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28"/>
  </p:notesMasterIdLst>
  <p:sldIdLst>
    <p:sldId id="405" r:id="rId5"/>
    <p:sldId id="715" r:id="rId6"/>
    <p:sldId id="679" r:id="rId7"/>
    <p:sldId id="799" r:id="rId8"/>
    <p:sldId id="798" r:id="rId9"/>
    <p:sldId id="765" r:id="rId10"/>
    <p:sldId id="766" r:id="rId11"/>
    <p:sldId id="767" r:id="rId12"/>
    <p:sldId id="768" r:id="rId13"/>
    <p:sldId id="787" r:id="rId14"/>
    <p:sldId id="790" r:id="rId15"/>
    <p:sldId id="789" r:id="rId16"/>
    <p:sldId id="791" r:id="rId17"/>
    <p:sldId id="792" r:id="rId18"/>
    <p:sldId id="793" r:id="rId19"/>
    <p:sldId id="794" r:id="rId20"/>
    <p:sldId id="770" r:id="rId21"/>
    <p:sldId id="772" r:id="rId22"/>
    <p:sldId id="774" r:id="rId23"/>
    <p:sldId id="775" r:id="rId24"/>
    <p:sldId id="786" r:id="rId25"/>
    <p:sldId id="781" r:id="rId26"/>
    <p:sldId id="782" r:id="rId27"/>
  </p:sldIdLst>
  <p:sldSz cx="12192000" cy="6858000"/>
  <p:notesSz cx="6858000" cy="9144000"/>
  <p:custDataLst>
    <p:tags r:id="rId29"/>
  </p:custDataLst>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22"/>
    <p:restoredTop sz="93969" autoAdjust="0"/>
  </p:normalViewPr>
  <p:slideViewPr>
    <p:cSldViewPr snapToGrid="0" snapToObjects="1">
      <p:cViewPr varScale="1">
        <p:scale>
          <a:sx n="114" d="100"/>
          <a:sy n="114" d="100"/>
        </p:scale>
        <p:origin x="92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ughan, Emma" userId="f6cb68da-b6c1-4a38-9407-15f8d463309f" providerId="ADAL" clId="{55D769A9-EF76-4A61-954E-389AEF97ED3D}"/>
    <pc:docChg chg="modSld">
      <pc:chgData name="Vaughan, Emma" userId="f6cb68da-b6c1-4a38-9407-15f8d463309f" providerId="ADAL" clId="{55D769A9-EF76-4A61-954E-389AEF97ED3D}" dt="2024-04-19T07:00:05.868" v="21" actId="14100"/>
      <pc:docMkLst>
        <pc:docMk/>
      </pc:docMkLst>
      <pc:sldChg chg="addSp modSp mod">
        <pc:chgData name="Vaughan, Emma" userId="f6cb68da-b6c1-4a38-9407-15f8d463309f" providerId="ADAL" clId="{55D769A9-EF76-4A61-954E-389AEF97ED3D}" dt="2024-04-19T07:00:05.868" v="21" actId="14100"/>
        <pc:sldMkLst>
          <pc:docMk/>
          <pc:sldMk cId="3630742754" sldId="679"/>
        </pc:sldMkLst>
        <pc:spChg chg="mod">
          <ac:chgData name="Vaughan, Emma" userId="f6cb68da-b6c1-4a38-9407-15f8d463309f" providerId="ADAL" clId="{55D769A9-EF76-4A61-954E-389AEF97ED3D}" dt="2024-04-19T07:00:05.868" v="21" actId="14100"/>
          <ac:spMkLst>
            <pc:docMk/>
            <pc:sldMk cId="3630742754" sldId="679"/>
            <ac:spMk id="6" creationId="{CA30B29F-F8A9-4F04-A9C3-9A2155809D85}"/>
          </ac:spMkLst>
        </pc:spChg>
        <pc:picChg chg="add mod">
          <ac:chgData name="Vaughan, Emma" userId="f6cb68da-b6c1-4a38-9407-15f8d463309f" providerId="ADAL" clId="{55D769A9-EF76-4A61-954E-389AEF97ED3D}" dt="2024-04-10T06:59:58.556" v="2" actId="1076"/>
          <ac:picMkLst>
            <pc:docMk/>
            <pc:sldMk cId="3630742754" sldId="679"/>
            <ac:picMk id="5" creationId="{499B5589-899E-6644-7933-915B927BD897}"/>
          </ac:picMkLst>
        </pc:picChg>
      </pc:sldChg>
      <pc:sldChg chg="modSp mod">
        <pc:chgData name="Vaughan, Emma" userId="f6cb68da-b6c1-4a38-9407-15f8d463309f" providerId="ADAL" clId="{55D769A9-EF76-4A61-954E-389AEF97ED3D}" dt="2024-04-10T07:00:53.156" v="4" actId="1076"/>
        <pc:sldMkLst>
          <pc:docMk/>
          <pc:sldMk cId="869069793" sldId="765"/>
        </pc:sldMkLst>
        <pc:picChg chg="mod">
          <ac:chgData name="Vaughan, Emma" userId="f6cb68da-b6c1-4a38-9407-15f8d463309f" providerId="ADAL" clId="{55D769A9-EF76-4A61-954E-389AEF97ED3D}" dt="2024-04-10T07:00:53.156" v="4" actId="1076"/>
          <ac:picMkLst>
            <pc:docMk/>
            <pc:sldMk cId="869069793" sldId="765"/>
            <ac:picMk id="5" creationId="{8297D9F8-3B79-F9EA-539E-6E916F9F0F6A}"/>
          </ac:picMkLst>
        </pc:picChg>
      </pc:sldChg>
      <pc:sldChg chg="modSp mod">
        <pc:chgData name="Vaughan, Emma" userId="f6cb68da-b6c1-4a38-9407-15f8d463309f" providerId="ADAL" clId="{55D769A9-EF76-4A61-954E-389AEF97ED3D}" dt="2024-04-10T07:01:19.857" v="5" actId="1076"/>
        <pc:sldMkLst>
          <pc:docMk/>
          <pc:sldMk cId="1529242070" sldId="767"/>
        </pc:sldMkLst>
        <pc:picChg chg="mod">
          <ac:chgData name="Vaughan, Emma" userId="f6cb68da-b6c1-4a38-9407-15f8d463309f" providerId="ADAL" clId="{55D769A9-EF76-4A61-954E-389AEF97ED3D}" dt="2024-04-10T07:01:19.857" v="5" actId="1076"/>
          <ac:picMkLst>
            <pc:docMk/>
            <pc:sldMk cId="1529242070" sldId="767"/>
            <ac:picMk id="4" creationId="{3E4AB39C-01EA-3125-6BC5-5590A0ED113E}"/>
          </ac:picMkLst>
        </pc:picChg>
      </pc:sldChg>
      <pc:sldChg chg="addSp modSp mod">
        <pc:chgData name="Vaughan, Emma" userId="f6cb68da-b6c1-4a38-9407-15f8d463309f" providerId="ADAL" clId="{55D769A9-EF76-4A61-954E-389AEF97ED3D}" dt="2024-04-10T07:06:31.632" v="17" actId="1076"/>
        <pc:sldMkLst>
          <pc:docMk/>
          <pc:sldMk cId="1749284735" sldId="770"/>
        </pc:sldMkLst>
        <pc:picChg chg="add mod">
          <ac:chgData name="Vaughan, Emma" userId="f6cb68da-b6c1-4a38-9407-15f8d463309f" providerId="ADAL" clId="{55D769A9-EF76-4A61-954E-389AEF97ED3D}" dt="2024-04-10T07:06:31.632" v="17" actId="1076"/>
          <ac:picMkLst>
            <pc:docMk/>
            <pc:sldMk cId="1749284735" sldId="770"/>
            <ac:picMk id="9" creationId="{BB9A1472-6E89-D5E6-A716-1B7C7FD8264D}"/>
          </ac:picMkLst>
        </pc:picChg>
      </pc:sldChg>
      <pc:sldChg chg="modSp mod">
        <pc:chgData name="Vaughan, Emma" userId="f6cb68da-b6c1-4a38-9407-15f8d463309f" providerId="ADAL" clId="{55D769A9-EF76-4A61-954E-389AEF97ED3D}" dt="2024-04-10T07:04:50.020" v="14" actId="1076"/>
        <pc:sldMkLst>
          <pc:docMk/>
          <pc:sldMk cId="3642012266" sldId="772"/>
        </pc:sldMkLst>
        <pc:picChg chg="mod">
          <ac:chgData name="Vaughan, Emma" userId="f6cb68da-b6c1-4a38-9407-15f8d463309f" providerId="ADAL" clId="{55D769A9-EF76-4A61-954E-389AEF97ED3D}" dt="2024-04-10T07:04:50.020" v="14" actId="1076"/>
          <ac:picMkLst>
            <pc:docMk/>
            <pc:sldMk cId="3642012266" sldId="772"/>
            <ac:picMk id="5" creationId="{31E17688-D901-D201-4579-8628C89AA740}"/>
          </ac:picMkLst>
        </pc:picChg>
      </pc:sldChg>
      <pc:sldChg chg="modSp mod">
        <pc:chgData name="Vaughan, Emma" userId="f6cb68da-b6c1-4a38-9407-15f8d463309f" providerId="ADAL" clId="{55D769A9-EF76-4A61-954E-389AEF97ED3D}" dt="2024-04-10T07:07:46.628" v="18" actId="1076"/>
        <pc:sldMkLst>
          <pc:docMk/>
          <pc:sldMk cId="2363254527" sldId="775"/>
        </pc:sldMkLst>
        <pc:picChg chg="mod">
          <ac:chgData name="Vaughan, Emma" userId="f6cb68da-b6c1-4a38-9407-15f8d463309f" providerId="ADAL" clId="{55D769A9-EF76-4A61-954E-389AEF97ED3D}" dt="2024-04-10T07:07:46.628" v="18" actId="1076"/>
          <ac:picMkLst>
            <pc:docMk/>
            <pc:sldMk cId="2363254527" sldId="775"/>
            <ac:picMk id="4" creationId="{88B9A066-FB4D-F222-0B8E-28900000FFBB}"/>
          </ac:picMkLst>
        </pc:picChg>
      </pc:sldChg>
      <pc:sldChg chg="modSp mod">
        <pc:chgData name="Vaughan, Emma" userId="f6cb68da-b6c1-4a38-9407-15f8d463309f" providerId="ADAL" clId="{55D769A9-EF76-4A61-954E-389AEF97ED3D}" dt="2024-04-10T07:08:06.547" v="19" actId="1076"/>
        <pc:sldMkLst>
          <pc:docMk/>
          <pc:sldMk cId="157137916" sldId="781"/>
        </pc:sldMkLst>
        <pc:picChg chg="mod">
          <ac:chgData name="Vaughan, Emma" userId="f6cb68da-b6c1-4a38-9407-15f8d463309f" providerId="ADAL" clId="{55D769A9-EF76-4A61-954E-389AEF97ED3D}" dt="2024-04-10T07:08:06.547" v="19" actId="1076"/>
          <ac:picMkLst>
            <pc:docMk/>
            <pc:sldMk cId="157137916" sldId="781"/>
            <ac:picMk id="4" creationId="{1D6D2099-FC03-F9FF-8AB3-2A49BF9C75C6}"/>
          </ac:picMkLst>
        </pc:picChg>
      </pc:sldChg>
      <pc:sldChg chg="addSp modSp mod">
        <pc:chgData name="Vaughan, Emma" userId="f6cb68da-b6c1-4a38-9407-15f8d463309f" providerId="ADAL" clId="{55D769A9-EF76-4A61-954E-389AEF97ED3D}" dt="2024-04-10T07:03:10.984" v="8" actId="1076"/>
        <pc:sldMkLst>
          <pc:docMk/>
          <pc:sldMk cId="2982800960" sldId="787"/>
        </pc:sldMkLst>
        <pc:picChg chg="add mod">
          <ac:chgData name="Vaughan, Emma" userId="f6cb68da-b6c1-4a38-9407-15f8d463309f" providerId="ADAL" clId="{55D769A9-EF76-4A61-954E-389AEF97ED3D}" dt="2024-04-10T07:03:10.984" v="8" actId="1076"/>
          <ac:picMkLst>
            <pc:docMk/>
            <pc:sldMk cId="2982800960" sldId="787"/>
            <ac:picMk id="8" creationId="{1E11027A-24BB-2EE0-3287-9FEDE7E4EDD4}"/>
          </ac:picMkLst>
        </pc:picChg>
      </pc:sldChg>
      <pc:sldChg chg="modSp mod">
        <pc:chgData name="Vaughan, Emma" userId="f6cb68da-b6c1-4a38-9407-15f8d463309f" providerId="ADAL" clId="{55D769A9-EF76-4A61-954E-389AEF97ED3D}" dt="2024-04-10T07:03:44.485" v="11" actId="14100"/>
        <pc:sldMkLst>
          <pc:docMk/>
          <pc:sldMk cId="666420795" sldId="789"/>
        </pc:sldMkLst>
        <pc:picChg chg="mod">
          <ac:chgData name="Vaughan, Emma" userId="f6cb68da-b6c1-4a38-9407-15f8d463309f" providerId="ADAL" clId="{55D769A9-EF76-4A61-954E-389AEF97ED3D}" dt="2024-04-10T07:03:44.485" v="11" actId="14100"/>
          <ac:picMkLst>
            <pc:docMk/>
            <pc:sldMk cId="666420795" sldId="789"/>
            <ac:picMk id="2" creationId="{06382E91-092C-641E-5944-E34B7810A418}"/>
          </ac:picMkLst>
        </pc:picChg>
      </pc:sldChg>
      <pc:sldChg chg="modSp mod">
        <pc:chgData name="Vaughan, Emma" userId="f6cb68da-b6c1-4a38-9407-15f8d463309f" providerId="ADAL" clId="{55D769A9-EF76-4A61-954E-389AEF97ED3D}" dt="2024-04-10T07:03:30.275" v="9" actId="1076"/>
        <pc:sldMkLst>
          <pc:docMk/>
          <pc:sldMk cId="3717172213" sldId="790"/>
        </pc:sldMkLst>
        <pc:picChg chg="mod">
          <ac:chgData name="Vaughan, Emma" userId="f6cb68da-b6c1-4a38-9407-15f8d463309f" providerId="ADAL" clId="{55D769A9-EF76-4A61-954E-389AEF97ED3D}" dt="2024-04-10T07:03:30.275" v="9" actId="1076"/>
          <ac:picMkLst>
            <pc:docMk/>
            <pc:sldMk cId="3717172213" sldId="790"/>
            <ac:picMk id="2" creationId="{C608EC97-EB65-AB45-8EE1-A57848889350}"/>
          </ac:picMkLst>
        </pc:picChg>
      </pc:sldChg>
      <pc:sldChg chg="modSp mod">
        <pc:chgData name="Vaughan, Emma" userId="f6cb68da-b6c1-4a38-9407-15f8d463309f" providerId="ADAL" clId="{55D769A9-EF76-4A61-954E-389AEF97ED3D}" dt="2024-04-10T07:03:50.392" v="12" actId="1076"/>
        <pc:sldMkLst>
          <pc:docMk/>
          <pc:sldMk cId="1389996832" sldId="791"/>
        </pc:sldMkLst>
        <pc:picChg chg="mod">
          <ac:chgData name="Vaughan, Emma" userId="f6cb68da-b6c1-4a38-9407-15f8d463309f" providerId="ADAL" clId="{55D769A9-EF76-4A61-954E-389AEF97ED3D}" dt="2024-04-10T07:03:50.392" v="12" actId="1076"/>
          <ac:picMkLst>
            <pc:docMk/>
            <pc:sldMk cId="1389996832" sldId="791"/>
            <ac:picMk id="5" creationId="{3191B191-88AA-26CA-B9C2-46F9305DCF87}"/>
          </ac:picMkLst>
        </pc:picChg>
      </pc:sldChg>
      <pc:sldChg chg="modSp mod">
        <pc:chgData name="Vaughan, Emma" userId="f6cb68da-b6c1-4a38-9407-15f8d463309f" providerId="ADAL" clId="{55D769A9-EF76-4A61-954E-389AEF97ED3D}" dt="2024-04-10T07:04:09.747" v="13" actId="1076"/>
        <pc:sldMkLst>
          <pc:docMk/>
          <pc:sldMk cId="537594451" sldId="793"/>
        </pc:sldMkLst>
        <pc:picChg chg="mod">
          <ac:chgData name="Vaughan, Emma" userId="f6cb68da-b6c1-4a38-9407-15f8d463309f" providerId="ADAL" clId="{55D769A9-EF76-4A61-954E-389AEF97ED3D}" dt="2024-04-10T07:04:09.747" v="13" actId="1076"/>
          <ac:picMkLst>
            <pc:docMk/>
            <pc:sldMk cId="537594451" sldId="793"/>
            <ac:picMk id="4" creationId="{F09F8B04-9A3D-0AFE-13B8-5863DB99825F}"/>
          </ac:picMkLst>
        </pc:picChg>
      </pc:sldChg>
      <pc:sldChg chg="modSp mod">
        <pc:chgData name="Vaughan, Emma" userId="f6cb68da-b6c1-4a38-9407-15f8d463309f" providerId="ADAL" clId="{55D769A9-EF76-4A61-954E-389AEF97ED3D}" dt="2024-04-10T07:00:33.557" v="3" actId="14100"/>
        <pc:sldMkLst>
          <pc:docMk/>
          <pc:sldMk cId="1111924036" sldId="798"/>
        </pc:sldMkLst>
        <pc:picChg chg="mod">
          <ac:chgData name="Vaughan, Emma" userId="f6cb68da-b6c1-4a38-9407-15f8d463309f" providerId="ADAL" clId="{55D769A9-EF76-4A61-954E-389AEF97ED3D}" dt="2024-04-10T07:00:33.557" v="3" actId="14100"/>
          <ac:picMkLst>
            <pc:docMk/>
            <pc:sldMk cId="1111924036" sldId="798"/>
            <ac:picMk id="4" creationId="{2DE4CB7A-2278-4A1A-01E2-C9D8C24BE715}"/>
          </ac:picMkLst>
        </pc:picChg>
      </pc:sldChg>
    </pc:docChg>
  </pc:docChgLst>
  <pc:docChgLst>
    <pc:chgData name="Vaughan, Emma" userId="f6cb68da-b6c1-4a38-9407-15f8d463309f" providerId="ADAL" clId="{63C401D7-00D6-46D7-87A9-445139A44210}"/>
    <pc:docChg chg="modSld">
      <pc:chgData name="Vaughan, Emma" userId="f6cb68da-b6c1-4a38-9407-15f8d463309f" providerId="ADAL" clId="{63C401D7-00D6-46D7-87A9-445139A44210}" dt="2024-03-21T13:30:11.121" v="37" actId="1076"/>
      <pc:docMkLst>
        <pc:docMk/>
      </pc:docMkLst>
      <pc:sldChg chg="modSp mod">
        <pc:chgData name="Vaughan, Emma" userId="f6cb68da-b6c1-4a38-9407-15f8d463309f" providerId="ADAL" clId="{63C401D7-00D6-46D7-87A9-445139A44210}" dt="2024-03-21T12:53:23.314" v="2" actId="13926"/>
        <pc:sldMkLst>
          <pc:docMk/>
          <pc:sldMk cId="1614504874" sldId="405"/>
        </pc:sldMkLst>
        <pc:spChg chg="mod">
          <ac:chgData name="Vaughan, Emma" userId="f6cb68da-b6c1-4a38-9407-15f8d463309f" providerId="ADAL" clId="{63C401D7-00D6-46D7-87A9-445139A44210}" dt="2024-03-21T12:53:23.314" v="2" actId="13926"/>
          <ac:spMkLst>
            <pc:docMk/>
            <pc:sldMk cId="1614504874" sldId="405"/>
            <ac:spMk id="2" creationId="{00000000-0000-0000-0000-000000000000}"/>
          </ac:spMkLst>
        </pc:spChg>
        <pc:spChg chg="mod">
          <ac:chgData name="Vaughan, Emma" userId="f6cb68da-b6c1-4a38-9407-15f8d463309f" providerId="ADAL" clId="{63C401D7-00D6-46D7-87A9-445139A44210}" dt="2024-03-21T12:53:07.312" v="0" actId="13926"/>
          <ac:spMkLst>
            <pc:docMk/>
            <pc:sldMk cId="1614504874" sldId="405"/>
            <ac:spMk id="4" creationId="{3518482B-227A-07D1-0748-AA1FBE203EC7}"/>
          </ac:spMkLst>
        </pc:spChg>
        <pc:spChg chg="mod">
          <ac:chgData name="Vaughan, Emma" userId="f6cb68da-b6c1-4a38-9407-15f8d463309f" providerId="ADAL" clId="{63C401D7-00D6-46D7-87A9-445139A44210}" dt="2024-03-21T12:53:17.383" v="1" actId="13926"/>
          <ac:spMkLst>
            <pc:docMk/>
            <pc:sldMk cId="1614504874" sldId="405"/>
            <ac:spMk id="9" creationId="{00000000-0000-0000-0000-000000000000}"/>
          </ac:spMkLst>
        </pc:spChg>
      </pc:sldChg>
      <pc:sldChg chg="modSp mod">
        <pc:chgData name="Vaughan, Emma" userId="f6cb68da-b6c1-4a38-9407-15f8d463309f" providerId="ADAL" clId="{63C401D7-00D6-46D7-87A9-445139A44210}" dt="2024-03-21T12:55:25.930" v="13" actId="13926"/>
        <pc:sldMkLst>
          <pc:docMk/>
          <pc:sldMk cId="3630742754" sldId="679"/>
        </pc:sldMkLst>
        <pc:spChg chg="mod">
          <ac:chgData name="Vaughan, Emma" userId="f6cb68da-b6c1-4a38-9407-15f8d463309f" providerId="ADAL" clId="{63C401D7-00D6-46D7-87A9-445139A44210}" dt="2024-03-21T12:55:25.930" v="13" actId="13926"/>
          <ac:spMkLst>
            <pc:docMk/>
            <pc:sldMk cId="3630742754" sldId="679"/>
            <ac:spMk id="3" creationId="{42A8F2AF-BC28-4991-9816-07479106F8A5}"/>
          </ac:spMkLst>
        </pc:spChg>
      </pc:sldChg>
      <pc:sldChg chg="addSp modSp mod">
        <pc:chgData name="Vaughan, Emma" userId="f6cb68da-b6c1-4a38-9407-15f8d463309f" providerId="ADAL" clId="{63C401D7-00D6-46D7-87A9-445139A44210}" dt="2024-03-21T12:55:12.135" v="12" actId="13926"/>
        <pc:sldMkLst>
          <pc:docMk/>
          <pc:sldMk cId="1643471483" sldId="715"/>
        </pc:sldMkLst>
        <pc:spChg chg="mod">
          <ac:chgData name="Vaughan, Emma" userId="f6cb68da-b6c1-4a38-9407-15f8d463309f" providerId="ADAL" clId="{63C401D7-00D6-46D7-87A9-445139A44210}" dt="2024-03-21T12:53:47.384" v="3" actId="13926"/>
          <ac:spMkLst>
            <pc:docMk/>
            <pc:sldMk cId="1643471483" sldId="715"/>
            <ac:spMk id="3" creationId="{CED8EBE1-1839-4118-B69D-7F5F54E34893}"/>
          </ac:spMkLst>
        </pc:spChg>
        <pc:spChg chg="mod">
          <ac:chgData name="Vaughan, Emma" userId="f6cb68da-b6c1-4a38-9407-15f8d463309f" providerId="ADAL" clId="{63C401D7-00D6-46D7-87A9-445139A44210}" dt="2024-03-21T12:55:12.135" v="12" actId="13926"/>
          <ac:spMkLst>
            <pc:docMk/>
            <pc:sldMk cId="1643471483" sldId="715"/>
            <ac:spMk id="8" creationId="{71C2D5AF-5D3B-4276-B36C-97AFA6E5BBF9}"/>
          </ac:spMkLst>
        </pc:spChg>
        <pc:picChg chg="add mod">
          <ac:chgData name="Vaughan, Emma" userId="f6cb68da-b6c1-4a38-9407-15f8d463309f" providerId="ADAL" clId="{63C401D7-00D6-46D7-87A9-445139A44210}" dt="2024-03-21T12:54:54.756" v="11" actId="1076"/>
          <ac:picMkLst>
            <pc:docMk/>
            <pc:sldMk cId="1643471483" sldId="715"/>
            <ac:picMk id="6" creationId="{A33BAC84-F104-5872-4AD5-4DFDF53B6B16}"/>
          </ac:picMkLst>
        </pc:picChg>
      </pc:sldChg>
      <pc:sldChg chg="modSp mod">
        <pc:chgData name="Vaughan, Emma" userId="f6cb68da-b6c1-4a38-9407-15f8d463309f" providerId="ADAL" clId="{63C401D7-00D6-46D7-87A9-445139A44210}" dt="2024-03-21T13:21:02.937" v="16" actId="13926"/>
        <pc:sldMkLst>
          <pc:docMk/>
          <pc:sldMk cId="869069793" sldId="765"/>
        </pc:sldMkLst>
        <pc:spChg chg="mod">
          <ac:chgData name="Vaughan, Emma" userId="f6cb68da-b6c1-4a38-9407-15f8d463309f" providerId="ADAL" clId="{63C401D7-00D6-46D7-87A9-445139A44210}" dt="2024-03-21T13:21:02.937" v="16" actId="13926"/>
          <ac:spMkLst>
            <pc:docMk/>
            <pc:sldMk cId="869069793" sldId="765"/>
            <ac:spMk id="3" creationId="{0FEFD28D-C4F0-4430-8799-4ACAC822B689}"/>
          </ac:spMkLst>
        </pc:spChg>
      </pc:sldChg>
      <pc:sldChg chg="modSp mod">
        <pc:chgData name="Vaughan, Emma" userId="f6cb68da-b6c1-4a38-9407-15f8d463309f" providerId="ADAL" clId="{63C401D7-00D6-46D7-87A9-445139A44210}" dt="2024-03-21T13:21:12.096" v="17" actId="13926"/>
        <pc:sldMkLst>
          <pc:docMk/>
          <pc:sldMk cId="2563946034" sldId="766"/>
        </pc:sldMkLst>
        <pc:spChg chg="mod">
          <ac:chgData name="Vaughan, Emma" userId="f6cb68da-b6c1-4a38-9407-15f8d463309f" providerId="ADAL" clId="{63C401D7-00D6-46D7-87A9-445139A44210}" dt="2024-03-21T13:21:12.096" v="17" actId="13926"/>
          <ac:spMkLst>
            <pc:docMk/>
            <pc:sldMk cId="2563946034" sldId="766"/>
            <ac:spMk id="3" creationId="{2682BACF-861B-426A-9049-A256C7D9EEDB}"/>
          </ac:spMkLst>
        </pc:spChg>
        <pc:spChg chg="mod">
          <ac:chgData name="Vaughan, Emma" userId="f6cb68da-b6c1-4a38-9407-15f8d463309f" providerId="ADAL" clId="{63C401D7-00D6-46D7-87A9-445139A44210}" dt="2024-03-21T13:21:12.096" v="17" actId="13926"/>
          <ac:spMkLst>
            <pc:docMk/>
            <pc:sldMk cId="2563946034" sldId="766"/>
            <ac:spMk id="6" creationId="{CC15985D-69A6-4498-ABCC-46A9A5FEE564}"/>
          </ac:spMkLst>
        </pc:spChg>
      </pc:sldChg>
      <pc:sldChg chg="modSp mod">
        <pc:chgData name="Vaughan, Emma" userId="f6cb68da-b6c1-4a38-9407-15f8d463309f" providerId="ADAL" clId="{63C401D7-00D6-46D7-87A9-445139A44210}" dt="2024-03-21T13:21:31.771" v="19" actId="13926"/>
        <pc:sldMkLst>
          <pc:docMk/>
          <pc:sldMk cId="1529242070" sldId="767"/>
        </pc:sldMkLst>
        <pc:spChg chg="mod">
          <ac:chgData name="Vaughan, Emma" userId="f6cb68da-b6c1-4a38-9407-15f8d463309f" providerId="ADAL" clId="{63C401D7-00D6-46D7-87A9-445139A44210}" dt="2024-03-21T13:21:31.771" v="19" actId="13926"/>
          <ac:spMkLst>
            <pc:docMk/>
            <pc:sldMk cId="1529242070" sldId="767"/>
            <ac:spMk id="3" creationId="{0FEFD28D-C4F0-4430-8799-4ACAC822B689}"/>
          </ac:spMkLst>
        </pc:spChg>
      </pc:sldChg>
      <pc:sldChg chg="modSp mod">
        <pc:chgData name="Vaughan, Emma" userId="f6cb68da-b6c1-4a38-9407-15f8d463309f" providerId="ADAL" clId="{63C401D7-00D6-46D7-87A9-445139A44210}" dt="2024-03-21T13:21:22.956" v="18" actId="13926"/>
        <pc:sldMkLst>
          <pc:docMk/>
          <pc:sldMk cId="2962762424" sldId="768"/>
        </pc:sldMkLst>
        <pc:spChg chg="mod">
          <ac:chgData name="Vaughan, Emma" userId="f6cb68da-b6c1-4a38-9407-15f8d463309f" providerId="ADAL" clId="{63C401D7-00D6-46D7-87A9-445139A44210}" dt="2024-03-21T13:21:22.956" v="18" actId="13926"/>
          <ac:spMkLst>
            <pc:docMk/>
            <pc:sldMk cId="2962762424" sldId="768"/>
            <ac:spMk id="3" creationId="{2682BACF-861B-426A-9049-A256C7D9EEDB}"/>
          </ac:spMkLst>
        </pc:spChg>
        <pc:spChg chg="mod">
          <ac:chgData name="Vaughan, Emma" userId="f6cb68da-b6c1-4a38-9407-15f8d463309f" providerId="ADAL" clId="{63C401D7-00D6-46D7-87A9-445139A44210}" dt="2024-03-21T13:21:22.956" v="18" actId="13926"/>
          <ac:spMkLst>
            <pc:docMk/>
            <pc:sldMk cId="2962762424" sldId="768"/>
            <ac:spMk id="8" creationId="{F87F286E-02A5-1988-3C23-1C995AF7A70C}"/>
          </ac:spMkLst>
        </pc:spChg>
      </pc:sldChg>
      <pc:sldChg chg="addSp modSp mod">
        <pc:chgData name="Vaughan, Emma" userId="f6cb68da-b6c1-4a38-9407-15f8d463309f" providerId="ADAL" clId="{63C401D7-00D6-46D7-87A9-445139A44210}" dt="2024-03-21T13:30:11.121" v="37" actId="1076"/>
        <pc:sldMkLst>
          <pc:docMk/>
          <pc:sldMk cId="1749284735" sldId="770"/>
        </pc:sldMkLst>
        <pc:spChg chg="mod">
          <ac:chgData name="Vaughan, Emma" userId="f6cb68da-b6c1-4a38-9407-15f8d463309f" providerId="ADAL" clId="{63C401D7-00D6-46D7-87A9-445139A44210}" dt="2024-03-21T13:22:25.884" v="27" actId="13926"/>
          <ac:spMkLst>
            <pc:docMk/>
            <pc:sldMk cId="1749284735" sldId="770"/>
            <ac:spMk id="3" creationId="{C96BD259-D5CF-4D89-A7AE-90929042F0E8}"/>
          </ac:spMkLst>
        </pc:spChg>
        <pc:picChg chg="add mod">
          <ac:chgData name="Vaughan, Emma" userId="f6cb68da-b6c1-4a38-9407-15f8d463309f" providerId="ADAL" clId="{63C401D7-00D6-46D7-87A9-445139A44210}" dt="2024-03-21T13:30:11.121" v="37" actId="1076"/>
          <ac:picMkLst>
            <pc:docMk/>
            <pc:sldMk cId="1749284735" sldId="770"/>
            <ac:picMk id="8" creationId="{8ED2231C-9746-04A7-A905-4A3EA3B3C18A}"/>
          </ac:picMkLst>
        </pc:picChg>
      </pc:sldChg>
      <pc:sldChg chg="modSp mod">
        <pc:chgData name="Vaughan, Emma" userId="f6cb68da-b6c1-4a38-9407-15f8d463309f" providerId="ADAL" clId="{63C401D7-00D6-46D7-87A9-445139A44210}" dt="2024-03-21T13:22:29.577" v="28" actId="13926"/>
        <pc:sldMkLst>
          <pc:docMk/>
          <pc:sldMk cId="3642012266" sldId="772"/>
        </pc:sldMkLst>
        <pc:spChg chg="mod">
          <ac:chgData name="Vaughan, Emma" userId="f6cb68da-b6c1-4a38-9407-15f8d463309f" providerId="ADAL" clId="{63C401D7-00D6-46D7-87A9-445139A44210}" dt="2024-03-21T13:22:29.577" v="28" actId="13926"/>
          <ac:spMkLst>
            <pc:docMk/>
            <pc:sldMk cId="3642012266" sldId="772"/>
            <ac:spMk id="3" creationId="{0FEFD28D-C4F0-4430-8799-4ACAC822B689}"/>
          </ac:spMkLst>
        </pc:spChg>
      </pc:sldChg>
      <pc:sldChg chg="modSp mod">
        <pc:chgData name="Vaughan, Emma" userId="f6cb68da-b6c1-4a38-9407-15f8d463309f" providerId="ADAL" clId="{63C401D7-00D6-46D7-87A9-445139A44210}" dt="2024-03-21T13:22:42.826" v="30" actId="13926"/>
        <pc:sldMkLst>
          <pc:docMk/>
          <pc:sldMk cId="2334084710" sldId="774"/>
        </pc:sldMkLst>
        <pc:spChg chg="mod">
          <ac:chgData name="Vaughan, Emma" userId="f6cb68da-b6c1-4a38-9407-15f8d463309f" providerId="ADAL" clId="{63C401D7-00D6-46D7-87A9-445139A44210}" dt="2024-03-21T13:22:39.101" v="29" actId="13926"/>
          <ac:spMkLst>
            <pc:docMk/>
            <pc:sldMk cId="2334084710" sldId="774"/>
            <ac:spMk id="3" creationId="{2682BACF-861B-426A-9049-A256C7D9EEDB}"/>
          </ac:spMkLst>
        </pc:spChg>
        <pc:spChg chg="mod">
          <ac:chgData name="Vaughan, Emma" userId="f6cb68da-b6c1-4a38-9407-15f8d463309f" providerId="ADAL" clId="{63C401D7-00D6-46D7-87A9-445139A44210}" dt="2024-03-21T13:22:42.826" v="30" actId="13926"/>
          <ac:spMkLst>
            <pc:docMk/>
            <pc:sldMk cId="2334084710" sldId="774"/>
            <ac:spMk id="6" creationId="{CC15985D-69A6-4498-ABCC-46A9A5FEE564}"/>
          </ac:spMkLst>
        </pc:spChg>
      </pc:sldChg>
      <pc:sldChg chg="modSp mod">
        <pc:chgData name="Vaughan, Emma" userId="f6cb68da-b6c1-4a38-9407-15f8d463309f" providerId="ADAL" clId="{63C401D7-00D6-46D7-87A9-445139A44210}" dt="2024-03-21T13:22:47.741" v="31" actId="13926"/>
        <pc:sldMkLst>
          <pc:docMk/>
          <pc:sldMk cId="2363254527" sldId="775"/>
        </pc:sldMkLst>
        <pc:spChg chg="mod">
          <ac:chgData name="Vaughan, Emma" userId="f6cb68da-b6c1-4a38-9407-15f8d463309f" providerId="ADAL" clId="{63C401D7-00D6-46D7-87A9-445139A44210}" dt="2024-03-21T13:22:47.741" v="31" actId="13926"/>
          <ac:spMkLst>
            <pc:docMk/>
            <pc:sldMk cId="2363254527" sldId="775"/>
            <ac:spMk id="3" creationId="{0FEFD28D-C4F0-4430-8799-4ACAC822B689}"/>
          </ac:spMkLst>
        </pc:spChg>
      </pc:sldChg>
      <pc:sldChg chg="modSp mod">
        <pc:chgData name="Vaughan, Emma" userId="f6cb68da-b6c1-4a38-9407-15f8d463309f" providerId="ADAL" clId="{63C401D7-00D6-46D7-87A9-445139A44210}" dt="2024-03-21T13:22:58.723" v="33" actId="13926"/>
        <pc:sldMkLst>
          <pc:docMk/>
          <pc:sldMk cId="157137916" sldId="781"/>
        </pc:sldMkLst>
        <pc:spChg chg="mod">
          <ac:chgData name="Vaughan, Emma" userId="f6cb68da-b6c1-4a38-9407-15f8d463309f" providerId="ADAL" clId="{63C401D7-00D6-46D7-87A9-445139A44210}" dt="2024-03-21T13:22:58.723" v="33" actId="13926"/>
          <ac:spMkLst>
            <pc:docMk/>
            <pc:sldMk cId="157137916" sldId="781"/>
            <ac:spMk id="3" creationId="{0FEFD28D-C4F0-4430-8799-4ACAC822B689}"/>
          </ac:spMkLst>
        </pc:spChg>
      </pc:sldChg>
      <pc:sldChg chg="modSp mod">
        <pc:chgData name="Vaughan, Emma" userId="f6cb68da-b6c1-4a38-9407-15f8d463309f" providerId="ADAL" clId="{63C401D7-00D6-46D7-87A9-445139A44210}" dt="2024-03-21T13:23:09.668" v="35" actId="13926"/>
        <pc:sldMkLst>
          <pc:docMk/>
          <pc:sldMk cId="1112892855" sldId="782"/>
        </pc:sldMkLst>
        <pc:spChg chg="mod">
          <ac:chgData name="Vaughan, Emma" userId="f6cb68da-b6c1-4a38-9407-15f8d463309f" providerId="ADAL" clId="{63C401D7-00D6-46D7-87A9-445139A44210}" dt="2024-03-21T13:23:04.282" v="34" actId="13926"/>
          <ac:spMkLst>
            <pc:docMk/>
            <pc:sldMk cId="1112892855" sldId="782"/>
            <ac:spMk id="3" creationId="{2682BACF-861B-426A-9049-A256C7D9EEDB}"/>
          </ac:spMkLst>
        </pc:spChg>
        <pc:spChg chg="mod">
          <ac:chgData name="Vaughan, Emma" userId="f6cb68da-b6c1-4a38-9407-15f8d463309f" providerId="ADAL" clId="{63C401D7-00D6-46D7-87A9-445139A44210}" dt="2024-03-21T13:23:09.668" v="35" actId="13926"/>
          <ac:spMkLst>
            <pc:docMk/>
            <pc:sldMk cId="1112892855" sldId="782"/>
            <ac:spMk id="6" creationId="{CC15985D-69A6-4498-ABCC-46A9A5FEE564}"/>
          </ac:spMkLst>
        </pc:spChg>
      </pc:sldChg>
      <pc:sldChg chg="modSp mod">
        <pc:chgData name="Vaughan, Emma" userId="f6cb68da-b6c1-4a38-9407-15f8d463309f" providerId="ADAL" clId="{63C401D7-00D6-46D7-87A9-445139A44210}" dt="2024-03-21T13:22:53.141" v="32" actId="13926"/>
        <pc:sldMkLst>
          <pc:docMk/>
          <pc:sldMk cId="2234548824" sldId="786"/>
        </pc:sldMkLst>
        <pc:spChg chg="mod">
          <ac:chgData name="Vaughan, Emma" userId="f6cb68da-b6c1-4a38-9407-15f8d463309f" providerId="ADAL" clId="{63C401D7-00D6-46D7-87A9-445139A44210}" dt="2024-03-21T13:22:53.141" v="32" actId="13926"/>
          <ac:spMkLst>
            <pc:docMk/>
            <pc:sldMk cId="2234548824" sldId="786"/>
            <ac:spMk id="3" creationId="{2682BACF-861B-426A-9049-A256C7D9EEDB}"/>
          </ac:spMkLst>
        </pc:spChg>
        <pc:spChg chg="mod">
          <ac:chgData name="Vaughan, Emma" userId="f6cb68da-b6c1-4a38-9407-15f8d463309f" providerId="ADAL" clId="{63C401D7-00D6-46D7-87A9-445139A44210}" dt="2024-03-21T13:22:53.141" v="32" actId="13926"/>
          <ac:spMkLst>
            <pc:docMk/>
            <pc:sldMk cId="2234548824" sldId="786"/>
            <ac:spMk id="6" creationId="{CC15985D-69A6-4498-ABCC-46A9A5FEE564}"/>
          </ac:spMkLst>
        </pc:spChg>
      </pc:sldChg>
      <pc:sldChg chg="modSp mod">
        <pc:chgData name="Vaughan, Emma" userId="f6cb68da-b6c1-4a38-9407-15f8d463309f" providerId="ADAL" clId="{63C401D7-00D6-46D7-87A9-445139A44210}" dt="2024-03-21T13:21:45.854" v="20" actId="13926"/>
        <pc:sldMkLst>
          <pc:docMk/>
          <pc:sldMk cId="2982800960" sldId="787"/>
        </pc:sldMkLst>
        <pc:spChg chg="mod">
          <ac:chgData name="Vaughan, Emma" userId="f6cb68da-b6c1-4a38-9407-15f8d463309f" providerId="ADAL" clId="{63C401D7-00D6-46D7-87A9-445139A44210}" dt="2024-03-21T13:21:45.854" v="20" actId="13926"/>
          <ac:spMkLst>
            <pc:docMk/>
            <pc:sldMk cId="2982800960" sldId="787"/>
            <ac:spMk id="3" creationId="{291A7C03-C92F-461B-AC44-EEFF93F19746}"/>
          </ac:spMkLst>
        </pc:spChg>
      </pc:sldChg>
      <pc:sldChg chg="modSp mod">
        <pc:chgData name="Vaughan, Emma" userId="f6cb68da-b6c1-4a38-9407-15f8d463309f" providerId="ADAL" clId="{63C401D7-00D6-46D7-87A9-445139A44210}" dt="2024-03-21T13:21:56.486" v="22" actId="13926"/>
        <pc:sldMkLst>
          <pc:docMk/>
          <pc:sldMk cId="666420795" sldId="789"/>
        </pc:sldMkLst>
        <pc:spChg chg="mod">
          <ac:chgData name="Vaughan, Emma" userId="f6cb68da-b6c1-4a38-9407-15f8d463309f" providerId="ADAL" clId="{63C401D7-00D6-46D7-87A9-445139A44210}" dt="2024-03-21T13:21:56.486" v="22" actId="13926"/>
          <ac:spMkLst>
            <pc:docMk/>
            <pc:sldMk cId="666420795" sldId="789"/>
            <ac:spMk id="3" creationId="{2682BACF-861B-426A-9049-A256C7D9EEDB}"/>
          </ac:spMkLst>
        </pc:spChg>
        <pc:spChg chg="mod">
          <ac:chgData name="Vaughan, Emma" userId="f6cb68da-b6c1-4a38-9407-15f8d463309f" providerId="ADAL" clId="{63C401D7-00D6-46D7-87A9-445139A44210}" dt="2024-03-21T13:21:56.486" v="22" actId="13926"/>
          <ac:spMkLst>
            <pc:docMk/>
            <pc:sldMk cId="666420795" sldId="789"/>
            <ac:spMk id="6" creationId="{CC15985D-69A6-4498-ABCC-46A9A5FEE564}"/>
          </ac:spMkLst>
        </pc:spChg>
      </pc:sldChg>
      <pc:sldChg chg="modSp mod">
        <pc:chgData name="Vaughan, Emma" userId="f6cb68da-b6c1-4a38-9407-15f8d463309f" providerId="ADAL" clId="{63C401D7-00D6-46D7-87A9-445139A44210}" dt="2024-03-21T13:21:50.956" v="21" actId="13926"/>
        <pc:sldMkLst>
          <pc:docMk/>
          <pc:sldMk cId="3717172213" sldId="790"/>
        </pc:sldMkLst>
        <pc:spChg chg="mod">
          <ac:chgData name="Vaughan, Emma" userId="f6cb68da-b6c1-4a38-9407-15f8d463309f" providerId="ADAL" clId="{63C401D7-00D6-46D7-87A9-445139A44210}" dt="2024-03-21T13:21:50.956" v="21" actId="13926"/>
          <ac:spMkLst>
            <pc:docMk/>
            <pc:sldMk cId="3717172213" sldId="790"/>
            <ac:spMk id="3" creationId="{0FEFD28D-C4F0-4430-8799-4ACAC822B689}"/>
          </ac:spMkLst>
        </pc:spChg>
      </pc:sldChg>
      <pc:sldChg chg="modSp mod">
        <pc:chgData name="Vaughan, Emma" userId="f6cb68da-b6c1-4a38-9407-15f8d463309f" providerId="ADAL" clId="{63C401D7-00D6-46D7-87A9-445139A44210}" dt="2024-03-21T13:21:59.946" v="23" actId="13926"/>
        <pc:sldMkLst>
          <pc:docMk/>
          <pc:sldMk cId="1389996832" sldId="791"/>
        </pc:sldMkLst>
        <pc:spChg chg="mod">
          <ac:chgData name="Vaughan, Emma" userId="f6cb68da-b6c1-4a38-9407-15f8d463309f" providerId="ADAL" clId="{63C401D7-00D6-46D7-87A9-445139A44210}" dt="2024-03-21T13:21:59.946" v="23" actId="13926"/>
          <ac:spMkLst>
            <pc:docMk/>
            <pc:sldMk cId="1389996832" sldId="791"/>
            <ac:spMk id="3" creationId="{0FEFD28D-C4F0-4430-8799-4ACAC822B689}"/>
          </ac:spMkLst>
        </pc:spChg>
      </pc:sldChg>
      <pc:sldChg chg="modSp mod">
        <pc:chgData name="Vaughan, Emma" userId="f6cb68da-b6c1-4a38-9407-15f8d463309f" providerId="ADAL" clId="{63C401D7-00D6-46D7-87A9-445139A44210}" dt="2024-03-21T13:22:09.269" v="24" actId="13926"/>
        <pc:sldMkLst>
          <pc:docMk/>
          <pc:sldMk cId="1939464914" sldId="792"/>
        </pc:sldMkLst>
        <pc:spChg chg="mod">
          <ac:chgData name="Vaughan, Emma" userId="f6cb68da-b6c1-4a38-9407-15f8d463309f" providerId="ADAL" clId="{63C401D7-00D6-46D7-87A9-445139A44210}" dt="2024-03-21T13:22:09.269" v="24" actId="13926"/>
          <ac:spMkLst>
            <pc:docMk/>
            <pc:sldMk cId="1939464914" sldId="792"/>
            <ac:spMk id="3" creationId="{2682BACF-861B-426A-9049-A256C7D9EEDB}"/>
          </ac:spMkLst>
        </pc:spChg>
        <pc:spChg chg="mod">
          <ac:chgData name="Vaughan, Emma" userId="f6cb68da-b6c1-4a38-9407-15f8d463309f" providerId="ADAL" clId="{63C401D7-00D6-46D7-87A9-445139A44210}" dt="2024-03-21T13:22:09.269" v="24" actId="13926"/>
          <ac:spMkLst>
            <pc:docMk/>
            <pc:sldMk cId="1939464914" sldId="792"/>
            <ac:spMk id="6" creationId="{CC15985D-69A6-4498-ABCC-46A9A5FEE564}"/>
          </ac:spMkLst>
        </pc:spChg>
      </pc:sldChg>
      <pc:sldChg chg="modSp mod">
        <pc:chgData name="Vaughan, Emma" userId="f6cb68da-b6c1-4a38-9407-15f8d463309f" providerId="ADAL" clId="{63C401D7-00D6-46D7-87A9-445139A44210}" dt="2024-03-21T13:22:14.450" v="25" actId="13926"/>
        <pc:sldMkLst>
          <pc:docMk/>
          <pc:sldMk cId="537594451" sldId="793"/>
        </pc:sldMkLst>
        <pc:spChg chg="mod">
          <ac:chgData name="Vaughan, Emma" userId="f6cb68da-b6c1-4a38-9407-15f8d463309f" providerId="ADAL" clId="{63C401D7-00D6-46D7-87A9-445139A44210}" dt="2024-03-21T13:22:14.450" v="25" actId="13926"/>
          <ac:spMkLst>
            <pc:docMk/>
            <pc:sldMk cId="537594451" sldId="793"/>
            <ac:spMk id="3" creationId="{0FEFD28D-C4F0-4430-8799-4ACAC822B689}"/>
          </ac:spMkLst>
        </pc:spChg>
      </pc:sldChg>
      <pc:sldChg chg="modSp mod">
        <pc:chgData name="Vaughan, Emma" userId="f6cb68da-b6c1-4a38-9407-15f8d463309f" providerId="ADAL" clId="{63C401D7-00D6-46D7-87A9-445139A44210}" dt="2024-03-21T13:22:22.165" v="26" actId="13926"/>
        <pc:sldMkLst>
          <pc:docMk/>
          <pc:sldMk cId="4165255766" sldId="794"/>
        </pc:sldMkLst>
        <pc:spChg chg="mod">
          <ac:chgData name="Vaughan, Emma" userId="f6cb68da-b6c1-4a38-9407-15f8d463309f" providerId="ADAL" clId="{63C401D7-00D6-46D7-87A9-445139A44210}" dt="2024-03-21T13:22:22.165" v="26" actId="13926"/>
          <ac:spMkLst>
            <pc:docMk/>
            <pc:sldMk cId="4165255766" sldId="794"/>
            <ac:spMk id="3" creationId="{2682BACF-861B-426A-9049-A256C7D9EEDB}"/>
          </ac:spMkLst>
        </pc:spChg>
        <pc:spChg chg="mod">
          <ac:chgData name="Vaughan, Emma" userId="f6cb68da-b6c1-4a38-9407-15f8d463309f" providerId="ADAL" clId="{63C401D7-00D6-46D7-87A9-445139A44210}" dt="2024-03-21T13:22:22.165" v="26" actId="13926"/>
          <ac:spMkLst>
            <pc:docMk/>
            <pc:sldMk cId="4165255766" sldId="794"/>
            <ac:spMk id="6" creationId="{CC15985D-69A6-4498-ABCC-46A9A5FEE564}"/>
          </ac:spMkLst>
        </pc:spChg>
      </pc:sldChg>
      <pc:sldChg chg="modSp mod">
        <pc:chgData name="Vaughan, Emma" userId="f6cb68da-b6c1-4a38-9407-15f8d463309f" providerId="ADAL" clId="{63C401D7-00D6-46D7-87A9-445139A44210}" dt="2024-03-21T13:20:58.060" v="15" actId="13926"/>
        <pc:sldMkLst>
          <pc:docMk/>
          <pc:sldMk cId="1111924036" sldId="798"/>
        </pc:sldMkLst>
        <pc:spChg chg="mod">
          <ac:chgData name="Vaughan, Emma" userId="f6cb68da-b6c1-4a38-9407-15f8d463309f" providerId="ADAL" clId="{63C401D7-00D6-46D7-87A9-445139A44210}" dt="2024-03-21T13:20:58.060" v="15" actId="13926"/>
          <ac:spMkLst>
            <pc:docMk/>
            <pc:sldMk cId="1111924036" sldId="798"/>
            <ac:spMk id="3" creationId="{2682BACF-861B-426A-9049-A256C7D9EEDB}"/>
          </ac:spMkLst>
        </pc:spChg>
        <pc:spChg chg="mod">
          <ac:chgData name="Vaughan, Emma" userId="f6cb68da-b6c1-4a38-9407-15f8d463309f" providerId="ADAL" clId="{63C401D7-00D6-46D7-87A9-445139A44210}" dt="2024-03-21T13:20:58.060" v="15" actId="13926"/>
          <ac:spMkLst>
            <pc:docMk/>
            <pc:sldMk cId="1111924036" sldId="798"/>
            <ac:spMk id="6" creationId="{CC15985D-69A6-4498-ABCC-46A9A5FEE564}"/>
          </ac:spMkLst>
        </pc:spChg>
      </pc:sldChg>
      <pc:sldChg chg="modSp mod">
        <pc:chgData name="Vaughan, Emma" userId="f6cb68da-b6c1-4a38-9407-15f8d463309f" providerId="ADAL" clId="{63C401D7-00D6-46D7-87A9-445139A44210}" dt="2024-03-21T13:20:45.291" v="14" actId="13926"/>
        <pc:sldMkLst>
          <pc:docMk/>
          <pc:sldMk cId="2048719581" sldId="799"/>
        </pc:sldMkLst>
        <pc:spChg chg="mod">
          <ac:chgData name="Vaughan, Emma" userId="f6cb68da-b6c1-4a38-9407-15f8d463309f" providerId="ADAL" clId="{63C401D7-00D6-46D7-87A9-445139A44210}" dt="2024-03-21T13:20:45.291" v="14" actId="13926"/>
          <ac:spMkLst>
            <pc:docMk/>
            <pc:sldMk cId="2048719581" sldId="799"/>
            <ac:spMk id="3" creationId="{0FEFD28D-C4F0-4430-8799-4ACAC822B6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0BA66-DFC9-534D-99A0-7AB91D4C6BB9}"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2C178-9B0D-EC41-9857-3AF65FF72FE2}" type="slidenum">
              <a:rPr lang="en-US" smtClean="0"/>
              <a:t>‹#›</a:t>
            </a:fld>
            <a:endParaRPr lang="en-US"/>
          </a:p>
        </p:txBody>
      </p:sp>
    </p:spTree>
    <p:extLst>
      <p:ext uri="{BB962C8B-B14F-4D97-AF65-F5344CB8AC3E}">
        <p14:creationId xmlns:p14="http://schemas.microsoft.com/office/powerpoint/2010/main" val="158025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b="0" i="0"/>
            </a:pPr>
            <a:fld id="{61679C71-9723-455F-A337-EDEB78102C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b="0" i="0"/>
            </a:pPr>
            <a:fld id="{2DC98BED-4179-4E11-AEAE-EA8C71536D35}" type="slidenum">
              <a:rPr lang="en-US" smtClean="0"/>
              <a:t>2</a:t>
            </a:fld>
            <a:endParaRPr lang="en-US"/>
          </a:p>
        </p:txBody>
      </p:sp>
    </p:spTree>
    <p:extLst>
      <p:ext uri="{BB962C8B-B14F-4D97-AF65-F5344CB8AC3E}">
        <p14:creationId xmlns:p14="http://schemas.microsoft.com/office/powerpoint/2010/main" val="379302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b="0" i="0"/>
            </a:pPr>
            <a:fld id="{4186EEEB-D958-4DE6-BFF1-23DF776F27FC}" type="slidenum">
              <a:rPr lang="en-US" smtClean="0"/>
              <a:t>19</a:t>
            </a:fld>
            <a:endParaRPr lang="en-US"/>
          </a:p>
        </p:txBody>
      </p:sp>
    </p:spTree>
    <p:extLst>
      <p:ext uri="{BB962C8B-B14F-4D97-AF65-F5344CB8AC3E}">
        <p14:creationId xmlns:p14="http://schemas.microsoft.com/office/powerpoint/2010/main" val="1591209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ct val="0"/>
              </a:spcBef>
              <a:spcAft>
                <a:spcPct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ct val="0"/>
              </a:spcAft>
              <a:buNone/>
              <a:defRPr lang="en-US" sz="4400" kern="1200" smtClean="0">
                <a:solidFill>
                  <a:schemeClr val="accent2"/>
                </a:solidFill>
                <a:latin typeface="+mj-lt"/>
                <a:ea typeface="+mj-ea"/>
                <a:cs typeface="+mj-cs"/>
              </a:defRPr>
            </a:lvl1pPr>
            <a:lvl2pPr>
              <a:defRPr lang="en-US" sz="4400" kern="1200" smtClean="0">
                <a:solidFill>
                  <a:schemeClr val="bg1"/>
                </a:solidFill>
                <a:latin typeface="+mj-lt"/>
                <a:ea typeface="+mj-ea"/>
                <a:cs typeface="+mj-cs"/>
              </a:defRPr>
            </a:lvl2pPr>
          </a:lstStyle>
          <a:p>
            <a:pPr lvl="0"/>
            <a:r>
              <a:rPr lang="en-US"/>
              <a:t>Edit Master English title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ct val="0"/>
              </a:spcBef>
              <a:spcAft>
                <a:spcPct val="0"/>
              </a:spcAft>
              <a:buFont typeface="Arial" panose="020B0604020202020204" pitchFamily="34" charset="0"/>
              <a:buNone/>
              <a:defRPr lang="en-US" sz="2000" kern="120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smtClean="0">
                <a:solidFill>
                  <a:schemeClr val="bg1"/>
                </a:solidFill>
                <a:latin typeface="+mn-lt"/>
                <a:ea typeface="+mn-ea"/>
                <a:cs typeface="+mn-cs"/>
              </a:defRPr>
            </a:lvl2pPr>
          </a:lstStyle>
          <a:p>
            <a:r>
              <a:rPr lang="en-US"/>
              <a:t>CLICK TO EDIT MASTER SUBTITLE STYLE</a:t>
            </a:r>
          </a:p>
          <a:p>
            <a:pPr lvl="1"/>
            <a:endParaRPr lang="en-US"/>
          </a:p>
        </p:txBody>
      </p:sp>
      <p:pic>
        <p:nvPicPr>
          <p:cNvPr id="14" name="Picture 13">
            <a:extLst>
              <a:ext uri="{FF2B5EF4-FFF2-40B4-BE49-F238E27FC236}">
                <a16:creationId xmlns:a16="http://schemas.microsoft.com/office/drawing/2014/main" id="{CC4F7284-63E9-EB43-87B2-7F827E22A518}"/>
              </a:ext>
            </a:extLst>
          </p:cNvPr>
          <p:cNvPicPr>
            <a:picLocks noChangeAspect="1"/>
          </p:cNvPicPr>
          <p:nvPr userDrawn="1"/>
        </p:nvPicPr>
        <p:blipFill>
          <a:blip r:embed="rId2">
            <a:extLst>
              <a:ext uri="{28A0092B-C50C-407E-A947-70E740481C1C}">
                <a14:useLocalDpi xmlns:a14="http://schemas.microsoft.com/office/drawing/2010/main"/>
              </a:ext>
            </a:extLst>
          </a:blip>
          <a:srcRect b="19690"/>
          <a:stretch>
            <a:fillRect/>
          </a:stretch>
        </p:blipFill>
        <p:spPr>
          <a:xfrm>
            <a:off x="9375228" y="5737893"/>
            <a:ext cx="2165153" cy="903589"/>
          </a:xfrm>
          <a:prstGeom prst="rect">
            <a:avLst/>
          </a:prstGeom>
        </p:spPr>
      </p:pic>
      <p:pic>
        <p:nvPicPr>
          <p:cNvPr id="9" name="Picture 8">
            <a:extLst>
              <a:ext uri="{FF2B5EF4-FFF2-40B4-BE49-F238E27FC236}">
                <a16:creationId xmlns:a16="http://schemas.microsoft.com/office/drawing/2014/main" id="{B774A8B9-27A2-FD45-A7B0-7E1258200C05}"/>
              </a:ext>
            </a:extLst>
          </p:cNvPr>
          <p:cNvPicPr>
            <a:picLocks noChangeAspect="1"/>
          </p:cNvPicPr>
          <p:nvPr userDrawn="1"/>
        </p:nvPicPr>
        <p:blipFill>
          <a:blip r:embed="rId3">
            <a:extLst>
              <a:ext uri="{28A0092B-C50C-407E-A947-70E740481C1C}">
                <a14:useLocalDpi xmlns:a14="http://schemas.microsoft.com/office/drawing/2010/main"/>
              </a:ext>
            </a:extLst>
          </a:blip>
          <a:srcRect l="23689" t="2031" r="12828"/>
          <a:stretch>
            <a:fillRect/>
          </a:stretch>
        </p:blipFill>
        <p:spPr>
          <a:xfrm>
            <a:off x="-5012" y="-39102"/>
            <a:ext cx="5419130" cy="5575196"/>
          </a:xfrm>
          <a:prstGeom prst="rect">
            <a:avLst/>
          </a:prstGeom>
        </p:spPr>
      </p:pic>
      <p:sp>
        <p:nvSpPr>
          <p:cNvPr id="5" name="Content Placeholder 4"/>
          <p:cNvSpPr>
            <a:spLocks noGrp="1"/>
          </p:cNvSpPr>
          <p:nvPr>
            <p:ph sz="quarter" idx="12"/>
          </p:nvPr>
        </p:nvSpPr>
        <p:spPr>
          <a:xfrm>
            <a:off x="9029700" y="4217988"/>
            <a:ext cx="914400" cy="914400"/>
          </a:xfrm>
        </p:spPr>
        <p:txBody>
          <a:bodyPr/>
          <a:lstStyle/>
          <a:p>
            <a:pPr lvl="0"/>
            <a:r>
              <a:rPr lang="en-US"/>
              <a:t>Edit Master text styles</a:t>
            </a:r>
          </a:p>
        </p:txBody>
      </p:sp>
    </p:spTree>
    <p:extLst>
      <p:ext uri="{BB962C8B-B14F-4D97-AF65-F5344CB8AC3E}">
        <p14:creationId xmlns:p14="http://schemas.microsoft.com/office/powerpoint/2010/main" val="24964675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EXT - WELS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1393371"/>
            <a:ext cx="9202057" cy="2496003"/>
          </a:xfrm>
        </p:spPr>
        <p:txBody>
          <a:bodyPr anchor="b"/>
          <a:lstStyle>
            <a:lvl1pPr>
              <a:defRPr>
                <a:solidFill>
                  <a:schemeClr val="accent1"/>
                </a:solidFill>
              </a:defRPr>
            </a:lvl1pPr>
            <a:lvl2pPr>
              <a:buClr>
                <a:schemeClr val="accent2"/>
              </a:buClr>
              <a:defRPr/>
            </a:lvl2pPr>
          </a:lstStyle>
          <a:p>
            <a:pPr lvl="0"/>
            <a:r>
              <a:rPr lang="en-US"/>
              <a:t>Edit WELSH text styles</a:t>
            </a:r>
          </a:p>
          <a:p>
            <a:pPr lvl="1"/>
            <a:r>
              <a:rPr lang="en-US"/>
              <a:t>Second level</a:t>
            </a:r>
          </a:p>
          <a:p>
            <a:pPr lvl="2"/>
            <a:r>
              <a:rPr lang="en-US"/>
              <a:t>Third level</a:t>
            </a:r>
          </a:p>
        </p:txBody>
      </p:sp>
      <p:sp useBgFill="1">
        <p:nvSpPr>
          <p:cNvPr id="8" name="Picture Placeholder 7">
            <a:extLst>
              <a:ext uri="{FF2B5EF4-FFF2-40B4-BE49-F238E27FC236}">
                <a16:creationId xmlns:a16="http://schemas.microsoft.com/office/drawing/2014/main" id="{1A914FE2-29FB-1A42-B66A-96A12FE622F8}"/>
              </a:ext>
            </a:extLst>
          </p:cNvPr>
          <p:cNvSpPr>
            <a:spLocks noGrp="1"/>
          </p:cNvSpPr>
          <p:nvPr>
            <p:ph type="pic" sz="quarter" idx="10"/>
          </p:nvPr>
        </p:nvSpPr>
        <p:spPr>
          <a:xfrm>
            <a:off x="406400" y="4180567"/>
            <a:ext cx="11379200" cy="2292803"/>
          </a:xfrm>
        </p:spPr>
        <p:txBody>
          <a:bodyPr/>
          <a:lstStyle/>
          <a:p>
            <a:endParaRPr lang="en-US"/>
          </a:p>
        </p:txBody>
      </p:sp>
      <p:cxnSp>
        <p:nvCxnSpPr>
          <p:cNvPr id="12" name="Straight Connector 11">
            <a:extLst>
              <a:ext uri="{FF2B5EF4-FFF2-40B4-BE49-F238E27FC236}">
                <a16:creationId xmlns:a16="http://schemas.microsoft.com/office/drawing/2014/main" id="{4DEDDA3F-2662-324F-8E48-EB206FB080A0}"/>
              </a:ext>
            </a:extLst>
          </p:cNvPr>
          <p:cNvCxnSpPr/>
          <p:nvPr userDrawn="1"/>
        </p:nvCxnSpPr>
        <p:spPr>
          <a:xfrm>
            <a:off x="406400" y="4034970"/>
            <a:ext cx="11379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575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TEXT - ENGLIS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1393371"/>
            <a:ext cx="9202057" cy="2496003"/>
          </a:xfrm>
        </p:spPr>
        <p:txBody>
          <a:bodyPr anchor="b"/>
          <a:lstStyle>
            <a:lvl1pPr>
              <a:defRPr>
                <a:solidFill>
                  <a:schemeClr val="accent2"/>
                </a:solidFill>
              </a:defRPr>
            </a:lvl1pPr>
            <a:lvl2pPr>
              <a:buClr>
                <a:schemeClr val="accent1"/>
              </a:buClr>
              <a:defRPr/>
            </a:lvl2pPr>
          </a:lstStyle>
          <a:p>
            <a:pPr lvl="0"/>
            <a:r>
              <a:rPr lang="en-US"/>
              <a:t>Edit English text styles</a:t>
            </a:r>
          </a:p>
          <a:p>
            <a:pPr lvl="1"/>
            <a:r>
              <a:rPr lang="en-US"/>
              <a:t>Second level</a:t>
            </a:r>
          </a:p>
          <a:p>
            <a:pPr lvl="2"/>
            <a:r>
              <a:rPr lang="en-US"/>
              <a:t>Third level</a:t>
            </a:r>
          </a:p>
        </p:txBody>
      </p:sp>
      <p:sp useBgFill="1">
        <p:nvSpPr>
          <p:cNvPr id="8" name="Picture Placeholder 7">
            <a:extLst>
              <a:ext uri="{FF2B5EF4-FFF2-40B4-BE49-F238E27FC236}">
                <a16:creationId xmlns:a16="http://schemas.microsoft.com/office/drawing/2014/main" id="{1A914FE2-29FB-1A42-B66A-96A12FE622F8}"/>
              </a:ext>
            </a:extLst>
          </p:cNvPr>
          <p:cNvSpPr>
            <a:spLocks noGrp="1"/>
          </p:cNvSpPr>
          <p:nvPr>
            <p:ph type="pic" sz="quarter" idx="10"/>
          </p:nvPr>
        </p:nvSpPr>
        <p:spPr>
          <a:xfrm>
            <a:off x="406400" y="4180567"/>
            <a:ext cx="11379200" cy="2292803"/>
          </a:xfrm>
        </p:spPr>
        <p:txBody>
          <a:bodyPr/>
          <a:lstStyle/>
          <a:p>
            <a:endParaRPr lang="en-US"/>
          </a:p>
        </p:txBody>
      </p:sp>
      <p:cxnSp>
        <p:nvCxnSpPr>
          <p:cNvPr id="12" name="Straight Connector 11">
            <a:extLst>
              <a:ext uri="{FF2B5EF4-FFF2-40B4-BE49-F238E27FC236}">
                <a16:creationId xmlns:a16="http://schemas.microsoft.com/office/drawing/2014/main" id="{4DEDDA3F-2662-324F-8E48-EB206FB080A0}"/>
              </a:ext>
            </a:extLst>
          </p:cNvPr>
          <p:cNvCxnSpPr/>
          <p:nvPr userDrawn="1"/>
        </p:nvCxnSpPr>
        <p:spPr>
          <a:xfrm>
            <a:off x="406400" y="4034970"/>
            <a:ext cx="11379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9773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smtClean="0">
                <a:solidFill>
                  <a:schemeClr val="accent1"/>
                </a:solidFill>
                <a:latin typeface="+mj-lt"/>
                <a:ea typeface="+mj-ea"/>
                <a:cs typeface="+mj-cs"/>
              </a:defRPr>
            </a:lvl1pPr>
          </a:lstStyle>
          <a:p>
            <a:pPr lvl="0"/>
            <a:r>
              <a:rPr lang="en-US"/>
              <a:t>Edit ENGLISH text styles</a:t>
            </a:r>
          </a:p>
        </p:txBody>
      </p:sp>
      <p:cxnSp>
        <p:nvCxnSpPr>
          <p:cNvPr id="16" name="Straight Connector 15">
            <a:extLst>
              <a:ext uri="{FF2B5EF4-FFF2-40B4-BE49-F238E27FC236}">
                <a16:creationId xmlns:a16="http://schemas.microsoft.com/office/drawing/2014/main" id="{A2A3FC40-A5E4-EB4A-B66B-550DFB0DA3DB}"/>
              </a:ext>
            </a:extLst>
          </p:cNvPr>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Placeholder 4">
            <a:extLst>
              <a:ext uri="{FF2B5EF4-FFF2-40B4-BE49-F238E27FC236}">
                <a16:creationId xmlns:a16="http://schemas.microsoft.com/office/drawing/2014/main" id="{D5DA09FD-B682-354A-9574-13D11593D8C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7530901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smtClean="0">
                <a:solidFill>
                  <a:schemeClr val="accent1"/>
                </a:solidFill>
                <a:latin typeface="+mj-lt"/>
                <a:ea typeface="+mj-ea"/>
                <a:cs typeface="+mj-cs"/>
              </a:defRPr>
            </a:lvl1pPr>
          </a:lstStyle>
          <a:p>
            <a:pPr lvl="0"/>
            <a:r>
              <a:rPr lang="en-US"/>
              <a:t>Edit ENGLISH text styles</a:t>
            </a:r>
          </a:p>
        </p:txBody>
      </p:sp>
      <p:cxnSp>
        <p:nvCxnSpPr>
          <p:cNvPr id="16" name="Straight Connector 15">
            <a:extLst>
              <a:ext uri="{FF2B5EF4-FFF2-40B4-BE49-F238E27FC236}">
                <a16:creationId xmlns:a16="http://schemas.microsoft.com/office/drawing/2014/main" id="{A2A3FC40-A5E4-EB4A-B66B-550DFB0DA3DB}"/>
              </a:ext>
            </a:extLst>
          </p:cNvPr>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079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smtClean="0">
                <a:solidFill>
                  <a:schemeClr val="accent3"/>
                </a:solidFill>
                <a:latin typeface="+mj-lt"/>
                <a:ea typeface="+mj-ea"/>
                <a:cs typeface="+mj-cs"/>
              </a:defRPr>
            </a:lvl1pPr>
          </a:lstStyle>
          <a:p>
            <a:pPr lvl="0"/>
            <a:r>
              <a:rPr lang="en-US"/>
              <a:t>Edit ENGLISH text styles</a:t>
            </a:r>
          </a:p>
        </p:txBody>
      </p:sp>
      <p:cxnSp>
        <p:nvCxnSpPr>
          <p:cNvPr id="7" name="Straight Connector 6">
            <a:extLst>
              <a:ext uri="{FF2B5EF4-FFF2-40B4-BE49-F238E27FC236}">
                <a16:creationId xmlns:a16="http://schemas.microsoft.com/office/drawing/2014/main" id="{402CF900-22FA-EE40-AFFD-5DDD8A1C8D5B}"/>
              </a:ext>
            </a:extLst>
          </p:cNvPr>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4">
            <a:extLst>
              <a:ext uri="{FF2B5EF4-FFF2-40B4-BE49-F238E27FC236}">
                <a16:creationId xmlns:a16="http://schemas.microsoft.com/office/drawing/2014/main" id="{9AD96A73-4855-6A41-A728-EC7014B45B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2373338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smtClean="0">
                <a:solidFill>
                  <a:schemeClr val="accent3"/>
                </a:solidFill>
                <a:latin typeface="+mj-lt"/>
                <a:ea typeface="+mj-ea"/>
                <a:cs typeface="+mj-cs"/>
              </a:defRPr>
            </a:lvl1pPr>
          </a:lstStyle>
          <a:p>
            <a:pPr lvl="0"/>
            <a:r>
              <a:rPr lang="en-US"/>
              <a:t>Edit ENGLISH text styles</a:t>
            </a:r>
          </a:p>
        </p:txBody>
      </p:sp>
      <p:cxnSp>
        <p:nvCxnSpPr>
          <p:cNvPr id="7" name="Straight Connector 6">
            <a:extLst>
              <a:ext uri="{FF2B5EF4-FFF2-40B4-BE49-F238E27FC236}">
                <a16:creationId xmlns:a16="http://schemas.microsoft.com/office/drawing/2014/main" id="{402CF900-22FA-EE40-AFFD-5DDD8A1C8D5B}"/>
              </a:ext>
            </a:extLst>
          </p:cNvPr>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5988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smtClean="0">
                <a:solidFill>
                  <a:schemeClr val="tx2"/>
                </a:solidFill>
                <a:latin typeface="+mj-lt"/>
                <a:ea typeface="+mj-ea"/>
                <a:cs typeface="+mj-cs"/>
              </a:defRPr>
            </a:lvl1pPr>
          </a:lstStyle>
          <a:p>
            <a:pPr lvl="0"/>
            <a:r>
              <a:rPr lang="en-US"/>
              <a:t>Edit ENGLISH text styles</a:t>
            </a:r>
          </a:p>
        </p:txBody>
      </p:sp>
      <p:cxnSp>
        <p:nvCxnSpPr>
          <p:cNvPr id="7" name="Straight Connector 6">
            <a:extLst>
              <a:ext uri="{FF2B5EF4-FFF2-40B4-BE49-F238E27FC236}">
                <a16:creationId xmlns:a16="http://schemas.microsoft.com/office/drawing/2014/main" id="{C40C6355-0BCC-DF42-95DD-9DA435CDB6B8}"/>
              </a:ext>
            </a:extLst>
          </p:cNvPr>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4">
            <a:extLst>
              <a:ext uri="{FF2B5EF4-FFF2-40B4-BE49-F238E27FC236}">
                <a16:creationId xmlns:a16="http://schemas.microsoft.com/office/drawing/2014/main" id="{D721B1DD-D8BE-3F43-913C-6AE6C363B87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31691566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smtClean="0">
                <a:solidFill>
                  <a:schemeClr val="tx2"/>
                </a:solidFill>
                <a:latin typeface="+mj-lt"/>
                <a:ea typeface="+mj-ea"/>
                <a:cs typeface="+mj-cs"/>
              </a:defRPr>
            </a:lvl1pPr>
          </a:lstStyle>
          <a:p>
            <a:pPr lvl="0"/>
            <a:r>
              <a:rPr lang="en-US"/>
              <a:t>Edit ENGLISH text styles</a:t>
            </a:r>
          </a:p>
        </p:txBody>
      </p:sp>
      <p:cxnSp>
        <p:nvCxnSpPr>
          <p:cNvPr id="7" name="Straight Connector 6">
            <a:extLst>
              <a:ext uri="{FF2B5EF4-FFF2-40B4-BE49-F238E27FC236}">
                <a16:creationId xmlns:a16="http://schemas.microsoft.com/office/drawing/2014/main" id="{C40C6355-0BCC-DF42-95DD-9DA435CDB6B8}"/>
              </a:ext>
            </a:extLst>
          </p:cNvPr>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1732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2"/>
                </a:solidFill>
              </a:defRPr>
            </a:lvl1pPr>
          </a:lstStyle>
          <a:p>
            <a:r>
              <a:rPr lang="en-US"/>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smtClean="0">
                <a:solidFill>
                  <a:schemeClr val="bg1"/>
                </a:solidFill>
                <a:latin typeface="+mj-lt"/>
                <a:ea typeface="+mj-ea"/>
                <a:cs typeface="+mj-cs"/>
              </a:defRPr>
            </a:lvl1pPr>
          </a:lstStyle>
          <a:p>
            <a:pPr lvl="0"/>
            <a:r>
              <a:rPr lang="en-US"/>
              <a:t>Edit ENGLISH text styles</a:t>
            </a:r>
          </a:p>
        </p:txBody>
      </p:sp>
      <p:cxnSp>
        <p:nvCxnSpPr>
          <p:cNvPr id="7" name="Straight Connector 6">
            <a:extLst>
              <a:ext uri="{FF2B5EF4-FFF2-40B4-BE49-F238E27FC236}">
                <a16:creationId xmlns:a16="http://schemas.microsoft.com/office/drawing/2014/main" id="{075C3AFD-85A0-9346-8D24-1279EC8A4A04}"/>
              </a:ext>
            </a:extLst>
          </p:cNvPr>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5">
            <a:extLst>
              <a:ext uri="{FF2B5EF4-FFF2-40B4-BE49-F238E27FC236}">
                <a16:creationId xmlns:a16="http://schemas.microsoft.com/office/drawing/2014/main" id="{2C03CC8A-93D6-B84B-BF52-627582C5A68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36083071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2"/>
                </a:solidFill>
              </a:defRPr>
            </a:lvl1pPr>
          </a:lstStyle>
          <a:p>
            <a:r>
              <a:rPr lang="en-US"/>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smtClean="0">
                <a:solidFill>
                  <a:schemeClr val="bg1"/>
                </a:solidFill>
                <a:latin typeface="+mj-lt"/>
                <a:ea typeface="+mj-ea"/>
                <a:cs typeface="+mj-cs"/>
              </a:defRPr>
            </a:lvl1pPr>
          </a:lstStyle>
          <a:p>
            <a:pPr lvl="0"/>
            <a:r>
              <a:rPr lang="en-US"/>
              <a:t>Edit ENGLISH text styles</a:t>
            </a:r>
          </a:p>
        </p:txBody>
      </p:sp>
      <p:cxnSp>
        <p:nvCxnSpPr>
          <p:cNvPr id="7" name="Straight Connector 6">
            <a:extLst>
              <a:ext uri="{FF2B5EF4-FFF2-40B4-BE49-F238E27FC236}">
                <a16:creationId xmlns:a16="http://schemas.microsoft.com/office/drawing/2014/main" id="{075C3AFD-85A0-9346-8D24-1279EC8A4A04}"/>
              </a:ext>
            </a:extLst>
          </p:cNvPr>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6869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ct val="0"/>
              </a:spcBef>
              <a:spcAft>
                <a:spcPct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ct val="0"/>
              </a:spcAft>
              <a:buNone/>
              <a:defRPr lang="en-US" sz="4400" kern="1200" smtClean="0">
                <a:solidFill>
                  <a:schemeClr val="accent2"/>
                </a:solidFill>
                <a:latin typeface="+mj-lt"/>
                <a:ea typeface="+mj-ea"/>
                <a:cs typeface="+mj-cs"/>
              </a:defRPr>
            </a:lvl1pPr>
            <a:lvl2pPr>
              <a:defRPr lang="en-US" sz="4400" kern="1200" smtClean="0">
                <a:solidFill>
                  <a:schemeClr val="bg1"/>
                </a:solidFill>
                <a:latin typeface="+mj-lt"/>
                <a:ea typeface="+mj-ea"/>
                <a:cs typeface="+mj-cs"/>
              </a:defRPr>
            </a:lvl2pPr>
          </a:lstStyle>
          <a:p>
            <a:pPr lvl="0"/>
            <a:r>
              <a:rPr lang="en-US"/>
              <a:t>Edit Master English title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ct val="0"/>
              </a:spcBef>
              <a:spcAft>
                <a:spcPct val="0"/>
              </a:spcAft>
              <a:buFont typeface="Arial" panose="020B0604020202020204" pitchFamily="34" charset="0"/>
              <a:buNone/>
              <a:defRPr lang="en-US" sz="2000" kern="120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smtClean="0">
                <a:solidFill>
                  <a:schemeClr val="bg1"/>
                </a:solidFill>
                <a:latin typeface="+mn-lt"/>
                <a:ea typeface="+mn-ea"/>
                <a:cs typeface="+mn-cs"/>
              </a:defRPr>
            </a:lvl2pPr>
          </a:lstStyle>
          <a:p>
            <a:r>
              <a:rPr lang="en-US"/>
              <a:t>CLICK TO EDIT MASTER SUBTITLE STYLE</a:t>
            </a:r>
          </a:p>
          <a:p>
            <a:pPr lvl="1"/>
            <a:endParaRPr lang="en-US"/>
          </a:p>
        </p:txBody>
      </p:sp>
      <p:pic>
        <p:nvPicPr>
          <p:cNvPr id="5" name="Picture 4">
            <a:extLst>
              <a:ext uri="{FF2B5EF4-FFF2-40B4-BE49-F238E27FC236}">
                <a16:creationId xmlns:a16="http://schemas.microsoft.com/office/drawing/2014/main" id="{B774A8B9-27A2-FD45-A7B0-7E1258200C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5399903" cy="5529942"/>
          </a:xfrm>
          <a:prstGeom prst="rect">
            <a:avLst/>
          </a:prstGeom>
        </p:spPr>
      </p:pic>
      <p:pic>
        <p:nvPicPr>
          <p:cNvPr id="12" name="Picture 11">
            <a:extLst>
              <a:ext uri="{FF2B5EF4-FFF2-40B4-BE49-F238E27FC236}">
                <a16:creationId xmlns:a16="http://schemas.microsoft.com/office/drawing/2014/main" id="{1CE61950-F47D-CE4F-9F0E-61ECAB3CEA81}"/>
              </a:ext>
            </a:extLst>
          </p:cNvPr>
          <p:cNvPicPr>
            <a:picLocks noChangeAspect="1"/>
          </p:cNvPicPr>
          <p:nvPr userDrawn="1"/>
        </p:nvPicPr>
        <p:blipFill>
          <a:blip r:embed="rId3">
            <a:extLst>
              <a:ext uri="{28A0092B-C50C-407E-A947-70E740481C1C}">
                <a14:useLocalDpi xmlns:a14="http://schemas.microsoft.com/office/drawing/2010/main"/>
              </a:ext>
            </a:extLst>
          </a:blip>
          <a:srcRect b="19690"/>
          <a:stretch>
            <a:fillRect/>
          </a:stretch>
        </p:blipFill>
        <p:spPr>
          <a:xfrm>
            <a:off x="9375228" y="5737893"/>
            <a:ext cx="2165153" cy="903589"/>
          </a:xfrm>
          <a:prstGeom prst="rect">
            <a:avLst/>
          </a:prstGeom>
        </p:spPr>
      </p:pic>
    </p:spTree>
    <p:extLst>
      <p:ext uri="{BB962C8B-B14F-4D97-AF65-F5344CB8AC3E}">
        <p14:creationId xmlns:p14="http://schemas.microsoft.com/office/powerpoint/2010/main" val="4121362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smtClean="0">
                <a:solidFill>
                  <a:schemeClr val="bg1"/>
                </a:solidFill>
                <a:latin typeface="+mj-lt"/>
                <a:ea typeface="+mj-ea"/>
                <a:cs typeface="+mj-cs"/>
              </a:defRPr>
            </a:lvl1pPr>
          </a:lstStyle>
          <a:p>
            <a:pPr lvl="0"/>
            <a:r>
              <a:rPr lang="en-US"/>
              <a:t>Edit ENGLISH text styles</a:t>
            </a:r>
          </a:p>
        </p:txBody>
      </p:sp>
      <p:cxnSp>
        <p:nvCxnSpPr>
          <p:cNvPr id="7" name="Straight Connector 6">
            <a:extLst>
              <a:ext uri="{FF2B5EF4-FFF2-40B4-BE49-F238E27FC236}">
                <a16:creationId xmlns:a16="http://schemas.microsoft.com/office/drawing/2014/main" id="{05CE820D-655C-A044-93DA-89447B763AC3}"/>
              </a:ext>
            </a:extLst>
          </p:cNvPr>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4">
            <a:extLst>
              <a:ext uri="{FF2B5EF4-FFF2-40B4-BE49-F238E27FC236}">
                <a16:creationId xmlns:a16="http://schemas.microsoft.com/office/drawing/2014/main" id="{0225CC33-ADB7-8D40-A83D-643DB8D9D87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25531518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smtClean="0">
                <a:solidFill>
                  <a:schemeClr val="bg1"/>
                </a:solidFill>
                <a:latin typeface="+mj-lt"/>
                <a:ea typeface="+mj-ea"/>
                <a:cs typeface="+mj-cs"/>
              </a:defRPr>
            </a:lvl1pPr>
          </a:lstStyle>
          <a:p>
            <a:pPr lvl="0"/>
            <a:r>
              <a:rPr lang="en-US"/>
              <a:t>Edit ENGLISH text styles</a:t>
            </a:r>
          </a:p>
        </p:txBody>
      </p:sp>
      <p:cxnSp>
        <p:nvCxnSpPr>
          <p:cNvPr id="7" name="Straight Connector 6">
            <a:extLst>
              <a:ext uri="{FF2B5EF4-FFF2-40B4-BE49-F238E27FC236}">
                <a16:creationId xmlns:a16="http://schemas.microsoft.com/office/drawing/2014/main" id="{05CE820D-655C-A044-93DA-89447B763AC3}"/>
              </a:ext>
            </a:extLst>
          </p:cNvPr>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6883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 bi -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764955" y="357414"/>
            <a:ext cx="9046702" cy="2951843"/>
          </a:xfrm>
        </p:spPr>
        <p:txBody>
          <a:bodyPr anchor="b">
            <a:noAutofit/>
          </a:bodyPr>
          <a:lstStyle>
            <a:lvl1pPr>
              <a:defRPr sz="3200">
                <a:solidFill>
                  <a:schemeClr val="tx1"/>
                </a:solidFill>
              </a:defRPr>
            </a:lvl1pPr>
          </a:lstStyle>
          <a:p>
            <a:r>
              <a:rPr lang="en-US"/>
              <a:t>‘WELSH quote’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764954" y="3613832"/>
            <a:ext cx="9046703" cy="2090282"/>
          </a:xfrm>
        </p:spPr>
        <p:txBody>
          <a:bodyPr>
            <a:normAutofit/>
          </a:bodyPr>
          <a:lstStyle>
            <a:lvl1pPr>
              <a:defRPr lang="en-US" sz="3200" kern="1200" smtClean="0">
                <a:solidFill>
                  <a:schemeClr val="bg1"/>
                </a:solidFill>
                <a:latin typeface="+mj-lt"/>
                <a:ea typeface="+mj-ea"/>
                <a:cs typeface="+mj-cs"/>
              </a:defRPr>
            </a:lvl1pPr>
          </a:lstStyle>
          <a:p>
            <a:pPr lvl="0"/>
            <a:r>
              <a:rPr lang="en-US"/>
              <a:t>‘ENGLISH quote’</a:t>
            </a:r>
          </a:p>
        </p:txBody>
      </p:sp>
      <p:cxnSp>
        <p:nvCxnSpPr>
          <p:cNvPr id="16" name="Straight Connector 15">
            <a:extLst>
              <a:ext uri="{FF2B5EF4-FFF2-40B4-BE49-F238E27FC236}">
                <a16:creationId xmlns:a16="http://schemas.microsoft.com/office/drawing/2014/main" id="{A2A3FC40-A5E4-EB4A-B66B-550DFB0DA3DB}"/>
              </a:ext>
            </a:extLst>
          </p:cNvPr>
          <p:cNvCxnSpPr/>
          <p:nvPr userDrawn="1"/>
        </p:nvCxnSpPr>
        <p:spPr>
          <a:xfrm>
            <a:off x="881068" y="3490572"/>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F0923FC-A7B7-334E-B007-78FA9B645693}"/>
              </a:ext>
            </a:extLst>
          </p:cNvPr>
          <p:cNvSpPr>
            <a:spLocks noGrp="1"/>
          </p:cNvSpPr>
          <p:nvPr>
            <p:ph type="body" sz="quarter" idx="12" hasCustomPrompt="1"/>
          </p:nvPr>
        </p:nvSpPr>
        <p:spPr>
          <a:xfrm>
            <a:off x="764494" y="6219374"/>
            <a:ext cx="9047163" cy="623886"/>
          </a:xfrm>
        </p:spPr>
        <p:txBody>
          <a:bodyPr/>
          <a:lstStyle>
            <a:lvl1pPr algn="r">
              <a:defRPr b="1">
                <a:solidFill>
                  <a:schemeClr val="bg1"/>
                </a:solidFill>
              </a:defRPr>
            </a:lvl1pPr>
          </a:lstStyle>
          <a:p>
            <a:pPr lvl="0"/>
            <a:r>
              <a:rPr lang="en-US"/>
              <a:t>EDIT NAME</a:t>
            </a:r>
          </a:p>
        </p:txBody>
      </p:sp>
    </p:spTree>
    <p:extLst>
      <p:ext uri="{BB962C8B-B14F-4D97-AF65-F5344CB8AC3E}">
        <p14:creationId xmlns:p14="http://schemas.microsoft.com/office/powerpoint/2010/main" val="27988671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 bi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764955" y="357414"/>
            <a:ext cx="9046702" cy="2951843"/>
          </a:xfrm>
        </p:spPr>
        <p:txBody>
          <a:bodyPr anchor="b">
            <a:noAutofit/>
          </a:bodyPr>
          <a:lstStyle>
            <a:lvl1pPr>
              <a:defRPr sz="3200">
                <a:solidFill>
                  <a:schemeClr val="bg1"/>
                </a:solidFill>
              </a:defRPr>
            </a:lvl1pPr>
          </a:lstStyle>
          <a:p>
            <a:r>
              <a:rPr lang="en-US"/>
              <a:t>‘WELSH quote’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764954" y="3613832"/>
            <a:ext cx="9046703" cy="2090282"/>
          </a:xfrm>
        </p:spPr>
        <p:txBody>
          <a:bodyPr>
            <a:normAutofit/>
          </a:bodyPr>
          <a:lstStyle>
            <a:lvl1pPr>
              <a:defRPr lang="en-US" sz="3200" kern="1200" smtClean="0">
                <a:solidFill>
                  <a:schemeClr val="bg2"/>
                </a:solidFill>
                <a:latin typeface="+mj-lt"/>
                <a:ea typeface="+mj-ea"/>
                <a:cs typeface="+mj-cs"/>
              </a:defRPr>
            </a:lvl1pPr>
          </a:lstStyle>
          <a:p>
            <a:pPr lvl="0"/>
            <a:r>
              <a:rPr lang="en-US"/>
              <a:t>‘ENGLISH quote’</a:t>
            </a:r>
          </a:p>
        </p:txBody>
      </p:sp>
      <p:cxnSp>
        <p:nvCxnSpPr>
          <p:cNvPr id="16" name="Straight Connector 15">
            <a:extLst>
              <a:ext uri="{FF2B5EF4-FFF2-40B4-BE49-F238E27FC236}">
                <a16:creationId xmlns:a16="http://schemas.microsoft.com/office/drawing/2014/main" id="{A2A3FC40-A5E4-EB4A-B66B-550DFB0DA3DB}"/>
              </a:ext>
            </a:extLst>
          </p:cNvPr>
          <p:cNvCxnSpPr/>
          <p:nvPr userDrawn="1"/>
        </p:nvCxnSpPr>
        <p:spPr>
          <a:xfrm>
            <a:off x="764954" y="3461544"/>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F0923FC-A7B7-334E-B007-78FA9B645693}"/>
              </a:ext>
            </a:extLst>
          </p:cNvPr>
          <p:cNvSpPr>
            <a:spLocks noGrp="1"/>
          </p:cNvSpPr>
          <p:nvPr>
            <p:ph type="body" sz="quarter" idx="12" hasCustomPrompt="1"/>
          </p:nvPr>
        </p:nvSpPr>
        <p:spPr>
          <a:xfrm>
            <a:off x="764494" y="6219374"/>
            <a:ext cx="9047163" cy="623886"/>
          </a:xfrm>
        </p:spPr>
        <p:txBody>
          <a:bodyPr/>
          <a:lstStyle>
            <a:lvl1pPr algn="r">
              <a:defRPr b="1">
                <a:solidFill>
                  <a:schemeClr val="bg1"/>
                </a:solidFill>
              </a:defRPr>
            </a:lvl1pPr>
          </a:lstStyle>
          <a:p>
            <a:pPr lvl="0"/>
            <a:r>
              <a:rPr lang="en-US"/>
              <a:t>EDIT NAME</a:t>
            </a:r>
          </a:p>
        </p:txBody>
      </p:sp>
    </p:spTree>
    <p:extLst>
      <p:ext uri="{BB962C8B-B14F-4D97-AF65-F5344CB8AC3E}">
        <p14:creationId xmlns:p14="http://schemas.microsoft.com/office/powerpoint/2010/main" val="993042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quote - bi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764955" y="357414"/>
            <a:ext cx="9046702" cy="2951843"/>
          </a:xfrm>
        </p:spPr>
        <p:txBody>
          <a:bodyPr anchor="b">
            <a:noAutofit/>
          </a:bodyPr>
          <a:lstStyle>
            <a:lvl1pPr>
              <a:defRPr sz="3200">
                <a:solidFill>
                  <a:schemeClr val="bg1"/>
                </a:solidFill>
              </a:defRPr>
            </a:lvl1pPr>
          </a:lstStyle>
          <a:p>
            <a:r>
              <a:rPr lang="en-US"/>
              <a:t>‘WELSH quote’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764954" y="3613832"/>
            <a:ext cx="9046703" cy="2090282"/>
          </a:xfrm>
        </p:spPr>
        <p:txBody>
          <a:bodyPr>
            <a:normAutofit/>
          </a:bodyPr>
          <a:lstStyle>
            <a:lvl1pPr>
              <a:defRPr lang="en-US" sz="3200" kern="1200" smtClean="0">
                <a:solidFill>
                  <a:schemeClr val="bg2"/>
                </a:solidFill>
                <a:latin typeface="+mj-lt"/>
                <a:ea typeface="+mj-ea"/>
                <a:cs typeface="+mj-cs"/>
              </a:defRPr>
            </a:lvl1pPr>
          </a:lstStyle>
          <a:p>
            <a:pPr lvl="0"/>
            <a:r>
              <a:rPr lang="en-US"/>
              <a:t>‘ENGLISH quote’</a:t>
            </a:r>
          </a:p>
        </p:txBody>
      </p:sp>
      <p:cxnSp>
        <p:nvCxnSpPr>
          <p:cNvPr id="16" name="Straight Connector 15">
            <a:extLst>
              <a:ext uri="{FF2B5EF4-FFF2-40B4-BE49-F238E27FC236}">
                <a16:creationId xmlns:a16="http://schemas.microsoft.com/office/drawing/2014/main" id="{A2A3FC40-A5E4-EB4A-B66B-550DFB0DA3DB}"/>
              </a:ext>
            </a:extLst>
          </p:cNvPr>
          <p:cNvCxnSpPr/>
          <p:nvPr userDrawn="1"/>
        </p:nvCxnSpPr>
        <p:spPr>
          <a:xfrm>
            <a:off x="764954" y="3461544"/>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F0923FC-A7B7-334E-B007-78FA9B645693}"/>
              </a:ext>
            </a:extLst>
          </p:cNvPr>
          <p:cNvSpPr>
            <a:spLocks noGrp="1"/>
          </p:cNvSpPr>
          <p:nvPr>
            <p:ph type="body" sz="quarter" idx="12" hasCustomPrompt="1"/>
          </p:nvPr>
        </p:nvSpPr>
        <p:spPr>
          <a:xfrm>
            <a:off x="764494" y="6219374"/>
            <a:ext cx="9047163" cy="623886"/>
          </a:xfrm>
        </p:spPr>
        <p:txBody>
          <a:bodyPr/>
          <a:lstStyle>
            <a:lvl1pPr algn="r">
              <a:defRPr b="1">
                <a:solidFill>
                  <a:schemeClr val="bg1"/>
                </a:solidFill>
              </a:defRPr>
            </a:lvl1pPr>
          </a:lstStyle>
          <a:p>
            <a:pPr lvl="0"/>
            <a:r>
              <a:rPr lang="en-US"/>
              <a:t>EDIT NAME</a:t>
            </a:r>
          </a:p>
        </p:txBody>
      </p:sp>
    </p:spTree>
    <p:extLst>
      <p:ext uri="{BB962C8B-B14F-4D97-AF65-F5344CB8AC3E}">
        <p14:creationId xmlns:p14="http://schemas.microsoft.com/office/powerpoint/2010/main" val="313759748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67C8-A34C-2644-ABBE-C75646F99236}"/>
              </a:ext>
            </a:extLst>
          </p:cNvPr>
          <p:cNvSpPr>
            <a:spLocks noGrp="1"/>
          </p:cNvSpPr>
          <p:nvPr>
            <p:ph type="title"/>
          </p:nvPr>
        </p:nvSpPr>
        <p:spPr/>
        <p:txBody>
          <a:bodyPr/>
          <a:lstStyle/>
          <a:p>
            <a:r>
              <a:rPr lang="en-US"/>
              <a:t>Click to edit Master title style</a:t>
            </a:r>
          </a:p>
        </p:txBody>
      </p:sp>
      <p:sp>
        <p:nvSpPr>
          <p:cNvPr id="5" name="Table Placeholder 4">
            <a:extLst>
              <a:ext uri="{FF2B5EF4-FFF2-40B4-BE49-F238E27FC236}">
                <a16:creationId xmlns:a16="http://schemas.microsoft.com/office/drawing/2014/main" id="{E5634AAB-C1D1-B648-B2E7-6B151CE6E840}"/>
              </a:ext>
            </a:extLst>
          </p:cNvPr>
          <p:cNvSpPr>
            <a:spLocks noGrp="1"/>
          </p:cNvSpPr>
          <p:nvPr>
            <p:ph type="tbl" sz="quarter" idx="10"/>
          </p:nvPr>
        </p:nvSpPr>
        <p:spPr>
          <a:xfrm>
            <a:off x="406401" y="1422400"/>
            <a:ext cx="9724572" cy="4818063"/>
          </a:xfrm>
        </p:spPr>
        <p:txBody>
          <a:bodyPr/>
          <a:lstStyle/>
          <a:p>
            <a:endParaRPr lang="en-US"/>
          </a:p>
        </p:txBody>
      </p:sp>
    </p:spTree>
    <p:extLst>
      <p:ext uri="{BB962C8B-B14F-4D97-AF65-F5344CB8AC3E}">
        <p14:creationId xmlns:p14="http://schemas.microsoft.com/office/powerpoint/2010/main" val="11960216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ny quesitons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cxnSp>
        <p:nvCxnSpPr>
          <p:cNvPr id="16" name="Straight Connector 15">
            <a:extLst>
              <a:ext uri="{FF2B5EF4-FFF2-40B4-BE49-F238E27FC236}">
                <a16:creationId xmlns:a16="http://schemas.microsoft.com/office/drawing/2014/main" id="{A2A3FC40-A5E4-EB4A-B66B-550DFB0DA3DB}"/>
              </a:ext>
            </a:extLst>
          </p:cNvPr>
          <p:cNvCxnSpPr/>
          <p:nvPr userDrawn="1"/>
        </p:nvCxnSpPr>
        <p:spPr>
          <a:xfrm>
            <a:off x="2724383" y="3432515"/>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37FAA8-3A8A-9345-B43F-9ED23C66073C}"/>
              </a:ext>
            </a:extLst>
          </p:cNvPr>
          <p:cNvSpPr/>
          <p:nvPr userDrawn="1"/>
        </p:nvSpPr>
        <p:spPr>
          <a:xfrm>
            <a:off x="2607808" y="1978448"/>
            <a:ext cx="7044192" cy="1323439"/>
          </a:xfrm>
          <a:prstGeom prst="rect">
            <a:avLst/>
          </a:prstGeom>
        </p:spPr>
        <p:txBody>
          <a:bodyPr wrap="square">
            <a:spAutoFit/>
          </a:bodyPr>
          <a:lstStyle/>
          <a:p>
            <a:r>
              <a:rPr lang="en-US" sz="8000" err="1">
                <a:solidFill>
                  <a:schemeClr val="tx1"/>
                </a:solidFill>
              </a:rPr>
              <a:t>Cwestiynau?</a:t>
            </a:r>
          </a:p>
        </p:txBody>
      </p:sp>
      <p:sp>
        <p:nvSpPr>
          <p:cNvPr id="8" name="Rectangle 7">
            <a:extLst>
              <a:ext uri="{FF2B5EF4-FFF2-40B4-BE49-F238E27FC236}">
                <a16:creationId xmlns:a16="http://schemas.microsoft.com/office/drawing/2014/main" id="{442DF7C0-7014-E141-AE75-A52E3302F386}"/>
              </a:ext>
            </a:extLst>
          </p:cNvPr>
          <p:cNvSpPr/>
          <p:nvPr userDrawn="1"/>
        </p:nvSpPr>
        <p:spPr>
          <a:xfrm>
            <a:off x="2607808" y="3563144"/>
            <a:ext cx="7044192" cy="1323439"/>
          </a:xfrm>
          <a:prstGeom prst="rect">
            <a:avLst/>
          </a:prstGeom>
        </p:spPr>
        <p:txBody>
          <a:bodyPr wrap="square">
            <a:spAutoFit/>
          </a:bodyPr>
          <a:lstStyle/>
          <a:p>
            <a:r>
              <a:rPr lang="en-US" sz="8000">
                <a:solidFill>
                  <a:schemeClr val="bg1"/>
                </a:solidFill>
              </a:rPr>
              <a:t>Questions?</a:t>
            </a:r>
          </a:p>
        </p:txBody>
      </p:sp>
    </p:spTree>
    <p:extLst>
      <p:ext uri="{BB962C8B-B14F-4D97-AF65-F5344CB8AC3E}">
        <p14:creationId xmlns:p14="http://schemas.microsoft.com/office/powerpoint/2010/main" val="2017972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s slide">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2A3FC40-A5E4-EB4A-B66B-550DFB0DA3DB}"/>
              </a:ext>
            </a:extLst>
          </p:cNvPr>
          <p:cNvCxnSpPr/>
          <p:nvPr userDrawn="1"/>
        </p:nvCxnSpPr>
        <p:spPr>
          <a:xfrm>
            <a:off x="2230897" y="3345430"/>
            <a:ext cx="160087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37FAA8-3A8A-9345-B43F-9ED23C66073C}"/>
              </a:ext>
            </a:extLst>
          </p:cNvPr>
          <p:cNvSpPr/>
          <p:nvPr userDrawn="1"/>
        </p:nvSpPr>
        <p:spPr>
          <a:xfrm>
            <a:off x="2114322" y="1891363"/>
            <a:ext cx="7044192" cy="1323439"/>
          </a:xfrm>
          <a:prstGeom prst="rect">
            <a:avLst/>
          </a:prstGeom>
        </p:spPr>
        <p:txBody>
          <a:bodyPr wrap="square">
            <a:spAutoFit/>
          </a:bodyPr>
          <a:lstStyle/>
          <a:p>
            <a:r>
              <a:rPr lang="en-US" sz="8000" err="1">
                <a:solidFill>
                  <a:schemeClr val="accent1"/>
                </a:solidFill>
              </a:rPr>
              <a:t>Diolch</a:t>
            </a:r>
            <a:endParaRPr lang="en-US" sz="8000">
              <a:solidFill>
                <a:schemeClr val="accent1"/>
              </a:solidFill>
            </a:endParaRPr>
          </a:p>
        </p:txBody>
      </p:sp>
      <p:sp>
        <p:nvSpPr>
          <p:cNvPr id="8" name="Rectangle 7">
            <a:extLst>
              <a:ext uri="{FF2B5EF4-FFF2-40B4-BE49-F238E27FC236}">
                <a16:creationId xmlns:a16="http://schemas.microsoft.com/office/drawing/2014/main" id="{442DF7C0-7014-E141-AE75-A52E3302F386}"/>
              </a:ext>
            </a:extLst>
          </p:cNvPr>
          <p:cNvSpPr/>
          <p:nvPr userDrawn="1"/>
        </p:nvSpPr>
        <p:spPr>
          <a:xfrm>
            <a:off x="2114322" y="3476059"/>
            <a:ext cx="7044192" cy="1323439"/>
          </a:xfrm>
          <a:prstGeom prst="rect">
            <a:avLst/>
          </a:prstGeom>
        </p:spPr>
        <p:txBody>
          <a:bodyPr wrap="square">
            <a:spAutoFit/>
          </a:bodyPr>
          <a:lstStyle/>
          <a:p>
            <a:r>
              <a:rPr lang="en-US" sz="8000">
                <a:solidFill>
                  <a:schemeClr val="accent2"/>
                </a:solidFill>
              </a:rPr>
              <a:t>Thank</a:t>
            </a:r>
            <a:r>
              <a:rPr lang="en-US" sz="8000" baseline="0">
                <a:solidFill>
                  <a:schemeClr val="accent2"/>
                </a:solidFill>
              </a:rPr>
              <a:t> you</a:t>
            </a:r>
            <a:endParaRPr lang="en-US" sz="8000">
              <a:solidFill>
                <a:schemeClr val="accent2"/>
              </a:solidFill>
            </a:endParaRPr>
          </a:p>
        </p:txBody>
      </p:sp>
      <p:pic>
        <p:nvPicPr>
          <p:cNvPr id="6" name="Picture 5">
            <a:extLst>
              <a:ext uri="{FF2B5EF4-FFF2-40B4-BE49-F238E27FC236}">
                <a16:creationId xmlns:a16="http://schemas.microsoft.com/office/drawing/2014/main" id="{981B1593-38D4-DB47-86F9-00E17CF51846}"/>
              </a:ext>
            </a:extLst>
          </p:cNvPr>
          <p:cNvPicPr>
            <a:picLocks noChangeAspect="1"/>
          </p:cNvPicPr>
          <p:nvPr userDrawn="1"/>
        </p:nvPicPr>
        <p:blipFill>
          <a:blip r:embed="rId2">
            <a:extLst>
              <a:ext uri="{28A0092B-C50C-407E-A947-70E740481C1C}">
                <a14:useLocalDpi xmlns:a14="http://schemas.microsoft.com/office/drawing/2010/main"/>
              </a:ext>
            </a:extLst>
          </a:blip>
          <a:srcRect b="19690"/>
          <a:stretch>
            <a:fillRect/>
          </a:stretch>
        </p:blipFill>
        <p:spPr>
          <a:xfrm>
            <a:off x="9354208" y="5475134"/>
            <a:ext cx="2165153" cy="903589"/>
          </a:xfrm>
          <a:prstGeom prst="rect">
            <a:avLst/>
          </a:prstGeom>
        </p:spPr>
      </p:pic>
    </p:spTree>
    <p:extLst>
      <p:ext uri="{BB962C8B-B14F-4D97-AF65-F5344CB8AC3E}">
        <p14:creationId xmlns:p14="http://schemas.microsoft.com/office/powerpoint/2010/main" val="198291508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us slide">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2A3FC40-A5E4-EB4A-B66B-550DFB0DA3DB}"/>
              </a:ext>
            </a:extLst>
          </p:cNvPr>
          <p:cNvCxnSpPr/>
          <p:nvPr userDrawn="1"/>
        </p:nvCxnSpPr>
        <p:spPr>
          <a:xfrm>
            <a:off x="2245411" y="2953544"/>
            <a:ext cx="160087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37FAA8-3A8A-9345-B43F-9ED23C66073C}"/>
              </a:ext>
            </a:extLst>
          </p:cNvPr>
          <p:cNvSpPr/>
          <p:nvPr userDrawn="1"/>
        </p:nvSpPr>
        <p:spPr>
          <a:xfrm>
            <a:off x="2114322" y="1891363"/>
            <a:ext cx="7044192" cy="923330"/>
          </a:xfrm>
          <a:prstGeom prst="rect">
            <a:avLst/>
          </a:prstGeom>
        </p:spPr>
        <p:txBody>
          <a:bodyPr wrap="square">
            <a:spAutoFit/>
          </a:bodyPr>
          <a:lstStyle/>
          <a:p>
            <a:pPr marL="0" marR="0" indent="0" algn="l" defTabSz="457189" rtl="0" eaLnBrk="1" fontAlgn="auto" latinLnBrk="0" hangingPunct="1">
              <a:lnSpc>
                <a:spcPct val="100000"/>
              </a:lnSpc>
              <a:spcBef>
                <a:spcPct val="0"/>
              </a:spcBef>
              <a:spcAft>
                <a:spcPct val="0"/>
              </a:spcAft>
              <a:buClrTx/>
              <a:buSzTx/>
              <a:buFontTx/>
              <a:buNone/>
              <a:defRPr/>
            </a:pPr>
            <a:r>
              <a:rPr lang="en-US" sz="5400" err="1">
                <a:solidFill>
                  <a:schemeClr val="accent2"/>
                </a:solidFill>
              </a:rPr>
              <a:t>Cysylltwch â ni</a:t>
            </a:r>
            <a:endParaRPr lang="en-US" sz="5400">
              <a:solidFill>
                <a:schemeClr val="accent2"/>
              </a:solidFill>
            </a:endParaRPr>
          </a:p>
        </p:txBody>
      </p:sp>
      <p:sp>
        <p:nvSpPr>
          <p:cNvPr id="8" name="Rectangle 7">
            <a:extLst>
              <a:ext uri="{FF2B5EF4-FFF2-40B4-BE49-F238E27FC236}">
                <a16:creationId xmlns:a16="http://schemas.microsoft.com/office/drawing/2014/main" id="{442DF7C0-7014-E141-AE75-A52E3302F386}"/>
              </a:ext>
            </a:extLst>
          </p:cNvPr>
          <p:cNvSpPr/>
          <p:nvPr userDrawn="1"/>
        </p:nvSpPr>
        <p:spPr>
          <a:xfrm>
            <a:off x="2114322" y="2953544"/>
            <a:ext cx="7175281" cy="923330"/>
          </a:xfrm>
          <a:prstGeom prst="rect">
            <a:avLst/>
          </a:prstGeom>
        </p:spPr>
        <p:txBody>
          <a:bodyPr wrap="square">
            <a:spAutoFit/>
          </a:bodyPr>
          <a:lstStyle/>
          <a:p>
            <a:pPr marL="0" marR="0" indent="0" algn="l" defTabSz="457189" rtl="0" eaLnBrk="1" fontAlgn="auto" latinLnBrk="0" hangingPunct="1">
              <a:lnSpc>
                <a:spcPct val="100000"/>
              </a:lnSpc>
              <a:spcBef>
                <a:spcPct val="0"/>
              </a:spcBef>
              <a:spcAft>
                <a:spcPct val="0"/>
              </a:spcAft>
              <a:buClrTx/>
              <a:buSzTx/>
              <a:buFontTx/>
              <a:buNone/>
              <a:defRPr/>
            </a:pPr>
            <a:r>
              <a:rPr lang="en-US" sz="5400">
                <a:solidFill>
                  <a:schemeClr val="accent1"/>
                </a:solidFill>
              </a:rPr>
              <a:t>Contact</a:t>
            </a:r>
            <a:r>
              <a:rPr lang="en-US" sz="5400" baseline="0">
                <a:solidFill>
                  <a:schemeClr val="accent1"/>
                </a:solidFill>
              </a:rPr>
              <a:t> us</a:t>
            </a:r>
            <a:endParaRPr lang="en-US" sz="5400">
              <a:solidFill>
                <a:schemeClr val="accent1"/>
              </a:solidFill>
            </a:endParaRPr>
          </a:p>
        </p:txBody>
      </p:sp>
      <p:sp>
        <p:nvSpPr>
          <p:cNvPr id="4" name="Text Placeholder 3">
            <a:extLst>
              <a:ext uri="{FF2B5EF4-FFF2-40B4-BE49-F238E27FC236}">
                <a16:creationId xmlns:a16="http://schemas.microsoft.com/office/drawing/2014/main" id="{E70F60F3-B939-FD4C-95A7-F8252274A65B}"/>
              </a:ext>
            </a:extLst>
          </p:cNvPr>
          <p:cNvSpPr>
            <a:spLocks noGrp="1"/>
          </p:cNvSpPr>
          <p:nvPr>
            <p:ph type="body" sz="quarter" idx="10" hasCustomPrompt="1"/>
          </p:nvPr>
        </p:nvSpPr>
        <p:spPr>
          <a:xfrm>
            <a:off x="2114322" y="4325446"/>
            <a:ext cx="5448300" cy="2190750"/>
          </a:xfrm>
        </p:spPr>
        <p:txBody>
          <a:bodyPr/>
          <a:lstStyle>
            <a:lvl1pPr>
              <a:spcBef>
                <a:spcPct val="0"/>
              </a:spcBef>
              <a:spcAft>
                <a:spcPct val="0"/>
              </a:spcAft>
              <a:defRPr>
                <a:solidFill>
                  <a:schemeClr val="tx1"/>
                </a:solidFill>
              </a:defRPr>
            </a:lvl1pPr>
            <a:lvl2pPr marL="0" indent="0">
              <a:buNone/>
              <a:defRPr/>
            </a:lvl2pPr>
          </a:lstStyle>
          <a:p>
            <a:pPr lvl="0"/>
            <a:r>
              <a:rPr lang="en-US"/>
              <a:t>Edit contact details </a:t>
            </a:r>
          </a:p>
        </p:txBody>
      </p:sp>
      <p:pic>
        <p:nvPicPr>
          <p:cNvPr id="7" name="Picture 6">
            <a:extLst>
              <a:ext uri="{FF2B5EF4-FFF2-40B4-BE49-F238E27FC236}">
                <a16:creationId xmlns:a16="http://schemas.microsoft.com/office/drawing/2014/main" id="{264230DA-749C-4D45-8B33-70D9FF90BE4D}"/>
              </a:ext>
            </a:extLst>
          </p:cNvPr>
          <p:cNvPicPr>
            <a:picLocks noChangeAspect="1"/>
          </p:cNvPicPr>
          <p:nvPr userDrawn="1"/>
        </p:nvPicPr>
        <p:blipFill>
          <a:blip r:embed="rId2">
            <a:extLst>
              <a:ext uri="{28A0092B-C50C-407E-A947-70E740481C1C}">
                <a14:useLocalDpi xmlns:a14="http://schemas.microsoft.com/office/drawing/2010/main"/>
              </a:ext>
            </a:extLst>
          </a:blip>
          <a:srcRect b="19690"/>
          <a:stretch>
            <a:fillRect/>
          </a:stretch>
        </p:blipFill>
        <p:spPr>
          <a:xfrm>
            <a:off x="9354208" y="5475134"/>
            <a:ext cx="2165153" cy="903589"/>
          </a:xfrm>
          <a:prstGeom prst="rect">
            <a:avLst/>
          </a:prstGeom>
        </p:spPr>
      </p:pic>
    </p:spTree>
    <p:extLst>
      <p:ext uri="{BB962C8B-B14F-4D97-AF65-F5344CB8AC3E}">
        <p14:creationId xmlns:p14="http://schemas.microsoft.com/office/powerpoint/2010/main" val="239325960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 green">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5" name="Text Placeholder 4">
            <a:extLst>
              <a:ext uri="{FF2B5EF4-FFF2-40B4-BE49-F238E27FC236}">
                <a16:creationId xmlns:a16="http://schemas.microsoft.com/office/drawing/2014/main" id="{E18259B5-C1AB-6546-BE9B-3BA10CA7F710}"/>
              </a:ext>
            </a:extLst>
          </p:cNvPr>
          <p:cNvSpPr>
            <a:spLocks noGrp="1"/>
          </p:cNvSpPr>
          <p:nvPr>
            <p:ph type="body" sz="quarter" idx="10"/>
          </p:nvPr>
        </p:nvSpPr>
        <p:spPr>
          <a:xfrm>
            <a:off x="381000" y="357188"/>
            <a:ext cx="9144000" cy="673326"/>
          </a:xfrm>
        </p:spPr>
        <p:txBody>
          <a:bodyPr anchor="b">
            <a:normAutofit/>
          </a:bodyPr>
          <a:lstStyle>
            <a:lvl1pPr>
              <a:defRPr sz="2800">
                <a:solidFill>
                  <a:schemeClr val="bg1"/>
                </a:solidFill>
              </a:defRPr>
            </a:lvl1pPr>
            <a:lvl2pPr marL="0" indent="0">
              <a:buNone/>
              <a:defRPr/>
            </a:lvl2pPr>
          </a:lstStyle>
          <a:p>
            <a:pPr lvl="0"/>
            <a:r>
              <a:rPr lang="en-US"/>
              <a:t>Edit Master text styles</a:t>
            </a:r>
          </a:p>
        </p:txBody>
      </p:sp>
    </p:spTree>
    <p:extLst>
      <p:ext uri="{BB962C8B-B14F-4D97-AF65-F5344CB8AC3E}">
        <p14:creationId xmlns:p14="http://schemas.microsoft.com/office/powerpoint/2010/main" val="19159508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ct val="0"/>
              </a:spcBef>
              <a:spcAft>
                <a:spcPct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ct val="0"/>
              </a:spcAft>
              <a:buNone/>
              <a:defRPr lang="en-US" sz="4400" kern="1200" smtClean="0">
                <a:solidFill>
                  <a:schemeClr val="accent2"/>
                </a:solidFill>
                <a:latin typeface="+mj-lt"/>
                <a:ea typeface="+mj-ea"/>
                <a:cs typeface="+mj-cs"/>
              </a:defRPr>
            </a:lvl1pPr>
            <a:lvl2pPr>
              <a:defRPr lang="en-US" sz="4400" kern="1200" smtClean="0">
                <a:solidFill>
                  <a:schemeClr val="bg1"/>
                </a:solidFill>
                <a:latin typeface="+mj-lt"/>
                <a:ea typeface="+mj-ea"/>
                <a:cs typeface="+mj-cs"/>
              </a:defRPr>
            </a:lvl2pPr>
          </a:lstStyle>
          <a:p>
            <a:pPr lvl="0"/>
            <a:r>
              <a:rPr lang="en-US"/>
              <a:t>Edit Master English title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ct val="0"/>
              </a:spcBef>
              <a:spcAft>
                <a:spcPct val="0"/>
              </a:spcAft>
              <a:buFont typeface="Arial" panose="020B0604020202020204" pitchFamily="34" charset="0"/>
              <a:buNone/>
              <a:defRPr lang="en-US" sz="2000" kern="120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smtClean="0">
                <a:solidFill>
                  <a:schemeClr val="bg1"/>
                </a:solidFill>
                <a:latin typeface="+mn-lt"/>
                <a:ea typeface="+mn-ea"/>
                <a:cs typeface="+mn-cs"/>
              </a:defRPr>
            </a:lvl2pPr>
          </a:lstStyle>
          <a:p>
            <a:r>
              <a:rPr lang="en-US"/>
              <a:t>CLICK TO EDIT MASTER SUBTITLE STYLE</a:t>
            </a:r>
          </a:p>
          <a:p>
            <a:pPr lvl="1"/>
            <a:endParaRPr lang="en-US"/>
          </a:p>
        </p:txBody>
      </p:sp>
      <p:pic>
        <p:nvPicPr>
          <p:cNvPr id="5" name="Picture 4">
            <a:extLst>
              <a:ext uri="{FF2B5EF4-FFF2-40B4-BE49-F238E27FC236}">
                <a16:creationId xmlns:a16="http://schemas.microsoft.com/office/drawing/2014/main" id="{B774A8B9-27A2-FD45-A7B0-7E1258200C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0"/>
            <a:ext cx="5399903" cy="5529941"/>
          </a:xfrm>
          <a:prstGeom prst="rect">
            <a:avLst/>
          </a:prstGeom>
        </p:spPr>
      </p:pic>
      <p:pic>
        <p:nvPicPr>
          <p:cNvPr id="10" name="Picture 9">
            <a:extLst>
              <a:ext uri="{FF2B5EF4-FFF2-40B4-BE49-F238E27FC236}">
                <a16:creationId xmlns:a16="http://schemas.microsoft.com/office/drawing/2014/main" id="{ACD6F239-9C4E-C04E-B0BE-4B27932E1FAF}"/>
              </a:ext>
            </a:extLst>
          </p:cNvPr>
          <p:cNvPicPr>
            <a:picLocks noChangeAspect="1"/>
          </p:cNvPicPr>
          <p:nvPr userDrawn="1"/>
        </p:nvPicPr>
        <p:blipFill>
          <a:blip r:embed="rId3">
            <a:extLst>
              <a:ext uri="{28A0092B-C50C-407E-A947-70E740481C1C}">
                <a14:useLocalDpi xmlns:a14="http://schemas.microsoft.com/office/drawing/2010/main"/>
              </a:ext>
            </a:extLst>
          </a:blip>
          <a:srcRect b="19690"/>
          <a:stretch>
            <a:fillRect/>
          </a:stretch>
        </p:blipFill>
        <p:spPr>
          <a:xfrm>
            <a:off x="9375228" y="5737893"/>
            <a:ext cx="2165153" cy="903589"/>
          </a:xfrm>
          <a:prstGeom prst="rect">
            <a:avLst/>
          </a:prstGeom>
        </p:spPr>
      </p:pic>
    </p:spTree>
    <p:extLst>
      <p:ext uri="{BB962C8B-B14F-4D97-AF65-F5344CB8AC3E}">
        <p14:creationId xmlns:p14="http://schemas.microsoft.com/office/powerpoint/2010/main" val="226762721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4" name="Text Placeholder 3">
            <a:extLst>
              <a:ext uri="{FF2B5EF4-FFF2-40B4-BE49-F238E27FC236}">
                <a16:creationId xmlns:a16="http://schemas.microsoft.com/office/drawing/2014/main" id="{41BEA0E6-4BCA-A747-9DEA-B73E85DF68D6}"/>
              </a:ext>
            </a:extLst>
          </p:cNvPr>
          <p:cNvSpPr>
            <a:spLocks noGrp="1"/>
          </p:cNvSpPr>
          <p:nvPr>
            <p:ph type="body" sz="quarter" idx="11"/>
          </p:nvPr>
        </p:nvSpPr>
        <p:spPr>
          <a:xfrm>
            <a:off x="381227" y="357414"/>
            <a:ext cx="9132887" cy="741362"/>
          </a:xfrm>
        </p:spPr>
        <p:txBody>
          <a:bodyPr anchor="b">
            <a:normAutofit/>
          </a:bodyPr>
          <a:lstStyle>
            <a:lvl1pPr>
              <a:defRPr lang="en-US" sz="2800" kern="1200" smtClean="0">
                <a:solidFill>
                  <a:schemeClr val="bg1"/>
                </a:solidFill>
                <a:latin typeface="+mn-lt"/>
                <a:ea typeface="+mn-ea"/>
                <a:cs typeface="+mn-cs"/>
              </a:defRPr>
            </a:lvl1pPr>
          </a:lstStyle>
          <a:p>
            <a:pPr lvl="0"/>
            <a:r>
              <a:rPr lang="en-US"/>
              <a:t>Edit Master text styles</a:t>
            </a:r>
          </a:p>
        </p:txBody>
      </p:sp>
    </p:spTree>
    <p:extLst>
      <p:ext uri="{BB962C8B-B14F-4D97-AF65-F5344CB8AC3E}">
        <p14:creationId xmlns:p14="http://schemas.microsoft.com/office/powerpoint/2010/main" val="297285481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mas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74B1E-B22C-0B4A-B6B6-49044BDABC1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45017" y="1262219"/>
            <a:ext cx="892388" cy="866237"/>
          </a:xfrm>
          <a:prstGeom prst="rect">
            <a:avLst/>
          </a:prstGeom>
        </p:spPr>
      </p:pic>
      <p:pic>
        <p:nvPicPr>
          <p:cNvPr id="7" name="Picture 6">
            <a:extLst>
              <a:ext uri="{FF2B5EF4-FFF2-40B4-BE49-F238E27FC236}">
                <a16:creationId xmlns:a16="http://schemas.microsoft.com/office/drawing/2014/main" id="{C9BBF558-C818-994C-82C9-97DC0EFB91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22409" y="6045631"/>
            <a:ext cx="841253" cy="812369"/>
          </a:xfrm>
          <a:prstGeom prst="rect">
            <a:avLst/>
          </a:prstGeom>
        </p:spPr>
      </p:pic>
      <p:pic>
        <p:nvPicPr>
          <p:cNvPr id="9" name="Picture 8">
            <a:extLst>
              <a:ext uri="{FF2B5EF4-FFF2-40B4-BE49-F238E27FC236}">
                <a16:creationId xmlns:a16="http://schemas.microsoft.com/office/drawing/2014/main" id="{E5E703F4-EB92-9841-8BEE-D7CF80581C4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50935" y="2210482"/>
            <a:ext cx="841253" cy="812369"/>
          </a:xfrm>
          <a:prstGeom prst="rect">
            <a:avLst/>
          </a:prstGeom>
        </p:spPr>
      </p:pic>
      <p:pic>
        <p:nvPicPr>
          <p:cNvPr id="11" name="Picture 10">
            <a:extLst>
              <a:ext uri="{FF2B5EF4-FFF2-40B4-BE49-F238E27FC236}">
                <a16:creationId xmlns:a16="http://schemas.microsoft.com/office/drawing/2014/main" id="{7C3D3AAE-8819-D045-8C77-C251C6B1191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867075" y="3595425"/>
            <a:ext cx="902945" cy="876485"/>
          </a:xfrm>
          <a:prstGeom prst="rect">
            <a:avLst/>
          </a:prstGeom>
        </p:spPr>
      </p:pic>
      <p:pic>
        <p:nvPicPr>
          <p:cNvPr id="13" name="Picture 12">
            <a:extLst>
              <a:ext uri="{FF2B5EF4-FFF2-40B4-BE49-F238E27FC236}">
                <a16:creationId xmlns:a16="http://schemas.microsoft.com/office/drawing/2014/main" id="{6F0253AC-39E1-C043-BCCC-21AAD96CA52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205962" y="4907271"/>
            <a:ext cx="874148" cy="848530"/>
          </a:xfrm>
          <a:prstGeom prst="rect">
            <a:avLst/>
          </a:prstGeom>
        </p:spPr>
      </p:pic>
      <p:pic>
        <p:nvPicPr>
          <p:cNvPr id="15" name="Picture 14">
            <a:extLst>
              <a:ext uri="{FF2B5EF4-FFF2-40B4-BE49-F238E27FC236}">
                <a16:creationId xmlns:a16="http://schemas.microsoft.com/office/drawing/2014/main" id="{C1ABC8CA-195A-6D48-A217-6BC4A542A4EE}"/>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6911183" y="2458575"/>
            <a:ext cx="841253" cy="812369"/>
          </a:xfrm>
          <a:prstGeom prst="rect">
            <a:avLst/>
          </a:prstGeom>
        </p:spPr>
      </p:pic>
      <p:pic>
        <p:nvPicPr>
          <p:cNvPr id="17" name="Picture 16">
            <a:extLst>
              <a:ext uri="{FF2B5EF4-FFF2-40B4-BE49-F238E27FC236}">
                <a16:creationId xmlns:a16="http://schemas.microsoft.com/office/drawing/2014/main" id="{63865DE7-6DAA-E54C-A8F0-597DEEAFFC19}"/>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187156" y="1248525"/>
            <a:ext cx="829622" cy="805311"/>
          </a:xfrm>
          <a:prstGeom prst="rect">
            <a:avLst/>
          </a:prstGeom>
        </p:spPr>
      </p:pic>
      <p:pic>
        <p:nvPicPr>
          <p:cNvPr id="19" name="Picture 18">
            <a:extLst>
              <a:ext uri="{FF2B5EF4-FFF2-40B4-BE49-F238E27FC236}">
                <a16:creationId xmlns:a16="http://schemas.microsoft.com/office/drawing/2014/main" id="{FDC913BD-BC91-D346-AC55-F344FDC7D7A4}"/>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5162231" y="2427351"/>
            <a:ext cx="876222" cy="850545"/>
          </a:xfrm>
          <a:prstGeom prst="rect">
            <a:avLst/>
          </a:prstGeom>
        </p:spPr>
      </p:pic>
      <p:pic>
        <p:nvPicPr>
          <p:cNvPr id="21" name="Picture 20">
            <a:extLst>
              <a:ext uri="{FF2B5EF4-FFF2-40B4-BE49-F238E27FC236}">
                <a16:creationId xmlns:a16="http://schemas.microsoft.com/office/drawing/2014/main" id="{3755F55F-FB7B-C14B-9840-A5A6BAF87321}"/>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6910271" y="1256115"/>
            <a:ext cx="841253" cy="812369"/>
          </a:xfrm>
          <a:prstGeom prst="rect">
            <a:avLst/>
          </a:prstGeom>
        </p:spPr>
      </p:pic>
      <p:pic>
        <p:nvPicPr>
          <p:cNvPr id="23" name="Picture 22">
            <a:extLst>
              <a:ext uri="{FF2B5EF4-FFF2-40B4-BE49-F238E27FC236}">
                <a16:creationId xmlns:a16="http://schemas.microsoft.com/office/drawing/2014/main" id="{778F10DE-5153-B24A-8FB5-C52C1D01F33F}"/>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3655552" y="3146245"/>
            <a:ext cx="841253" cy="812369"/>
          </a:xfrm>
          <a:prstGeom prst="rect">
            <a:avLst/>
          </a:prstGeom>
        </p:spPr>
      </p:pic>
      <p:pic>
        <p:nvPicPr>
          <p:cNvPr id="25" name="Picture 24">
            <a:extLst>
              <a:ext uri="{FF2B5EF4-FFF2-40B4-BE49-F238E27FC236}">
                <a16:creationId xmlns:a16="http://schemas.microsoft.com/office/drawing/2014/main" id="{FF4C92A6-BFE6-AC45-A28C-DC07EEC00BA9}"/>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6910271" y="4565913"/>
            <a:ext cx="836661" cy="812145"/>
          </a:xfrm>
          <a:prstGeom prst="rect">
            <a:avLst/>
          </a:prstGeom>
        </p:spPr>
      </p:pic>
      <p:pic>
        <p:nvPicPr>
          <p:cNvPr id="27" name="Picture 26">
            <a:extLst>
              <a:ext uri="{FF2B5EF4-FFF2-40B4-BE49-F238E27FC236}">
                <a16:creationId xmlns:a16="http://schemas.microsoft.com/office/drawing/2014/main" id="{E9AF2394-7651-C544-9BB7-0C014F16BCEB}"/>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8629558" y="2487494"/>
            <a:ext cx="836661" cy="812145"/>
          </a:xfrm>
          <a:prstGeom prst="rect">
            <a:avLst/>
          </a:prstGeom>
        </p:spPr>
      </p:pic>
      <p:pic>
        <p:nvPicPr>
          <p:cNvPr id="29" name="Picture 28">
            <a:extLst>
              <a:ext uri="{FF2B5EF4-FFF2-40B4-BE49-F238E27FC236}">
                <a16:creationId xmlns:a16="http://schemas.microsoft.com/office/drawing/2014/main" id="{FF3191A1-F2F1-2445-A7D0-2AC86E0EDFEB}"/>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653416" y="4102731"/>
            <a:ext cx="841253" cy="812369"/>
          </a:xfrm>
          <a:prstGeom prst="rect">
            <a:avLst/>
          </a:prstGeom>
        </p:spPr>
      </p:pic>
      <p:pic>
        <p:nvPicPr>
          <p:cNvPr id="31" name="Picture 30">
            <a:extLst>
              <a:ext uri="{FF2B5EF4-FFF2-40B4-BE49-F238E27FC236}">
                <a16:creationId xmlns:a16="http://schemas.microsoft.com/office/drawing/2014/main" id="{F6848B62-3627-1848-8721-31096C559ACC}"/>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3635182" y="5927590"/>
            <a:ext cx="927349" cy="885489"/>
          </a:xfrm>
          <a:prstGeom prst="rect">
            <a:avLst/>
          </a:prstGeom>
        </p:spPr>
      </p:pic>
      <p:pic>
        <p:nvPicPr>
          <p:cNvPr id="33" name="Picture 32">
            <a:extLst>
              <a:ext uri="{FF2B5EF4-FFF2-40B4-BE49-F238E27FC236}">
                <a16:creationId xmlns:a16="http://schemas.microsoft.com/office/drawing/2014/main" id="{70DCE063-5D22-654D-97E8-0C23A919B030}"/>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3629748" y="1230708"/>
            <a:ext cx="888591" cy="851424"/>
          </a:xfrm>
          <a:prstGeom prst="rect">
            <a:avLst/>
          </a:prstGeom>
        </p:spPr>
      </p:pic>
      <p:pic>
        <p:nvPicPr>
          <p:cNvPr id="35" name="Picture 34">
            <a:extLst>
              <a:ext uri="{FF2B5EF4-FFF2-40B4-BE49-F238E27FC236}">
                <a16:creationId xmlns:a16="http://schemas.microsoft.com/office/drawing/2014/main" id="{ADDA8EDF-9505-DE41-AB32-BAD146D88F26}"/>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3615297" y="4971986"/>
            <a:ext cx="967119" cy="967119"/>
          </a:xfrm>
          <a:prstGeom prst="rect">
            <a:avLst/>
          </a:prstGeom>
        </p:spPr>
      </p:pic>
      <p:pic>
        <p:nvPicPr>
          <p:cNvPr id="37" name="Picture 36">
            <a:extLst>
              <a:ext uri="{FF2B5EF4-FFF2-40B4-BE49-F238E27FC236}">
                <a16:creationId xmlns:a16="http://schemas.microsoft.com/office/drawing/2014/main" id="{3E2EC76A-AE9C-D44D-83B0-4FBF4D586FDD}"/>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8604389" y="4971986"/>
            <a:ext cx="855016" cy="836223"/>
          </a:xfrm>
          <a:prstGeom prst="rect">
            <a:avLst/>
          </a:prstGeom>
        </p:spPr>
      </p:pic>
      <p:pic>
        <p:nvPicPr>
          <p:cNvPr id="39" name="Picture 38">
            <a:extLst>
              <a:ext uri="{FF2B5EF4-FFF2-40B4-BE49-F238E27FC236}">
                <a16:creationId xmlns:a16="http://schemas.microsoft.com/office/drawing/2014/main" id="{6744C18C-B570-2C4D-B6D9-8ABA856CB452}"/>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5148583" y="3528389"/>
            <a:ext cx="943521" cy="943521"/>
          </a:xfrm>
          <a:prstGeom prst="rect">
            <a:avLst/>
          </a:prstGeom>
        </p:spPr>
      </p:pic>
      <p:pic>
        <p:nvPicPr>
          <p:cNvPr id="41" name="Picture 40">
            <a:extLst>
              <a:ext uri="{FF2B5EF4-FFF2-40B4-BE49-F238E27FC236}">
                <a16:creationId xmlns:a16="http://schemas.microsoft.com/office/drawing/2014/main" id="{F1BD0DDE-9D68-154B-AECC-0C76CF275F1B}"/>
              </a:ext>
            </a:extLst>
          </p:cNvPr>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8612096" y="3704291"/>
            <a:ext cx="871584" cy="842530"/>
          </a:xfrm>
          <a:prstGeom prst="rect">
            <a:avLst/>
          </a:prstGeom>
        </p:spPr>
      </p:pic>
      <p:sp>
        <p:nvSpPr>
          <p:cNvPr id="4" name="Rectangle 3">
            <a:extLst>
              <a:ext uri="{FF2B5EF4-FFF2-40B4-BE49-F238E27FC236}">
                <a16:creationId xmlns:a16="http://schemas.microsoft.com/office/drawing/2014/main" id="{262858E8-9662-A742-ADB1-ECC3FD58D43C}"/>
              </a:ext>
            </a:extLst>
          </p:cNvPr>
          <p:cNvSpPr/>
          <p:nvPr userDrawn="1"/>
        </p:nvSpPr>
        <p:spPr>
          <a:xfrm>
            <a:off x="358222" y="1327786"/>
            <a:ext cx="2452673" cy="4401205"/>
          </a:xfrm>
          <a:prstGeom prst="rect">
            <a:avLst/>
          </a:prstGeom>
        </p:spPr>
        <p:txBody>
          <a:bodyPr wrap="square">
            <a:spAutoFit/>
          </a:bodyPr>
          <a:lstStyle/>
          <a:p>
            <a:pPr lvl="0"/>
            <a:r>
              <a:rPr lang="en-US" sz="1400"/>
              <a:t>Use icons as required – copy and past from icons master page</a:t>
            </a:r>
          </a:p>
          <a:p>
            <a:pPr lvl="0"/>
            <a:r>
              <a:rPr lang="en-US" sz="1400"/>
              <a:t>Please line up icons with text . Icons can be resized.  Please keep icons to a minimum</a:t>
            </a:r>
          </a:p>
          <a:p>
            <a:pPr lvl="0"/>
            <a:endParaRPr lang="en-US" sz="1400">
              <a:solidFill>
                <a:schemeClr val="accent2"/>
              </a:solidFill>
            </a:endParaRPr>
          </a:p>
          <a:p>
            <a:pPr lvl="0"/>
            <a:r>
              <a:rPr lang="en-US" sz="1400">
                <a:solidFill>
                  <a:schemeClr val="accent2"/>
                </a:solidFill>
              </a:rPr>
              <a:t>To access icons go to the main menu:</a:t>
            </a:r>
          </a:p>
          <a:p>
            <a:pPr marL="800089" lvl="1" indent="-342900">
              <a:buFont typeface="+mj-lt"/>
              <a:buAutoNum type="arabicPeriod"/>
            </a:pPr>
            <a:r>
              <a:rPr lang="en-US" sz="1400"/>
              <a:t>View </a:t>
            </a:r>
          </a:p>
          <a:p>
            <a:pPr marL="800089" lvl="1" indent="-342900">
              <a:buFont typeface="+mj-lt"/>
              <a:buAutoNum type="arabicPeriod"/>
            </a:pPr>
            <a:r>
              <a:rPr lang="en-US" sz="1400"/>
              <a:t>Master </a:t>
            </a:r>
          </a:p>
          <a:p>
            <a:pPr marL="800089" lvl="1" indent="-342900">
              <a:buFont typeface="+mj-lt"/>
              <a:buAutoNum type="arabicPeriod"/>
            </a:pPr>
            <a:r>
              <a:rPr lang="en-US" sz="1400"/>
              <a:t>Slide master</a:t>
            </a:r>
          </a:p>
          <a:p>
            <a:pPr marL="800089" lvl="1" indent="-342900">
              <a:buFont typeface="+mj-lt"/>
              <a:buAutoNum type="arabicPeriod"/>
            </a:pPr>
            <a:r>
              <a:rPr lang="en-US" sz="1400"/>
              <a:t>Scroll down to the last slide where you will fine icons.</a:t>
            </a:r>
          </a:p>
          <a:p>
            <a:pPr marL="800089" lvl="1" indent="-342900">
              <a:buFont typeface="+mj-lt"/>
              <a:buAutoNum type="arabicPeriod"/>
            </a:pPr>
            <a:r>
              <a:rPr lang="en-US" sz="1400"/>
              <a:t>Copy icon</a:t>
            </a:r>
          </a:p>
          <a:p>
            <a:pPr marL="800089" lvl="1" indent="-342900">
              <a:buFont typeface="+mj-lt"/>
              <a:buAutoNum type="arabicPeriod"/>
            </a:pPr>
            <a:r>
              <a:rPr lang="en-US" sz="1400"/>
              <a:t>Exit master and paste on selected slide</a:t>
            </a:r>
          </a:p>
        </p:txBody>
      </p:sp>
      <p:sp>
        <p:nvSpPr>
          <p:cNvPr id="2" name="TextBox 1"/>
          <p:cNvSpPr txBox="1"/>
          <p:nvPr userDrawn="1"/>
        </p:nvSpPr>
        <p:spPr>
          <a:xfrm>
            <a:off x="3503436" y="925187"/>
            <a:ext cx="1109599" cy="276999"/>
          </a:xfrm>
          <a:prstGeom prst="rect">
            <a:avLst/>
          </a:prstGeom>
          <a:noFill/>
        </p:spPr>
        <p:txBody>
          <a:bodyPr wrap="none" rtlCol="0">
            <a:spAutoFit/>
          </a:bodyPr>
          <a:lstStyle/>
          <a:p>
            <a:r>
              <a:rPr lang="en-GB" sz="1200"/>
              <a:t>Icons for text </a:t>
            </a:r>
          </a:p>
        </p:txBody>
      </p:sp>
      <p:sp>
        <p:nvSpPr>
          <p:cNvPr id="26" name="TextBox 25"/>
          <p:cNvSpPr txBox="1"/>
          <p:nvPr userDrawn="1"/>
        </p:nvSpPr>
        <p:spPr>
          <a:xfrm>
            <a:off x="5104488" y="966383"/>
            <a:ext cx="1002197" cy="276999"/>
          </a:xfrm>
          <a:prstGeom prst="rect">
            <a:avLst/>
          </a:prstGeom>
          <a:noFill/>
        </p:spPr>
        <p:txBody>
          <a:bodyPr wrap="none" rtlCol="0">
            <a:spAutoFit/>
          </a:bodyPr>
          <a:lstStyle/>
          <a:p>
            <a:r>
              <a:rPr lang="en-GB" sz="1200"/>
              <a:t>Progression</a:t>
            </a:r>
          </a:p>
        </p:txBody>
      </p:sp>
      <p:sp>
        <p:nvSpPr>
          <p:cNvPr id="28" name="TextBox 27"/>
          <p:cNvSpPr txBox="1"/>
          <p:nvPr userDrawn="1"/>
        </p:nvSpPr>
        <p:spPr>
          <a:xfrm>
            <a:off x="4982416" y="2177668"/>
            <a:ext cx="1293944" cy="276999"/>
          </a:xfrm>
          <a:prstGeom prst="rect">
            <a:avLst/>
          </a:prstGeom>
          <a:noFill/>
        </p:spPr>
        <p:txBody>
          <a:bodyPr wrap="none" rtlCol="0">
            <a:spAutoFit/>
          </a:bodyPr>
          <a:lstStyle/>
          <a:p>
            <a:r>
              <a:rPr lang="en-GB" sz="1200"/>
              <a:t>Quality outcome</a:t>
            </a:r>
          </a:p>
        </p:txBody>
      </p:sp>
      <p:sp>
        <p:nvSpPr>
          <p:cNvPr id="30" name="TextBox 29"/>
          <p:cNvSpPr txBox="1"/>
          <p:nvPr userDrawn="1"/>
        </p:nvSpPr>
        <p:spPr>
          <a:xfrm>
            <a:off x="5213672" y="3348945"/>
            <a:ext cx="786241" cy="276999"/>
          </a:xfrm>
          <a:prstGeom prst="rect">
            <a:avLst/>
          </a:prstGeom>
          <a:noFill/>
        </p:spPr>
        <p:txBody>
          <a:bodyPr wrap="none" rtlCol="0">
            <a:spAutoFit/>
          </a:bodyPr>
          <a:lstStyle/>
          <a:p>
            <a:r>
              <a:rPr lang="en-GB" sz="1200"/>
              <a:t>Awarded</a:t>
            </a:r>
          </a:p>
        </p:txBody>
      </p:sp>
      <p:sp>
        <p:nvSpPr>
          <p:cNvPr id="32" name="TextBox 31"/>
          <p:cNvSpPr txBox="1"/>
          <p:nvPr userDrawn="1"/>
        </p:nvSpPr>
        <p:spPr>
          <a:xfrm>
            <a:off x="5230537" y="4523795"/>
            <a:ext cx="875561" cy="461665"/>
          </a:xfrm>
          <a:prstGeom prst="rect">
            <a:avLst/>
          </a:prstGeom>
          <a:noFill/>
        </p:spPr>
        <p:txBody>
          <a:bodyPr wrap="none" rtlCol="0">
            <a:spAutoFit/>
          </a:bodyPr>
          <a:lstStyle/>
          <a:p>
            <a:pPr algn="ctr"/>
            <a:r>
              <a:rPr lang="en-GB" sz="1200"/>
              <a:t>Employer </a:t>
            </a:r>
            <a:br>
              <a:rPr lang="en-GB" sz="1200"/>
            </a:br>
            <a:r>
              <a:rPr lang="en-GB" sz="1200"/>
              <a:t>needs</a:t>
            </a:r>
          </a:p>
        </p:txBody>
      </p:sp>
      <p:sp>
        <p:nvSpPr>
          <p:cNvPr id="34" name="TextBox 33"/>
          <p:cNvSpPr txBox="1"/>
          <p:nvPr userDrawn="1"/>
        </p:nvSpPr>
        <p:spPr>
          <a:xfrm>
            <a:off x="5285129" y="5816386"/>
            <a:ext cx="713657" cy="276999"/>
          </a:xfrm>
          <a:prstGeom prst="rect">
            <a:avLst/>
          </a:prstGeom>
          <a:noFill/>
        </p:spPr>
        <p:txBody>
          <a:bodyPr wrap="none" rtlCol="0">
            <a:spAutoFit/>
          </a:bodyPr>
          <a:lstStyle/>
          <a:p>
            <a:r>
              <a:rPr lang="en-GB" sz="1200"/>
              <a:t>Contact</a:t>
            </a:r>
          </a:p>
        </p:txBody>
      </p:sp>
      <p:sp>
        <p:nvSpPr>
          <p:cNvPr id="36" name="TextBox 35"/>
          <p:cNvSpPr txBox="1"/>
          <p:nvPr userDrawn="1"/>
        </p:nvSpPr>
        <p:spPr>
          <a:xfrm>
            <a:off x="6863522" y="971526"/>
            <a:ext cx="875561" cy="276999"/>
          </a:xfrm>
          <a:prstGeom prst="rect">
            <a:avLst/>
          </a:prstGeom>
          <a:noFill/>
        </p:spPr>
        <p:txBody>
          <a:bodyPr wrap="none" rtlCol="0">
            <a:spAutoFit/>
          </a:bodyPr>
          <a:lstStyle/>
          <a:p>
            <a:r>
              <a:rPr lang="en-GB" sz="1200"/>
              <a:t>Questions</a:t>
            </a:r>
          </a:p>
        </p:txBody>
      </p:sp>
      <p:sp>
        <p:nvSpPr>
          <p:cNvPr id="38" name="TextBox 37"/>
          <p:cNvSpPr txBox="1"/>
          <p:nvPr userDrawn="1"/>
        </p:nvSpPr>
        <p:spPr>
          <a:xfrm>
            <a:off x="6866843" y="2199698"/>
            <a:ext cx="952505" cy="276999"/>
          </a:xfrm>
          <a:prstGeom prst="rect">
            <a:avLst/>
          </a:prstGeom>
          <a:noFill/>
        </p:spPr>
        <p:txBody>
          <a:bodyPr wrap="none" rtlCol="0">
            <a:spAutoFit/>
          </a:bodyPr>
          <a:lstStyle/>
          <a:p>
            <a:r>
              <a:rPr lang="en-GB" sz="1200"/>
              <a:t>Information</a:t>
            </a:r>
          </a:p>
        </p:txBody>
      </p:sp>
      <p:sp>
        <p:nvSpPr>
          <p:cNvPr id="40" name="TextBox 39"/>
          <p:cNvSpPr txBox="1"/>
          <p:nvPr userDrawn="1"/>
        </p:nvSpPr>
        <p:spPr>
          <a:xfrm>
            <a:off x="6884595" y="3348945"/>
            <a:ext cx="865943" cy="276999"/>
          </a:xfrm>
          <a:prstGeom prst="rect">
            <a:avLst/>
          </a:prstGeom>
          <a:noFill/>
        </p:spPr>
        <p:txBody>
          <a:bodyPr wrap="none" rtlCol="0">
            <a:spAutoFit/>
          </a:bodyPr>
          <a:lstStyle/>
          <a:p>
            <a:r>
              <a:rPr lang="en-GB" sz="1200"/>
              <a:t>Education</a:t>
            </a:r>
          </a:p>
        </p:txBody>
      </p:sp>
      <p:sp>
        <p:nvSpPr>
          <p:cNvPr id="42" name="TextBox 41"/>
          <p:cNvSpPr txBox="1"/>
          <p:nvPr userDrawn="1"/>
        </p:nvSpPr>
        <p:spPr>
          <a:xfrm>
            <a:off x="8667016" y="983546"/>
            <a:ext cx="761747" cy="276999"/>
          </a:xfrm>
          <a:prstGeom prst="rect">
            <a:avLst/>
          </a:prstGeom>
          <a:noFill/>
        </p:spPr>
        <p:txBody>
          <a:bodyPr wrap="none" rtlCol="0">
            <a:spAutoFit/>
          </a:bodyPr>
          <a:lstStyle/>
          <a:p>
            <a:r>
              <a:rPr lang="en-GB" sz="1200"/>
              <a:t>Bilingual</a:t>
            </a:r>
          </a:p>
        </p:txBody>
      </p:sp>
      <p:sp>
        <p:nvSpPr>
          <p:cNvPr id="44" name="TextBox 43"/>
          <p:cNvSpPr txBox="1"/>
          <p:nvPr userDrawn="1"/>
        </p:nvSpPr>
        <p:spPr>
          <a:xfrm>
            <a:off x="8629558" y="2266761"/>
            <a:ext cx="917239" cy="276999"/>
          </a:xfrm>
          <a:prstGeom prst="rect">
            <a:avLst/>
          </a:prstGeom>
          <a:noFill/>
        </p:spPr>
        <p:txBody>
          <a:bodyPr wrap="none" rtlCol="0">
            <a:spAutoFit/>
          </a:bodyPr>
          <a:lstStyle/>
          <a:p>
            <a:r>
              <a:rPr lang="en-GB" sz="1200"/>
              <a:t>Standards</a:t>
            </a:r>
          </a:p>
        </p:txBody>
      </p:sp>
      <p:sp>
        <p:nvSpPr>
          <p:cNvPr id="46" name="TextBox 45"/>
          <p:cNvSpPr txBox="1"/>
          <p:nvPr userDrawn="1"/>
        </p:nvSpPr>
        <p:spPr>
          <a:xfrm>
            <a:off x="8368875" y="3433040"/>
            <a:ext cx="1326004" cy="276999"/>
          </a:xfrm>
          <a:prstGeom prst="rect">
            <a:avLst/>
          </a:prstGeom>
          <a:noFill/>
        </p:spPr>
        <p:txBody>
          <a:bodyPr wrap="none" rtlCol="0">
            <a:spAutoFit/>
          </a:bodyPr>
          <a:lstStyle/>
          <a:p>
            <a:r>
              <a:rPr lang="en-GB" sz="1200"/>
              <a:t>Ready/Complete</a:t>
            </a:r>
          </a:p>
        </p:txBody>
      </p:sp>
      <p:sp>
        <p:nvSpPr>
          <p:cNvPr id="47" name="TextBox 46"/>
          <p:cNvSpPr txBox="1"/>
          <p:nvPr userDrawn="1"/>
        </p:nvSpPr>
        <p:spPr>
          <a:xfrm>
            <a:off x="8775012" y="4754627"/>
            <a:ext cx="513730" cy="276999"/>
          </a:xfrm>
          <a:prstGeom prst="rect">
            <a:avLst/>
          </a:prstGeom>
          <a:noFill/>
        </p:spPr>
        <p:txBody>
          <a:bodyPr wrap="none" rtlCol="0">
            <a:spAutoFit/>
          </a:bodyPr>
          <a:lstStyle/>
          <a:p>
            <a:r>
              <a:rPr lang="en-GB" sz="1200"/>
              <a:t>View</a:t>
            </a:r>
          </a:p>
        </p:txBody>
      </p:sp>
      <p:pic>
        <p:nvPicPr>
          <p:cNvPr id="48" name="Picture 47"/>
          <p:cNvPicPr/>
          <p:nvPr userDrawn="1"/>
        </p:nvPicPr>
        <p:blipFill>
          <a:blip r:embed="rId21">
            <a:extLst>
              <a:ext uri="{28A0092B-C50C-407E-A947-70E740481C1C}">
                <a14:useLocalDpi xmlns:a14="http://schemas.microsoft.com/office/drawing/2010/main" val="0"/>
              </a:ext>
            </a:extLst>
          </a:blip>
          <a:stretch>
            <a:fillRect/>
          </a:stretch>
        </p:blipFill>
        <p:spPr>
          <a:xfrm>
            <a:off x="10504640" y="2367736"/>
            <a:ext cx="761373" cy="760494"/>
          </a:xfrm>
          <a:prstGeom prst="rect">
            <a:avLst/>
          </a:prstGeom>
        </p:spPr>
      </p:pic>
      <p:pic>
        <p:nvPicPr>
          <p:cNvPr id="49" name="Picture 48"/>
          <p:cNvPicPr/>
          <p:nvPr userDrawn="1"/>
        </p:nvPicPr>
        <p:blipFill>
          <a:blip r:embed="rId22">
            <a:extLst>
              <a:ext uri="{28A0092B-C50C-407E-A947-70E740481C1C}">
                <a14:useLocalDpi xmlns:a14="http://schemas.microsoft.com/office/drawing/2010/main" val="0"/>
              </a:ext>
            </a:extLst>
          </a:blip>
          <a:stretch>
            <a:fillRect/>
          </a:stretch>
        </p:blipFill>
        <p:spPr>
          <a:xfrm>
            <a:off x="10504640" y="3801344"/>
            <a:ext cx="759908" cy="759908"/>
          </a:xfrm>
          <a:prstGeom prst="rect">
            <a:avLst/>
          </a:prstGeom>
        </p:spPr>
      </p:pic>
      <p:sp>
        <p:nvSpPr>
          <p:cNvPr id="50" name="TextBox 49"/>
          <p:cNvSpPr txBox="1"/>
          <p:nvPr userDrawn="1"/>
        </p:nvSpPr>
        <p:spPr>
          <a:xfrm>
            <a:off x="10396319" y="1892680"/>
            <a:ext cx="976549" cy="461665"/>
          </a:xfrm>
          <a:prstGeom prst="rect">
            <a:avLst/>
          </a:prstGeom>
          <a:noFill/>
        </p:spPr>
        <p:txBody>
          <a:bodyPr wrap="none" rtlCol="0">
            <a:spAutoFit/>
          </a:bodyPr>
          <a:lstStyle/>
          <a:p>
            <a:r>
              <a:rPr lang="en-GB" sz="1200"/>
              <a:t>Health and </a:t>
            </a:r>
            <a:br>
              <a:rPr lang="en-GB" sz="1200"/>
            </a:br>
            <a:r>
              <a:rPr lang="en-GB" sz="1200"/>
              <a:t>Social</a:t>
            </a:r>
            <a:r>
              <a:rPr lang="en-GB" sz="1200" baseline="0"/>
              <a:t> Care</a:t>
            </a:r>
            <a:endParaRPr lang="en-GB" sz="1200"/>
          </a:p>
        </p:txBody>
      </p:sp>
      <p:sp>
        <p:nvSpPr>
          <p:cNvPr id="51" name="TextBox 50"/>
          <p:cNvSpPr txBox="1"/>
          <p:nvPr userDrawn="1"/>
        </p:nvSpPr>
        <p:spPr>
          <a:xfrm>
            <a:off x="10476280" y="3521970"/>
            <a:ext cx="830677" cy="276999"/>
          </a:xfrm>
          <a:prstGeom prst="rect">
            <a:avLst/>
          </a:prstGeom>
          <a:noFill/>
        </p:spPr>
        <p:txBody>
          <a:bodyPr wrap="none" rtlCol="0">
            <a:spAutoFit/>
          </a:bodyPr>
          <a:lstStyle/>
          <a:p>
            <a:r>
              <a:rPr lang="en-GB" sz="1200"/>
              <a:t>Childcare</a:t>
            </a:r>
          </a:p>
        </p:txBody>
      </p:sp>
    </p:spTree>
    <p:extLst>
      <p:ext uri="{BB962C8B-B14F-4D97-AF65-F5344CB8AC3E}">
        <p14:creationId xmlns:p14="http://schemas.microsoft.com/office/powerpoint/2010/main" val="41550552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780777"/>
      </p:ext>
    </p:extLst>
  </p:cSld>
  <p:clrMapOvr>
    <a:masterClrMapping/>
  </p:clrMapOvr>
  <p:transition/>
  <p:extLst>
    <p:ext uri="{DCECCB84-F9BA-43D5-87BE-67443E8EF086}">
      <p15:sldGuideLst xmlns:p15="http://schemas.microsoft.com/office/powerpoint/2012/main">
        <p15:guide id="1" orient="horz" pos="35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defRPr b="0"/>
            </a:lvl3pPr>
            <a:lvl4pPr marL="268288" indent="0">
              <a:lnSpc>
                <a:spcPct val="100000"/>
              </a:lnSpc>
              <a:buNone/>
              <a:defRPr b="1"/>
            </a:lvl4pPr>
            <a:lvl5pPr marL="490538" indent="-187325">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176737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ct val="0"/>
              </a:spcBef>
              <a:spcAft>
                <a:spcPct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ct val="0"/>
              </a:spcAft>
              <a:buNone/>
              <a:defRPr lang="en-US" sz="4400" kern="1200" smtClean="0">
                <a:solidFill>
                  <a:schemeClr val="accent2"/>
                </a:solidFill>
                <a:latin typeface="+mj-lt"/>
                <a:ea typeface="+mj-ea"/>
                <a:cs typeface="+mj-cs"/>
              </a:defRPr>
            </a:lvl1pPr>
            <a:lvl2pPr>
              <a:defRPr lang="en-US" sz="4400" kern="1200" smtClean="0">
                <a:solidFill>
                  <a:schemeClr val="bg1"/>
                </a:solidFill>
                <a:latin typeface="+mj-lt"/>
                <a:ea typeface="+mj-ea"/>
                <a:cs typeface="+mj-cs"/>
              </a:defRPr>
            </a:lvl2pPr>
          </a:lstStyle>
          <a:p>
            <a:pPr lvl="0"/>
            <a:r>
              <a:rPr lang="en-US"/>
              <a:t>Edit Master English text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ct val="0"/>
              </a:spcBef>
              <a:spcAft>
                <a:spcPct val="0"/>
              </a:spcAft>
              <a:buFont typeface="Arial" panose="020B0604020202020204" pitchFamily="34" charset="0"/>
              <a:buNone/>
              <a:defRPr lang="en-US" sz="2000" kern="120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smtClean="0">
                <a:solidFill>
                  <a:schemeClr val="bg1"/>
                </a:solidFill>
                <a:latin typeface="+mn-lt"/>
                <a:ea typeface="+mn-ea"/>
                <a:cs typeface="+mn-cs"/>
              </a:defRPr>
            </a:lvl2pPr>
          </a:lstStyle>
          <a:p>
            <a:r>
              <a:rPr lang="en-US"/>
              <a:t>CLICK TO EDIT MASTER SUBTITLE STYLE</a:t>
            </a:r>
          </a:p>
          <a:p>
            <a:pPr lvl="1"/>
            <a:endParaRPr lang="en-US"/>
          </a:p>
        </p:txBody>
      </p:sp>
      <p:pic>
        <p:nvPicPr>
          <p:cNvPr id="5" name="Picture 4">
            <a:extLst>
              <a:ext uri="{FF2B5EF4-FFF2-40B4-BE49-F238E27FC236}">
                <a16:creationId xmlns:a16="http://schemas.microsoft.com/office/drawing/2014/main" id="{B774A8B9-27A2-FD45-A7B0-7E1258200C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5399899" cy="5529942"/>
          </a:xfrm>
          <a:prstGeom prst="rect">
            <a:avLst/>
          </a:prstGeom>
        </p:spPr>
      </p:pic>
      <p:pic>
        <p:nvPicPr>
          <p:cNvPr id="10" name="Picture 9">
            <a:extLst>
              <a:ext uri="{FF2B5EF4-FFF2-40B4-BE49-F238E27FC236}">
                <a16:creationId xmlns:a16="http://schemas.microsoft.com/office/drawing/2014/main" id="{EF7140A5-1D01-0747-9CD5-EA275321B334}"/>
              </a:ext>
            </a:extLst>
          </p:cNvPr>
          <p:cNvPicPr>
            <a:picLocks noChangeAspect="1"/>
          </p:cNvPicPr>
          <p:nvPr userDrawn="1"/>
        </p:nvPicPr>
        <p:blipFill>
          <a:blip r:embed="rId3">
            <a:extLst>
              <a:ext uri="{28A0092B-C50C-407E-A947-70E740481C1C}">
                <a14:useLocalDpi xmlns:a14="http://schemas.microsoft.com/office/drawing/2010/main"/>
              </a:ext>
            </a:extLst>
          </a:blip>
          <a:srcRect b="19690"/>
          <a:stretch>
            <a:fillRect/>
          </a:stretch>
        </p:blipFill>
        <p:spPr>
          <a:xfrm>
            <a:off x="9375228" y="5737893"/>
            <a:ext cx="2165153" cy="903589"/>
          </a:xfrm>
          <a:prstGeom prst="rect">
            <a:avLst/>
          </a:prstGeom>
        </p:spPr>
      </p:pic>
    </p:spTree>
    <p:extLst>
      <p:ext uri="{BB962C8B-B14F-4D97-AF65-F5344CB8AC3E}">
        <p14:creationId xmlns:p14="http://schemas.microsoft.com/office/powerpoint/2010/main" val="28038185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ct val="0"/>
              </a:spcBef>
              <a:spcAft>
                <a:spcPct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ct val="0"/>
              </a:spcAft>
              <a:buNone/>
              <a:defRPr lang="en-US" sz="4400" kern="1200" smtClean="0">
                <a:solidFill>
                  <a:schemeClr val="accent2"/>
                </a:solidFill>
                <a:latin typeface="+mj-lt"/>
                <a:ea typeface="+mj-ea"/>
                <a:cs typeface="+mj-cs"/>
              </a:defRPr>
            </a:lvl1pPr>
            <a:lvl2pPr>
              <a:defRPr lang="en-US" sz="4400" kern="1200" smtClean="0">
                <a:solidFill>
                  <a:schemeClr val="bg1"/>
                </a:solidFill>
                <a:latin typeface="+mj-lt"/>
                <a:ea typeface="+mj-ea"/>
                <a:cs typeface="+mj-cs"/>
              </a:defRPr>
            </a:lvl2pPr>
          </a:lstStyle>
          <a:p>
            <a:pPr lvl="0"/>
            <a:r>
              <a:rPr lang="en-US"/>
              <a:t>Edit Master English text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ct val="0"/>
              </a:spcBef>
              <a:spcAft>
                <a:spcPct val="0"/>
              </a:spcAft>
              <a:buFont typeface="Arial" panose="020B0604020202020204" pitchFamily="34" charset="0"/>
              <a:buNone/>
              <a:defRPr lang="en-US" sz="2000" kern="120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smtClean="0">
                <a:solidFill>
                  <a:schemeClr val="bg1"/>
                </a:solidFill>
                <a:latin typeface="+mn-lt"/>
                <a:ea typeface="+mn-ea"/>
                <a:cs typeface="+mn-cs"/>
              </a:defRPr>
            </a:lvl2pPr>
          </a:lstStyle>
          <a:p>
            <a:r>
              <a:rPr lang="en-US"/>
              <a:t>CLICK TO EDIT MASTER SUBTITLE STYLE</a:t>
            </a:r>
          </a:p>
          <a:p>
            <a:pPr lvl="1"/>
            <a:endParaRPr lang="en-US"/>
          </a:p>
        </p:txBody>
      </p:sp>
      <p:pic>
        <p:nvPicPr>
          <p:cNvPr id="10" name="Picture 9">
            <a:extLst>
              <a:ext uri="{FF2B5EF4-FFF2-40B4-BE49-F238E27FC236}">
                <a16:creationId xmlns:a16="http://schemas.microsoft.com/office/drawing/2014/main" id="{F23656D2-C8D0-AA42-923F-9E829787DC22}"/>
              </a:ext>
            </a:extLst>
          </p:cNvPr>
          <p:cNvPicPr>
            <a:picLocks noChangeAspect="1"/>
          </p:cNvPicPr>
          <p:nvPr userDrawn="1"/>
        </p:nvPicPr>
        <p:blipFill>
          <a:blip r:embed="rId2">
            <a:extLst>
              <a:ext uri="{28A0092B-C50C-407E-A947-70E740481C1C}">
                <a14:useLocalDpi xmlns:a14="http://schemas.microsoft.com/office/drawing/2010/main"/>
              </a:ext>
            </a:extLst>
          </a:blip>
          <a:srcRect b="19690"/>
          <a:stretch>
            <a:fillRect/>
          </a:stretch>
        </p:blipFill>
        <p:spPr>
          <a:xfrm>
            <a:off x="9375228" y="5737893"/>
            <a:ext cx="2165153" cy="903589"/>
          </a:xfrm>
          <a:prstGeom prst="rect">
            <a:avLst/>
          </a:prstGeom>
        </p:spPr>
      </p:pic>
      <p:pic>
        <p:nvPicPr>
          <p:cNvPr id="9" name="Picture 8">
            <a:extLst>
              <a:ext uri="{FF2B5EF4-FFF2-40B4-BE49-F238E27FC236}">
                <a16:creationId xmlns:a16="http://schemas.microsoft.com/office/drawing/2014/main" id="{B774A8B9-27A2-FD45-A7B0-7E1258200C05}"/>
              </a:ext>
            </a:extLst>
          </p:cNvPr>
          <p:cNvPicPr>
            <a:picLocks noChangeAspect="1"/>
          </p:cNvPicPr>
          <p:nvPr userDrawn="1"/>
        </p:nvPicPr>
        <p:blipFill>
          <a:blip r:embed="rId3">
            <a:extLst>
              <a:ext uri="{28A0092B-C50C-407E-A947-70E740481C1C}">
                <a14:useLocalDpi xmlns:a14="http://schemas.microsoft.com/office/drawing/2010/main" val="0"/>
              </a:ext>
            </a:extLst>
          </a:blip>
          <a:srcRect l="1198" r="29895"/>
          <a:stretch>
            <a:fillRect/>
          </a:stretch>
        </p:blipFill>
        <p:spPr>
          <a:xfrm>
            <a:off x="-55716" y="-39103"/>
            <a:ext cx="5766486" cy="5569045"/>
          </a:xfrm>
          <a:prstGeom prst="rect">
            <a:avLst/>
          </a:prstGeom>
        </p:spPr>
      </p:pic>
    </p:spTree>
    <p:extLst>
      <p:ext uri="{BB962C8B-B14F-4D97-AF65-F5344CB8AC3E}">
        <p14:creationId xmlns:p14="http://schemas.microsoft.com/office/powerpoint/2010/main" val="13669713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EXT ONLY - WELS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67C8-A34C-2644-ABBE-C75646F99236}"/>
              </a:ext>
            </a:extLst>
          </p:cNvPr>
          <p:cNvSpPr>
            <a:spLocks noGrp="1"/>
          </p:cNvSpPr>
          <p:nvPr>
            <p:ph type="title" hasCustomPrompt="1"/>
          </p:nvPr>
        </p:nvSpPr>
        <p:spPr/>
        <p:txBody>
          <a:bodyPr/>
          <a:lstStyle>
            <a:lvl1pPr>
              <a:defRPr>
                <a:solidFill>
                  <a:srgbClr val="0070C0"/>
                </a:solidFill>
              </a:defRPr>
            </a:lvl1pPr>
          </a:lstStyle>
          <a:p>
            <a:r>
              <a:rPr lang="en-US"/>
              <a:t>Click to edit WELSH title style</a:t>
            </a:r>
          </a:p>
        </p:txBody>
      </p:sp>
      <p:sp>
        <p:nvSpPr>
          <p:cNvPr id="3" name="Content Placeholder 2">
            <a:extLst>
              <a:ext uri="{FF2B5EF4-FFF2-40B4-BE49-F238E27FC236}">
                <a16:creationId xmlns:a16="http://schemas.microsoft.com/office/drawing/2014/main" id="{53877FE8-32F0-324C-86B5-D76457656616}"/>
              </a:ext>
            </a:extLst>
          </p:cNvPr>
          <p:cNvSpPr>
            <a:spLocks noGrp="1"/>
          </p:cNvSpPr>
          <p:nvPr>
            <p:ph idx="1"/>
          </p:nvPr>
        </p:nvSpPr>
        <p:spPr/>
        <p:txBody>
          <a:bodyPr/>
          <a:lstStyle>
            <a:lvl1pPr>
              <a:defRPr>
                <a:solidFill>
                  <a:srgbClr val="0070C0"/>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350059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ONLY - ENGLIS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67C8-A34C-2644-ABBE-C75646F99236}"/>
              </a:ext>
            </a:extLst>
          </p:cNvPr>
          <p:cNvSpPr>
            <a:spLocks noGrp="1"/>
          </p:cNvSpPr>
          <p:nvPr>
            <p:ph type="title" hasCustomPrompt="1"/>
          </p:nvPr>
        </p:nvSpPr>
        <p:spPr/>
        <p:txBody>
          <a:bodyPr/>
          <a:lstStyle>
            <a:lvl1pPr>
              <a:defRPr>
                <a:solidFill>
                  <a:schemeClr val="accent2"/>
                </a:solidFill>
              </a:defRPr>
            </a:lvl1pPr>
          </a:lstStyle>
          <a:p>
            <a:r>
              <a:rPr lang="en-US"/>
              <a:t>Click to edit ENGLISH title style</a:t>
            </a:r>
          </a:p>
        </p:txBody>
      </p:sp>
      <p:sp>
        <p:nvSpPr>
          <p:cNvPr id="3" name="Content Placeholder 2">
            <a:extLst>
              <a:ext uri="{FF2B5EF4-FFF2-40B4-BE49-F238E27FC236}">
                <a16:creationId xmlns:a16="http://schemas.microsoft.com/office/drawing/2014/main" id="{53877FE8-32F0-324C-86B5-D76457656616}"/>
              </a:ext>
            </a:extLst>
          </p:cNvPr>
          <p:cNvSpPr>
            <a:spLocks noGrp="1"/>
          </p:cNvSpPr>
          <p:nvPr>
            <p:ph idx="1"/>
          </p:nvPr>
        </p:nvSpPr>
        <p:spPr/>
        <p:txBody>
          <a:bodyPr/>
          <a:lstStyle>
            <a:lvl1pPr>
              <a:defRPr>
                <a:solidFill>
                  <a:schemeClr val="accent2"/>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613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ONLY - BILING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617C-8E9E-AB41-AE93-9BEC9ADF1D2A}"/>
              </a:ext>
            </a:extLst>
          </p:cNvPr>
          <p:cNvSpPr>
            <a:spLocks noGrp="1"/>
          </p:cNvSpPr>
          <p:nvPr>
            <p:ph type="title" hasCustomPrompt="1"/>
          </p:nvPr>
        </p:nvSpPr>
        <p:spPr>
          <a:xfrm>
            <a:off x="406400" y="365125"/>
            <a:ext cx="9231087" cy="389618"/>
          </a:xfrm>
        </p:spPr>
        <p:txBody>
          <a:bodyPr>
            <a:normAutofit/>
          </a:bodyPr>
          <a:lstStyle>
            <a:lvl1pPr>
              <a:defRPr sz="2000">
                <a:solidFill>
                  <a:schemeClr val="accent1"/>
                </a:solidFill>
              </a:defRPr>
            </a:lvl1pPr>
          </a:lstStyle>
          <a:p>
            <a:r>
              <a:rPr lang="en-US"/>
              <a:t>Click to edit Welsh title style </a:t>
            </a:r>
          </a:p>
        </p:txBody>
      </p:sp>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1669144"/>
            <a:ext cx="5442176" cy="4711020"/>
          </a:xfrm>
        </p:spPr>
        <p:txBody>
          <a:bodyPr/>
          <a:lstStyle>
            <a:lvl1pPr>
              <a:defRPr>
                <a:solidFill>
                  <a:schemeClr val="accent1"/>
                </a:solidFill>
              </a:defRPr>
            </a:lvl1pPr>
            <a:lvl2pPr>
              <a:buClr>
                <a:schemeClr val="bg2"/>
              </a:buClr>
              <a:defRPr/>
            </a:lvl2pPr>
          </a:lstStyle>
          <a:p>
            <a:pPr lvl="0"/>
            <a:r>
              <a:rPr lang="en-US"/>
              <a:t>Edit Welsh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9AC3D9E7-D74B-364A-9961-EC496661F693}"/>
              </a:ext>
            </a:extLst>
          </p:cNvPr>
          <p:cNvSpPr>
            <a:spLocks noGrp="1"/>
          </p:cNvSpPr>
          <p:nvPr>
            <p:ph sz="half" idx="2" hasCustomPrompt="1"/>
          </p:nvPr>
        </p:nvSpPr>
        <p:spPr>
          <a:xfrm>
            <a:off x="6066973" y="1669144"/>
            <a:ext cx="5199743" cy="4711020"/>
          </a:xfrm>
        </p:spPr>
        <p:txBody>
          <a:bodyPr/>
          <a:lstStyle>
            <a:lvl1pPr>
              <a:defRPr>
                <a:solidFill>
                  <a:schemeClr val="accent2"/>
                </a:solidFill>
              </a:defRPr>
            </a:lvl1pPr>
            <a:lvl2pPr>
              <a:buClr>
                <a:schemeClr val="accent3"/>
              </a:buClr>
              <a:defRPr/>
            </a:lvl2pPr>
          </a:lstStyle>
          <a:p>
            <a:pPr lvl="0"/>
            <a:r>
              <a:rPr lang="en-US"/>
              <a:t>Edit English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F2373E3E-7EAA-FF4C-A7F3-B0650A410B89}"/>
              </a:ext>
            </a:extLst>
          </p:cNvPr>
          <p:cNvSpPr>
            <a:spLocks noGrp="1"/>
          </p:cNvSpPr>
          <p:nvPr>
            <p:ph type="body" sz="quarter" idx="13" hasCustomPrompt="1"/>
          </p:nvPr>
        </p:nvSpPr>
        <p:spPr>
          <a:xfrm>
            <a:off x="406401" y="841147"/>
            <a:ext cx="9231086" cy="392112"/>
          </a:xfrm>
        </p:spPr>
        <p:txBody>
          <a:bodyPr>
            <a:normAutofit/>
          </a:bodyPr>
          <a:lstStyle>
            <a:lvl1pPr>
              <a:defRPr sz="1800">
                <a:solidFill>
                  <a:schemeClr val="accent2"/>
                </a:solidFill>
              </a:defRPr>
            </a:lvl1pPr>
          </a:lstStyle>
          <a:p>
            <a:pPr lvl="0"/>
            <a:r>
              <a:rPr lang="en-US"/>
              <a:t>Click to edit English title</a:t>
            </a:r>
          </a:p>
        </p:txBody>
      </p:sp>
      <p:cxnSp>
        <p:nvCxnSpPr>
          <p:cNvPr id="11" name="Straight Connector 10">
            <a:extLst>
              <a:ext uri="{FF2B5EF4-FFF2-40B4-BE49-F238E27FC236}">
                <a16:creationId xmlns:a16="http://schemas.microsoft.com/office/drawing/2014/main" id="{907BF577-AB27-8549-8D2C-5C2D69007C80}"/>
              </a:ext>
            </a:extLst>
          </p:cNvPr>
          <p:cNvCxnSpPr/>
          <p:nvPr userDrawn="1"/>
        </p:nvCxnSpPr>
        <p:spPr>
          <a:xfrm flipV="1">
            <a:off x="493487" y="1356627"/>
            <a:ext cx="5297033" cy="7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9B5888-41F2-8C4E-BAE0-545ACCAE2071}"/>
              </a:ext>
            </a:extLst>
          </p:cNvPr>
          <p:cNvCxnSpPr/>
          <p:nvPr userDrawn="1"/>
        </p:nvCxnSpPr>
        <p:spPr>
          <a:xfrm>
            <a:off x="6154057" y="1356627"/>
            <a:ext cx="56308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2B6F56-5A09-BF4C-AA14-C2678D945D5E}"/>
              </a:ext>
            </a:extLst>
          </p:cNvPr>
          <p:cNvPicPr>
            <a:picLocks noChangeAspect="1"/>
          </p:cNvPicPr>
          <p:nvPr userDrawn="1"/>
        </p:nvPicPr>
        <p:blipFill>
          <a:blip r:embed="rId2">
            <a:extLst>
              <a:ext uri="{28A0092B-C50C-407E-A947-70E740481C1C}">
                <a14:useLocalDpi xmlns:a14="http://schemas.microsoft.com/office/drawing/2010/main"/>
              </a:ext>
            </a:extLst>
          </a:blip>
          <a:srcRect b="20468"/>
          <a:stretch>
            <a:fillRect/>
          </a:stretch>
        </p:blipFill>
        <p:spPr>
          <a:xfrm>
            <a:off x="10130973" y="365126"/>
            <a:ext cx="1645112" cy="679904"/>
          </a:xfrm>
          <a:prstGeom prst="rect">
            <a:avLst/>
          </a:prstGeom>
        </p:spPr>
      </p:pic>
    </p:spTree>
    <p:extLst>
      <p:ext uri="{BB962C8B-B14F-4D97-AF65-F5344CB8AC3E}">
        <p14:creationId xmlns:p14="http://schemas.microsoft.com/office/powerpoint/2010/main" val="20475106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AND TEXT - BILINGU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2946397"/>
            <a:ext cx="5442857" cy="3526973"/>
          </a:xfrm>
        </p:spPr>
        <p:txBody>
          <a:bodyPr/>
          <a:lstStyle>
            <a:lvl1pPr>
              <a:defRPr>
                <a:solidFill>
                  <a:schemeClr val="accent2"/>
                </a:solidFill>
              </a:defRPr>
            </a:lvl1pPr>
            <a:lvl2pPr>
              <a:buClr>
                <a:schemeClr val="accent1"/>
              </a:buClr>
              <a:defRPr/>
            </a:lvl2pPr>
          </a:lstStyle>
          <a:p>
            <a:pPr lvl="0"/>
            <a:r>
              <a:rPr lang="en-US"/>
              <a:t>Edit Welsh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9AC3D9E7-D74B-364A-9961-EC496661F693}"/>
              </a:ext>
            </a:extLst>
          </p:cNvPr>
          <p:cNvSpPr>
            <a:spLocks noGrp="1"/>
          </p:cNvSpPr>
          <p:nvPr>
            <p:ph sz="half" idx="2" hasCustomPrompt="1"/>
          </p:nvPr>
        </p:nvSpPr>
        <p:spPr>
          <a:xfrm>
            <a:off x="6154739" y="2946396"/>
            <a:ext cx="5630862" cy="3526974"/>
          </a:xfrm>
        </p:spPr>
        <p:txBody>
          <a:bodyPr/>
          <a:lstStyle>
            <a:lvl1pPr>
              <a:defRPr>
                <a:solidFill>
                  <a:schemeClr val="accent1"/>
                </a:solidFill>
              </a:defRPr>
            </a:lvl1pPr>
            <a:lvl2pPr>
              <a:buClr>
                <a:schemeClr val="accent2"/>
              </a:buClr>
              <a:defRPr/>
            </a:lvl2pPr>
          </a:lstStyle>
          <a:p>
            <a:pPr lvl="0"/>
            <a:r>
              <a:rPr lang="en-US"/>
              <a:t>Edit English text styles</a:t>
            </a:r>
          </a:p>
          <a:p>
            <a:pPr lvl="1"/>
            <a:r>
              <a:rPr lang="en-US"/>
              <a:t>Second level</a:t>
            </a:r>
          </a:p>
          <a:p>
            <a:pPr lvl="2"/>
            <a:r>
              <a:rPr lang="en-US"/>
              <a:t>Third level</a:t>
            </a:r>
          </a:p>
        </p:txBody>
      </p:sp>
      <p:sp useBgFill="1">
        <p:nvSpPr>
          <p:cNvPr id="8" name="Picture Placeholder 7">
            <a:extLst>
              <a:ext uri="{FF2B5EF4-FFF2-40B4-BE49-F238E27FC236}">
                <a16:creationId xmlns:a16="http://schemas.microsoft.com/office/drawing/2014/main" id="{1A914FE2-29FB-1A42-B66A-96A12FE622F8}"/>
              </a:ext>
            </a:extLst>
          </p:cNvPr>
          <p:cNvSpPr>
            <a:spLocks noGrp="1"/>
          </p:cNvSpPr>
          <p:nvPr>
            <p:ph type="pic" sz="quarter" idx="10"/>
          </p:nvPr>
        </p:nvSpPr>
        <p:spPr>
          <a:xfrm>
            <a:off x="406400" y="377371"/>
            <a:ext cx="11379200" cy="2292803"/>
          </a:xfrm>
        </p:spPr>
        <p:txBody>
          <a:bodyPr/>
          <a:lstStyle/>
          <a:p>
            <a:endParaRPr lang="en-US"/>
          </a:p>
        </p:txBody>
      </p:sp>
      <p:cxnSp>
        <p:nvCxnSpPr>
          <p:cNvPr id="12" name="Straight Connector 11">
            <a:extLst>
              <a:ext uri="{FF2B5EF4-FFF2-40B4-BE49-F238E27FC236}">
                <a16:creationId xmlns:a16="http://schemas.microsoft.com/office/drawing/2014/main" id="{4DEDDA3F-2662-324F-8E48-EB206FB080A0}"/>
              </a:ext>
            </a:extLst>
          </p:cNvPr>
          <p:cNvCxnSpPr/>
          <p:nvPr userDrawn="1"/>
        </p:nvCxnSpPr>
        <p:spPr>
          <a:xfrm>
            <a:off x="406400" y="2801256"/>
            <a:ext cx="54428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31524B-6206-F947-92FA-2AB19A8BEDE1}"/>
              </a:ext>
            </a:extLst>
          </p:cNvPr>
          <p:cNvCxnSpPr/>
          <p:nvPr userDrawn="1"/>
        </p:nvCxnSpPr>
        <p:spPr>
          <a:xfrm>
            <a:off x="6154738" y="2808513"/>
            <a:ext cx="56308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79956"/>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C830-BC46-2741-8298-360B6F284855}"/>
              </a:ext>
            </a:extLst>
          </p:cNvPr>
          <p:cNvSpPr>
            <a:spLocks noGrp="1"/>
          </p:cNvSpPr>
          <p:nvPr>
            <p:ph type="title"/>
          </p:nvPr>
        </p:nvSpPr>
        <p:spPr>
          <a:xfrm>
            <a:off x="406400" y="365125"/>
            <a:ext cx="9724572" cy="69441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7E4768B-83E1-EC40-A34A-77513EEFF249}"/>
              </a:ext>
            </a:extLst>
          </p:cNvPr>
          <p:cNvSpPr>
            <a:spLocks noGrp="1"/>
          </p:cNvSpPr>
          <p:nvPr>
            <p:ph type="body" idx="1"/>
          </p:nvPr>
        </p:nvSpPr>
        <p:spPr>
          <a:xfrm>
            <a:off x="407988" y="1480458"/>
            <a:ext cx="9722984" cy="46965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cxnSp>
        <p:nvCxnSpPr>
          <p:cNvPr id="9" name="Straight Connector 8">
            <a:extLst>
              <a:ext uri="{FF2B5EF4-FFF2-40B4-BE49-F238E27FC236}">
                <a16:creationId xmlns:a16="http://schemas.microsoft.com/office/drawing/2014/main" id="{F89F9E7D-756D-164B-8097-B956732673E4}"/>
              </a:ext>
            </a:extLst>
          </p:cNvPr>
          <p:cNvCxnSpPr/>
          <p:nvPr userDrawn="1"/>
        </p:nvCxnSpPr>
        <p:spPr>
          <a:xfrm>
            <a:off x="406400" y="1211943"/>
            <a:ext cx="11335657"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12351E7-12BB-8F4D-B797-29BD2B0269F1}"/>
              </a:ext>
            </a:extLst>
          </p:cNvPr>
          <p:cNvPicPr>
            <a:picLocks noChangeAspect="1"/>
          </p:cNvPicPr>
          <p:nvPr userDrawn="1"/>
        </p:nvPicPr>
        <p:blipFill>
          <a:blip r:embed="rId35">
            <a:extLst>
              <a:ext uri="{28A0092B-C50C-407E-A947-70E740481C1C}">
                <a14:useLocalDpi xmlns:a14="http://schemas.microsoft.com/office/drawing/2010/main"/>
              </a:ext>
            </a:extLst>
          </a:blip>
          <a:srcRect b="20468"/>
          <a:stretch>
            <a:fillRect/>
          </a:stretch>
        </p:blipFill>
        <p:spPr>
          <a:xfrm>
            <a:off x="10130973" y="365126"/>
            <a:ext cx="1645112" cy="679904"/>
          </a:xfrm>
          <a:prstGeom prst="rect">
            <a:avLst/>
          </a:prstGeom>
        </p:spPr>
      </p:pic>
    </p:spTree>
    <p:extLst>
      <p:ext uri="{BB962C8B-B14F-4D97-AF65-F5344CB8AC3E}">
        <p14:creationId xmlns:p14="http://schemas.microsoft.com/office/powerpoint/2010/main" val="472599195"/>
      </p:ext>
    </p:extLst>
  </p:cSld>
  <p:clrMap bg1="lt1" tx1="dk1" bg2="lt2" tx2="dk2" accent1="accent1" accent2="accent2" accent3="accent3" accent4="accent4" accent5="accent5" accent6="accent6" hlink="hlink" folHlink="folHlink"/>
  <p:sldLayoutIdLst>
    <p:sldLayoutId id="2147483685" r:id="rId1"/>
    <p:sldLayoutId id="2147483715" r:id="rId2"/>
    <p:sldLayoutId id="2147483716" r:id="rId3"/>
    <p:sldLayoutId id="2147483717" r:id="rId4"/>
    <p:sldLayoutId id="2147483718" r:id="rId5"/>
    <p:sldLayoutId id="2147483710" r:id="rId6"/>
    <p:sldLayoutId id="2147483686" r:id="rId7"/>
    <p:sldLayoutId id="2147483688" r:id="rId8"/>
    <p:sldLayoutId id="2147483700" r:id="rId9"/>
    <p:sldLayoutId id="2147483709" r:id="rId10"/>
    <p:sldLayoutId id="2147483708" r:id="rId11"/>
    <p:sldLayoutId id="2147483687" r:id="rId12"/>
    <p:sldLayoutId id="2147483719" r:id="rId13"/>
    <p:sldLayoutId id="2147483697" r:id="rId14"/>
    <p:sldLayoutId id="2147483720" r:id="rId15"/>
    <p:sldLayoutId id="2147483698" r:id="rId16"/>
    <p:sldLayoutId id="2147483722" r:id="rId17"/>
    <p:sldLayoutId id="2147483699" r:id="rId18"/>
    <p:sldLayoutId id="2147483723" r:id="rId19"/>
    <p:sldLayoutId id="2147483702" r:id="rId20"/>
    <p:sldLayoutId id="2147483724" r:id="rId21"/>
    <p:sldLayoutId id="2147483701" r:id="rId22"/>
    <p:sldLayoutId id="2147483704" r:id="rId23"/>
    <p:sldLayoutId id="2147483721" r:id="rId24"/>
    <p:sldLayoutId id="2147483703" r:id="rId25"/>
    <p:sldLayoutId id="2147483705" r:id="rId26"/>
    <p:sldLayoutId id="2147483706" r:id="rId27"/>
    <p:sldLayoutId id="2147483707" r:id="rId28"/>
    <p:sldLayoutId id="2147483712" r:id="rId29"/>
    <p:sldLayoutId id="2147483713" r:id="rId30"/>
    <p:sldLayoutId id="2147483711" r:id="rId31"/>
    <p:sldLayoutId id="2147483725" r:id="rId32"/>
    <p:sldLayoutId id="2147483726" r:id="rId33"/>
  </p:sldLayoutIdLst>
  <p:transition/>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1800" kern="1200">
          <a:solidFill>
            <a:schemeClr val="accent1"/>
          </a:solidFill>
          <a:latin typeface="+mn-lt"/>
          <a:ea typeface="+mn-ea"/>
          <a:cs typeface="+mn-cs"/>
        </a:defRPr>
      </a:lvl1pPr>
      <a:lvl2pPr marL="317500" indent="-3175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2pPr>
      <a:lvl3pPr marL="635000" indent="-274638" algn="l" defTabSz="914400" rtl="0" eaLnBrk="1" latinLnBrk="0" hangingPunct="1">
        <a:lnSpc>
          <a:spcPct val="90000"/>
        </a:lnSpc>
        <a:spcBef>
          <a:spcPts val="500"/>
        </a:spcBef>
        <a:spcAft>
          <a:spcPts val="600"/>
        </a:spcAft>
        <a:buClr>
          <a:schemeClr val="accent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7" userDrawn="1">
          <p15:clr>
            <a:srgbClr val="F26B43"/>
          </p15:clr>
        </p15:guide>
        <p15:guide id="2" pos="257" userDrawn="1">
          <p15:clr>
            <a:srgbClr val="F26B43"/>
          </p15:clr>
        </p15:guide>
        <p15:guide id="3" pos="3568" userDrawn="1">
          <p15:clr>
            <a:srgbClr val="F26B43"/>
          </p15:clr>
        </p15:guide>
        <p15:guide id="4" pos="7478" userDrawn="1">
          <p15:clr>
            <a:srgbClr val="F26B43"/>
          </p15:clr>
        </p15:guide>
        <p15:guide id="5" pos="6403" userDrawn="1">
          <p15:clr>
            <a:srgbClr val="F26B43"/>
          </p15:clr>
        </p15:guide>
        <p15:guide id="6" pos="3681" userDrawn="1">
          <p15:clr>
            <a:srgbClr val="F26B43"/>
          </p15:clr>
        </p15:guide>
        <p15:guide id="7" orient="horz" pos="3906" userDrawn="1">
          <p15:clr>
            <a:srgbClr val="F26B43"/>
          </p15:clr>
        </p15:guide>
        <p15:guide id="8" orient="horz" pos="10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32.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9.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0.png"/><Relationship Id="rId1" Type="http://schemas.openxmlformats.org/officeDocument/2006/relationships/slideLayout" Target="../slideLayouts/slideLayout3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38.png"/><Relationship Id="rId4"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4.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5.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6.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7.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3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297080" y="909613"/>
            <a:ext cx="11644549" cy="9742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lnSpc>
                <a:spcPct val="100000"/>
              </a:lnSpc>
              <a:spcBef>
                <a:spcPts val="150"/>
              </a:spcBef>
              <a:defRPr b="0" i="0"/>
            </a:pPr>
            <a:r>
              <a:rPr lang="1106" sz="2400" dirty="0">
                <a:latin typeface="Arial" panose="020B0604020202020204" pitchFamily="34" charset="0"/>
                <a:ea typeface="Lato" charset="0"/>
                <a:cs typeface="Arial" panose="020B0604020202020204" pitchFamily="34" charset="0"/>
              </a:rPr>
              <a:t>Lefel 3 Iechyd a Gofal Cymdeithasol: Egwyddorion a Chyd-destunau</a:t>
            </a:r>
          </a:p>
          <a:p>
            <a:pPr marL="804863" indent="-804863" defTabSz="457200">
              <a:lnSpc>
                <a:spcPct val="100000"/>
              </a:lnSpc>
              <a:spcBef>
                <a:spcPts val="150"/>
              </a:spcBef>
              <a:defRPr b="0" i="0"/>
            </a:pPr>
            <a:r>
              <a:rPr lang="1106" sz="1800" dirty="0"/>
              <a:t>Uned 2:	Ffactorau sy’n effeithio ar dwf a datblygiad unigolion ar bob cam o’r rhychwant oes.</a:t>
            </a:r>
            <a:endParaRPr lang="en-US" sz="1800" dirty="0">
              <a:latin typeface="Arial" panose="020B0604020202020204" pitchFamily="34" charset="0"/>
              <a:ea typeface="Lato" charset="0"/>
              <a:cs typeface="Arial" panose="020B0604020202020204" pitchFamily="34" charset="0"/>
            </a:endParaRPr>
          </a:p>
        </p:txBody>
      </p:sp>
      <p:sp>
        <p:nvSpPr>
          <p:cNvPr id="2" name="TextBox 1"/>
          <p:cNvSpPr txBox="1"/>
          <p:nvPr/>
        </p:nvSpPr>
        <p:spPr>
          <a:xfrm>
            <a:off x="153646" y="287484"/>
            <a:ext cx="4353563" cy="457657"/>
          </a:xfrm>
          <a:prstGeom prst="rect">
            <a:avLst/>
          </a:prstGeom>
          <a:noFill/>
        </p:spPr>
        <p:txBody>
          <a:bodyPr wrap="square" rtlCol="0">
            <a:spAutoFit/>
          </a:bodyPr>
          <a:lstStyle/>
          <a:p>
            <a:pPr>
              <a:defRPr b="0" i="0"/>
            </a:pPr>
            <a:r>
              <a:rPr lang="1106" sz="2400" dirty="0">
                <a:latin typeface="+mj-lt"/>
                <a:ea typeface="Lato" charset="0"/>
                <a:cs typeface="Lato" charset="0"/>
              </a:rPr>
              <a:t>Adolygu Arholiadau Ar-Lein</a:t>
            </a:r>
          </a:p>
        </p:txBody>
      </p:sp>
      <p:sp>
        <p:nvSpPr>
          <p:cNvPr id="7" name="Title 1"/>
          <p:cNvSpPr txBox="1"/>
          <p:nvPr/>
        </p:nvSpPr>
        <p:spPr>
          <a:xfrm>
            <a:off x="0" y="664268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defTabSz="457200">
              <a:lnSpc>
                <a:spcPct val="100000"/>
              </a:lnSpc>
              <a:spcBef>
                <a:spcPct val="20000"/>
              </a:spcBef>
              <a:defRPr/>
            </a:pPr>
            <a:endParaRPr lang="en-US" sz="2800" b="1">
              <a:latin typeface="Lato" charset="0"/>
              <a:ea typeface="Lato" charset="0"/>
              <a:cs typeface="Lato" charset="0"/>
            </a:endParaRPr>
          </a:p>
        </p:txBody>
      </p:sp>
      <p:pic>
        <p:nvPicPr>
          <p:cNvPr id="8" name="Picture 7">
            <a:extLst>
              <a:ext uri="{FF2B5EF4-FFF2-40B4-BE49-F238E27FC236}">
                <a16:creationId xmlns:a16="http://schemas.microsoft.com/office/drawing/2014/main" id="{5BF16ACB-FDEB-4EA7-A686-FA68DCDDAE1A}"/>
              </a:ext>
            </a:extLst>
          </p:cNvPr>
          <p:cNvPicPr>
            <a:picLocks noChangeAspect="1"/>
          </p:cNvPicPr>
          <p:nvPr/>
        </p:nvPicPr>
        <p:blipFill>
          <a:blip r:embed="rId3"/>
          <a:stretch>
            <a:fillRect/>
          </a:stretch>
        </p:blipFill>
        <p:spPr>
          <a:xfrm>
            <a:off x="297080" y="1883887"/>
            <a:ext cx="11644549" cy="4758799"/>
          </a:xfrm>
          <a:prstGeom prst="rect">
            <a:avLst/>
          </a:prstGeom>
        </p:spPr>
      </p:pic>
      <p:sp>
        <p:nvSpPr>
          <p:cNvPr id="4" name="TextBox 3">
            <a:extLst>
              <a:ext uri="{FF2B5EF4-FFF2-40B4-BE49-F238E27FC236}">
                <a16:creationId xmlns:a16="http://schemas.microsoft.com/office/drawing/2014/main" id="{3518482B-227A-07D1-0748-AA1FBE203EC7}"/>
              </a:ext>
            </a:extLst>
          </p:cNvPr>
          <p:cNvSpPr txBox="1"/>
          <p:nvPr/>
        </p:nvSpPr>
        <p:spPr>
          <a:xfrm>
            <a:off x="10215834" y="1515357"/>
            <a:ext cx="6106757" cy="366126"/>
          </a:xfrm>
          <a:prstGeom prst="rect">
            <a:avLst/>
          </a:prstGeom>
          <a:noFill/>
        </p:spPr>
        <p:txBody>
          <a:bodyPr wrap="square">
            <a:spAutoFit/>
          </a:bodyPr>
          <a:lstStyle/>
          <a:p>
            <a:pPr>
              <a:defRPr b="0" i="0"/>
            </a:pPr>
            <a:r>
              <a:rPr lang="1106" sz="1800" b="1" dirty="0"/>
              <a:t>(Ionawr 2024)</a:t>
            </a:r>
            <a:endParaRPr lang="en-GB" b="1" dirty="0"/>
          </a:p>
        </p:txBody>
      </p:sp>
      <p:pic>
        <p:nvPicPr>
          <p:cNvPr id="3" name="Picture 2" descr="Logo, company name&#10;&#10;Description automatically generated">
            <a:extLst>
              <a:ext uri="{FF2B5EF4-FFF2-40B4-BE49-F238E27FC236}">
                <a16:creationId xmlns:a16="http://schemas.microsoft.com/office/drawing/2014/main" id="{250FE563-A7AE-41A1-DE86-BB249FFADD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8057" y="303029"/>
            <a:ext cx="686863" cy="686863"/>
          </a:xfrm>
          <a:prstGeom prst="rect">
            <a:avLst/>
          </a:prstGeom>
          <a:noFill/>
        </p:spPr>
      </p:pic>
    </p:spTree>
    <p:extLst>
      <p:ext uri="{BB962C8B-B14F-4D97-AF65-F5344CB8AC3E}">
        <p14:creationId xmlns:p14="http://schemas.microsoft.com/office/powerpoint/2010/main" val="1614504874"/>
      </p:ext>
    </p:extLst>
  </p:cSld>
  <p:clrMapOvr>
    <a:masterClrMapping/>
  </p:clrMapOvr>
  <mc:AlternateContent xmlns:mc="http://schemas.openxmlformats.org/markup-compatibility/2006" xmlns:p14="http://schemas.microsoft.com/office/powerpoint/2010/main">
    <mc:Choice Requires="p14">
      <p:transition spd="slow" p14:dur="2000" advTm="10492"/>
    </mc:Choice>
    <mc:Fallback xmlns="" xmlns:p15="http://schemas.microsoft.com/office/powerpoint/2012/main">
      <p:transition spd="slow" advTm="104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1A7C03-C92F-461B-AC44-EEFF93F19746}"/>
              </a:ext>
            </a:extLst>
          </p:cNvPr>
          <p:cNvSpPr>
            <a:spLocks noGrp="1"/>
          </p:cNvSpPr>
          <p:nvPr>
            <p:ph type="title" idx="4294967295"/>
          </p:nvPr>
        </p:nvSpPr>
        <p:spPr>
          <a:xfrm>
            <a:off x="0" y="207963"/>
            <a:ext cx="10223500" cy="447675"/>
          </a:xfrm>
        </p:spPr>
        <p:txBody>
          <a:bodyPr/>
          <a:lstStyle/>
          <a:p>
            <a:pPr>
              <a:defRPr b="0" i="0"/>
            </a:pPr>
            <a:r>
              <a:rPr lang="1106" dirty="0"/>
              <a:t>Cwestiwn 5 (a) </a:t>
            </a:r>
          </a:p>
        </p:txBody>
      </p:sp>
      <p:sp>
        <p:nvSpPr>
          <p:cNvPr id="4" name="Content Placeholder 3">
            <a:extLst>
              <a:ext uri="{FF2B5EF4-FFF2-40B4-BE49-F238E27FC236}">
                <a16:creationId xmlns:a16="http://schemas.microsoft.com/office/drawing/2014/main" id="{AD6E990A-1AC6-47B6-A255-DB4211343986}"/>
              </a:ext>
            </a:extLst>
          </p:cNvPr>
          <p:cNvSpPr>
            <a:spLocks noGrp="1"/>
          </p:cNvSpPr>
          <p:nvPr>
            <p:ph sz="quarter" idx="4294967295"/>
          </p:nvPr>
        </p:nvSpPr>
        <p:spPr>
          <a:xfrm>
            <a:off x="382588" y="1076325"/>
            <a:ext cx="11809412" cy="5243513"/>
          </a:xfrm>
        </p:spPr>
        <p:txBody>
          <a:bodyPr/>
          <a:lstStyle/>
          <a:p>
            <a:endParaRPr lang="en-GB" dirty="0"/>
          </a:p>
          <a:p>
            <a:pPr>
              <a:defRPr b="0" i="0"/>
            </a:pPr>
            <a:r>
              <a:rPr lang="1106" dirty="0"/>
              <a:t> </a:t>
            </a:r>
            <a:endParaRPr lang="en-GB" dirty="0">
              <a:solidFill>
                <a:schemeClr val="tx1"/>
              </a:solidFill>
            </a:endParaRPr>
          </a:p>
        </p:txBody>
      </p:sp>
      <p:sp>
        <p:nvSpPr>
          <p:cNvPr id="5" name="TextBox 4">
            <a:extLst>
              <a:ext uri="{FF2B5EF4-FFF2-40B4-BE49-F238E27FC236}">
                <a16:creationId xmlns:a16="http://schemas.microsoft.com/office/drawing/2014/main" id="{9D672D65-D9C5-BC19-950E-790C97F0D366}"/>
              </a:ext>
            </a:extLst>
          </p:cNvPr>
          <p:cNvSpPr txBox="1"/>
          <p:nvPr/>
        </p:nvSpPr>
        <p:spPr>
          <a:xfrm>
            <a:off x="1035170" y="1475118"/>
            <a:ext cx="10579860" cy="1495776"/>
          </a:xfrm>
          <a:prstGeom prst="rect">
            <a:avLst/>
          </a:prstGeom>
          <a:noFill/>
        </p:spPr>
        <p:txBody>
          <a:bodyPr wrap="square">
            <a:spAutoFit/>
          </a:bodyPr>
          <a:lstStyle/>
          <a:p>
            <a:pPr marL="635" indent="-6350">
              <a:lnSpc>
                <a:spcPct val="102000"/>
              </a:lnSpc>
              <a:spcAft>
                <a:spcPts val="15"/>
              </a:spcAft>
              <a:defRPr b="0" i="0"/>
            </a:pPr>
            <a:r>
              <a:rPr lang="1106" i="1">
                <a:solidFill>
                  <a:srgbClr val="000000"/>
                </a:solidFill>
                <a:effectLst/>
                <a:latin typeface="Arial" panose="020B0604020202020204" pitchFamily="34" charset="0"/>
                <a:ea typeface="Arial" panose="020B0604020202020204" pitchFamily="34" charset="0"/>
              </a:rPr>
              <a:t>Mae Osian yn 17 oed ac mae wedi ymuno â gang o bobl ifanc sy’n cael ei gysylltu â throseddau lleol (local crimes). </a:t>
            </a:r>
          </a:p>
          <a:p>
            <a:pPr marL="635" indent="-6350">
              <a:lnSpc>
                <a:spcPct val="102000"/>
              </a:lnSpc>
              <a:spcAft>
                <a:spcPts val="15"/>
              </a:spcAft>
            </a:pPr>
            <a:endParaRPr lang="en-GB" i="1">
              <a:solidFill>
                <a:srgbClr val="000000"/>
              </a:solidFill>
              <a:latin typeface="Arial" panose="020B0604020202020204" pitchFamily="34" charset="0"/>
              <a:ea typeface="Arial" panose="020B0604020202020204" pitchFamily="34" charset="0"/>
            </a:endParaRPr>
          </a:p>
          <a:p>
            <a:pPr marL="635" indent="-6350">
              <a:lnSpc>
                <a:spcPct val="102000"/>
              </a:lnSpc>
              <a:spcAft>
                <a:spcPts val="15"/>
              </a:spcAft>
              <a:defRPr b="0" i="0"/>
            </a:pPr>
            <a:r>
              <a:rPr lang="1106" i="1">
                <a:solidFill>
                  <a:srgbClr val="000000"/>
                </a:solidFill>
                <a:effectLst/>
                <a:latin typeface="Arial" panose="020B0604020202020204" pitchFamily="34" charset="0"/>
                <a:ea typeface="Arial" panose="020B0604020202020204" pitchFamily="34" charset="0"/>
              </a:rPr>
              <a:t>Trafodwch sut byddai nodweddion allweddol y ddadl natur/magwraeth (nature/nurture debate) yn gallu esbonio’r dewisiadau ffordd o fyw mae Osian yn eu gwneud ar hyn o bryd. </a:t>
            </a:r>
            <a:r>
              <a:rPr lang="1106" i="0">
                <a:solidFill>
                  <a:srgbClr val="000000"/>
                </a:solidFill>
                <a:effectLst/>
                <a:latin typeface="Arial" panose="020B0604020202020204" pitchFamily="34" charset="0"/>
                <a:ea typeface="Arial" panose="020B0604020202020204" pitchFamily="34" charset="0"/>
              </a:rPr>
              <a:t>[</a:t>
            </a:r>
            <a:r>
              <a:rPr lang="1106" b="1" i="0">
                <a:solidFill>
                  <a:srgbClr val="000000"/>
                </a:solidFill>
                <a:effectLst/>
                <a:latin typeface="Arial" panose="020B0604020202020204" pitchFamily="34" charset="0"/>
                <a:ea typeface="Arial" panose="020B0604020202020204" pitchFamily="34" charset="0"/>
              </a:rPr>
              <a:t>6</a:t>
            </a:r>
            <a:r>
              <a:rPr lang="1106" i="0">
                <a:solidFill>
                  <a:srgbClr val="000000"/>
                </a:solidFill>
                <a:effectLst/>
                <a:latin typeface="Arial" panose="020B0604020202020204" pitchFamily="34" charset="0"/>
                <a:ea typeface="Arial" panose="020B0604020202020204" pitchFamily="34" charset="0"/>
              </a:rPr>
              <a:t> marc]</a:t>
            </a:r>
          </a:p>
        </p:txBody>
      </p:sp>
      <p:pic>
        <p:nvPicPr>
          <p:cNvPr id="6" name="Picture 5">
            <a:extLst>
              <a:ext uri="{FF2B5EF4-FFF2-40B4-BE49-F238E27FC236}">
                <a16:creationId xmlns:a16="http://schemas.microsoft.com/office/drawing/2014/main" id="{5650076C-2FB4-87A4-CE75-CFFE38961120}"/>
              </a:ext>
            </a:extLst>
          </p:cNvPr>
          <p:cNvPicPr>
            <a:picLocks noChangeAspect="1"/>
          </p:cNvPicPr>
          <p:nvPr/>
        </p:nvPicPr>
        <p:blipFill>
          <a:blip r:embed="rId2"/>
          <a:stretch>
            <a:fillRect/>
          </a:stretch>
        </p:blipFill>
        <p:spPr>
          <a:xfrm>
            <a:off x="2415396" y="2976958"/>
            <a:ext cx="8352012" cy="3881042"/>
          </a:xfrm>
          <a:prstGeom prst="rect">
            <a:avLst/>
          </a:prstGeom>
        </p:spPr>
      </p:pic>
      <p:pic>
        <p:nvPicPr>
          <p:cNvPr id="2" name="Picture 1" descr="Logo, company name&#10;&#10;Description automatically generated">
            <a:extLst>
              <a:ext uri="{FF2B5EF4-FFF2-40B4-BE49-F238E27FC236}">
                <a16:creationId xmlns:a16="http://schemas.microsoft.com/office/drawing/2014/main" id="{940B5A25-5A71-5932-620C-1783EA409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pic>
        <p:nvPicPr>
          <p:cNvPr id="8" name="Picture 7">
            <a:extLst>
              <a:ext uri="{FF2B5EF4-FFF2-40B4-BE49-F238E27FC236}">
                <a16:creationId xmlns:a16="http://schemas.microsoft.com/office/drawing/2014/main" id="{1E11027A-24BB-2EE0-3287-9FEDE7E4EDD4}"/>
              </a:ext>
            </a:extLst>
          </p:cNvPr>
          <p:cNvPicPr>
            <a:picLocks noChangeAspect="1"/>
          </p:cNvPicPr>
          <p:nvPr/>
        </p:nvPicPr>
        <p:blipFill>
          <a:blip r:embed="rId4"/>
          <a:stretch>
            <a:fillRect/>
          </a:stretch>
        </p:blipFill>
        <p:spPr>
          <a:xfrm>
            <a:off x="5329666" y="3391581"/>
            <a:ext cx="6285364" cy="2781658"/>
          </a:xfrm>
          <a:prstGeom prst="rect">
            <a:avLst/>
          </a:prstGeom>
        </p:spPr>
      </p:pic>
    </p:spTree>
    <p:extLst>
      <p:ext uri="{BB962C8B-B14F-4D97-AF65-F5344CB8AC3E}">
        <p14:creationId xmlns:p14="http://schemas.microsoft.com/office/powerpoint/2010/main" val="29828009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a:br>
            <a:br>
              <a:rPr lang="1106" sz="2400"/>
            </a:br>
            <a:br>
              <a:rPr lang="1106" sz="2400"/>
            </a:br>
            <a:br>
              <a:rPr lang="1106" sz="2400"/>
            </a:br>
            <a:r>
              <a:rPr lang="1106" sz="2400"/>
              <a:t>Cwestiwn 5 (a) Ateb yr ymgeisydd</a:t>
            </a:r>
            <a:endParaRPr lang="en-GB"/>
          </a:p>
        </p:txBody>
      </p:sp>
      <p:pic>
        <p:nvPicPr>
          <p:cNvPr id="2" name="Content Placeholder 1">
            <a:extLst>
              <a:ext uri="{FF2B5EF4-FFF2-40B4-BE49-F238E27FC236}">
                <a16:creationId xmlns:a16="http://schemas.microsoft.com/office/drawing/2014/main" id="{C608EC97-EB65-AB45-8EE1-A57848889350}"/>
              </a:ext>
            </a:extLst>
          </p:cNvPr>
          <p:cNvPicPr>
            <a:picLocks noGrp="1" noChangeAspect="1"/>
          </p:cNvPicPr>
          <p:nvPr>
            <p:ph sz="quarter" idx="4294967295"/>
          </p:nvPr>
        </p:nvPicPr>
        <p:blipFill>
          <a:blip r:embed="rId2"/>
          <a:stretch>
            <a:fillRect/>
          </a:stretch>
        </p:blipFill>
        <p:spPr>
          <a:xfrm>
            <a:off x="1015068" y="2307700"/>
            <a:ext cx="9906000" cy="3119438"/>
          </a:xfrm>
          <a:prstGeom prst="rect">
            <a:avLst/>
          </a:prstGeom>
        </p:spPr>
      </p:pic>
      <p:pic>
        <p:nvPicPr>
          <p:cNvPr id="4" name="Picture 3" descr="Logo, company name&#10;&#10;Description automatically generated">
            <a:extLst>
              <a:ext uri="{FF2B5EF4-FFF2-40B4-BE49-F238E27FC236}">
                <a16:creationId xmlns:a16="http://schemas.microsoft.com/office/drawing/2014/main" id="{B4D1CD3C-E7C6-8255-263E-C69C3875A4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37171722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r>
              <a:rPr lang="1106" sz="2400" dirty="0"/>
              <a:t>Cwestiwn 5 (a) Ateb yr ymgeisydd gyda sylwadau'r arholwr</a:t>
            </a:r>
            <a:endParaRPr lang="en-GB" dirty="0"/>
          </a:p>
        </p:txBody>
      </p:sp>
      <p:pic>
        <p:nvPicPr>
          <p:cNvPr id="2" name="Content Placeholder 1">
            <a:extLst>
              <a:ext uri="{FF2B5EF4-FFF2-40B4-BE49-F238E27FC236}">
                <a16:creationId xmlns:a16="http://schemas.microsoft.com/office/drawing/2014/main" id="{06382E91-092C-641E-5944-E34B7810A418}"/>
              </a:ext>
            </a:extLst>
          </p:cNvPr>
          <p:cNvPicPr>
            <a:picLocks noGrp="1" noChangeAspect="1"/>
          </p:cNvPicPr>
          <p:nvPr>
            <p:ph sz="quarter" idx="4294967295"/>
          </p:nvPr>
        </p:nvPicPr>
        <p:blipFill>
          <a:blip r:embed="rId2"/>
          <a:stretch>
            <a:fillRect/>
          </a:stretch>
        </p:blipFill>
        <p:spPr>
          <a:xfrm>
            <a:off x="-1" y="2262187"/>
            <a:ext cx="6744849" cy="2267867"/>
          </a:xfrm>
          <a:prstGeom prst="rect">
            <a:avLst/>
          </a:prstGeom>
        </p:spPr>
      </p:pic>
      <p:sp>
        <p:nvSpPr>
          <p:cNvPr id="6" name="TextBox 5">
            <a:extLst>
              <a:ext uri="{FF2B5EF4-FFF2-40B4-BE49-F238E27FC236}">
                <a16:creationId xmlns:a16="http://schemas.microsoft.com/office/drawing/2014/main" id="{CC15985D-69A6-4498-ABCC-46A9A5FEE564}"/>
              </a:ext>
            </a:extLst>
          </p:cNvPr>
          <p:cNvSpPr txBox="1"/>
          <p:nvPr/>
        </p:nvSpPr>
        <p:spPr>
          <a:xfrm>
            <a:off x="6659804" y="1264596"/>
            <a:ext cx="5315523" cy="6001643"/>
          </a:xfrm>
          <a:prstGeom prst="rect">
            <a:avLst/>
          </a:prstGeom>
          <a:noFill/>
        </p:spPr>
        <p:txBody>
          <a:bodyPr wrap="square">
            <a:spAutoFit/>
          </a:bodyPr>
          <a:lstStyle/>
          <a:p>
            <a:pPr>
              <a:defRPr b="0" i="0"/>
            </a:pPr>
            <a:r>
              <a:rPr lang="1106" sz="1600">
                <a:latin typeface="Lato" panose="020F0502020204030203" pitchFamily="34" charset="0"/>
                <a:ea typeface="Lato" panose="020F0502020204030203" pitchFamily="34" charset="0"/>
                <a:cs typeface="Lato" panose="020F0502020204030203" pitchFamily="34" charset="0"/>
              </a:rPr>
              <a:t>Dangosodd yr ymgeisydd hwn wybodaeth a dealltwriaeth o nodweddion allweddol y ddadl natur a magwraeth a sut y gallai hyn esbonio dewisiadau ffordd o fyw presennol Osian. </a:t>
            </a:r>
          </a:p>
          <a:p>
            <a:endParaRPr lang="en-US" sz="1600">
              <a:latin typeface="Lato" panose="020F0502020204030203" pitchFamily="34" charset="0"/>
              <a:ea typeface="Lato" panose="020F0502020204030203" pitchFamily="34" charset="0"/>
              <a:cs typeface="Lato" panose="020F0502020204030203" pitchFamily="34" charset="0"/>
            </a:endParaRPr>
          </a:p>
          <a:p>
            <a:pPr>
              <a:defRPr b="0" i="0"/>
            </a:pPr>
            <a:r>
              <a:rPr lang="1106" sz="1600">
                <a:latin typeface="Lato" panose="020F0502020204030203" pitchFamily="34" charset="0"/>
                <a:ea typeface="Lato" panose="020F0502020204030203" pitchFamily="34" charset="0"/>
                <a:cs typeface="Lato" panose="020F0502020204030203" pitchFamily="34" charset="0"/>
              </a:rPr>
              <a:t>Rhoddodd yr ymgeisydd ddiffiniad anghywir o natur trwy gysylltu hyn â'r amgylchedd, fodd bynnag, rydym yn marcio yn gadarnhaol ac nid ydym yn gostwng y marc am ymatebion anghywir.     Gwnaeth yr ymgeisydd yn glir bod natur oherwydd  genynnau, a gwnaeth yr ymgeisydd yn dda hefyd i nodi bod magwraeth oherwydd  arsylwi a dynwared.    Yna trafododd yr ymgeisydd sut y gallai hyn gysylltu â ffordd o fyw presennol Osian.   Braf oedd gweld rhai cysyniadau yn cael eu defnyddio fel: etifeddiad genynnol, modelau rôl ac efelychiad.  </a:t>
            </a:r>
          </a:p>
          <a:p>
            <a:endParaRPr lang="en-US" sz="1600">
              <a:latin typeface="Lato" panose="020F0502020204030203" pitchFamily="34" charset="0"/>
              <a:ea typeface="Lato" panose="020F0502020204030203" pitchFamily="34" charset="0"/>
              <a:cs typeface="Lato" panose="020F0502020204030203" pitchFamily="34" charset="0"/>
            </a:endParaRPr>
          </a:p>
          <a:p>
            <a:pPr>
              <a:defRPr b="0" i="0"/>
            </a:pPr>
            <a:r>
              <a:rPr lang="1106" sz="1600">
                <a:latin typeface="Lato" panose="020F0502020204030203" pitchFamily="34" charset="0"/>
                <a:ea typeface="Lato" panose="020F0502020204030203" pitchFamily="34" charset="0"/>
                <a:cs typeface="Lato" panose="020F0502020204030203" pitchFamily="34" charset="0"/>
              </a:rPr>
              <a:t>Er mwyn i’r ymgeisydd wella ei ateb, gallai’r ymgeisydd fod wedi cynnwys modelau seicolegol i fodloni'r gair gorchymyn ‘trafodwch’ sef archwilio mater yn fanwl gan ystyried gwahanol syniadau wrth wneud hynny. </a:t>
            </a:r>
          </a:p>
          <a:p>
            <a:endParaRPr lang="en-US" sz="1600" b="1">
              <a:latin typeface="Lato" panose="020F0502020204030203" pitchFamily="34" charset="0"/>
              <a:ea typeface="Lato" panose="020F0502020204030203" pitchFamily="34" charset="0"/>
              <a:cs typeface="Lato" panose="020F0502020204030203" pitchFamily="34" charset="0"/>
            </a:endParaRPr>
          </a:p>
          <a:p>
            <a:pPr>
              <a:defRPr b="0" i="0"/>
            </a:pPr>
            <a:r>
              <a:rPr lang="1106" sz="1600" b="0">
                <a:latin typeface="Lato" panose="020F0502020204030203" pitchFamily="34" charset="0"/>
                <a:ea typeface="Lato" panose="020F0502020204030203" pitchFamily="34" charset="0"/>
                <a:cs typeface="Lato" panose="020F0502020204030203" pitchFamily="34" charset="0"/>
              </a:rPr>
              <a:t>Rhoddwyd </a:t>
            </a:r>
            <a:r>
              <a:rPr lang="1106" sz="1600" b="1">
                <a:latin typeface="Lato" panose="020F0502020204030203" pitchFamily="34" charset="0"/>
                <a:ea typeface="Lato" panose="020F0502020204030203" pitchFamily="34" charset="0"/>
                <a:cs typeface="Lato" panose="020F0502020204030203" pitchFamily="34" charset="0"/>
              </a:rPr>
              <a:t>4 marc</a:t>
            </a:r>
            <a:r>
              <a:rPr lang="1106" sz="1600"/>
              <a:t>. </a:t>
            </a:r>
          </a:p>
          <a:p>
            <a:endParaRPr lang="en-US" sz="1600"/>
          </a:p>
          <a:p>
            <a:endParaRPr lang="en-US" sz="1600"/>
          </a:p>
        </p:txBody>
      </p:sp>
      <p:pic>
        <p:nvPicPr>
          <p:cNvPr id="4" name="Picture 3" descr="Logo, company name&#10;&#10;Description automatically generated">
            <a:extLst>
              <a:ext uri="{FF2B5EF4-FFF2-40B4-BE49-F238E27FC236}">
                <a16:creationId xmlns:a16="http://schemas.microsoft.com/office/drawing/2014/main" id="{88C7D3F5-2FAA-35A2-7334-9B6F340403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6664207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br>
              <a:rPr lang="1106" sz="2400" dirty="0"/>
            </a:br>
            <a:br>
              <a:rPr lang="1106" sz="2400" dirty="0"/>
            </a:br>
            <a:br>
              <a:rPr lang="1106" sz="2400" dirty="0"/>
            </a:br>
            <a:r>
              <a:rPr lang="1106" sz="2400" dirty="0"/>
              <a:t>Cwestiwn 5 (a) Ateb yr ymgeisydd</a:t>
            </a:r>
            <a:endParaRPr lang="en-GB" dirty="0"/>
          </a:p>
        </p:txBody>
      </p:sp>
      <p:pic>
        <p:nvPicPr>
          <p:cNvPr id="5" name="Content Placeholder 4">
            <a:extLst>
              <a:ext uri="{FF2B5EF4-FFF2-40B4-BE49-F238E27FC236}">
                <a16:creationId xmlns:a16="http://schemas.microsoft.com/office/drawing/2014/main" id="{3191B191-88AA-26CA-B9C2-46F9305DCF87}"/>
              </a:ext>
            </a:extLst>
          </p:cNvPr>
          <p:cNvPicPr>
            <a:picLocks noGrp="1" noChangeAspect="1"/>
          </p:cNvPicPr>
          <p:nvPr>
            <p:ph sz="quarter" idx="4294967295"/>
          </p:nvPr>
        </p:nvPicPr>
        <p:blipFill>
          <a:blip r:embed="rId2"/>
          <a:stretch>
            <a:fillRect/>
          </a:stretch>
        </p:blipFill>
        <p:spPr>
          <a:xfrm>
            <a:off x="3070371" y="1511257"/>
            <a:ext cx="5257800" cy="5243512"/>
          </a:xfrm>
        </p:spPr>
      </p:pic>
      <p:pic>
        <p:nvPicPr>
          <p:cNvPr id="2" name="Picture 1" descr="Logo, company name&#10;&#10;Description automatically generated">
            <a:extLst>
              <a:ext uri="{FF2B5EF4-FFF2-40B4-BE49-F238E27FC236}">
                <a16:creationId xmlns:a16="http://schemas.microsoft.com/office/drawing/2014/main" id="{B07E73DF-7619-4B46-537A-B13B80D28B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13899968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r>
              <a:rPr lang="1106" sz="2400" dirty="0"/>
              <a:t>Cwestiwn (5a) Ateb yr ymgeisydd gyda sylwadau'r arholwr.</a:t>
            </a:r>
            <a:endParaRPr lang="en-GB" dirty="0"/>
          </a:p>
        </p:txBody>
      </p:sp>
      <p:pic>
        <p:nvPicPr>
          <p:cNvPr id="5" name="Content Placeholder 4">
            <a:extLst>
              <a:ext uri="{FF2B5EF4-FFF2-40B4-BE49-F238E27FC236}">
                <a16:creationId xmlns:a16="http://schemas.microsoft.com/office/drawing/2014/main" id="{DD224855-FD6F-4B21-7A94-419EAFCD0EF4}"/>
              </a:ext>
            </a:extLst>
          </p:cNvPr>
          <p:cNvPicPr>
            <a:picLocks noGrp="1" noChangeAspect="1"/>
          </p:cNvPicPr>
          <p:nvPr>
            <p:ph sz="quarter" idx="4294967295"/>
          </p:nvPr>
        </p:nvPicPr>
        <p:blipFill>
          <a:blip r:embed="rId2"/>
          <a:stretch>
            <a:fillRect/>
          </a:stretch>
        </p:blipFill>
        <p:spPr>
          <a:xfrm>
            <a:off x="0" y="1406525"/>
            <a:ext cx="5259388" cy="5243513"/>
          </a:xfrm>
        </p:spPr>
      </p:pic>
      <p:sp>
        <p:nvSpPr>
          <p:cNvPr id="6" name="TextBox 5">
            <a:extLst>
              <a:ext uri="{FF2B5EF4-FFF2-40B4-BE49-F238E27FC236}">
                <a16:creationId xmlns:a16="http://schemas.microsoft.com/office/drawing/2014/main" id="{CC15985D-69A6-4498-ABCC-46A9A5FEE564}"/>
              </a:ext>
            </a:extLst>
          </p:cNvPr>
          <p:cNvSpPr txBox="1"/>
          <p:nvPr/>
        </p:nvSpPr>
        <p:spPr>
          <a:xfrm>
            <a:off x="6480390" y="1472414"/>
            <a:ext cx="5315523" cy="5262979"/>
          </a:xfrm>
          <a:prstGeom prst="rect">
            <a:avLst/>
          </a:prstGeom>
          <a:noFill/>
        </p:spPr>
        <p:txBody>
          <a:bodyPr wrap="square">
            <a:spAutoFit/>
          </a:bodyPr>
          <a:lstStyle/>
          <a:p>
            <a:pPr>
              <a:defRPr b="0" i="0"/>
            </a:pPr>
            <a:r>
              <a:rPr lang="1106" sz="1400">
                <a:latin typeface="Lato" panose="020F0502020204030203" pitchFamily="34" charset="0"/>
                <a:ea typeface="Lato" panose="020F0502020204030203" pitchFamily="34" charset="0"/>
                <a:cs typeface="Lato" panose="020F0502020204030203" pitchFamily="34" charset="0"/>
              </a:rPr>
              <a:t>Dangosodd yr ymgeisydd hwn wybodaeth sylfaenol ac roedd ei ddealltwriaeth o nodweddion allweddol y ddadl natur a magwraeth yn gyfyngedig.</a:t>
            </a:r>
          </a:p>
          <a:p>
            <a:endParaRPr lang="en-US" sz="1400">
              <a:latin typeface="Lato" panose="020F0502020204030203" pitchFamily="34" charset="0"/>
              <a:ea typeface="Lato" panose="020F0502020204030203" pitchFamily="34" charset="0"/>
              <a:cs typeface="Lato" panose="020F0502020204030203" pitchFamily="34" charset="0"/>
            </a:endParaRPr>
          </a:p>
          <a:p>
            <a:pPr>
              <a:defRPr b="0" i="0"/>
            </a:pPr>
            <a:r>
              <a:rPr lang="1106" sz="1400">
                <a:latin typeface="Lato" panose="020F0502020204030203" pitchFamily="34" charset="0"/>
                <a:ea typeface="Lato" panose="020F0502020204030203" pitchFamily="34" charset="0"/>
                <a:cs typeface="Lato" panose="020F0502020204030203" pitchFamily="34" charset="0"/>
              </a:rPr>
              <a:t>Dangosodd yr ymgeisydd ei fod yn gwybod am  nodweddion y ddadl am fagwraeth, e.e. wedi'i ddylanwadu gan deulu/ffrindiau/amgylchedd.    Fodd bynnag, nid oedd unrhyw nodweddion clir o'r ddadl am natur.   Trafododd yr ymgeisydd rywfaint o ran pam y gallai magwraeth esbonio ffordd o fyw presennol Osian – fodd bynnag nid oedd yn glir a oedd yr ymgeisydd yn ymwybodol bod hyn yn gysylltiedig â magwraeth gan nad oedd strwythur yr ateb yn effeithiol iawn.     Gwnaeth yr ymgeisydd yn dda i ddefnyddio'r term 'modelau rôl.'   </a:t>
            </a:r>
          </a:p>
          <a:p>
            <a:endParaRPr lang="en-US" sz="1400">
              <a:latin typeface="Lato" panose="020F0502020204030203" pitchFamily="34" charset="0"/>
              <a:ea typeface="Lato" panose="020F0502020204030203" pitchFamily="34" charset="0"/>
              <a:cs typeface="Lato" panose="020F0502020204030203" pitchFamily="34" charset="0"/>
            </a:endParaRPr>
          </a:p>
          <a:p>
            <a:endParaRPr lang="en-US" sz="1400">
              <a:latin typeface="Lato" panose="020F0502020204030203" pitchFamily="34" charset="0"/>
              <a:ea typeface="Lato" panose="020F0502020204030203" pitchFamily="34" charset="0"/>
              <a:cs typeface="Lato" panose="020F0502020204030203" pitchFamily="34" charset="0"/>
            </a:endParaRPr>
          </a:p>
          <a:p>
            <a:pPr>
              <a:defRPr b="0" i="0"/>
            </a:pPr>
            <a:r>
              <a:rPr lang="1106" sz="1400">
                <a:latin typeface="Lato" panose="020F0502020204030203" pitchFamily="34" charset="0"/>
                <a:ea typeface="Lato" panose="020F0502020204030203" pitchFamily="34" charset="0"/>
                <a:cs typeface="Lato" panose="020F0502020204030203" pitchFamily="34" charset="0"/>
              </a:rPr>
              <a:t>Er mwyn i'r ymgeisydd wella ei ateb, roedd angen archwilio modelau seicolegol i ategu ei ateb, roedd angen cynnwys y ddadl magwraeth a thrafod sut y gallai hyn esbonio ymddygiad presennol Osian.    Gallai'r ymgeisydd fod wedi ychwanegu at yr 2il frawddeg "wedi'i dylanwadu gan naill ai ein genynnau teuluol neu'r amgylchedd."   Trwy ddefnyddio'r gair 'genynnau' byddai'r ymgeisydd wedi dangos gwybodaeth am natur. </a:t>
            </a:r>
            <a:endParaRPr lang="en-US" sz="1400" b="1">
              <a:latin typeface="Lato" panose="020F0502020204030203" pitchFamily="34" charset="0"/>
              <a:ea typeface="Lato" panose="020F0502020204030203" pitchFamily="34" charset="0"/>
              <a:cs typeface="Lato" panose="020F0502020204030203" pitchFamily="34" charset="0"/>
            </a:endParaRPr>
          </a:p>
          <a:p>
            <a:endParaRPr lang="en-US" sz="1400" b="1">
              <a:latin typeface="Lato" panose="020F0502020204030203" pitchFamily="34" charset="0"/>
              <a:ea typeface="Lato" panose="020F0502020204030203" pitchFamily="34" charset="0"/>
              <a:cs typeface="Lato" panose="020F0502020204030203" pitchFamily="34" charset="0"/>
            </a:endParaRPr>
          </a:p>
          <a:p>
            <a:pPr>
              <a:defRPr b="0" i="0"/>
            </a:pPr>
            <a:r>
              <a:rPr lang="1106" sz="1400" b="0">
                <a:latin typeface="Lato" panose="020F0502020204030203" pitchFamily="34" charset="0"/>
                <a:ea typeface="Lato" panose="020F0502020204030203" pitchFamily="34" charset="0"/>
                <a:cs typeface="Lato" panose="020F0502020204030203" pitchFamily="34" charset="0"/>
              </a:rPr>
              <a:t>Rhoddwyd </a:t>
            </a:r>
            <a:r>
              <a:rPr lang="1106" sz="1400" b="1">
                <a:latin typeface="Lato" panose="020F0502020204030203" pitchFamily="34" charset="0"/>
                <a:ea typeface="Lato" panose="020F0502020204030203" pitchFamily="34" charset="0"/>
                <a:cs typeface="Lato" panose="020F0502020204030203" pitchFamily="34" charset="0"/>
              </a:rPr>
              <a:t>2 farc</a:t>
            </a:r>
            <a:r>
              <a:rPr lang="1106" sz="1400"/>
              <a:t>. </a:t>
            </a:r>
          </a:p>
        </p:txBody>
      </p:sp>
      <p:pic>
        <p:nvPicPr>
          <p:cNvPr id="2" name="Picture 1" descr="Logo, company name&#10;&#10;Description automatically generated">
            <a:extLst>
              <a:ext uri="{FF2B5EF4-FFF2-40B4-BE49-F238E27FC236}">
                <a16:creationId xmlns:a16="http://schemas.microsoft.com/office/drawing/2014/main" id="{19A4A1FF-DEE6-AFE5-236A-51DEAB79D2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19394649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br>
              <a:rPr lang="1106" sz="2400" dirty="0"/>
            </a:br>
            <a:br>
              <a:rPr lang="1106" sz="2400" dirty="0"/>
            </a:br>
            <a:br>
              <a:rPr lang="1106" sz="2400" dirty="0"/>
            </a:br>
            <a:r>
              <a:rPr lang="1106" sz="2400" dirty="0"/>
              <a:t>Cwestiwn 5 (a) Ateb yr ymgeisydd</a:t>
            </a:r>
            <a:endParaRPr lang="en-GB" dirty="0"/>
          </a:p>
        </p:txBody>
      </p:sp>
      <p:pic>
        <p:nvPicPr>
          <p:cNvPr id="4" name="Content Placeholder 3">
            <a:extLst>
              <a:ext uri="{FF2B5EF4-FFF2-40B4-BE49-F238E27FC236}">
                <a16:creationId xmlns:a16="http://schemas.microsoft.com/office/drawing/2014/main" id="{F09F8B04-9A3D-0AFE-13B8-5863DB99825F}"/>
              </a:ext>
            </a:extLst>
          </p:cNvPr>
          <p:cNvPicPr>
            <a:picLocks noGrp="1" noChangeAspect="1"/>
          </p:cNvPicPr>
          <p:nvPr>
            <p:ph sz="quarter" idx="4294967295"/>
          </p:nvPr>
        </p:nvPicPr>
        <p:blipFill>
          <a:blip r:embed="rId2"/>
          <a:stretch>
            <a:fillRect/>
          </a:stretch>
        </p:blipFill>
        <p:spPr>
          <a:xfrm>
            <a:off x="3556932" y="1323262"/>
            <a:ext cx="4611688" cy="5243512"/>
          </a:xfrm>
        </p:spPr>
      </p:pic>
      <p:pic>
        <p:nvPicPr>
          <p:cNvPr id="2" name="Picture 1" descr="Logo, company name&#10;&#10;Description automatically generated">
            <a:extLst>
              <a:ext uri="{FF2B5EF4-FFF2-40B4-BE49-F238E27FC236}">
                <a16:creationId xmlns:a16="http://schemas.microsoft.com/office/drawing/2014/main" id="{5EC40709-C2F5-A635-2C2A-2711DEDF33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5375944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r>
              <a:rPr lang="1106" sz="2400" dirty="0"/>
              <a:t>Cwestiwn 5 (a) Ateb yr ymgeisydd gyda sylwadau'r arholwr</a:t>
            </a:r>
            <a:endParaRPr lang="en-GB" dirty="0"/>
          </a:p>
        </p:txBody>
      </p:sp>
      <p:pic>
        <p:nvPicPr>
          <p:cNvPr id="5" name="Content Placeholder 4">
            <a:extLst>
              <a:ext uri="{FF2B5EF4-FFF2-40B4-BE49-F238E27FC236}">
                <a16:creationId xmlns:a16="http://schemas.microsoft.com/office/drawing/2014/main" id="{8710E938-0154-49B5-B0BA-8B357973EFFE}"/>
              </a:ext>
            </a:extLst>
          </p:cNvPr>
          <p:cNvPicPr>
            <a:picLocks noGrp="1" noChangeAspect="1"/>
          </p:cNvPicPr>
          <p:nvPr>
            <p:ph sz="quarter" idx="4294967295"/>
          </p:nvPr>
        </p:nvPicPr>
        <p:blipFill>
          <a:blip r:embed="rId2"/>
          <a:stretch>
            <a:fillRect/>
          </a:stretch>
        </p:blipFill>
        <p:spPr>
          <a:xfrm>
            <a:off x="0" y="1282700"/>
            <a:ext cx="5508625" cy="5243513"/>
          </a:xfrm>
        </p:spPr>
      </p:pic>
      <p:sp>
        <p:nvSpPr>
          <p:cNvPr id="6" name="TextBox 5">
            <a:extLst>
              <a:ext uri="{FF2B5EF4-FFF2-40B4-BE49-F238E27FC236}">
                <a16:creationId xmlns:a16="http://schemas.microsoft.com/office/drawing/2014/main" id="{CC15985D-69A6-4498-ABCC-46A9A5FEE564}"/>
              </a:ext>
            </a:extLst>
          </p:cNvPr>
          <p:cNvSpPr txBox="1"/>
          <p:nvPr/>
        </p:nvSpPr>
        <p:spPr>
          <a:xfrm>
            <a:off x="6605082" y="1486268"/>
            <a:ext cx="5315523" cy="4893647"/>
          </a:xfrm>
          <a:prstGeom prst="rect">
            <a:avLst/>
          </a:prstGeom>
          <a:noFill/>
        </p:spPr>
        <p:txBody>
          <a:bodyPr wrap="square">
            <a:spAutoFit/>
          </a:bodyPr>
          <a:lstStyle/>
          <a:p>
            <a:pPr marL="0" marR="0" lvl="0" indent="0" algn="l" defTabSz="457189" rtl="0" eaLnBrk="1" fontAlgn="auto" latinLnBrk="0" hangingPunct="1">
              <a:lnSpc>
                <a:spcPct val="100000"/>
              </a:lnSpc>
              <a:spcBef>
                <a:spcPct val="0"/>
              </a:spcBef>
              <a:spcAft>
                <a:spcPct val="0"/>
              </a:spcAft>
              <a:buClrTx/>
              <a:buSzTx/>
              <a:buFontTx/>
              <a:buNone/>
              <a:defRPr b="0" i="0"/>
            </a:pPr>
            <a:r>
              <a:rPr kumimoji="0" lang="1106" sz="12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Dangosodd yr ymgeisydd hwn rhywfaint o wybodaeth a dealltwriaeth o nodweddion allweddol y ddadl am natur a magwraeth ond mae’r ateb gyfyngedig o ran cwmpas.</a:t>
            </a:r>
          </a:p>
          <a:p>
            <a:pPr marL="0" marR="0" lvl="0" indent="0" algn="l" defTabSz="457189"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457189" rtl="0" eaLnBrk="1" fontAlgn="auto" latinLnBrk="0" hangingPunct="1">
              <a:lnSpc>
                <a:spcPct val="100000"/>
              </a:lnSpc>
              <a:spcBef>
                <a:spcPct val="0"/>
              </a:spcBef>
              <a:spcAft>
                <a:spcPct val="0"/>
              </a:spcAft>
              <a:buClrTx/>
              <a:buSzTx/>
              <a:buFontTx/>
              <a:buNone/>
              <a:defRPr b="0" i="0"/>
            </a:pPr>
            <a:r>
              <a:rPr kumimoji="0" lang="1106" sz="12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Dangosodd yr ymgeisydd wybodaeth am nodweddion y ddadl am fagwraeth a'r ddadl am natur, braf oedd gweld dau ddiffiniad clir o natur a magwraeth.     Ymhelaethodd yr ymgeisydd ar pam y gallai natur esbonio dewisiadau ffordd o fyw presennol Osian er enghraifft gallai fod wedi etifeddu'r genetig trosedd – roedd hwn yn ymddangos fel gwall teipio ac fe ddylai fod wedi darllen 'gennyn troseddu'.        Fodd bynnag, roedd y drafodaeth ar fagwraeth yn gyffredinol, er enghraifft, dywedodd yr ymgeisydd y byddai'n gwneud synnwyr ei fod yn 'ymuno â gang' a byddai hyn yn ‘effeithio ar Osian’, y gair gorchymyn yw 'trafodwch' felly mae'n bwysig  archwilio mater yn fanwl. Ni chafwyd hyn yn y rhan hon.    Gallai'r ymgeisydd fod wedi gwella'r adran hon drwy ei gwneud yn glir pam, oherwydd ei amgylchedd, y gallai hyn esbonio dewisiadau ffordd o fyw presennol Osian. Felly gallai'r ymgeisydd fod wedi nodi'n glir mai byw heb unrhyw fodelau rôl cadarnhaol oedd y rheswm am hyn neu efallai ei fod wedi'i roi dan bwysau gan aelodau'r gang. </a:t>
            </a:r>
          </a:p>
          <a:p>
            <a:pPr marL="0" marR="0" lvl="0" indent="0" algn="l" defTabSz="457189"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a:defRPr b="0" i="0"/>
            </a:pPr>
            <a:r>
              <a:rPr kumimoji="0" lang="1106" sz="12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Er mwyn i'r ymgeisydd wella ei ateb ymhellach, mae angen trafod ei ddadl natur yn fanylach fel y nodwyd uchod a chyflwyno modelau seicolegol i'r drafodaeth er mwyn bodloni'r gair gorchymyn 'trafodwch' yn llawn. Ystyr  hyn yw archwilio’r mater yn fanwl gan ystyried syniadau gwahanol. </a:t>
            </a:r>
          </a:p>
          <a:p>
            <a:pPr marL="0" marR="0" lvl="0" indent="0" algn="l" defTabSz="457189"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457189" rtl="0" eaLnBrk="1" fontAlgn="auto" latinLnBrk="0" hangingPunct="1">
              <a:lnSpc>
                <a:spcPct val="100000"/>
              </a:lnSpc>
              <a:spcBef>
                <a:spcPct val="0"/>
              </a:spcBef>
              <a:spcAft>
                <a:spcPct val="0"/>
              </a:spcAft>
              <a:buClrTx/>
              <a:buSzTx/>
              <a:buFontTx/>
              <a:buNone/>
              <a:defRPr b="0" i="0"/>
            </a:pPr>
            <a:r>
              <a:rPr lang="1106" sz="1200" b="0">
                <a:solidFill>
                  <a:srgbClr val="140000"/>
                </a:solidFill>
                <a:latin typeface="Lato" panose="020F0502020204030203" pitchFamily="34" charset="0"/>
                <a:ea typeface="Lato" panose="020F0502020204030203" pitchFamily="34" charset="0"/>
                <a:cs typeface="Lato" panose="020F0502020204030203" pitchFamily="34" charset="0"/>
              </a:rPr>
              <a:t>rhoddwyd </a:t>
            </a:r>
            <a:r>
              <a:rPr lang="1106" sz="1200" b="1">
                <a:solidFill>
                  <a:srgbClr val="140000"/>
                </a:solidFill>
                <a:latin typeface="Lato" panose="020F0502020204030203" pitchFamily="34" charset="0"/>
                <a:ea typeface="Lato" panose="020F0502020204030203" pitchFamily="34" charset="0"/>
                <a:cs typeface="Lato" panose="020F0502020204030203" pitchFamily="34" charset="0"/>
              </a:rPr>
              <a:t>3  marc</a:t>
            </a:r>
            <a:r>
              <a:rPr kumimoji="0" lang="1106" sz="1200" b="0" i="0" u="none" strike="noStrike" kern="1200" cap="none" spc="0" normalizeH="0" baseline="0" noProof="0">
                <a:ln>
                  <a:noFill/>
                </a:ln>
                <a:solidFill>
                  <a:srgbClr val="140000"/>
                </a:solidFill>
                <a:effectLst/>
                <a:uLnTx/>
                <a:uFillTx/>
                <a:latin typeface="Arial"/>
                <a:ea typeface="+mn-ea"/>
                <a:cs typeface="+mn-cs"/>
              </a:rPr>
              <a:t> . </a:t>
            </a:r>
          </a:p>
        </p:txBody>
      </p:sp>
      <p:pic>
        <p:nvPicPr>
          <p:cNvPr id="2" name="Picture 1" descr="Logo, company name&#10;&#10;Description automatically generated">
            <a:extLst>
              <a:ext uri="{FF2B5EF4-FFF2-40B4-BE49-F238E27FC236}">
                <a16:creationId xmlns:a16="http://schemas.microsoft.com/office/drawing/2014/main" id="{85755819-CC5D-6EE1-E8F4-C95B1DCCDE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41652557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BD259-D5CF-4D89-A7AE-90929042F0E8}"/>
              </a:ext>
            </a:extLst>
          </p:cNvPr>
          <p:cNvSpPr>
            <a:spLocks noGrp="1"/>
          </p:cNvSpPr>
          <p:nvPr>
            <p:ph type="title" idx="4294967295"/>
          </p:nvPr>
        </p:nvSpPr>
        <p:spPr>
          <a:xfrm>
            <a:off x="0" y="207963"/>
            <a:ext cx="10223500" cy="447675"/>
          </a:xfrm>
        </p:spPr>
        <p:txBody>
          <a:bodyPr/>
          <a:lstStyle/>
          <a:p>
            <a:pPr>
              <a:defRPr b="0" i="0"/>
            </a:pPr>
            <a:r>
              <a:rPr lang="1106"/>
              <a:t>Cwestiwn 7 (a)</a:t>
            </a:r>
          </a:p>
        </p:txBody>
      </p:sp>
      <p:pic>
        <p:nvPicPr>
          <p:cNvPr id="5" name="Content Placeholder 4">
            <a:extLst>
              <a:ext uri="{FF2B5EF4-FFF2-40B4-BE49-F238E27FC236}">
                <a16:creationId xmlns:a16="http://schemas.microsoft.com/office/drawing/2014/main" id="{18E28D04-E714-3366-5BB3-52C69825E949}"/>
              </a:ext>
            </a:extLst>
          </p:cNvPr>
          <p:cNvPicPr>
            <a:picLocks noGrp="1" noChangeAspect="1"/>
          </p:cNvPicPr>
          <p:nvPr>
            <p:ph sz="quarter" idx="4294967295"/>
          </p:nvPr>
        </p:nvPicPr>
        <p:blipFill>
          <a:blip r:embed="rId2"/>
          <a:stretch>
            <a:fillRect/>
          </a:stretch>
        </p:blipFill>
        <p:spPr>
          <a:xfrm>
            <a:off x="0" y="1306513"/>
            <a:ext cx="4287838" cy="1714500"/>
          </a:xfrm>
        </p:spPr>
      </p:pic>
      <p:pic>
        <p:nvPicPr>
          <p:cNvPr id="6" name="Picture 5">
            <a:extLst>
              <a:ext uri="{FF2B5EF4-FFF2-40B4-BE49-F238E27FC236}">
                <a16:creationId xmlns:a16="http://schemas.microsoft.com/office/drawing/2014/main" id="{65E76E45-E2D6-A5E4-BA49-096AC999290A}"/>
              </a:ext>
            </a:extLst>
          </p:cNvPr>
          <p:cNvPicPr>
            <a:picLocks noChangeAspect="1"/>
          </p:cNvPicPr>
          <p:nvPr/>
        </p:nvPicPr>
        <p:blipFill>
          <a:blip r:embed="rId3"/>
          <a:stretch>
            <a:fillRect/>
          </a:stretch>
        </p:blipFill>
        <p:spPr>
          <a:xfrm>
            <a:off x="974946" y="3020238"/>
            <a:ext cx="8258874" cy="3837762"/>
          </a:xfrm>
          <a:prstGeom prst="rect">
            <a:avLst/>
          </a:prstGeom>
        </p:spPr>
      </p:pic>
      <p:graphicFrame>
        <p:nvGraphicFramePr>
          <p:cNvPr id="4" name="Table 3">
            <a:extLst>
              <a:ext uri="{FF2B5EF4-FFF2-40B4-BE49-F238E27FC236}">
                <a16:creationId xmlns:a16="http://schemas.microsoft.com/office/drawing/2014/main" id="{7FBAB754-E051-B46D-1B74-4C88C093F87B}"/>
              </a:ext>
            </a:extLst>
          </p:cNvPr>
          <p:cNvGraphicFramePr>
            <a:graphicFrameLocks noGrp="1"/>
          </p:cNvGraphicFramePr>
          <p:nvPr>
            <p:extLst>
              <p:ext uri="{D42A27DB-BD31-4B8C-83A1-F6EECF244321}">
                <p14:modId xmlns:p14="http://schemas.microsoft.com/office/powerpoint/2010/main" val="1823959589"/>
              </p:ext>
            </p:extLst>
          </p:nvPr>
        </p:nvGraphicFramePr>
        <p:xfrm>
          <a:off x="1114407" y="2069646"/>
          <a:ext cx="10933920" cy="288671"/>
        </p:xfrm>
        <a:graphic>
          <a:graphicData uri="http://schemas.openxmlformats.org/drawingml/2006/table">
            <a:tbl>
              <a:tblPr/>
              <a:tblGrid>
                <a:gridCol w="10933920">
                  <a:extLst>
                    <a:ext uri="{9D8B030D-6E8A-4147-A177-3AD203B41FA5}">
                      <a16:colId xmlns:a16="http://schemas.microsoft.com/office/drawing/2014/main" val="4012201907"/>
                    </a:ext>
                  </a:extLst>
                </a:gridCol>
              </a:tblGrid>
              <a:tr h="110838">
                <a:tc>
                  <a:txBody>
                    <a:bodyPr/>
                    <a:lstStyle/>
                    <a:p>
                      <a:pPr algn="l">
                        <a:lnSpc>
                          <a:spcPct val="115000"/>
                        </a:lnSpc>
                        <a:tabLst>
                          <a:tab pos="5715000" algn="r"/>
                        </a:tabLst>
                      </a:pPr>
                      <a:endParaRPr lang="en-GB" sz="1800">
                        <a:effectLst/>
                        <a:latin typeface="Arial" panose="020B0604020202020204" pitchFamily="34" charset="0"/>
                        <a:ea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763829513"/>
                  </a:ext>
                </a:extLst>
              </a:tr>
            </a:tbl>
          </a:graphicData>
        </a:graphic>
      </p:graphicFrame>
      <p:pic>
        <p:nvPicPr>
          <p:cNvPr id="2" name="Picture 1" descr="Logo, company name&#10;&#10;Description automatically generated">
            <a:extLst>
              <a:ext uri="{FF2B5EF4-FFF2-40B4-BE49-F238E27FC236}">
                <a16:creationId xmlns:a16="http://schemas.microsoft.com/office/drawing/2014/main" id="{DB8DB5F3-11E0-800A-64E9-37B9725210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pic>
        <p:nvPicPr>
          <p:cNvPr id="8" name="Picture 7">
            <a:extLst>
              <a:ext uri="{FF2B5EF4-FFF2-40B4-BE49-F238E27FC236}">
                <a16:creationId xmlns:a16="http://schemas.microsoft.com/office/drawing/2014/main" id="{8ED2231C-9746-04A7-A905-4A3EA3B3C18A}"/>
              </a:ext>
            </a:extLst>
          </p:cNvPr>
          <p:cNvPicPr>
            <a:picLocks noChangeAspect="1"/>
          </p:cNvPicPr>
          <p:nvPr/>
        </p:nvPicPr>
        <p:blipFill>
          <a:blip r:embed="rId5"/>
          <a:stretch>
            <a:fillRect/>
          </a:stretch>
        </p:blipFill>
        <p:spPr>
          <a:xfrm>
            <a:off x="4046595" y="1546278"/>
            <a:ext cx="7286625" cy="1143000"/>
          </a:xfrm>
          <a:prstGeom prst="rect">
            <a:avLst/>
          </a:prstGeom>
        </p:spPr>
      </p:pic>
      <p:pic>
        <p:nvPicPr>
          <p:cNvPr id="9" name="Picture 8">
            <a:extLst>
              <a:ext uri="{FF2B5EF4-FFF2-40B4-BE49-F238E27FC236}">
                <a16:creationId xmlns:a16="http://schemas.microsoft.com/office/drawing/2014/main" id="{BB9A1472-6E89-D5E6-A716-1B7C7FD8264D}"/>
              </a:ext>
            </a:extLst>
          </p:cNvPr>
          <p:cNvPicPr>
            <a:picLocks noChangeAspect="1"/>
          </p:cNvPicPr>
          <p:nvPr/>
        </p:nvPicPr>
        <p:blipFill>
          <a:blip r:embed="rId6"/>
          <a:stretch>
            <a:fillRect/>
          </a:stretch>
        </p:blipFill>
        <p:spPr>
          <a:xfrm>
            <a:off x="6146486" y="3822837"/>
            <a:ext cx="5654529" cy="2657629"/>
          </a:xfrm>
          <a:prstGeom prst="rect">
            <a:avLst/>
          </a:prstGeom>
        </p:spPr>
      </p:pic>
    </p:spTree>
    <p:extLst>
      <p:ext uri="{BB962C8B-B14F-4D97-AF65-F5344CB8AC3E}">
        <p14:creationId xmlns:p14="http://schemas.microsoft.com/office/powerpoint/2010/main" val="17492847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a:br>
            <a:br>
              <a:rPr lang="1106" sz="2400"/>
            </a:br>
            <a:br>
              <a:rPr lang="1106" sz="2400"/>
            </a:br>
            <a:br>
              <a:rPr lang="1106" sz="2400"/>
            </a:br>
            <a:r>
              <a:rPr lang="1106" sz="2400"/>
              <a:t>Cwestiwn 7 (a) Ateb yr ymgeisydd</a:t>
            </a:r>
            <a:endParaRPr lang="en-GB"/>
          </a:p>
        </p:txBody>
      </p:sp>
      <p:pic>
        <p:nvPicPr>
          <p:cNvPr id="5" name="Content Placeholder 4">
            <a:extLst>
              <a:ext uri="{FF2B5EF4-FFF2-40B4-BE49-F238E27FC236}">
                <a16:creationId xmlns:a16="http://schemas.microsoft.com/office/drawing/2014/main" id="{31E17688-D901-D201-4579-8628C89AA740}"/>
              </a:ext>
            </a:extLst>
          </p:cNvPr>
          <p:cNvPicPr>
            <a:picLocks noGrp="1" noChangeAspect="1"/>
          </p:cNvPicPr>
          <p:nvPr>
            <p:ph sz="quarter" idx="4294967295"/>
          </p:nvPr>
        </p:nvPicPr>
        <p:blipFill>
          <a:blip r:embed="rId2"/>
          <a:stretch>
            <a:fillRect/>
          </a:stretch>
        </p:blipFill>
        <p:spPr>
          <a:xfrm>
            <a:off x="2323750" y="1797924"/>
            <a:ext cx="6535738" cy="4068763"/>
          </a:xfrm>
        </p:spPr>
      </p:pic>
      <p:pic>
        <p:nvPicPr>
          <p:cNvPr id="2" name="Picture 1" descr="Logo, company name&#10;&#10;Description automatically generated">
            <a:extLst>
              <a:ext uri="{FF2B5EF4-FFF2-40B4-BE49-F238E27FC236}">
                <a16:creationId xmlns:a16="http://schemas.microsoft.com/office/drawing/2014/main" id="{DAC83A7A-E466-6838-A5F3-87B74AD1FE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36420122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r>
              <a:rPr lang="1106" sz="2400" dirty="0"/>
              <a:t>Cwestiwn (7a) Ateb yr ymgeisydd gyda sylwadau'r arholwr.</a:t>
            </a:r>
            <a:endParaRPr lang="en-GB" dirty="0"/>
          </a:p>
        </p:txBody>
      </p:sp>
      <p:pic>
        <p:nvPicPr>
          <p:cNvPr id="5" name="Content Placeholder 4">
            <a:extLst>
              <a:ext uri="{FF2B5EF4-FFF2-40B4-BE49-F238E27FC236}">
                <a16:creationId xmlns:a16="http://schemas.microsoft.com/office/drawing/2014/main" id="{778A29F1-FA41-1909-D10E-5AD37E48D338}"/>
              </a:ext>
            </a:extLst>
          </p:cNvPr>
          <p:cNvPicPr>
            <a:picLocks noGrp="1" noChangeAspect="1"/>
          </p:cNvPicPr>
          <p:nvPr>
            <p:ph sz="quarter" idx="4294967295"/>
          </p:nvPr>
        </p:nvPicPr>
        <p:blipFill>
          <a:blip r:embed="rId3"/>
          <a:stretch>
            <a:fillRect/>
          </a:stretch>
        </p:blipFill>
        <p:spPr>
          <a:xfrm>
            <a:off x="0" y="1663700"/>
            <a:ext cx="5807075" cy="3614738"/>
          </a:xfrm>
        </p:spPr>
      </p:pic>
      <p:sp>
        <p:nvSpPr>
          <p:cNvPr id="6" name="TextBox 5">
            <a:extLst>
              <a:ext uri="{FF2B5EF4-FFF2-40B4-BE49-F238E27FC236}">
                <a16:creationId xmlns:a16="http://schemas.microsoft.com/office/drawing/2014/main" id="{CC15985D-69A6-4498-ABCC-46A9A5FEE564}"/>
              </a:ext>
            </a:extLst>
          </p:cNvPr>
          <p:cNvSpPr txBox="1"/>
          <p:nvPr/>
        </p:nvSpPr>
        <p:spPr>
          <a:xfrm>
            <a:off x="6605082" y="1264596"/>
            <a:ext cx="5315523" cy="4278094"/>
          </a:xfrm>
          <a:prstGeom prst="rect">
            <a:avLst/>
          </a:prstGeom>
          <a:noFill/>
        </p:spPr>
        <p:txBody>
          <a:bodyPr wrap="square">
            <a:spAutoFit/>
          </a:bodyPr>
          <a:lstStyle/>
          <a:p>
            <a:pPr>
              <a:defRPr b="0" i="0"/>
            </a:pPr>
            <a:r>
              <a:rPr lang="1106" sz="1600" dirty="0">
                <a:latin typeface="Lato" panose="020F0502020204030203" pitchFamily="34" charset="0"/>
                <a:ea typeface="Lato" panose="020F0502020204030203" pitchFamily="34" charset="0"/>
                <a:cs typeface="Lato" panose="020F0502020204030203" pitchFamily="34" charset="0"/>
              </a:rPr>
              <a:t>Dangosodd yr ymgeisydd hwn </a:t>
            </a:r>
            <a:r>
              <a:rPr lang="1106" sz="1600" b="1" dirty="0">
                <a:latin typeface="Lato" panose="020F0502020204030203" pitchFamily="34" charset="0"/>
                <a:ea typeface="Lato" panose="020F0502020204030203" pitchFamily="34" charset="0"/>
                <a:cs typeface="Lato" panose="020F0502020204030203" pitchFamily="34" charset="0"/>
              </a:rPr>
              <a:t>rywfaint </a:t>
            </a:r>
            <a:r>
              <a:rPr lang="1106" sz="1600" dirty="0">
                <a:latin typeface="Lato" panose="020F0502020204030203" pitchFamily="34" charset="0"/>
                <a:ea typeface="Lato" panose="020F0502020204030203" pitchFamily="34" charset="0"/>
                <a:cs typeface="Lato" panose="020F0502020204030203" pitchFamily="34" charset="0"/>
              </a:rPr>
              <a:t>o wybodaeth a dealltwriaeth o effaith iselder ar dwf a datblygiad Sioned.</a:t>
            </a:r>
          </a:p>
          <a:p>
            <a:endParaRPr lang="en-US" sz="1600" dirty="0">
              <a:latin typeface="Lato" panose="020F0502020204030203" pitchFamily="34" charset="0"/>
              <a:ea typeface="Lato" panose="020F0502020204030203" pitchFamily="34" charset="0"/>
              <a:cs typeface="Lato" panose="020F0502020204030203" pitchFamily="34" charset="0"/>
            </a:endParaRPr>
          </a:p>
          <a:p>
            <a:pPr>
              <a:defRPr b="0" i="0"/>
            </a:pPr>
            <a:r>
              <a:rPr lang="1106" sz="1600" dirty="0">
                <a:latin typeface="Lato" panose="020F0502020204030203" pitchFamily="34" charset="0"/>
                <a:ea typeface="Lato" panose="020F0502020204030203" pitchFamily="34" charset="0"/>
                <a:cs typeface="Lato" panose="020F0502020204030203" pitchFamily="34" charset="0"/>
              </a:rPr>
              <a:t>Gwnaeth yr ymgeisydd esbonio'r effaith ar ddatblygiad cymdeithasol Sioned fel ei bod hi'n ynysig ac yn unig.    Nid </a:t>
            </a:r>
            <a:r>
              <a:rPr lang="en-GB" sz="1600" dirty="0" err="1">
                <a:latin typeface="Lato" panose="020F0502020204030203" pitchFamily="34" charset="0"/>
                <a:ea typeface="Lato" panose="020F0502020204030203" pitchFamily="34" charset="0"/>
                <a:cs typeface="Lato" panose="020F0502020204030203" pitchFamily="34" charset="0"/>
              </a:rPr>
              <a:t>oedd</a:t>
            </a:r>
            <a:r>
              <a:rPr lang="en-GB" sz="1600" dirty="0">
                <a:latin typeface="Lato" panose="020F0502020204030203" pitchFamily="34" charset="0"/>
                <a:ea typeface="Lato" panose="020F0502020204030203" pitchFamily="34" charset="0"/>
                <a:cs typeface="Lato" panose="020F0502020204030203" pitchFamily="34" charset="0"/>
              </a:rPr>
              <a:t> </a:t>
            </a:r>
            <a:r>
              <a:rPr lang="1106" sz="1600" dirty="0">
                <a:latin typeface="Lato" panose="020F0502020204030203" pitchFamily="34" charset="0"/>
                <a:ea typeface="Lato" panose="020F0502020204030203" pitchFamily="34" charset="0"/>
                <a:cs typeface="Lato" panose="020F0502020204030203" pitchFamily="34" charset="0"/>
              </a:rPr>
              <a:t>unrhyw gyfeiriad am </a:t>
            </a:r>
            <a:r>
              <a:rPr lang="en-GB" sz="1600" dirty="0" err="1">
                <a:latin typeface="Lato" panose="020F0502020204030203" pitchFamily="34" charset="0"/>
                <a:ea typeface="Lato" panose="020F0502020204030203" pitchFamily="34" charset="0"/>
                <a:cs typeface="Lato" panose="020F0502020204030203" pitchFamily="34" charset="0"/>
              </a:rPr>
              <a:t>fwlio</a:t>
            </a:r>
            <a:r>
              <a:rPr lang="1106" sz="1600" dirty="0">
                <a:latin typeface="Lato" panose="020F0502020204030203" pitchFamily="34" charset="0"/>
                <a:ea typeface="Lato" panose="020F0502020204030203" pitchFamily="34" charset="0"/>
                <a:cs typeface="Lato" panose="020F0502020204030203" pitchFamily="34" charset="0"/>
              </a:rPr>
              <a:t> ym môn y cwestiwn</a:t>
            </a:r>
            <a:r>
              <a:rPr lang="en-GB" sz="1600" dirty="0">
                <a:latin typeface="Lato" panose="020F0502020204030203" pitchFamily="34" charset="0"/>
                <a:ea typeface="Lato" panose="020F0502020204030203" pitchFamily="34" charset="0"/>
                <a:cs typeface="Lato" panose="020F0502020204030203" pitchFamily="34" charset="0"/>
              </a:rPr>
              <a:t> ac </a:t>
            </a:r>
            <a:r>
              <a:rPr lang="en-GB" sz="1600" dirty="0" err="1">
                <a:latin typeface="Lato" panose="020F0502020204030203" pitchFamily="34" charset="0"/>
                <a:ea typeface="Lato" panose="020F0502020204030203" pitchFamily="34" charset="0"/>
                <a:cs typeface="Lato" panose="020F0502020204030203" pitchFamily="34" charset="0"/>
              </a:rPr>
              <a:t>nid</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yw’r</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rhesymeg</a:t>
            </a:r>
            <a:r>
              <a:rPr lang="en-GB" sz="1600" dirty="0">
                <a:latin typeface="Lato" panose="020F0502020204030203" pitchFamily="34" charset="0"/>
                <a:ea typeface="Lato" panose="020F0502020204030203" pitchFamily="34" charset="0"/>
                <a:cs typeface="Lato" panose="020F0502020204030203" pitchFamily="34" charset="0"/>
              </a:rPr>
              <a:t> y </a:t>
            </a:r>
            <a:r>
              <a:rPr lang="en-GB" sz="1600" dirty="0" err="1">
                <a:latin typeface="Lato" panose="020F0502020204030203" pitchFamily="34" charset="0"/>
                <a:ea typeface="Lato" panose="020F0502020204030203" pitchFamily="34" charset="0"/>
                <a:cs typeface="Lato" panose="020F0502020204030203" pitchFamily="34" charset="0"/>
              </a:rPr>
              <a:t>tu</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ôl</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i’r</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ateb</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yn</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cael</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ei</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esbonio</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gan</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yr</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ymgeisydd</a:t>
            </a:r>
            <a:r>
              <a:rPr lang="1106" sz="1600" dirty="0">
                <a:latin typeface="Lato" panose="020F0502020204030203" pitchFamily="34" charset="0"/>
                <a:ea typeface="Lato" panose="020F0502020204030203" pitchFamily="34" charset="0"/>
                <a:cs typeface="Lato" panose="020F0502020204030203" pitchFamily="34" charset="0"/>
              </a:rPr>
              <a:t>.  </a:t>
            </a:r>
          </a:p>
          <a:p>
            <a:endParaRPr lang="en-US" sz="1600" dirty="0">
              <a:latin typeface="Lato" panose="020F0502020204030203" pitchFamily="34" charset="0"/>
              <a:ea typeface="Lato" panose="020F0502020204030203" pitchFamily="34" charset="0"/>
              <a:cs typeface="Lato" panose="020F0502020204030203" pitchFamily="34" charset="0"/>
            </a:endParaRPr>
          </a:p>
          <a:p>
            <a:endParaRPr lang="en-US" sz="1600" dirty="0">
              <a:latin typeface="Lato" panose="020F0502020204030203" pitchFamily="34" charset="0"/>
              <a:ea typeface="Lato" panose="020F0502020204030203" pitchFamily="34" charset="0"/>
              <a:cs typeface="Lato" panose="020F0502020204030203" pitchFamily="34" charset="0"/>
            </a:endParaRPr>
          </a:p>
          <a:p>
            <a:pPr>
              <a:defRPr b="0" i="0"/>
            </a:pPr>
            <a:r>
              <a:rPr lang="1106" sz="1600" dirty="0">
                <a:latin typeface="Lato" panose="020F0502020204030203" pitchFamily="34" charset="0"/>
                <a:ea typeface="Lato" panose="020F0502020204030203" pitchFamily="34" charset="0"/>
                <a:cs typeface="Lato" panose="020F0502020204030203" pitchFamily="34" charset="0"/>
              </a:rPr>
              <a:t>Er mwyn i'r ymgeisydd wella ei ateb, gallai fod wedi cyflwyno agweddau eraill ar ddatblygiad fel agweddau corfforol, deallusol ac emosiynol o fyw gydag iselder a'r effaith tymor hir bosibl y gallai hyn fod wedi'i chael ar Sioned. </a:t>
            </a:r>
          </a:p>
          <a:p>
            <a:endParaRPr lang="en-US" sz="1600" b="1" dirty="0">
              <a:latin typeface="Lato" panose="020F0502020204030203" pitchFamily="34" charset="0"/>
              <a:ea typeface="Lato" panose="020F0502020204030203" pitchFamily="34" charset="0"/>
              <a:cs typeface="Lato" panose="020F0502020204030203" pitchFamily="34" charset="0"/>
            </a:endParaRPr>
          </a:p>
          <a:p>
            <a:pPr>
              <a:defRPr b="0" i="0"/>
            </a:pPr>
            <a:r>
              <a:rPr lang="1106" sz="1600" b="0" dirty="0">
                <a:latin typeface="Lato" panose="020F0502020204030203" pitchFamily="34" charset="0"/>
                <a:ea typeface="Lato" panose="020F0502020204030203" pitchFamily="34" charset="0"/>
                <a:cs typeface="Lato" panose="020F0502020204030203" pitchFamily="34" charset="0"/>
              </a:rPr>
              <a:t>Rhoddwyd </a:t>
            </a:r>
            <a:r>
              <a:rPr lang="1106" sz="1600" b="1" dirty="0">
                <a:latin typeface="Lato" panose="020F0502020204030203" pitchFamily="34" charset="0"/>
                <a:ea typeface="Lato" panose="020F0502020204030203" pitchFamily="34" charset="0"/>
                <a:cs typeface="Lato" panose="020F0502020204030203" pitchFamily="34" charset="0"/>
              </a:rPr>
              <a:t>2 farc</a:t>
            </a:r>
            <a:r>
              <a:rPr lang="1106" sz="1600" dirty="0"/>
              <a:t>. </a:t>
            </a:r>
          </a:p>
        </p:txBody>
      </p:sp>
      <p:pic>
        <p:nvPicPr>
          <p:cNvPr id="2" name="Picture 1" descr="Logo, company name&#10;&#10;Description automatically generated">
            <a:extLst>
              <a:ext uri="{FF2B5EF4-FFF2-40B4-BE49-F238E27FC236}">
                <a16:creationId xmlns:a16="http://schemas.microsoft.com/office/drawing/2014/main" id="{38B7513F-0851-6BC1-2B8C-A287337B38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23340847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p:nvPr/>
        </p:nvSpPr>
        <p:spPr>
          <a:xfrm>
            <a:off x="271380" y="195048"/>
            <a:ext cx="10020936" cy="585531"/>
          </a:xfrm>
          <a:prstGeom prst="rect">
            <a:avLst/>
          </a:prstGeom>
        </p:spPr>
        <p:txBody>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pPr marL="804863" indent="-804863" defTabSz="457200">
              <a:lnSpc>
                <a:spcPct val="100000"/>
              </a:lnSpc>
              <a:spcBef>
                <a:spcPts val="150"/>
              </a:spcBef>
              <a:defRPr b="0" i="0"/>
            </a:pPr>
            <a:r>
              <a:rPr lang="1106" sz="1800" dirty="0"/>
              <a:t>Uned 2: Ffactorau sy'n effeithio ar dwf a datblygiad unigolion ar bob cam o'r rhychwant oes a sut mae hyn yn effeithio ar ganlyniadau ac anghenion gofal a chymorth.  </a:t>
            </a:r>
            <a:endParaRPr lang="en-US" sz="1800" dirty="0">
              <a:latin typeface="Arial" panose="020B0604020202020204" pitchFamily="34" charset="0"/>
              <a:ea typeface="Lato" charset="0"/>
              <a:cs typeface="Arial" panose="020B0604020202020204" pitchFamily="34" charset="0"/>
            </a:endParaRPr>
          </a:p>
        </p:txBody>
      </p:sp>
      <p:sp>
        <p:nvSpPr>
          <p:cNvPr id="7" name="Rectangle 6">
            <a:extLst>
              <a:ext uri="{FF2B5EF4-FFF2-40B4-BE49-F238E27FC236}">
                <a16:creationId xmlns:a16="http://schemas.microsoft.com/office/drawing/2014/main" id="{597159D2-ABEC-4203-AD91-3751F6D76650}"/>
              </a:ext>
            </a:extLst>
          </p:cNvPr>
          <p:cNvSpPr/>
          <p:nvPr/>
        </p:nvSpPr>
        <p:spPr>
          <a:xfrm>
            <a:off x="5474368" y="1359568"/>
            <a:ext cx="6326648" cy="5498432"/>
          </a:xfrm>
          <a:prstGeom prst="rect">
            <a:avLst/>
          </a:prstGeom>
          <a:solidFill>
            <a:schemeClr val="accent3"/>
          </a:solidFill>
          <a:effectLst>
            <a:outerShdw blurRad="50800" dist="50800" dir="5400000" algn="ctr" rotWithShape="0">
              <a:schemeClr val="accent3"/>
            </a:outerShdw>
          </a:effectLst>
        </p:spPr>
        <p:txBody>
          <a:bodyPr wrap="none" lIns="0" tIns="0" rIns="0" bIns="0" rtlCol="0" anchor="ctr">
            <a:noAutofit/>
          </a:bodyPr>
          <a:lstStyle/>
          <a:p>
            <a:pPr algn="ctr"/>
            <a:endParaRPr lang="en-GB">
              <a:solidFill>
                <a:srgbClr val="000000"/>
              </a:solidFill>
            </a:endParaRPr>
          </a:p>
        </p:txBody>
      </p:sp>
      <p:sp>
        <p:nvSpPr>
          <p:cNvPr id="8" name="TextBox 7">
            <a:extLst>
              <a:ext uri="{FF2B5EF4-FFF2-40B4-BE49-F238E27FC236}">
                <a16:creationId xmlns:a16="http://schemas.microsoft.com/office/drawing/2014/main" id="{71C2D5AF-5D3B-4276-B36C-97AFA6E5BBF9}"/>
              </a:ext>
            </a:extLst>
          </p:cNvPr>
          <p:cNvSpPr txBox="1"/>
          <p:nvPr/>
        </p:nvSpPr>
        <p:spPr>
          <a:xfrm>
            <a:off x="6510846" y="5615756"/>
            <a:ext cx="5101316" cy="457657"/>
          </a:xfrm>
          <a:prstGeom prst="rect">
            <a:avLst/>
          </a:prstGeom>
          <a:noFill/>
        </p:spPr>
        <p:txBody>
          <a:bodyPr wrap="square" rtlCol="0">
            <a:spAutoFit/>
          </a:bodyPr>
          <a:lstStyle/>
          <a:p>
            <a:pPr>
              <a:defRPr b="0" i="0"/>
            </a:pPr>
            <a:r>
              <a:rPr lang="1106" sz="2400" b="1" dirty="0">
                <a:solidFill>
                  <a:schemeClr val="bg1"/>
                </a:solidFill>
              </a:rPr>
              <a:t>Adolygu Arholiadau Ar-lein (AAA)</a:t>
            </a:r>
            <a:r>
              <a:rPr lang="1106" sz="2400" b="0" dirty="0">
                <a:solidFill>
                  <a:schemeClr val="bg1"/>
                </a:solidFill>
              </a:rPr>
              <a:t> </a:t>
            </a:r>
          </a:p>
        </p:txBody>
      </p:sp>
      <p:pic>
        <p:nvPicPr>
          <p:cNvPr id="9" name="Picture 8">
            <a:extLst>
              <a:ext uri="{FF2B5EF4-FFF2-40B4-BE49-F238E27FC236}">
                <a16:creationId xmlns:a16="http://schemas.microsoft.com/office/drawing/2014/main" id="{D0D25735-823F-4728-8EDA-51AB7473F8FA}"/>
              </a:ext>
            </a:extLst>
          </p:cNvPr>
          <p:cNvPicPr>
            <a:picLocks noChangeAspect="1"/>
          </p:cNvPicPr>
          <p:nvPr/>
        </p:nvPicPr>
        <p:blipFill>
          <a:blip r:embed="rId3"/>
          <a:stretch>
            <a:fillRect/>
          </a:stretch>
        </p:blipFill>
        <p:spPr>
          <a:xfrm>
            <a:off x="6929490" y="1745129"/>
            <a:ext cx="3807976" cy="3371380"/>
          </a:xfrm>
          <a:prstGeom prst="rect">
            <a:avLst/>
          </a:prstGeom>
          <a:effectLst/>
        </p:spPr>
      </p:pic>
      <p:sp>
        <p:nvSpPr>
          <p:cNvPr id="4" name="TextBox 3">
            <a:extLst>
              <a:ext uri="{FF2B5EF4-FFF2-40B4-BE49-F238E27FC236}">
                <a16:creationId xmlns:a16="http://schemas.microsoft.com/office/drawing/2014/main" id="{6E700F25-A2BD-730D-29EA-C775432F283B}"/>
              </a:ext>
            </a:extLst>
          </p:cNvPr>
          <p:cNvSpPr txBox="1"/>
          <p:nvPr/>
        </p:nvSpPr>
        <p:spPr>
          <a:xfrm>
            <a:off x="3048000" y="3022753"/>
            <a:ext cx="6102096" cy="259339"/>
          </a:xfrm>
          <a:prstGeom prst="rect">
            <a:avLst/>
          </a:prstGeom>
          <a:noFill/>
        </p:spPr>
        <p:txBody>
          <a:bodyPr wrap="square">
            <a:spAutoFit/>
          </a:bodyPr>
          <a:lstStyle/>
          <a:p>
            <a:pPr>
              <a:defRPr b="0" i="0"/>
            </a:pPr>
            <a:r>
              <a:rPr lang="1106" sz="1100"/>
              <a:t>. </a:t>
            </a:r>
            <a:endParaRPr lang="en-GB"/>
          </a:p>
        </p:txBody>
      </p:sp>
      <p:pic>
        <p:nvPicPr>
          <p:cNvPr id="2" name="Picture 1" descr="Logo, company name&#10;&#10;Description automatically generated">
            <a:extLst>
              <a:ext uri="{FF2B5EF4-FFF2-40B4-BE49-F238E27FC236}">
                <a16:creationId xmlns:a16="http://schemas.microsoft.com/office/drawing/2014/main" id="{49AA93E7-D057-B13E-65BD-21E0EE2136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pic>
        <p:nvPicPr>
          <p:cNvPr id="6" name="Picture 5">
            <a:extLst>
              <a:ext uri="{FF2B5EF4-FFF2-40B4-BE49-F238E27FC236}">
                <a16:creationId xmlns:a16="http://schemas.microsoft.com/office/drawing/2014/main" id="{A33BAC84-F104-5872-4AD5-4DFDF53B6B16}"/>
              </a:ext>
            </a:extLst>
          </p:cNvPr>
          <p:cNvPicPr>
            <a:picLocks noChangeAspect="1"/>
          </p:cNvPicPr>
          <p:nvPr/>
        </p:nvPicPr>
        <p:blipFill>
          <a:blip r:embed="rId5"/>
          <a:stretch>
            <a:fillRect/>
          </a:stretch>
        </p:blipFill>
        <p:spPr>
          <a:xfrm>
            <a:off x="788730" y="1359568"/>
            <a:ext cx="3840201" cy="5344961"/>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xmlns:p15="http://schemas.microsoft.com/office/powerpoint/2012/main">
      <p:transition spd="slow" advTm="1244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a:br>
            <a:br>
              <a:rPr lang="1106" sz="2400"/>
            </a:br>
            <a:br>
              <a:rPr lang="1106" sz="2400"/>
            </a:br>
            <a:br>
              <a:rPr lang="1106" sz="2400"/>
            </a:br>
            <a:r>
              <a:rPr lang="1106" sz="2400"/>
              <a:t>Cwestiwn 7 (a) Ateb yr ymgeisydd</a:t>
            </a:r>
            <a:endParaRPr lang="en-GB"/>
          </a:p>
        </p:txBody>
      </p:sp>
      <p:sp>
        <p:nvSpPr>
          <p:cNvPr id="5" name="Content Placeholder 4">
            <a:extLst>
              <a:ext uri="{FF2B5EF4-FFF2-40B4-BE49-F238E27FC236}">
                <a16:creationId xmlns:a16="http://schemas.microsoft.com/office/drawing/2014/main" id="{B237B81F-9DCB-43E1-91A7-E8FF52F888B2}"/>
              </a:ext>
            </a:extLst>
          </p:cNvPr>
          <p:cNvSpPr>
            <a:spLocks noGrp="1"/>
          </p:cNvSpPr>
          <p:nvPr>
            <p:ph sz="quarter" idx="4294967295"/>
          </p:nvPr>
        </p:nvSpPr>
        <p:spPr>
          <a:xfrm>
            <a:off x="382588" y="1076325"/>
            <a:ext cx="11809412" cy="5243513"/>
          </a:xfrm>
        </p:spPr>
        <p:txBody>
          <a:bodyPr/>
          <a:lstStyle/>
          <a:p>
            <a:pPr>
              <a:defRPr b="0" i="0"/>
            </a:pPr>
            <a:r>
              <a:rPr lang="1106"/>
              <a:t> </a:t>
            </a:r>
          </a:p>
        </p:txBody>
      </p:sp>
      <p:pic>
        <p:nvPicPr>
          <p:cNvPr id="4" name="Picture 3">
            <a:extLst>
              <a:ext uri="{FF2B5EF4-FFF2-40B4-BE49-F238E27FC236}">
                <a16:creationId xmlns:a16="http://schemas.microsoft.com/office/drawing/2014/main" id="{88B9A066-FB4D-F222-0B8E-28900000FFBB}"/>
              </a:ext>
            </a:extLst>
          </p:cNvPr>
          <p:cNvPicPr>
            <a:picLocks noChangeAspect="1"/>
          </p:cNvPicPr>
          <p:nvPr/>
        </p:nvPicPr>
        <p:blipFill>
          <a:blip r:embed="rId2"/>
          <a:stretch>
            <a:fillRect/>
          </a:stretch>
        </p:blipFill>
        <p:spPr>
          <a:xfrm>
            <a:off x="3434424" y="1374895"/>
            <a:ext cx="5002105" cy="5365630"/>
          </a:xfrm>
          <a:prstGeom prst="rect">
            <a:avLst/>
          </a:prstGeom>
        </p:spPr>
      </p:pic>
      <p:pic>
        <p:nvPicPr>
          <p:cNvPr id="2" name="Picture 1" descr="Logo, company name&#10;&#10;Description automatically generated">
            <a:extLst>
              <a:ext uri="{FF2B5EF4-FFF2-40B4-BE49-F238E27FC236}">
                <a16:creationId xmlns:a16="http://schemas.microsoft.com/office/drawing/2014/main" id="{9290A5E8-DF97-A0B8-1EE3-689FAA35C2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23632545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r>
              <a:rPr lang="1106" sz="2400" dirty="0"/>
              <a:t>Cwestiwn (7a) Ateb yr ymgeisydd gyda sylwadau'r arholwr.</a:t>
            </a:r>
            <a:endParaRPr lang="en-GB" dirty="0"/>
          </a:p>
        </p:txBody>
      </p:sp>
      <p:pic>
        <p:nvPicPr>
          <p:cNvPr id="5" name="Content Placeholder 4">
            <a:extLst>
              <a:ext uri="{FF2B5EF4-FFF2-40B4-BE49-F238E27FC236}">
                <a16:creationId xmlns:a16="http://schemas.microsoft.com/office/drawing/2014/main" id="{3FA99EFD-727E-23A1-7972-827D9654BDEB}"/>
              </a:ext>
            </a:extLst>
          </p:cNvPr>
          <p:cNvPicPr>
            <a:picLocks noGrp="1" noChangeAspect="1"/>
          </p:cNvPicPr>
          <p:nvPr>
            <p:ph sz="quarter" idx="4294967295"/>
          </p:nvPr>
        </p:nvPicPr>
        <p:blipFill>
          <a:blip r:embed="rId2"/>
          <a:stretch>
            <a:fillRect/>
          </a:stretch>
        </p:blipFill>
        <p:spPr>
          <a:xfrm>
            <a:off x="0" y="1265238"/>
            <a:ext cx="5214938" cy="5243512"/>
          </a:xfrm>
        </p:spPr>
      </p:pic>
      <p:sp>
        <p:nvSpPr>
          <p:cNvPr id="6" name="TextBox 5">
            <a:extLst>
              <a:ext uri="{FF2B5EF4-FFF2-40B4-BE49-F238E27FC236}">
                <a16:creationId xmlns:a16="http://schemas.microsoft.com/office/drawing/2014/main" id="{CC15985D-69A6-4498-ABCC-46A9A5FEE564}"/>
              </a:ext>
            </a:extLst>
          </p:cNvPr>
          <p:cNvSpPr txBox="1"/>
          <p:nvPr/>
        </p:nvSpPr>
        <p:spPr>
          <a:xfrm>
            <a:off x="6682347" y="1264596"/>
            <a:ext cx="5315523" cy="10002738"/>
          </a:xfrm>
          <a:prstGeom prst="rect">
            <a:avLst/>
          </a:prstGeom>
          <a:noFill/>
        </p:spPr>
        <p:txBody>
          <a:bodyPr wrap="square">
            <a:spAutoFit/>
          </a:bodyPr>
          <a:lstStyle/>
          <a:p>
            <a:pPr>
              <a:defRPr b="0" i="0"/>
            </a:pPr>
            <a:r>
              <a:rPr lang="1106" sz="1600" dirty="0">
                <a:latin typeface="Lato" panose="020F0502020204030203" pitchFamily="34" charset="0"/>
                <a:ea typeface="Lato" panose="020F0502020204030203" pitchFamily="34" charset="0"/>
                <a:cs typeface="Lato" panose="020F0502020204030203" pitchFamily="34" charset="0"/>
              </a:rPr>
              <a:t>Dangosodd yr ymgeisydd hwn </a:t>
            </a:r>
            <a:r>
              <a:rPr lang="cy-GB" sz="1600" dirty="0">
                <a:latin typeface="Lato" panose="020F0502020204030203" pitchFamily="34" charset="0"/>
                <a:ea typeface="Lato" panose="020F0502020204030203" pitchFamily="34" charset="0"/>
                <a:cs typeface="Lato" panose="020F0502020204030203" pitchFamily="34" charset="0"/>
              </a:rPr>
              <a:t>rhywfaint</a:t>
            </a:r>
            <a:r>
              <a:rPr lang="en-GB" sz="1600" dirty="0">
                <a:latin typeface="Lato" panose="020F0502020204030203" pitchFamily="34" charset="0"/>
                <a:ea typeface="Lato" panose="020F0502020204030203" pitchFamily="34" charset="0"/>
                <a:cs typeface="Lato" panose="020F0502020204030203" pitchFamily="34" charset="0"/>
              </a:rPr>
              <a:t> o </a:t>
            </a:r>
            <a:r>
              <a:rPr lang="1106" sz="1600" dirty="0">
                <a:latin typeface="Lato" panose="020F0502020204030203" pitchFamily="34" charset="0"/>
                <a:ea typeface="Lato" panose="020F0502020204030203" pitchFamily="34" charset="0"/>
                <a:cs typeface="Lato" panose="020F0502020204030203" pitchFamily="34" charset="0"/>
              </a:rPr>
              <a:t>wybodaeth a dealltwriaeth o effaith </a:t>
            </a:r>
            <a:r>
              <a:rPr lang="en-GB" sz="1600" dirty="0" err="1">
                <a:latin typeface="Lato" panose="020F0502020204030203" pitchFamily="34" charset="0"/>
                <a:ea typeface="Lato" panose="020F0502020204030203" pitchFamily="34" charset="0"/>
                <a:cs typeface="Lato" panose="020F0502020204030203" pitchFamily="34" charset="0"/>
              </a:rPr>
              <a:t>tymor</a:t>
            </a:r>
            <a:r>
              <a:rPr lang="en-GB" sz="1600" dirty="0">
                <a:latin typeface="Lato" panose="020F0502020204030203" pitchFamily="34" charset="0"/>
                <a:ea typeface="Lato" panose="020F0502020204030203" pitchFamily="34" charset="0"/>
                <a:cs typeface="Lato" panose="020F0502020204030203" pitchFamily="34" charset="0"/>
              </a:rPr>
              <a:t> hir </a:t>
            </a:r>
            <a:r>
              <a:rPr lang="1106" sz="1600" dirty="0">
                <a:latin typeface="Lato" panose="020F0502020204030203" pitchFamily="34" charset="0"/>
                <a:ea typeface="Lato" panose="020F0502020204030203" pitchFamily="34" charset="0"/>
                <a:cs typeface="Lato" panose="020F0502020204030203" pitchFamily="34" charset="0"/>
              </a:rPr>
              <a:t>iselder ar dwf a datblygiad Sioned oherwydd natur eang</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ei</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ymateb</a:t>
            </a:r>
            <a:r>
              <a:rPr lang="1106" sz="1600" dirty="0">
                <a:latin typeface="Lato" panose="020F0502020204030203" pitchFamily="34" charset="0"/>
                <a:ea typeface="Lato" panose="020F0502020204030203" pitchFamily="34" charset="0"/>
                <a:cs typeface="Lato" panose="020F0502020204030203" pitchFamily="34" charset="0"/>
              </a:rPr>
              <a:t>. </a:t>
            </a:r>
          </a:p>
          <a:p>
            <a:endParaRPr lang="en-US" sz="1600" dirty="0">
              <a:latin typeface="Lato" panose="020F0502020204030203" pitchFamily="34" charset="0"/>
              <a:ea typeface="Lato" panose="020F0502020204030203" pitchFamily="34" charset="0"/>
              <a:cs typeface="Lato" panose="020F0502020204030203" pitchFamily="34" charset="0"/>
            </a:endParaRPr>
          </a:p>
          <a:p>
            <a:pPr>
              <a:defRPr b="0" i="0"/>
            </a:pPr>
            <a:r>
              <a:rPr lang="1106" sz="1600" dirty="0">
                <a:latin typeface="Lato" panose="020F0502020204030203" pitchFamily="34" charset="0"/>
                <a:ea typeface="Lato" panose="020F0502020204030203" pitchFamily="34" charset="0"/>
                <a:cs typeface="Lato" panose="020F0502020204030203" pitchFamily="34" charset="0"/>
              </a:rPr>
              <a:t>Fe wnaeth yr ymgeisydd esbonio'r effaith ar ddatblygiad cymdeithasol Sioned fel ynysu ei hun oddi wrth ffrindiau, rhoi'r gorau i ymarfer corff a chael trafferth canolbwyntio yn y gwaith.   Roedd yn amlwg bod yr ymgeisydd yn ymwybodol o effaith iselder, fodd bynnag, </a:t>
            </a:r>
            <a:r>
              <a:rPr lang="en-GB" sz="1600" dirty="0" err="1">
                <a:latin typeface="Lato" panose="020F0502020204030203" pitchFamily="34" charset="0"/>
                <a:ea typeface="Lato" panose="020F0502020204030203" pitchFamily="34" charset="0"/>
                <a:cs typeface="Lato" panose="020F0502020204030203" pitchFamily="34" charset="0"/>
              </a:rPr>
              <a:t>nid</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oedd</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yr</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ateb</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yn</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cynnwys</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esboniad</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manwl</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o'r</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effaith</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tymor</a:t>
            </a:r>
            <a:r>
              <a:rPr lang="en-GB" sz="1600" dirty="0">
                <a:latin typeface="Lato" panose="020F0502020204030203" pitchFamily="34" charset="0"/>
                <a:ea typeface="Lato" panose="020F0502020204030203" pitchFamily="34" charset="0"/>
                <a:cs typeface="Lato" panose="020F0502020204030203" pitchFamily="34" charset="0"/>
              </a:rPr>
              <a:t> hir.</a:t>
            </a:r>
            <a:r>
              <a:rPr lang="1106" sz="1600" dirty="0">
                <a:latin typeface="Lato" panose="020F0502020204030203" pitchFamily="34" charset="0"/>
                <a:ea typeface="Lato" panose="020F0502020204030203" pitchFamily="34" charset="0"/>
                <a:cs typeface="Lato" panose="020F0502020204030203" pitchFamily="34" charset="0"/>
              </a:rPr>
              <a:t> </a:t>
            </a:r>
          </a:p>
          <a:p>
            <a:endParaRPr lang="en-US" sz="1600" dirty="0">
              <a:latin typeface="Lato" panose="020F0502020204030203" pitchFamily="34" charset="0"/>
              <a:ea typeface="Lato" panose="020F0502020204030203" pitchFamily="34" charset="0"/>
              <a:cs typeface="Lato" panose="020F0502020204030203" pitchFamily="34" charset="0"/>
            </a:endParaRPr>
          </a:p>
          <a:p>
            <a:endParaRPr lang="en-US" sz="1600" dirty="0">
              <a:latin typeface="Lato" panose="020F0502020204030203" pitchFamily="34" charset="0"/>
              <a:ea typeface="Lato" panose="020F0502020204030203" pitchFamily="34" charset="0"/>
              <a:cs typeface="Lato" panose="020F0502020204030203" pitchFamily="34" charset="0"/>
            </a:endParaRPr>
          </a:p>
          <a:p>
            <a:pPr>
              <a:defRPr b="0" i="0"/>
            </a:pPr>
            <a:r>
              <a:rPr lang="1106" sz="1600" dirty="0">
                <a:latin typeface="Lato" panose="020F0502020204030203" pitchFamily="34" charset="0"/>
                <a:ea typeface="Lato" panose="020F0502020204030203" pitchFamily="34" charset="0"/>
                <a:cs typeface="Lato" panose="020F0502020204030203" pitchFamily="34" charset="0"/>
              </a:rPr>
              <a:t>Er mwyn i'r ymgeisydd wella ei ateb, gallai </a:t>
            </a:r>
            <a:r>
              <a:rPr lang="en-GB" sz="1600" dirty="0" err="1">
                <a:latin typeface="Lato" panose="020F0502020204030203" pitchFamily="34" charset="0"/>
                <a:ea typeface="Lato" panose="020F0502020204030203" pitchFamily="34" charset="0"/>
                <a:cs typeface="Lato" panose="020F0502020204030203" pitchFamily="34" charset="0"/>
              </a:rPr>
              <a:t>datblygu</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eu</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hymatebion</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trwy</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err="1">
                <a:latin typeface="Lato" panose="020F0502020204030203" pitchFamily="34" charset="0"/>
                <a:ea typeface="Lato" panose="020F0502020204030203" pitchFamily="34" charset="0"/>
                <a:cs typeface="Lato" panose="020F0502020204030203" pitchFamily="34" charset="0"/>
              </a:rPr>
              <a:t>esbonio</a:t>
            </a:r>
            <a:r>
              <a:rPr lang="en-GB" sz="1600" dirty="0">
                <a:latin typeface="Lato" panose="020F0502020204030203" pitchFamily="34" charset="0"/>
                <a:ea typeface="Lato" panose="020F0502020204030203" pitchFamily="34" charset="0"/>
                <a:cs typeface="Lato" panose="020F0502020204030203" pitchFamily="34" charset="0"/>
              </a:rPr>
              <a:t> </a:t>
            </a:r>
            <a:r>
              <a:rPr lang="1106" sz="1600" dirty="0">
                <a:latin typeface="Lato" panose="020F0502020204030203" pitchFamily="34" charset="0"/>
                <a:ea typeface="Lato" panose="020F0502020204030203" pitchFamily="34" charset="0"/>
                <a:cs typeface="Lato" panose="020F0502020204030203" pitchFamily="34" charset="0"/>
              </a:rPr>
              <a:t>ynysu cymdeithasol, effaith tymor hir rhoi'r gorau i ymarfer corff, fel risg uwch o fagu pwysau sy'n arwain at ordewdra</a:t>
            </a:r>
            <a:r>
              <a:rPr lang="en-GB" sz="1600" dirty="0">
                <a:latin typeface="Lato" panose="020F0502020204030203" pitchFamily="34" charset="0"/>
                <a:ea typeface="Lato" panose="020F0502020204030203" pitchFamily="34" charset="0"/>
                <a:cs typeface="Lato" panose="020F0502020204030203" pitchFamily="34" charset="0"/>
              </a:rPr>
              <a:t>.</a:t>
            </a:r>
            <a:r>
              <a:rPr lang="1106" sz="1600" dirty="0">
                <a:latin typeface="Lato" panose="020F0502020204030203" pitchFamily="34" charset="0"/>
                <a:ea typeface="Lato" panose="020F0502020204030203" pitchFamily="34" charset="0"/>
                <a:cs typeface="Lato" panose="020F0502020204030203" pitchFamily="34" charset="0"/>
              </a:rPr>
              <a:t> </a:t>
            </a:r>
            <a:r>
              <a:rPr lang="en-GB" sz="1600" dirty="0">
                <a:latin typeface="Lato" panose="020F0502020204030203" pitchFamily="34" charset="0"/>
                <a:ea typeface="Lato" panose="020F0502020204030203" pitchFamily="34" charset="0"/>
                <a:cs typeface="Lato" panose="020F0502020204030203" pitchFamily="34" charset="0"/>
              </a:rPr>
              <a:t>G</a:t>
            </a:r>
            <a:r>
              <a:rPr lang="1106" sz="1600" dirty="0">
                <a:latin typeface="Lato" panose="020F0502020204030203" pitchFamily="34" charset="0"/>
                <a:ea typeface="Lato" panose="020F0502020204030203" pitchFamily="34" charset="0"/>
                <a:cs typeface="Lato" panose="020F0502020204030203" pitchFamily="34" charset="0"/>
              </a:rPr>
              <a:t>allai'r ymgeisydd hefyd fod wedi ystyried effaith tymor hir cael anhawster canolbwyntio, e</a:t>
            </a:r>
            <a:r>
              <a:rPr lang="en-GB" sz="1600" dirty="0">
                <a:latin typeface="Lato" panose="020F0502020204030203" pitchFamily="34" charset="0"/>
                <a:ea typeface="Lato" panose="020F0502020204030203" pitchFamily="34" charset="0"/>
                <a:cs typeface="Lato" panose="020F0502020204030203" pitchFamily="34" charset="0"/>
              </a:rPr>
              <a:t>r </a:t>
            </a:r>
            <a:r>
              <a:rPr lang="en-GB" sz="1600" dirty="0" err="1">
                <a:latin typeface="Lato" panose="020F0502020204030203" pitchFamily="34" charset="0"/>
                <a:ea typeface="Lato" panose="020F0502020204030203" pitchFamily="34" charset="0"/>
                <a:cs typeface="Lato" panose="020F0502020204030203" pitchFamily="34" charset="0"/>
              </a:rPr>
              <a:t>enghraifft</a:t>
            </a:r>
            <a:r>
              <a:rPr lang="en-GB" sz="1600" dirty="0">
                <a:latin typeface="Lato" panose="020F0502020204030203" pitchFamily="34" charset="0"/>
                <a:ea typeface="Lato" panose="020F0502020204030203" pitchFamily="34" charset="0"/>
                <a:cs typeface="Lato" panose="020F0502020204030203" pitchFamily="34" charset="0"/>
              </a:rPr>
              <a:t>, </a:t>
            </a:r>
            <a:r>
              <a:rPr lang="1106" sz="1600" dirty="0">
                <a:latin typeface="Lato" panose="020F0502020204030203" pitchFamily="34" charset="0"/>
                <a:ea typeface="Lato" panose="020F0502020204030203" pitchFamily="34" charset="0"/>
                <a:cs typeface="Lato" panose="020F0502020204030203" pitchFamily="34" charset="0"/>
              </a:rPr>
              <a:t>effaith ar waith gall arwain at golli ei swydd ac felly colli incwm yn y dyfodol.</a:t>
            </a:r>
          </a:p>
          <a:p>
            <a:endParaRPr lang="en-US" sz="1600" b="1" dirty="0">
              <a:latin typeface="Lato" panose="020F0502020204030203" pitchFamily="34" charset="0"/>
              <a:ea typeface="Lato" panose="020F0502020204030203" pitchFamily="34" charset="0"/>
              <a:cs typeface="Lato" panose="020F0502020204030203" pitchFamily="34" charset="0"/>
            </a:endParaRPr>
          </a:p>
          <a:p>
            <a:pPr>
              <a:defRPr b="0" i="0"/>
            </a:pPr>
            <a:r>
              <a:rPr lang="1106" sz="1600" b="0" dirty="0">
                <a:latin typeface="Lato" panose="020F0502020204030203" pitchFamily="34" charset="0"/>
                <a:ea typeface="Lato" panose="020F0502020204030203" pitchFamily="34" charset="0"/>
                <a:cs typeface="Lato" panose="020F0502020204030203" pitchFamily="34" charset="0"/>
              </a:rPr>
              <a:t>Rhoddwyd </a:t>
            </a:r>
            <a:r>
              <a:rPr lang="1106" sz="1600" b="1" dirty="0">
                <a:latin typeface="Lato" panose="020F0502020204030203" pitchFamily="34" charset="0"/>
                <a:ea typeface="Lato" panose="020F0502020204030203" pitchFamily="34" charset="0"/>
                <a:cs typeface="Lato" panose="020F0502020204030203" pitchFamily="34" charset="0"/>
              </a:rPr>
              <a:t>3 marc</a:t>
            </a:r>
            <a:r>
              <a:rPr lang="1106" sz="1800"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pPr>
              <a:defRPr b="0" i="0"/>
            </a:pPr>
            <a:r>
              <a:rPr lang="1106" b="0" dirty="0"/>
              <a:t>rhoddwyd 4 marc. </a:t>
            </a:r>
          </a:p>
        </p:txBody>
      </p:sp>
      <p:pic>
        <p:nvPicPr>
          <p:cNvPr id="2" name="Picture 1" descr="Logo, company name&#10;&#10;Description automatically generated">
            <a:extLst>
              <a:ext uri="{FF2B5EF4-FFF2-40B4-BE49-F238E27FC236}">
                <a16:creationId xmlns:a16="http://schemas.microsoft.com/office/drawing/2014/main" id="{890426B3-38EC-D809-42E8-2F1A2C884E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22345488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br>
              <a:rPr lang="1106" sz="2400" dirty="0"/>
            </a:br>
            <a:br>
              <a:rPr lang="1106" sz="2400" dirty="0"/>
            </a:br>
            <a:br>
              <a:rPr lang="1106" sz="2400" dirty="0"/>
            </a:br>
            <a:r>
              <a:rPr lang="1106" sz="2400" dirty="0"/>
              <a:t>Cwestiwn 7 (a) Ateb yr ymgeisydd</a:t>
            </a:r>
            <a:endParaRPr lang="en-GB" dirty="0"/>
          </a:p>
        </p:txBody>
      </p:sp>
      <p:pic>
        <p:nvPicPr>
          <p:cNvPr id="4" name="Content Placeholder 3">
            <a:extLst>
              <a:ext uri="{FF2B5EF4-FFF2-40B4-BE49-F238E27FC236}">
                <a16:creationId xmlns:a16="http://schemas.microsoft.com/office/drawing/2014/main" id="{1D6D2099-FC03-F9FF-8AB3-2A49BF9C75C6}"/>
              </a:ext>
            </a:extLst>
          </p:cNvPr>
          <p:cNvPicPr>
            <a:picLocks noGrp="1" noChangeAspect="1"/>
          </p:cNvPicPr>
          <p:nvPr>
            <p:ph sz="quarter" idx="4294967295"/>
          </p:nvPr>
        </p:nvPicPr>
        <p:blipFill>
          <a:blip r:embed="rId2"/>
          <a:stretch>
            <a:fillRect/>
          </a:stretch>
        </p:blipFill>
        <p:spPr>
          <a:xfrm>
            <a:off x="2986481" y="1406525"/>
            <a:ext cx="4883150" cy="5243513"/>
          </a:xfrm>
        </p:spPr>
      </p:pic>
      <p:pic>
        <p:nvPicPr>
          <p:cNvPr id="2" name="Picture 1" descr="Logo, company name&#10;&#10;Description automatically generated">
            <a:extLst>
              <a:ext uri="{FF2B5EF4-FFF2-40B4-BE49-F238E27FC236}">
                <a16:creationId xmlns:a16="http://schemas.microsoft.com/office/drawing/2014/main" id="{2380CBB2-F504-B465-2638-6FB31459BB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1571379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r>
              <a:rPr lang="1106" sz="2400" dirty="0"/>
              <a:t>Cwestiwn (7a) Ateb yr ymgeisydd gyda sylwadau'r arholwr.</a:t>
            </a:r>
            <a:endParaRPr lang="en-GB" dirty="0"/>
          </a:p>
        </p:txBody>
      </p:sp>
      <p:pic>
        <p:nvPicPr>
          <p:cNvPr id="10" name="Content Placeholder 9">
            <a:extLst>
              <a:ext uri="{FF2B5EF4-FFF2-40B4-BE49-F238E27FC236}">
                <a16:creationId xmlns:a16="http://schemas.microsoft.com/office/drawing/2014/main" id="{CADC04DF-8A24-09C3-1DED-FCA635F32B78}"/>
              </a:ext>
            </a:extLst>
          </p:cNvPr>
          <p:cNvPicPr>
            <a:picLocks noGrp="1" noChangeAspect="1"/>
          </p:cNvPicPr>
          <p:nvPr>
            <p:ph sz="quarter" idx="4294967295"/>
          </p:nvPr>
        </p:nvPicPr>
        <p:blipFill>
          <a:blip r:embed="rId2"/>
          <a:stretch>
            <a:fillRect/>
          </a:stretch>
        </p:blipFill>
        <p:spPr>
          <a:xfrm>
            <a:off x="0" y="1265238"/>
            <a:ext cx="5307013" cy="5243512"/>
          </a:xfrm>
        </p:spPr>
      </p:pic>
      <p:sp>
        <p:nvSpPr>
          <p:cNvPr id="6" name="TextBox 5">
            <a:extLst>
              <a:ext uri="{FF2B5EF4-FFF2-40B4-BE49-F238E27FC236}">
                <a16:creationId xmlns:a16="http://schemas.microsoft.com/office/drawing/2014/main" id="{CC15985D-69A6-4498-ABCC-46A9A5FEE564}"/>
              </a:ext>
            </a:extLst>
          </p:cNvPr>
          <p:cNvSpPr txBox="1"/>
          <p:nvPr/>
        </p:nvSpPr>
        <p:spPr>
          <a:xfrm>
            <a:off x="6605082" y="1264596"/>
            <a:ext cx="5315523" cy="5509200"/>
          </a:xfrm>
          <a:prstGeom prst="rect">
            <a:avLst/>
          </a:prstGeom>
          <a:noFill/>
        </p:spPr>
        <p:txBody>
          <a:bodyPr wrap="square">
            <a:spAutoFit/>
          </a:bodyPr>
          <a:lstStyle/>
          <a:p>
            <a:pPr>
              <a:defRPr b="0" i="0"/>
            </a:pPr>
            <a:r>
              <a:rPr lang="1106" sz="1600" dirty="0"/>
              <a:t>Dangosodd yr ymgeisydd hwn wybodaeth a dealltwriaeth fanwl o effaith tymor hir iselder ar dwf a datblygiad Sioned.</a:t>
            </a:r>
          </a:p>
          <a:p>
            <a:endParaRPr lang="en-US" sz="1600" dirty="0"/>
          </a:p>
          <a:p>
            <a:pPr>
              <a:defRPr b="0" i="0"/>
            </a:pPr>
            <a:r>
              <a:rPr lang="1106" sz="1600" dirty="0"/>
              <a:t>Mae'r ymgeisydd wedi datblygu sawl pwynt gan gynnwys effeithiau corfforol, deallusol a chymdeithasol tymor hir iselder.</a:t>
            </a:r>
            <a:r>
              <a:rPr lang="en-GB" sz="1600" dirty="0"/>
              <a:t> </a:t>
            </a:r>
            <a:r>
              <a:rPr lang="1106" sz="1600" dirty="0"/>
              <a:t>Roedd yn braf gweld </a:t>
            </a:r>
            <a:r>
              <a:rPr lang="en-GB" sz="1600" dirty="0" err="1"/>
              <a:t>esboniadau</a:t>
            </a:r>
            <a:r>
              <a:rPr lang="1106" sz="1600" dirty="0"/>
              <a:t> clir </a:t>
            </a:r>
            <a:r>
              <a:rPr lang="en-GB" sz="1600" dirty="0"/>
              <a:t>o </a:t>
            </a:r>
            <a:r>
              <a:rPr lang="en-GB" sz="1600" dirty="0" err="1"/>
              <a:t>effaith</a:t>
            </a:r>
            <a:r>
              <a:rPr lang="en-GB" sz="1600" dirty="0"/>
              <a:t> </a:t>
            </a:r>
            <a:r>
              <a:rPr lang="1106" sz="1600" dirty="0"/>
              <a:t>iselder ac yna canolbwyntio ar sut y gallai hyn effeithio </a:t>
            </a:r>
            <a:r>
              <a:rPr lang="en-GB" sz="1600" dirty="0" err="1"/>
              <a:t>ar</a:t>
            </a:r>
            <a:r>
              <a:rPr lang="en-GB" sz="1600" dirty="0"/>
              <a:t> </a:t>
            </a:r>
            <a:r>
              <a:rPr lang="en-GB" sz="1600" dirty="0" err="1"/>
              <a:t>dwf</a:t>
            </a:r>
            <a:r>
              <a:rPr lang="en-GB" sz="1600" dirty="0"/>
              <a:t> a </a:t>
            </a:r>
            <a:r>
              <a:rPr lang="en-GB" sz="1600" dirty="0" err="1"/>
              <a:t>datblygiad</a:t>
            </a:r>
            <a:r>
              <a:rPr lang="en-GB" sz="1600" dirty="0"/>
              <a:t> Sioned</a:t>
            </a:r>
            <a:r>
              <a:rPr lang="1106" sz="1600" dirty="0"/>
              <a:t>.     </a:t>
            </a:r>
          </a:p>
          <a:p>
            <a:endParaRPr lang="en-US" sz="1600" dirty="0"/>
          </a:p>
          <a:p>
            <a:pPr>
              <a:defRPr b="0" i="0"/>
            </a:pPr>
            <a:r>
              <a:rPr lang="1106" sz="1600" dirty="0"/>
              <a:t>Gallai'r ymgeisydd fod wedi cyfeirio rhywfaint at ddatblygiad emosiynol i gyrraedd brig y band a gallai fod wedi rhoi cyflwr penodol y gellid ei gysylltu â magu pwysau, </a:t>
            </a:r>
            <a:r>
              <a:rPr lang="en-GB" sz="1600" dirty="0"/>
              <a:t>er </a:t>
            </a:r>
            <a:r>
              <a:rPr lang="en-GB" sz="1600" dirty="0" err="1"/>
              <a:t>enghraifft</a:t>
            </a:r>
            <a:r>
              <a:rPr lang="en-GB" sz="1600" dirty="0"/>
              <a:t>, </a:t>
            </a:r>
            <a:r>
              <a:rPr lang="1106" sz="1600" dirty="0"/>
              <a:t>gordewdra.     </a:t>
            </a:r>
            <a:endParaRPr lang="en-GB" sz="1600" dirty="0"/>
          </a:p>
          <a:p>
            <a:pPr>
              <a:defRPr b="0" i="0"/>
            </a:pPr>
            <a:r>
              <a:rPr lang="en-GB" sz="1600" dirty="0"/>
              <a:t>G</a:t>
            </a:r>
            <a:r>
              <a:rPr lang="1106" sz="1600" dirty="0"/>
              <a:t>allai'r rhan am y swydd fod wedi bod yn gliriach, gallai hyn fod oherwydd nad oedd Sioned yn gallu canolbwyntio sy'n gysylltiedig â datblygiad deallusol.    Fodd bynnag, roedd pwyntiau manwl drwy'r ateb. </a:t>
            </a:r>
          </a:p>
          <a:p>
            <a:pPr>
              <a:defRPr b="0" i="0"/>
            </a:pPr>
            <a:endParaRPr lang="1106" sz="1600" dirty="0"/>
          </a:p>
          <a:p>
            <a:endParaRPr lang="en-US" sz="1600" dirty="0"/>
          </a:p>
          <a:p>
            <a:endParaRPr lang="en-US" sz="1600" dirty="0"/>
          </a:p>
          <a:p>
            <a:pPr>
              <a:defRPr b="0" i="0"/>
            </a:pPr>
            <a:r>
              <a:rPr lang="1106" sz="1600" b="0" dirty="0"/>
              <a:t>Rhoddwyd 5 marc. </a:t>
            </a:r>
          </a:p>
        </p:txBody>
      </p:sp>
      <p:pic>
        <p:nvPicPr>
          <p:cNvPr id="2" name="Picture 1" descr="Logo, company name&#10;&#10;Description automatically generated">
            <a:extLst>
              <a:ext uri="{FF2B5EF4-FFF2-40B4-BE49-F238E27FC236}">
                <a16:creationId xmlns:a16="http://schemas.microsoft.com/office/drawing/2014/main" id="{F13AC9F0-5A8C-931E-2E5B-E5796F180F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11128928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idx="4294967295"/>
          </p:nvPr>
        </p:nvSpPr>
        <p:spPr>
          <a:xfrm>
            <a:off x="0" y="207963"/>
            <a:ext cx="10223500" cy="447675"/>
          </a:xfrm>
        </p:spPr>
        <p:txBody>
          <a:bodyPr>
            <a:normAutofit/>
          </a:bodyPr>
          <a:lstStyle/>
          <a:p>
            <a:pPr>
              <a:defRPr b="0" i="0"/>
            </a:pPr>
            <a:r>
              <a:rPr lang="1106" sz="1800"/>
              <a:t>Cwestiwn 2 (b)    </a:t>
            </a:r>
          </a:p>
        </p:txBody>
      </p:sp>
      <p:sp>
        <p:nvSpPr>
          <p:cNvPr id="6" name="TextBox 5">
            <a:extLst>
              <a:ext uri="{FF2B5EF4-FFF2-40B4-BE49-F238E27FC236}">
                <a16:creationId xmlns:a16="http://schemas.microsoft.com/office/drawing/2014/main" id="{CA30B29F-F8A9-4F04-A9C3-9A2155809D85}"/>
              </a:ext>
            </a:extLst>
          </p:cNvPr>
          <p:cNvSpPr txBox="1"/>
          <p:nvPr/>
        </p:nvSpPr>
        <p:spPr>
          <a:xfrm>
            <a:off x="282008" y="1250287"/>
            <a:ext cx="11402489" cy="366575"/>
          </a:xfrm>
          <a:prstGeom prst="rect">
            <a:avLst/>
          </a:prstGeom>
          <a:noFill/>
        </p:spPr>
        <p:txBody>
          <a:bodyPr wrap="square" rtlCol="0">
            <a:spAutoFit/>
          </a:bodyPr>
          <a:lstStyle/>
          <a:p>
            <a:pPr marL="6350" indent="-6350">
              <a:lnSpc>
                <a:spcPct val="99000"/>
              </a:lnSpc>
              <a:spcAft>
                <a:spcPts val="10"/>
              </a:spcAft>
              <a:defRPr b="0" i="0"/>
            </a:pPr>
            <a:r>
              <a:rPr lang="1106" dirty="0">
                <a:solidFill>
                  <a:srgbClr val="000000"/>
                </a:solidFill>
                <a:latin typeface="Arial" panose="020B0604020202020204" pitchFamily="34" charset="0"/>
                <a:ea typeface="Arial" panose="020B0604020202020204" pitchFamily="34" charset="0"/>
              </a:rPr>
              <a:t>Trafodwch sut byddai damcaniaeth ymddygiadol Pavlov yn gallu esbonio arferion bwyta gwael Misha. [8 marc]</a:t>
            </a:r>
            <a:endParaRPr lang="en-GB" sz="1800" dirty="0">
              <a:solidFill>
                <a:srgbClr val="000000"/>
              </a:solidFill>
              <a:effectLst/>
              <a:latin typeface="Arial" panose="020B0604020202020204" pitchFamily="34" charset="0"/>
              <a:ea typeface="Arial" panose="020B0604020202020204" pitchFamily="34" charset="0"/>
            </a:endParaRPr>
          </a:p>
        </p:txBody>
      </p:sp>
      <p:pic>
        <p:nvPicPr>
          <p:cNvPr id="8" name="Picture 7">
            <a:extLst>
              <a:ext uri="{FF2B5EF4-FFF2-40B4-BE49-F238E27FC236}">
                <a16:creationId xmlns:a16="http://schemas.microsoft.com/office/drawing/2014/main" id="{ACEC53E6-F2AB-44AF-94B2-9D7667310CEE}"/>
              </a:ext>
            </a:extLst>
          </p:cNvPr>
          <p:cNvPicPr>
            <a:picLocks noChangeAspect="1"/>
          </p:cNvPicPr>
          <p:nvPr/>
        </p:nvPicPr>
        <p:blipFill>
          <a:blip r:embed="rId2"/>
          <a:stretch>
            <a:fillRect/>
          </a:stretch>
        </p:blipFill>
        <p:spPr>
          <a:xfrm>
            <a:off x="282009" y="2030235"/>
            <a:ext cx="9493361" cy="4411408"/>
          </a:xfrm>
          <a:prstGeom prst="rect">
            <a:avLst/>
          </a:prstGeom>
        </p:spPr>
      </p:pic>
      <p:pic>
        <p:nvPicPr>
          <p:cNvPr id="2" name="Picture 1" descr="Logo, company name&#10;&#10;Description automatically generated">
            <a:extLst>
              <a:ext uri="{FF2B5EF4-FFF2-40B4-BE49-F238E27FC236}">
                <a16:creationId xmlns:a16="http://schemas.microsoft.com/office/drawing/2014/main" id="{8563E96B-E074-872B-3BAB-4E78E4494C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pic>
        <p:nvPicPr>
          <p:cNvPr id="5" name="Picture 4">
            <a:extLst>
              <a:ext uri="{FF2B5EF4-FFF2-40B4-BE49-F238E27FC236}">
                <a16:creationId xmlns:a16="http://schemas.microsoft.com/office/drawing/2014/main" id="{499B5589-899E-6644-7933-915B927BD897}"/>
              </a:ext>
            </a:extLst>
          </p:cNvPr>
          <p:cNvPicPr>
            <a:picLocks noChangeAspect="1"/>
          </p:cNvPicPr>
          <p:nvPr/>
        </p:nvPicPr>
        <p:blipFill>
          <a:blip r:embed="rId4"/>
          <a:stretch>
            <a:fillRect/>
          </a:stretch>
        </p:blipFill>
        <p:spPr>
          <a:xfrm>
            <a:off x="6003153" y="3500429"/>
            <a:ext cx="5681345" cy="3036859"/>
          </a:xfrm>
          <a:prstGeom prst="rect">
            <a:avLst/>
          </a:prstGeom>
        </p:spPr>
      </p:pic>
    </p:spTree>
    <p:extLst>
      <p:ext uri="{BB962C8B-B14F-4D97-AF65-F5344CB8AC3E}">
        <p14:creationId xmlns:p14="http://schemas.microsoft.com/office/powerpoint/2010/main" val="3630742754"/>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xmlns:p15="http://schemas.microsoft.com/office/powerpoint/2012/main">
      <p:transition spd="slow" advTm="4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br>
              <a:rPr lang="1106" sz="2400" dirty="0"/>
            </a:br>
            <a:br>
              <a:rPr lang="1106" sz="2400" dirty="0"/>
            </a:br>
            <a:br>
              <a:rPr lang="1106" sz="2400" dirty="0"/>
            </a:br>
            <a:r>
              <a:rPr lang="1106" sz="2400" dirty="0"/>
              <a:t>Cwestiwn 2 (b) Ateb yr ymgeisydd</a:t>
            </a:r>
            <a:endParaRPr lang="en-GB" dirty="0"/>
          </a:p>
        </p:txBody>
      </p:sp>
      <p:pic>
        <p:nvPicPr>
          <p:cNvPr id="12" name="Content Placeholder 11">
            <a:extLst>
              <a:ext uri="{FF2B5EF4-FFF2-40B4-BE49-F238E27FC236}">
                <a16:creationId xmlns:a16="http://schemas.microsoft.com/office/drawing/2014/main" id="{0203BF5F-1FC6-8396-FE50-2B1F34CB9F11}"/>
              </a:ext>
            </a:extLst>
          </p:cNvPr>
          <p:cNvPicPr>
            <a:picLocks noGrp="1" noChangeAspect="1"/>
          </p:cNvPicPr>
          <p:nvPr>
            <p:ph sz="quarter" idx="4294967295"/>
          </p:nvPr>
        </p:nvPicPr>
        <p:blipFill>
          <a:blip r:embed="rId2"/>
          <a:stretch>
            <a:fillRect/>
          </a:stretch>
        </p:blipFill>
        <p:spPr>
          <a:xfrm>
            <a:off x="0" y="2008188"/>
            <a:ext cx="10204450" cy="2935287"/>
          </a:xfrm>
        </p:spPr>
      </p:pic>
      <p:pic>
        <p:nvPicPr>
          <p:cNvPr id="2" name="Picture 1" descr="Logo, company name&#10;&#10;Description automatically generated">
            <a:extLst>
              <a:ext uri="{FF2B5EF4-FFF2-40B4-BE49-F238E27FC236}">
                <a16:creationId xmlns:a16="http://schemas.microsoft.com/office/drawing/2014/main" id="{01372F19-84D7-8F6F-E0C6-7A3C7AED0B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20487195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r>
              <a:rPr lang="1106" sz="2400" dirty="0"/>
              <a:t>Cwestiwn 2 (b) Ateb yr ymgeisydd gyda sylwadau'r arholwr</a:t>
            </a:r>
            <a:endParaRPr lang="en-GB" dirty="0"/>
          </a:p>
        </p:txBody>
      </p:sp>
      <p:pic>
        <p:nvPicPr>
          <p:cNvPr id="4" name="Content Placeholder 3">
            <a:extLst>
              <a:ext uri="{FF2B5EF4-FFF2-40B4-BE49-F238E27FC236}">
                <a16:creationId xmlns:a16="http://schemas.microsoft.com/office/drawing/2014/main" id="{2DE4CB7A-2278-4A1A-01E2-C9D8C24BE715}"/>
              </a:ext>
            </a:extLst>
          </p:cNvPr>
          <p:cNvPicPr>
            <a:picLocks noGrp="1" noChangeAspect="1"/>
          </p:cNvPicPr>
          <p:nvPr>
            <p:ph sz="quarter" idx="4294967295"/>
          </p:nvPr>
        </p:nvPicPr>
        <p:blipFill>
          <a:blip r:embed="rId2"/>
          <a:stretch>
            <a:fillRect/>
          </a:stretch>
        </p:blipFill>
        <p:spPr>
          <a:xfrm>
            <a:off x="0" y="2084388"/>
            <a:ext cx="7042158" cy="2026218"/>
          </a:xfrm>
        </p:spPr>
      </p:pic>
      <p:sp>
        <p:nvSpPr>
          <p:cNvPr id="6" name="TextBox 5">
            <a:extLst>
              <a:ext uri="{FF2B5EF4-FFF2-40B4-BE49-F238E27FC236}">
                <a16:creationId xmlns:a16="http://schemas.microsoft.com/office/drawing/2014/main" id="{CC15985D-69A6-4498-ABCC-46A9A5FEE564}"/>
              </a:ext>
            </a:extLst>
          </p:cNvPr>
          <p:cNvSpPr txBox="1"/>
          <p:nvPr/>
        </p:nvSpPr>
        <p:spPr>
          <a:xfrm>
            <a:off x="7263442" y="1497509"/>
            <a:ext cx="4655844" cy="5109091"/>
          </a:xfrm>
          <a:prstGeom prst="rect">
            <a:avLst/>
          </a:prstGeom>
          <a:noFill/>
        </p:spPr>
        <p:txBody>
          <a:bodyPr wrap="square">
            <a:spAutoFit/>
          </a:bodyPr>
          <a:lstStyle/>
          <a:p>
            <a:pPr>
              <a:defRPr b="0" i="0"/>
            </a:pPr>
            <a:r>
              <a:rPr lang="1106" sz="1600" dirty="0">
                <a:latin typeface="Lato" panose="020F0502020204030203" pitchFamily="34" charset="0"/>
                <a:ea typeface="Lato" panose="020F0502020204030203" pitchFamily="34" charset="0"/>
                <a:cs typeface="Lato" panose="020F0502020204030203" pitchFamily="34" charset="0"/>
              </a:rPr>
              <a:t>Mae'r ymgeisydd hwn wedi dangos gwybodaeth a dealltwriaeth dda o ddamcaniaeth ymddygiadol Pavlov ac wedi ceisio ei chymhwyso i esbonio arferion bwyta gwael Misha.    Mae'r ymgeisydd wedi defnyddio cysyniadau allweddol yn yr ateb. </a:t>
            </a:r>
          </a:p>
          <a:p>
            <a:endParaRPr lang="en-US" sz="1600" dirty="0">
              <a:latin typeface="Lato" panose="020F0502020204030203" pitchFamily="34" charset="0"/>
              <a:ea typeface="Lato" panose="020F0502020204030203" pitchFamily="34" charset="0"/>
              <a:cs typeface="Lato" panose="020F0502020204030203" pitchFamily="34" charset="0"/>
            </a:endParaRPr>
          </a:p>
          <a:p>
            <a:pPr>
              <a:defRPr b="0" i="0"/>
            </a:pPr>
            <a:r>
              <a:rPr lang="1106" sz="1600" dirty="0">
                <a:latin typeface="Lato" panose="020F0502020204030203" pitchFamily="34" charset="0"/>
                <a:ea typeface="Lato" panose="020F0502020204030203" pitchFamily="34" charset="0"/>
                <a:cs typeface="Lato" panose="020F0502020204030203" pitchFamily="34" charset="0"/>
              </a:rPr>
              <a:t>Er mwyn i'r ymgeisydd wella ei ateb, byddai wedi bod yn ddefnyddiol cael rhywfaint o wybodaeth bellach am arbrawf Pavlov a'r defnydd o'r term 'cyflyru clasurol'. Gallai fod wedi trafod ymhellach pam y byddai gan Misha arferion bwyta gwael. Er enghraifft, gallai'r teledu, a diod boeth, fod yn ysgogiad wedi’i gyflyru, a gallai hyn fod wedi’i gysylltu â'r ysgogiad heb ei gyflyru, e.e. gwylio'r teledu </a:t>
            </a:r>
            <a:r>
              <a:rPr lang="1106" sz="1600" i="1" dirty="0">
                <a:latin typeface="Lato" panose="020F0502020204030203" pitchFamily="34" charset="0"/>
                <a:ea typeface="Lato" panose="020F0502020204030203" pitchFamily="34" charset="0"/>
                <a:cs typeface="Lato" panose="020F0502020204030203" pitchFamily="34" charset="0"/>
              </a:rPr>
              <a:t>gyda phecyn o fisgedi </a:t>
            </a:r>
            <a:r>
              <a:rPr lang="1106" sz="1600" dirty="0">
                <a:latin typeface="Lato" panose="020F0502020204030203" pitchFamily="34" charset="0"/>
                <a:ea typeface="Lato" panose="020F0502020204030203" pitchFamily="34" charset="0"/>
                <a:cs typeface="Lato" panose="020F0502020204030203" pitchFamily="34" charset="0"/>
              </a:rPr>
              <a:t>ac yfed diod boeth </a:t>
            </a:r>
            <a:r>
              <a:rPr lang="1106" sz="1600" i="1" dirty="0">
                <a:latin typeface="Lato" panose="020F0502020204030203" pitchFamily="34" charset="0"/>
                <a:ea typeface="Lato" panose="020F0502020204030203" pitchFamily="34" charset="0"/>
                <a:cs typeface="Lato" panose="020F0502020204030203" pitchFamily="34" charset="0"/>
              </a:rPr>
              <a:t>gyda bisged.</a:t>
            </a:r>
            <a:r>
              <a:rPr lang="1106" sz="1600" dirty="0">
                <a:latin typeface="Lato" panose="020F0502020204030203" pitchFamily="34" charset="0"/>
                <a:ea typeface="Lato" panose="020F0502020204030203" pitchFamily="34" charset="0"/>
                <a:cs typeface="Lato" panose="020F0502020204030203" pitchFamily="34" charset="0"/>
              </a:rPr>
              <a:t>  </a:t>
            </a:r>
          </a:p>
          <a:p>
            <a:endParaRPr lang="en-US" sz="1600" dirty="0">
              <a:latin typeface="Lato" panose="020F0502020204030203" pitchFamily="34" charset="0"/>
              <a:ea typeface="Lato" panose="020F0502020204030203" pitchFamily="34" charset="0"/>
              <a:cs typeface="Lato" panose="020F0502020204030203" pitchFamily="34" charset="0"/>
            </a:endParaRPr>
          </a:p>
          <a:p>
            <a:pPr>
              <a:defRPr b="0" i="0"/>
            </a:pPr>
            <a:r>
              <a:rPr lang="1106" sz="1600" b="0" dirty="0">
                <a:latin typeface="Lato" panose="020F0502020204030203" pitchFamily="34" charset="0"/>
                <a:ea typeface="Lato" panose="020F0502020204030203" pitchFamily="34" charset="0"/>
                <a:cs typeface="Lato" panose="020F0502020204030203" pitchFamily="34" charset="0"/>
              </a:rPr>
              <a:t>Rhoddwyd </a:t>
            </a:r>
            <a:r>
              <a:rPr lang="1106" sz="1600" b="1" dirty="0">
                <a:latin typeface="Lato" panose="020F0502020204030203" pitchFamily="34" charset="0"/>
                <a:ea typeface="Lato" panose="020F0502020204030203" pitchFamily="34" charset="0"/>
                <a:cs typeface="Lato" panose="020F0502020204030203" pitchFamily="34" charset="0"/>
              </a:rPr>
              <a:t>6 marc </a:t>
            </a:r>
            <a:r>
              <a:rPr lang="1106" dirty="0">
                <a:latin typeface="Lato" panose="020F0502020204030203" pitchFamily="34" charset="0"/>
                <a:ea typeface="Lato" panose="020F0502020204030203" pitchFamily="34" charset="0"/>
                <a:cs typeface="Lato" panose="020F0502020204030203" pitchFamily="34" charset="0"/>
              </a:rPr>
              <a:t>.</a:t>
            </a:r>
          </a:p>
          <a:p>
            <a:endParaRPr lang="en-US" sz="1800" dirty="0"/>
          </a:p>
          <a:p>
            <a:endParaRPr lang="en-US" sz="1800" dirty="0"/>
          </a:p>
        </p:txBody>
      </p:sp>
      <p:pic>
        <p:nvPicPr>
          <p:cNvPr id="2" name="Picture 1" descr="Logo, company name&#10;&#10;Description automatically generated">
            <a:extLst>
              <a:ext uri="{FF2B5EF4-FFF2-40B4-BE49-F238E27FC236}">
                <a16:creationId xmlns:a16="http://schemas.microsoft.com/office/drawing/2014/main" id="{0FB5A9B4-D770-6BE1-F975-4ACDBE2C4E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11119240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a:br>
            <a:br>
              <a:rPr lang="1106" sz="2400"/>
            </a:br>
            <a:br>
              <a:rPr lang="1106" sz="2400"/>
            </a:br>
            <a:br>
              <a:rPr lang="1106" sz="2400"/>
            </a:br>
            <a:r>
              <a:rPr lang="1106" sz="2400"/>
              <a:t>Cwestiwn 2 (b) Ateb yr ymgeisydd</a:t>
            </a:r>
            <a:endParaRPr lang="en-GB"/>
          </a:p>
        </p:txBody>
      </p:sp>
      <p:pic>
        <p:nvPicPr>
          <p:cNvPr id="5" name="Content Placeholder 4">
            <a:extLst>
              <a:ext uri="{FF2B5EF4-FFF2-40B4-BE49-F238E27FC236}">
                <a16:creationId xmlns:a16="http://schemas.microsoft.com/office/drawing/2014/main" id="{8297D9F8-3B79-F9EA-539E-6E916F9F0F6A}"/>
              </a:ext>
            </a:extLst>
          </p:cNvPr>
          <p:cNvPicPr>
            <a:picLocks noGrp="1" noChangeAspect="1"/>
          </p:cNvPicPr>
          <p:nvPr>
            <p:ph sz="quarter" idx="4294967295"/>
          </p:nvPr>
        </p:nvPicPr>
        <p:blipFill>
          <a:blip r:embed="rId2"/>
          <a:stretch>
            <a:fillRect/>
          </a:stretch>
        </p:blipFill>
        <p:spPr>
          <a:xfrm>
            <a:off x="3263317" y="1282700"/>
            <a:ext cx="4745038" cy="5243513"/>
          </a:xfrm>
        </p:spPr>
      </p:pic>
      <p:pic>
        <p:nvPicPr>
          <p:cNvPr id="2" name="Picture 1" descr="Logo, company name&#10;&#10;Description automatically generated">
            <a:extLst>
              <a:ext uri="{FF2B5EF4-FFF2-40B4-BE49-F238E27FC236}">
                <a16:creationId xmlns:a16="http://schemas.microsoft.com/office/drawing/2014/main" id="{34AF70F3-370C-020B-63B5-0EBCF99C69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86906979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idx="4294967295"/>
          </p:nvPr>
        </p:nvSpPr>
        <p:spPr>
          <a:xfrm>
            <a:off x="0" y="207963"/>
            <a:ext cx="9431338" cy="447675"/>
          </a:xfrm>
        </p:spPr>
        <p:txBody>
          <a:bodyPr>
            <a:normAutofit fontScale="90000"/>
          </a:bodyPr>
          <a:lstStyle/>
          <a:p>
            <a:pPr>
              <a:defRPr b="0" i="0"/>
            </a:pPr>
            <a:br>
              <a:rPr lang="1106" sz="2400" dirty="0"/>
            </a:br>
            <a:r>
              <a:rPr lang="1106" sz="2400" dirty="0"/>
              <a:t>Cwestiwn 2 (b) Ateb yr ymgeisydd gyda sylwadau'r arholwr</a:t>
            </a:r>
            <a:endParaRPr lang="en-GB" dirty="0"/>
          </a:p>
        </p:txBody>
      </p:sp>
      <p:sp>
        <p:nvSpPr>
          <p:cNvPr id="6" name="TextBox 5">
            <a:extLst>
              <a:ext uri="{FF2B5EF4-FFF2-40B4-BE49-F238E27FC236}">
                <a16:creationId xmlns:a16="http://schemas.microsoft.com/office/drawing/2014/main" id="{CC15985D-69A6-4498-ABCC-46A9A5FEE564}"/>
              </a:ext>
            </a:extLst>
          </p:cNvPr>
          <p:cNvSpPr txBox="1"/>
          <p:nvPr/>
        </p:nvSpPr>
        <p:spPr>
          <a:xfrm>
            <a:off x="6605082" y="1264596"/>
            <a:ext cx="5315523" cy="5217290"/>
          </a:xfrm>
          <a:prstGeom prst="rect">
            <a:avLst/>
          </a:prstGeom>
          <a:noFill/>
        </p:spPr>
        <p:txBody>
          <a:bodyPr wrap="square">
            <a:spAutoFit/>
          </a:bodyPr>
          <a:lstStyle/>
          <a:p>
            <a:pPr>
              <a:defRPr b="0" i="0"/>
            </a:pPr>
            <a:r>
              <a:rPr lang="1106" sz="1600" dirty="0">
                <a:latin typeface="Lato" panose="020F0502020204030203" pitchFamily="34" charset="0"/>
                <a:ea typeface="Lato" panose="020F0502020204030203" pitchFamily="34" charset="0"/>
                <a:cs typeface="Lato" panose="020F0502020204030203" pitchFamily="34" charset="0"/>
              </a:rPr>
              <a:t>Cafwyd trafodaeth ardderchog gan yr ymgeisydd hwn ac ystyriodd syniadau gwahanol o ddamcaniaeth Pavlov gan gymhwyso hyn wrth esbonio arferion bwyta gwael Misha. </a:t>
            </a:r>
          </a:p>
          <a:p>
            <a:endParaRPr lang="en-US" sz="1600" dirty="0">
              <a:latin typeface="Lato" panose="020F0502020204030203" pitchFamily="34" charset="0"/>
              <a:ea typeface="Lato" panose="020F0502020204030203" pitchFamily="34" charset="0"/>
              <a:cs typeface="Lato" panose="020F0502020204030203" pitchFamily="34" charset="0"/>
            </a:endParaRPr>
          </a:p>
          <a:p>
            <a:pPr>
              <a:defRPr b="0" i="0"/>
            </a:pPr>
            <a:r>
              <a:rPr lang="1106" sz="1600" dirty="0">
                <a:latin typeface="Lato" panose="020F0502020204030203" pitchFamily="34" charset="0"/>
                <a:ea typeface="Lato" panose="020F0502020204030203" pitchFamily="34" charset="0"/>
                <a:cs typeface="Lato" panose="020F0502020204030203" pitchFamily="34" charset="0"/>
              </a:rPr>
              <a:t>Gwnaeth ateb yr ymgeisydd yn dda i ddechrau wrth drafod arbrawf Pavlov a defnyddiodd amrywiaeth eang o dermau megis:- ysgogiad heb ei gyflyru, cydberthynol, ysgogiad anhysbys, wedi’i gyflyru.   </a:t>
            </a:r>
          </a:p>
          <a:p>
            <a:endParaRPr lang="en-US" sz="1600" dirty="0">
              <a:latin typeface="Lato" panose="020F0502020204030203" pitchFamily="34" charset="0"/>
              <a:ea typeface="Lato" panose="020F0502020204030203" pitchFamily="34" charset="0"/>
              <a:cs typeface="Lato" panose="020F0502020204030203" pitchFamily="34" charset="0"/>
            </a:endParaRPr>
          </a:p>
          <a:p>
            <a:endParaRPr lang="en-US" sz="1600" dirty="0">
              <a:latin typeface="Lato" panose="020F0502020204030203" pitchFamily="34" charset="0"/>
              <a:ea typeface="Lato" panose="020F0502020204030203" pitchFamily="34" charset="0"/>
              <a:cs typeface="Lato" panose="020F0502020204030203" pitchFamily="34" charset="0"/>
            </a:endParaRPr>
          </a:p>
          <a:p>
            <a:pPr>
              <a:defRPr b="0" i="0"/>
            </a:pPr>
            <a:r>
              <a:rPr lang="1106" sz="1600" dirty="0">
                <a:latin typeface="Lato" panose="020F0502020204030203" pitchFamily="34" charset="0"/>
                <a:ea typeface="Lato" panose="020F0502020204030203" pitchFamily="34" charset="0"/>
                <a:cs typeface="Lato" panose="020F0502020204030203" pitchFamily="34" charset="0"/>
              </a:rPr>
              <a:t>Yna cymhwysodd yr ymgeisydd hyn i ddweud pam y gallai fod gan Misha arferion bwyta gwael.       Roedd yn drueni ar y diwedd bod yr ymgeisydd  wedi defnyddio'r term anghywir. Dylai fod  wedi defnyddio 'cyflyru clasurol,' gan fod cyflyru gweithredol yn gysylltiedig â Skinner. </a:t>
            </a:r>
          </a:p>
          <a:p>
            <a:endParaRPr lang="en-US" sz="1600" dirty="0">
              <a:latin typeface="Lato" panose="020F0502020204030203" pitchFamily="34" charset="0"/>
              <a:ea typeface="Lato" panose="020F0502020204030203" pitchFamily="34" charset="0"/>
              <a:cs typeface="Lato" panose="020F0502020204030203" pitchFamily="34" charset="0"/>
            </a:endParaRPr>
          </a:p>
          <a:p>
            <a:pPr>
              <a:defRPr b="0" i="0"/>
            </a:pPr>
            <a:r>
              <a:rPr lang="1106" sz="1600" dirty="0">
                <a:latin typeface="Lato" panose="020F0502020204030203" pitchFamily="34" charset="0"/>
                <a:ea typeface="Lato" panose="020F0502020204030203" pitchFamily="34" charset="0"/>
                <a:cs typeface="Lato" panose="020F0502020204030203" pitchFamily="34" charset="0"/>
              </a:rPr>
              <a:t>Disgrifiad da iawn!</a:t>
            </a:r>
          </a:p>
          <a:p>
            <a:endParaRPr lang="en-US" sz="1600" dirty="0">
              <a:latin typeface="Lato" panose="020F0502020204030203" pitchFamily="34" charset="0"/>
              <a:ea typeface="Lato" panose="020F0502020204030203" pitchFamily="34" charset="0"/>
              <a:cs typeface="Lato" panose="020F0502020204030203" pitchFamily="34" charset="0"/>
            </a:endParaRPr>
          </a:p>
          <a:p>
            <a:pPr>
              <a:defRPr b="0" i="0"/>
            </a:pPr>
            <a:r>
              <a:rPr lang="1106" sz="1600" b="0" dirty="0">
                <a:latin typeface="Lato" panose="020F0502020204030203" pitchFamily="34" charset="0"/>
                <a:ea typeface="Lato" panose="020F0502020204030203" pitchFamily="34" charset="0"/>
                <a:cs typeface="Lato" panose="020F0502020204030203" pitchFamily="34" charset="0"/>
              </a:rPr>
              <a:t>Rhoddwyd 7 marc. </a:t>
            </a:r>
          </a:p>
        </p:txBody>
      </p:sp>
      <p:pic>
        <p:nvPicPr>
          <p:cNvPr id="4" name="Picture 3">
            <a:extLst>
              <a:ext uri="{FF2B5EF4-FFF2-40B4-BE49-F238E27FC236}">
                <a16:creationId xmlns:a16="http://schemas.microsoft.com/office/drawing/2014/main" id="{6DFF8C97-D5D8-7BA4-F8A4-A3A670385604}"/>
              </a:ext>
            </a:extLst>
          </p:cNvPr>
          <p:cNvPicPr>
            <a:picLocks noChangeAspect="1"/>
          </p:cNvPicPr>
          <p:nvPr/>
        </p:nvPicPr>
        <p:blipFill>
          <a:blip r:embed="rId2"/>
          <a:stretch>
            <a:fillRect/>
          </a:stretch>
        </p:blipFill>
        <p:spPr>
          <a:xfrm>
            <a:off x="282011" y="1264596"/>
            <a:ext cx="5440246" cy="5215132"/>
          </a:xfrm>
          <a:prstGeom prst="rect">
            <a:avLst/>
          </a:prstGeom>
        </p:spPr>
      </p:pic>
      <p:pic>
        <p:nvPicPr>
          <p:cNvPr id="2" name="Picture 1" descr="Logo, company name&#10;&#10;Description automatically generated">
            <a:extLst>
              <a:ext uri="{FF2B5EF4-FFF2-40B4-BE49-F238E27FC236}">
                <a16:creationId xmlns:a16="http://schemas.microsoft.com/office/drawing/2014/main" id="{0AD2F3B0-0F9A-810F-FB45-8ABBB30E94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25639460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br>
              <a:rPr lang="1106" sz="2400" dirty="0"/>
            </a:br>
            <a:br>
              <a:rPr lang="1106" sz="2400" dirty="0"/>
            </a:br>
            <a:br>
              <a:rPr lang="1106" sz="2400" dirty="0"/>
            </a:br>
            <a:r>
              <a:rPr lang="1106" sz="2400" dirty="0"/>
              <a:t>Cwestiwn 2 (b) Ateb yr ymgeisydd</a:t>
            </a:r>
            <a:endParaRPr lang="en-GB" dirty="0"/>
          </a:p>
        </p:txBody>
      </p:sp>
      <p:pic>
        <p:nvPicPr>
          <p:cNvPr id="4" name="Picture 3">
            <a:extLst>
              <a:ext uri="{FF2B5EF4-FFF2-40B4-BE49-F238E27FC236}">
                <a16:creationId xmlns:a16="http://schemas.microsoft.com/office/drawing/2014/main" id="{3E4AB39C-01EA-3125-6BC5-5590A0ED113E}"/>
              </a:ext>
            </a:extLst>
          </p:cNvPr>
          <p:cNvPicPr>
            <a:picLocks noChangeAspect="1"/>
          </p:cNvPicPr>
          <p:nvPr/>
        </p:nvPicPr>
        <p:blipFill>
          <a:blip r:embed="rId2"/>
          <a:stretch>
            <a:fillRect/>
          </a:stretch>
        </p:blipFill>
        <p:spPr>
          <a:xfrm>
            <a:off x="3199821" y="1359348"/>
            <a:ext cx="5392283" cy="5290689"/>
          </a:xfrm>
          <a:prstGeom prst="rect">
            <a:avLst/>
          </a:prstGeom>
        </p:spPr>
      </p:pic>
      <p:pic>
        <p:nvPicPr>
          <p:cNvPr id="2" name="Picture 1" descr="Logo, company name&#10;&#10;Description automatically generated">
            <a:extLst>
              <a:ext uri="{FF2B5EF4-FFF2-40B4-BE49-F238E27FC236}">
                <a16:creationId xmlns:a16="http://schemas.microsoft.com/office/drawing/2014/main" id="{66602E88-783C-0B12-9CE6-74D50E65B6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15292420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idx="4294967295"/>
          </p:nvPr>
        </p:nvSpPr>
        <p:spPr>
          <a:xfrm>
            <a:off x="0" y="207963"/>
            <a:ext cx="10223500" cy="447675"/>
          </a:xfrm>
        </p:spPr>
        <p:txBody>
          <a:bodyPr>
            <a:normAutofit fontScale="90000"/>
          </a:bodyPr>
          <a:lstStyle/>
          <a:p>
            <a:pPr>
              <a:defRPr b="0" i="0"/>
            </a:pPr>
            <a:br>
              <a:rPr lang="1106" sz="2400" dirty="0"/>
            </a:br>
            <a:r>
              <a:rPr lang="1106" sz="2400" dirty="0"/>
              <a:t>Cwestiwn 2 (b) Ateb yr ymgeisydd gyda sylwadau'r arholwr</a:t>
            </a:r>
            <a:endParaRPr lang="en-GB" dirty="0"/>
          </a:p>
        </p:txBody>
      </p:sp>
      <p:pic>
        <p:nvPicPr>
          <p:cNvPr id="4" name="Content Placeholder 3">
            <a:extLst>
              <a:ext uri="{FF2B5EF4-FFF2-40B4-BE49-F238E27FC236}">
                <a16:creationId xmlns:a16="http://schemas.microsoft.com/office/drawing/2014/main" id="{09FD0CFF-2C26-2D63-6154-7126217F4A8B}"/>
              </a:ext>
            </a:extLst>
          </p:cNvPr>
          <p:cNvPicPr>
            <a:picLocks noGrp="1" noChangeAspect="1"/>
          </p:cNvPicPr>
          <p:nvPr>
            <p:ph sz="quarter" idx="4294967295"/>
          </p:nvPr>
        </p:nvPicPr>
        <p:blipFill>
          <a:blip r:embed="rId2"/>
          <a:stretch>
            <a:fillRect/>
          </a:stretch>
        </p:blipFill>
        <p:spPr>
          <a:xfrm>
            <a:off x="0" y="1343025"/>
            <a:ext cx="5345113" cy="5243513"/>
          </a:xfrm>
        </p:spPr>
      </p:pic>
      <p:sp>
        <p:nvSpPr>
          <p:cNvPr id="8" name="TextBox 7">
            <a:extLst>
              <a:ext uri="{FF2B5EF4-FFF2-40B4-BE49-F238E27FC236}">
                <a16:creationId xmlns:a16="http://schemas.microsoft.com/office/drawing/2014/main" id="{F87F286E-02A5-1988-3C23-1C995AF7A70C}"/>
              </a:ext>
            </a:extLst>
          </p:cNvPr>
          <p:cNvSpPr txBox="1"/>
          <p:nvPr/>
        </p:nvSpPr>
        <p:spPr>
          <a:xfrm>
            <a:off x="5790481" y="1287844"/>
            <a:ext cx="6106758" cy="6955750"/>
          </a:xfrm>
          <a:prstGeom prst="rect">
            <a:avLst/>
          </a:prstGeom>
          <a:noFill/>
        </p:spPr>
        <p:txBody>
          <a:bodyPr wrap="square">
            <a:spAutoFit/>
          </a:bodyPr>
          <a:lstStyle/>
          <a:p>
            <a:pPr>
              <a:defRPr b="0" i="0"/>
            </a:pPr>
            <a:r>
              <a:rPr lang="1106" sz="1600">
                <a:latin typeface="Lato" panose="020F0502020204030203" pitchFamily="34" charset="0"/>
                <a:ea typeface="Lato" panose="020F0502020204030203" pitchFamily="34" charset="0"/>
                <a:cs typeface="Lato" panose="020F0502020204030203" pitchFamily="34" charset="0"/>
              </a:rPr>
              <a:t>Dangosodd yr ymgeisydd hwn wybodaeth a dealltwriaeth o sut y gallai damcaniaeth ymddygiadol Pavlov esbonio arferion bwyta gwael Misha.</a:t>
            </a:r>
          </a:p>
          <a:p>
            <a:endParaRPr lang="en-US" sz="1600">
              <a:latin typeface="Lato" panose="020F0502020204030203" pitchFamily="34" charset="0"/>
              <a:ea typeface="Lato" panose="020F0502020204030203" pitchFamily="34" charset="0"/>
              <a:cs typeface="Lato" panose="020F0502020204030203" pitchFamily="34" charset="0"/>
            </a:endParaRPr>
          </a:p>
          <a:p>
            <a:pPr>
              <a:defRPr b="0" i="0"/>
            </a:pPr>
            <a:r>
              <a:rPr lang="1106" sz="1600">
                <a:latin typeface="Lato" panose="020F0502020204030203" pitchFamily="34" charset="0"/>
                <a:ea typeface="Lato" panose="020F0502020204030203" pitchFamily="34" charset="0"/>
                <a:cs typeface="Lato" panose="020F0502020204030203" pitchFamily="34" charset="0"/>
              </a:rPr>
              <a:t>Gwnaeth yr ymgeisydd ateb yn dda i ddechrau drwy esbonio bod damcaniaeth Pavlov yn ymwneud â 'dysgu trwy gysylltiad.'</a:t>
            </a:r>
          </a:p>
          <a:p>
            <a:endParaRPr lang="en-US" sz="1600">
              <a:latin typeface="Lato" panose="020F0502020204030203" pitchFamily="34" charset="0"/>
              <a:ea typeface="Lato" panose="020F0502020204030203" pitchFamily="34" charset="0"/>
              <a:cs typeface="Lato" panose="020F0502020204030203" pitchFamily="34" charset="0"/>
            </a:endParaRPr>
          </a:p>
          <a:p>
            <a:pPr>
              <a:defRPr b="0" i="0"/>
            </a:pPr>
            <a:r>
              <a:rPr lang="1106" sz="1600">
                <a:latin typeface="Lato" panose="020F0502020204030203" pitchFamily="34" charset="0"/>
                <a:ea typeface="Lato" panose="020F0502020204030203" pitchFamily="34" charset="0"/>
                <a:cs typeface="Lato" panose="020F0502020204030203" pitchFamily="34" charset="0"/>
              </a:rPr>
              <a:t>Yna cymhwysodd yr ymgeisydd hyn i ddweud pam y gallai fod gan Misha arferion bwyta gwael.       Dau bwynt trafod clir sy'n cysylltu â 'dysgu drwy gysylltiad.'</a:t>
            </a:r>
          </a:p>
          <a:p>
            <a:endParaRPr lang="en-US" sz="1600">
              <a:latin typeface="Lato" panose="020F0502020204030203" pitchFamily="34" charset="0"/>
              <a:ea typeface="Lato" panose="020F0502020204030203" pitchFamily="34" charset="0"/>
              <a:cs typeface="Lato" panose="020F0502020204030203" pitchFamily="34" charset="0"/>
            </a:endParaRPr>
          </a:p>
          <a:p>
            <a:pPr>
              <a:defRPr b="0" i="0"/>
            </a:pPr>
            <a:r>
              <a:rPr lang="1106" sz="1600">
                <a:latin typeface="Lato" panose="020F0502020204030203" pitchFamily="34" charset="0"/>
                <a:ea typeface="Lato" panose="020F0502020204030203" pitchFamily="34" charset="0"/>
                <a:cs typeface="Lato" panose="020F0502020204030203" pitchFamily="34" charset="0"/>
              </a:rPr>
              <a:t>Er mwyn i'r ymgeisydd wella ei ateb ymhellach gallai fod wedi esbonio'n glir pa derm yr oeddent yn ei ddiffinio, sef 'cyflyru clasurol.'    Gallai hefyd fod wedi defnyddio rhagor o gysyniadau allweddol fel: ysgogiadau cyflyredig (bwyta wrth glywed sŵn stumog)    ysgogiad heb ei gyflyru, ymateb cyflyredig).      Gallai'r ymgeisydd hefyd fod wedi trafod rhywfaint ar arbrawf Pavlov fel bod rhywfaint o gyd-destun i’r rhesymau.</a:t>
            </a:r>
          </a:p>
          <a:p>
            <a:endParaRPr lang="en-US" sz="1600">
              <a:latin typeface="Lato" panose="020F0502020204030203" pitchFamily="34" charset="0"/>
              <a:ea typeface="Lato" panose="020F0502020204030203" pitchFamily="34" charset="0"/>
              <a:cs typeface="Lato" panose="020F0502020204030203" pitchFamily="34" charset="0"/>
            </a:endParaRPr>
          </a:p>
          <a:p>
            <a:pPr>
              <a:defRPr b="0" i="0"/>
            </a:pPr>
            <a:r>
              <a:rPr lang="1106" sz="1600">
                <a:latin typeface="Lato" panose="020F0502020204030203" pitchFamily="34" charset="0"/>
                <a:ea typeface="Lato" panose="020F0502020204030203" pitchFamily="34" charset="0"/>
                <a:cs typeface="Lato" panose="020F0502020204030203" pitchFamily="34" charset="0"/>
              </a:rPr>
              <a:t>Rhoddwyd </a:t>
            </a:r>
            <a:r>
              <a:rPr lang="1106" sz="1600" b="1">
                <a:latin typeface="Lato" panose="020F0502020204030203" pitchFamily="34" charset="0"/>
                <a:ea typeface="Lato" panose="020F0502020204030203" pitchFamily="34" charset="0"/>
                <a:cs typeface="Lato" panose="020F0502020204030203" pitchFamily="34" charset="0"/>
              </a:rPr>
              <a:t>5 marc </a:t>
            </a:r>
            <a:r>
              <a:rPr lang="1106" sz="1600">
                <a:latin typeface="Lato" panose="020F0502020204030203" pitchFamily="34" charset="0"/>
                <a:ea typeface="Lato" panose="020F0502020204030203" pitchFamily="34" charset="0"/>
                <a:cs typeface="Lato" panose="020F0502020204030203" pitchFamily="34" charset="0"/>
              </a:rPr>
              <a:t>i'r ymgeisydd. </a:t>
            </a:r>
            <a:endParaRPr lang="1106" sz="1600" b="1">
              <a:latin typeface="Lato" panose="020F0502020204030203" pitchFamily="34" charset="0"/>
              <a:ea typeface="Lato" panose="020F0502020204030203" pitchFamily="34" charset="0"/>
              <a:cs typeface="Lato" panose="020F0502020204030203" pitchFamily="34" charset="0"/>
            </a:endParaRPr>
          </a:p>
          <a:p>
            <a:endParaRPr lang="en-US">
              <a:latin typeface="Lato" panose="020F0502020204030203" pitchFamily="34" charset="0"/>
              <a:ea typeface="Lato" panose="020F0502020204030203" pitchFamily="34" charset="0"/>
              <a:cs typeface="Lato" panose="020F0502020204030203" pitchFamily="34" charset="0"/>
            </a:endParaRPr>
          </a:p>
          <a:p>
            <a:endParaRPr lang="en-US">
              <a:latin typeface="Lato" panose="020F0502020204030203" pitchFamily="34" charset="0"/>
              <a:ea typeface="Lato" panose="020F0502020204030203" pitchFamily="34" charset="0"/>
              <a:cs typeface="Lato" panose="020F0502020204030203" pitchFamily="34" charset="0"/>
            </a:endParaRPr>
          </a:p>
          <a:p>
            <a:endParaRPr lang="en-US" sz="1800">
              <a:latin typeface="Lato" panose="020F0502020204030203" pitchFamily="34" charset="0"/>
              <a:ea typeface="Lato" panose="020F0502020204030203" pitchFamily="34" charset="0"/>
              <a:cs typeface="Lato" panose="020F0502020204030203" pitchFamily="34" charset="0"/>
            </a:endParaRPr>
          </a:p>
          <a:p>
            <a:endParaRPr lang="en-US" sz="1800">
              <a:latin typeface="Lato" panose="020F0502020204030203" pitchFamily="34" charset="0"/>
              <a:ea typeface="Lato" panose="020F0502020204030203" pitchFamily="34" charset="0"/>
              <a:cs typeface="Lato" panose="020F0502020204030203" pitchFamily="34" charset="0"/>
            </a:endParaRPr>
          </a:p>
          <a:p>
            <a:pPr>
              <a:defRPr b="0" i="0"/>
            </a:pPr>
            <a:r>
              <a:rPr lang="1106" sz="1800">
                <a:latin typeface="Lato" panose="020F0502020204030203" pitchFamily="34" charset="0"/>
                <a:ea typeface="Lato" panose="020F0502020204030203" pitchFamily="34" charset="0"/>
                <a:cs typeface="Lato" panose="020F0502020204030203" pitchFamily="34" charset="0"/>
              </a:rPr>
              <a:t>Disgrifiad da iawn!</a:t>
            </a:r>
          </a:p>
          <a:p>
            <a:endParaRPr lang="en-US" sz="1800">
              <a:latin typeface="Lato" panose="020F0502020204030203" pitchFamily="34" charset="0"/>
              <a:ea typeface="Lato" panose="020F0502020204030203" pitchFamily="34" charset="0"/>
              <a:cs typeface="Lato" panose="020F0502020204030203" pitchFamily="34" charset="0"/>
            </a:endParaRPr>
          </a:p>
          <a:p>
            <a:pPr>
              <a:defRPr b="0" i="0"/>
            </a:pPr>
            <a:r>
              <a:rPr lang="1106" sz="1800" b="0">
                <a:latin typeface="Lato" panose="020F0502020204030203" pitchFamily="34" charset="0"/>
                <a:ea typeface="Lato" panose="020F0502020204030203" pitchFamily="34" charset="0"/>
                <a:cs typeface="Lato" panose="020F0502020204030203" pitchFamily="34" charset="0"/>
              </a:rPr>
              <a:t>Rhoddwyd </a:t>
            </a:r>
            <a:r>
              <a:rPr lang="1106" sz="1800" b="1">
                <a:latin typeface="Lato" panose="020F0502020204030203" pitchFamily="34" charset="0"/>
                <a:ea typeface="Lato" panose="020F0502020204030203" pitchFamily="34" charset="0"/>
                <a:cs typeface="Lato" panose="020F0502020204030203" pitchFamily="34" charset="0"/>
              </a:rPr>
              <a:t>7 marc</a:t>
            </a:r>
            <a:r>
              <a:rPr lang="1106" sz="1800" b="0">
                <a:latin typeface="Lato" panose="020F0502020204030203" pitchFamily="34" charset="0"/>
                <a:ea typeface="Lato" panose="020F0502020204030203" pitchFamily="34" charset="0"/>
                <a:cs typeface="Lato" panose="020F0502020204030203" pitchFamily="34" charset="0"/>
              </a:rPr>
              <a:t>. </a:t>
            </a:r>
          </a:p>
        </p:txBody>
      </p:sp>
      <p:pic>
        <p:nvPicPr>
          <p:cNvPr id="2" name="Picture 1" descr="Logo, company name&#10;&#10;Description automatically generated">
            <a:extLst>
              <a:ext uri="{FF2B5EF4-FFF2-40B4-BE49-F238E27FC236}">
                <a16:creationId xmlns:a16="http://schemas.microsoft.com/office/drawing/2014/main" id="{98D6A18C-4A3B-6BE5-DB55-E9BA29CAA1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9230" y="320712"/>
            <a:ext cx="641785" cy="641785"/>
          </a:xfrm>
          <a:prstGeom prst="rect">
            <a:avLst/>
          </a:prstGeom>
          <a:noFill/>
        </p:spPr>
      </p:pic>
    </p:spTree>
    <p:extLst>
      <p:ext uri="{BB962C8B-B14F-4D97-AF65-F5344CB8AC3E}">
        <p14:creationId xmlns:p14="http://schemas.microsoft.com/office/powerpoint/2010/main" val="296276242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Custom Design">
  <a:themeElements>
    <a:clrScheme name="C AND G">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781C852CAD284AB1AFDF2618794959" ma:contentTypeVersion="17" ma:contentTypeDescription="Create a new document." ma:contentTypeScope="" ma:versionID="9b5280d37b949930d91dcf2a64add9c1">
  <xsd:schema xmlns:xsd="http://www.w3.org/2001/XMLSchema" xmlns:xs="http://www.w3.org/2001/XMLSchema" xmlns:p="http://schemas.microsoft.com/office/2006/metadata/properties" xmlns:ns2="5449df8d-42b6-4539-b089-63f954789592" xmlns:ns3="4b8ef7c1-3daa-4d39-ab59-65166b5e971e" targetNamespace="http://schemas.microsoft.com/office/2006/metadata/properties" ma:root="true" ma:fieldsID="1f0ba2ba52edc6871c7d7df333fc7aa1" ns2:_="" ns3:_="">
    <xsd:import namespace="5449df8d-42b6-4539-b089-63f954789592"/>
    <xsd:import namespace="4b8ef7c1-3daa-4d39-ab59-65166b5e97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9df8d-42b6-4539-b089-63f954789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8ef7c1-3daa-4d39-ab59-65166b5e971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2e7d54e-49f9-4b77-b4f6-4ced7fa4ee77}" ma:internalName="TaxCatchAll" ma:showField="CatchAllData" ma:web="4b8ef7c1-3daa-4d39-ab59-65166b5e97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b8ef7c1-3daa-4d39-ab59-65166b5e971e">
      <UserInfo>
        <DisplayName>Thomas, Jonathan</DisplayName>
        <AccountId>242</AccountId>
        <AccountType/>
      </UserInfo>
      <UserInfo>
        <DisplayName>Roberts-Straw, Catherine</DisplayName>
        <AccountId>185</AccountId>
        <AccountType/>
      </UserInfo>
      <UserInfo>
        <DisplayName>Harris, Sarah</DisplayName>
        <AccountId>122</AccountId>
        <AccountType/>
      </UserInfo>
    </SharedWithUsers>
    <TaxCatchAll xmlns="4b8ef7c1-3daa-4d39-ab59-65166b5e971e" xsi:nil="true"/>
    <lcf76f155ced4ddcb4097134ff3c332f xmlns="5449df8d-42b6-4539-b089-63f9547895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E01176-D875-4A26-A443-A23568FD5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9df8d-42b6-4539-b089-63f954789592"/>
    <ds:schemaRef ds:uri="4b8ef7c1-3daa-4d39-ab59-65166b5e9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0514B1-7015-47D3-8B33-208C186FC557}">
  <ds:schemaRefs>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10ebebe9-ad9c-417c-96aa-6a2f5b72dbd6"/>
    <ds:schemaRef ds:uri="101960c9-2583-49a4-9434-4c0cad7b266a"/>
    <ds:schemaRef ds:uri="http://purl.org/dc/dcmitype/"/>
    <ds:schemaRef ds:uri="db128647-7131-42c2-bf12-5fed2eb6420c"/>
    <ds:schemaRef ds:uri="e7d96ed5-5f5f-4a94-9159-7d7f78865672"/>
    <ds:schemaRef ds:uri="4b8ef7c1-3daa-4d39-ab59-65166b5e971e"/>
    <ds:schemaRef ds:uri="5449df8d-42b6-4539-b089-63f954789592"/>
  </ds:schemaRefs>
</ds:datastoreItem>
</file>

<file path=customXml/itemProps3.xml><?xml version="1.0" encoding="utf-8"?>
<ds:datastoreItem xmlns:ds="http://schemas.openxmlformats.org/officeDocument/2006/customXml" ds:itemID="{5D796AE2-7CF1-4206-AC3D-8FB239D605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23201</TotalTime>
  <Words>1803</Words>
  <Application>Microsoft Office PowerPoint</Application>
  <PresentationFormat>Widescreen</PresentationFormat>
  <Paragraphs>134</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Lato</vt:lpstr>
      <vt:lpstr>Custom Design</vt:lpstr>
      <vt:lpstr>PowerPoint Presentation</vt:lpstr>
      <vt:lpstr>PowerPoint Presentation</vt:lpstr>
      <vt:lpstr>Cwestiwn 2 (b)    </vt:lpstr>
      <vt:lpstr>    Cwestiwn 2 (b) Ateb yr ymgeisydd</vt:lpstr>
      <vt:lpstr> Cwestiwn 2 (b) Ateb yr ymgeisydd gyda sylwadau'r arholwr</vt:lpstr>
      <vt:lpstr>    Cwestiwn 2 (b) Ateb yr ymgeisydd</vt:lpstr>
      <vt:lpstr> Cwestiwn 2 (b) Ateb yr ymgeisydd gyda sylwadau'r arholwr</vt:lpstr>
      <vt:lpstr>    Cwestiwn 2 (b) Ateb yr ymgeisydd</vt:lpstr>
      <vt:lpstr> Cwestiwn 2 (b) Ateb yr ymgeisydd gyda sylwadau'r arholwr</vt:lpstr>
      <vt:lpstr>Cwestiwn 5 (a) </vt:lpstr>
      <vt:lpstr>    Cwestiwn 5 (a) Ateb yr ymgeisydd</vt:lpstr>
      <vt:lpstr> Cwestiwn 5 (a) Ateb yr ymgeisydd gyda sylwadau'r arholwr</vt:lpstr>
      <vt:lpstr>    Cwestiwn 5 (a) Ateb yr ymgeisydd</vt:lpstr>
      <vt:lpstr> Cwestiwn (5a) Ateb yr ymgeisydd gyda sylwadau'r arholwr.</vt:lpstr>
      <vt:lpstr>    Cwestiwn 5 (a) Ateb yr ymgeisydd</vt:lpstr>
      <vt:lpstr> Cwestiwn 5 (a) Ateb yr ymgeisydd gyda sylwadau'r arholwr</vt:lpstr>
      <vt:lpstr>Cwestiwn 7 (a)</vt:lpstr>
      <vt:lpstr>    Cwestiwn 7 (a) Ateb yr ymgeisydd</vt:lpstr>
      <vt:lpstr> Cwestiwn (7a) Ateb yr ymgeisydd gyda sylwadau'r arholwr.</vt:lpstr>
      <vt:lpstr>    Cwestiwn 7 (a) Ateb yr ymgeisydd</vt:lpstr>
      <vt:lpstr> Cwestiwn (7a) Ateb yr ymgeisydd gyda sylwadau'r arholwr.</vt:lpstr>
      <vt:lpstr>    Cwestiwn 7 (a) Ateb yr ymgeisydd</vt:lpstr>
      <vt:lpstr> Cwestiwn (7a) Ateb yr ymgeisydd gyda sylwadau'r arholwr.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&amp; Guilds/WJEC PP template</dc:title>
  <dc:creator>City &amp; Guilds/WJEC</dc:creator>
  <cp:lastModifiedBy>Vaughan, Emma</cp:lastModifiedBy>
  <cp:revision>70</cp:revision>
  <dcterms:created xsi:type="dcterms:W3CDTF">2019-02-21T11:49:42Z</dcterms:created>
  <dcterms:modified xsi:type="dcterms:W3CDTF">2024-04-19T07:00:11Z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0x010100EA781C852CAD284AB1AFDF2618794959</vt:lpwstr>
  </property>
  <property fmtid="{D5CDD505-2E9C-101B-9397-08002B2CF9AE}" pid="4" name="Order">
    <vt:r8>34900</vt:r8>
  </property>
  <property fmtid="{D5CDD505-2E9C-101B-9397-08002B2CF9AE}" pid="5" name="TemplateUrl">
    <vt:lpwstr/>
  </property>
  <property fmtid="{D5CDD505-2E9C-101B-9397-08002B2CF9AE}" pid="6" name="xd_ProgID">
    <vt:lpwstr/>
  </property>
  <property fmtid="{D5CDD505-2E9C-101B-9397-08002B2CF9AE}" pid="7" name="xd_Signature">
    <vt:bool>false</vt:bool>
  </property>
  <property fmtid="{D5CDD505-2E9C-101B-9397-08002B2CF9AE}" pid="8" name="MediaServiceImageTags">
    <vt:lpwstr/>
  </property>
</Properties>
</file>