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43" r:id="rId4"/>
    <p:sldMasterId id="2147483749" r:id="rId5"/>
  </p:sldMasterIdLst>
  <p:notesMasterIdLst>
    <p:notesMasterId r:id="rId19"/>
  </p:notesMasterIdLst>
  <p:handoutMasterIdLst>
    <p:handoutMasterId r:id="rId20"/>
  </p:handoutMasterIdLst>
  <p:sldIdLst>
    <p:sldId id="674" r:id="rId6"/>
    <p:sldId id="683" r:id="rId7"/>
    <p:sldId id="664" r:id="rId8"/>
    <p:sldId id="666" r:id="rId9"/>
    <p:sldId id="665" r:id="rId10"/>
    <p:sldId id="688" r:id="rId11"/>
    <p:sldId id="689" r:id="rId12"/>
    <p:sldId id="690" r:id="rId13"/>
    <p:sldId id="691" r:id="rId14"/>
    <p:sldId id="692" r:id="rId15"/>
    <p:sldId id="668" r:id="rId16"/>
    <p:sldId id="405" r:id="rId17"/>
    <p:sldId id="686" r:id="rId18"/>
  </p:sldIdLst>
  <p:sldSz cx="12192000" cy="6858000"/>
  <p:notesSz cx="6797675" cy="98742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2" clrIdx="0">
    <p:extLst/>
  </p:cmAuthor>
  <p:cmAuthor id="2" name="Jenna Redelinghuys" initials="JR" lastIdx="8" clrIdx="1">
    <p:extLst/>
  </p:cmAuthor>
  <p:cmAuthor id="3" name="William Nightingale" initials="WN" lastIdx="1"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C8"/>
    <a:srgbClr val="007BB9"/>
    <a:srgbClr val="E7ECF3"/>
    <a:srgbClr val="CBD7E6"/>
    <a:srgbClr val="CB076E"/>
    <a:srgbClr val="E7ECF5"/>
    <a:srgbClr val="0070C0"/>
    <a:srgbClr val="CBD6EB"/>
    <a:srgbClr val="00B0F0"/>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9E4D9F2-CD15-4489-815E-268DA91A216F}" v="2" dt="2019-11-07T12:50:12.15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9" d="100"/>
          <a:sy n="79" d="100"/>
        </p:scale>
        <p:origin x="96" y="492"/>
      </p:cViewPr>
      <p:guideLst>
        <p:guide orient="horz" pos="1457"/>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as, Tania" userId="232b37cb-a817-446c-b5f8-6c2be3ba9e7b" providerId="ADAL" clId="{A9D0FAE1-B230-443E-9E9E-8313B3CD0459}"/>
    <pc:docChg chg="modSld">
      <pc:chgData name="Lucas, Tania" userId="232b37cb-a817-446c-b5f8-6c2be3ba9e7b" providerId="ADAL" clId="{A9D0FAE1-B230-443E-9E9E-8313B3CD0459}" dt="2019-10-29T13:26:20.576" v="0" actId="1076"/>
      <pc:docMkLst>
        <pc:docMk/>
      </pc:docMkLst>
      <pc:sldChg chg="modSp">
        <pc:chgData name="Lucas, Tania" userId="232b37cb-a817-446c-b5f8-6c2be3ba9e7b" providerId="ADAL" clId="{A9D0FAE1-B230-443E-9E9E-8313B3CD0459}" dt="2019-10-29T13:26:20.576" v="0" actId="1076"/>
        <pc:sldMkLst>
          <pc:docMk/>
          <pc:sldMk cId="14578450" sldId="668"/>
        </pc:sldMkLst>
        <pc:spChg chg="mod">
          <ac:chgData name="Lucas, Tania" userId="232b37cb-a817-446c-b5f8-6c2be3ba9e7b" providerId="ADAL" clId="{A9D0FAE1-B230-443E-9E9E-8313B3CD0459}" dt="2019-10-29T13:26:20.576" v="0" actId="1076"/>
          <ac:spMkLst>
            <pc:docMk/>
            <pc:sldMk cId="14578450" sldId="668"/>
            <ac:spMk id="9" creationId="{BB28A45C-28BB-4EA2-803D-FAFABD9AA624}"/>
          </ac:spMkLst>
        </pc:spChg>
      </pc:sldChg>
    </pc:docChg>
  </pc:docChgLst>
  <pc:docChgLst>
    <pc:chgData name="Lucas, Tania" userId="232b37cb-a817-446c-b5f8-6c2be3ba9e7b" providerId="ADAL" clId="{39E4D9F2-CD15-4489-815E-268DA91A216F}"/>
    <pc:docChg chg="addSld modSld">
      <pc:chgData name="Lucas, Tania" userId="232b37cb-a817-446c-b5f8-6c2be3ba9e7b" providerId="ADAL" clId="{39E4D9F2-CD15-4489-815E-268DA91A216F}" dt="2019-11-07T12:50:15.005" v="2" actId="14100"/>
      <pc:docMkLst>
        <pc:docMk/>
      </pc:docMkLst>
      <pc:sldChg chg="add">
        <pc:chgData name="Lucas, Tania" userId="232b37cb-a817-446c-b5f8-6c2be3ba9e7b" providerId="ADAL" clId="{39E4D9F2-CD15-4489-815E-268DA91A216F}" dt="2019-11-07T12:49:49.018" v="0"/>
        <pc:sldMkLst>
          <pc:docMk/>
          <pc:sldMk cId="1614504874" sldId="405"/>
        </pc:sldMkLst>
      </pc:sldChg>
      <pc:sldChg chg="modSp add">
        <pc:chgData name="Lucas, Tania" userId="232b37cb-a817-446c-b5f8-6c2be3ba9e7b" providerId="ADAL" clId="{39E4D9F2-CD15-4489-815E-268DA91A216F}" dt="2019-11-07T12:50:15.005" v="2" actId="14100"/>
        <pc:sldMkLst>
          <pc:docMk/>
          <pc:sldMk cId="3927701340" sldId="686"/>
        </pc:sldMkLst>
        <pc:spChg chg="mod">
          <ac:chgData name="Lucas, Tania" userId="232b37cb-a817-446c-b5f8-6c2be3ba9e7b" providerId="ADAL" clId="{39E4D9F2-CD15-4489-815E-268DA91A216F}" dt="2019-11-07T12:50:15.005" v="2" actId="14100"/>
          <ac:spMkLst>
            <pc:docMk/>
            <pc:sldMk cId="3927701340" sldId="686"/>
            <ac:spMk id="3" creationId="{C1FECA06-3E01-467D-9126-7395DED0537D}"/>
          </ac:spMkLst>
        </pc:spChg>
      </pc:sldChg>
    </pc:docChg>
  </pc:docChgLst>
  <pc:docChgLst>
    <pc:chgData name="Lucas, Tania" userId="232b37cb-a817-446c-b5f8-6c2be3ba9e7b" providerId="ADAL" clId="{D35DD14E-8E79-46E5-81CA-36A40AD1C83A}"/>
    <pc:docChg chg="modSld">
      <pc:chgData name="Lucas, Tania" userId="232b37cb-a817-446c-b5f8-6c2be3ba9e7b" providerId="ADAL" clId="{D35DD14E-8E79-46E5-81CA-36A40AD1C83A}" dt="2019-11-04T11:50:09.319" v="27" actId="255"/>
      <pc:docMkLst>
        <pc:docMk/>
      </pc:docMkLst>
      <pc:sldChg chg="modSp">
        <pc:chgData name="Lucas, Tania" userId="232b37cb-a817-446c-b5f8-6c2be3ba9e7b" providerId="ADAL" clId="{D35DD14E-8E79-46E5-81CA-36A40AD1C83A}" dt="2019-11-04T11:29:13.182" v="17" actId="1036"/>
        <pc:sldMkLst>
          <pc:docMk/>
          <pc:sldMk cId="2557688981" sldId="683"/>
        </pc:sldMkLst>
        <pc:spChg chg="mod">
          <ac:chgData name="Lucas, Tania" userId="232b37cb-a817-446c-b5f8-6c2be3ba9e7b" providerId="ADAL" clId="{D35DD14E-8E79-46E5-81CA-36A40AD1C83A}" dt="2019-11-04T11:29:13.182" v="17" actId="1036"/>
          <ac:spMkLst>
            <pc:docMk/>
            <pc:sldMk cId="2557688981" sldId="683"/>
            <ac:spMk id="4" creationId="{00000000-0000-0000-0000-000000000000}"/>
          </ac:spMkLst>
        </pc:spChg>
        <pc:spChg chg="mod">
          <ac:chgData name="Lucas, Tania" userId="232b37cb-a817-446c-b5f8-6c2be3ba9e7b" providerId="ADAL" clId="{D35DD14E-8E79-46E5-81CA-36A40AD1C83A}" dt="2019-11-04T11:29:13.182" v="17" actId="1036"/>
          <ac:spMkLst>
            <pc:docMk/>
            <pc:sldMk cId="2557688981" sldId="683"/>
            <ac:spMk id="6" creationId="{00000000-0000-0000-0000-000000000000}"/>
          </ac:spMkLst>
        </pc:spChg>
        <pc:spChg chg="mod">
          <ac:chgData name="Lucas, Tania" userId="232b37cb-a817-446c-b5f8-6c2be3ba9e7b" providerId="ADAL" clId="{D35DD14E-8E79-46E5-81CA-36A40AD1C83A}" dt="2019-11-04T11:29:13.182" v="17" actId="1036"/>
          <ac:spMkLst>
            <pc:docMk/>
            <pc:sldMk cId="2557688981" sldId="683"/>
            <ac:spMk id="16" creationId="{00000000-0000-0000-0000-000000000000}"/>
          </ac:spMkLst>
        </pc:spChg>
        <pc:spChg chg="mod">
          <ac:chgData name="Lucas, Tania" userId="232b37cb-a817-446c-b5f8-6c2be3ba9e7b" providerId="ADAL" clId="{D35DD14E-8E79-46E5-81CA-36A40AD1C83A}" dt="2019-11-04T11:29:13.182" v="17" actId="1036"/>
          <ac:spMkLst>
            <pc:docMk/>
            <pc:sldMk cId="2557688981" sldId="683"/>
            <ac:spMk id="22" creationId="{A35410CF-18E0-4551-8941-6BB7C3477754}"/>
          </ac:spMkLst>
        </pc:spChg>
        <pc:spChg chg="mod">
          <ac:chgData name="Lucas, Tania" userId="232b37cb-a817-446c-b5f8-6c2be3ba9e7b" providerId="ADAL" clId="{D35DD14E-8E79-46E5-81CA-36A40AD1C83A}" dt="2019-11-04T11:29:13.182" v="17" actId="1036"/>
          <ac:spMkLst>
            <pc:docMk/>
            <pc:sldMk cId="2557688981" sldId="683"/>
            <ac:spMk id="23" creationId="{CE797CA7-21AC-4067-99D3-0EB357C87302}"/>
          </ac:spMkLst>
        </pc:spChg>
        <pc:spChg chg="mod">
          <ac:chgData name="Lucas, Tania" userId="232b37cb-a817-446c-b5f8-6c2be3ba9e7b" providerId="ADAL" clId="{D35DD14E-8E79-46E5-81CA-36A40AD1C83A}" dt="2019-11-04T11:29:13.182" v="17" actId="1036"/>
          <ac:spMkLst>
            <pc:docMk/>
            <pc:sldMk cId="2557688981" sldId="683"/>
            <ac:spMk id="24" creationId="{195D171D-9EAA-46A8-9062-D1F74295583C}"/>
          </ac:spMkLst>
        </pc:spChg>
        <pc:spChg chg="mod">
          <ac:chgData name="Lucas, Tania" userId="232b37cb-a817-446c-b5f8-6c2be3ba9e7b" providerId="ADAL" clId="{D35DD14E-8E79-46E5-81CA-36A40AD1C83A}" dt="2019-11-04T11:29:13.182" v="17" actId="1036"/>
          <ac:spMkLst>
            <pc:docMk/>
            <pc:sldMk cId="2557688981" sldId="683"/>
            <ac:spMk id="25" creationId="{F5791328-029D-4EEA-A781-31FDE9FEC236}"/>
          </ac:spMkLst>
        </pc:spChg>
        <pc:picChg chg="mod">
          <ac:chgData name="Lucas, Tania" userId="232b37cb-a817-446c-b5f8-6c2be3ba9e7b" providerId="ADAL" clId="{D35DD14E-8E79-46E5-81CA-36A40AD1C83A}" dt="2019-11-04T11:29:13.182" v="17" actId="1036"/>
          <ac:picMkLst>
            <pc:docMk/>
            <pc:sldMk cId="2557688981" sldId="683"/>
            <ac:picMk id="10" creationId="{00000000-0000-0000-0000-000000000000}"/>
          </ac:picMkLst>
        </pc:picChg>
        <pc:picChg chg="mod">
          <ac:chgData name="Lucas, Tania" userId="232b37cb-a817-446c-b5f8-6c2be3ba9e7b" providerId="ADAL" clId="{D35DD14E-8E79-46E5-81CA-36A40AD1C83A}" dt="2019-11-04T11:29:13.182" v="17" actId="1036"/>
          <ac:picMkLst>
            <pc:docMk/>
            <pc:sldMk cId="2557688981" sldId="683"/>
            <ac:picMk id="12" creationId="{00000000-0000-0000-0000-000000000000}"/>
          </ac:picMkLst>
        </pc:picChg>
        <pc:picChg chg="mod">
          <ac:chgData name="Lucas, Tania" userId="232b37cb-a817-446c-b5f8-6c2be3ba9e7b" providerId="ADAL" clId="{D35DD14E-8E79-46E5-81CA-36A40AD1C83A}" dt="2019-11-04T11:29:13.182" v="17" actId="1036"/>
          <ac:picMkLst>
            <pc:docMk/>
            <pc:sldMk cId="2557688981" sldId="683"/>
            <ac:picMk id="13" creationId="{B8D1E510-B78F-4C4D-B025-79AA23D2418E}"/>
          </ac:picMkLst>
        </pc:picChg>
        <pc:picChg chg="mod">
          <ac:chgData name="Lucas, Tania" userId="232b37cb-a817-446c-b5f8-6c2be3ba9e7b" providerId="ADAL" clId="{D35DD14E-8E79-46E5-81CA-36A40AD1C83A}" dt="2019-11-04T11:29:13.182" v="17" actId="1036"/>
          <ac:picMkLst>
            <pc:docMk/>
            <pc:sldMk cId="2557688981" sldId="683"/>
            <ac:picMk id="14" creationId="{00000000-0000-0000-0000-000000000000}"/>
          </ac:picMkLst>
        </pc:picChg>
      </pc:sldChg>
      <pc:sldChg chg="modSp">
        <pc:chgData name="Lucas, Tania" userId="232b37cb-a817-446c-b5f8-6c2be3ba9e7b" providerId="ADAL" clId="{D35DD14E-8E79-46E5-81CA-36A40AD1C83A}" dt="2019-11-04T11:50:09.319" v="27" actId="255"/>
        <pc:sldMkLst>
          <pc:docMk/>
          <pc:sldMk cId="3765012634" sldId="688"/>
        </pc:sldMkLst>
        <pc:spChg chg="mod">
          <ac:chgData name="Lucas, Tania" userId="232b37cb-a817-446c-b5f8-6c2be3ba9e7b" providerId="ADAL" clId="{D35DD14E-8E79-46E5-81CA-36A40AD1C83A}" dt="2019-11-04T11:49:48.505" v="25" actId="122"/>
          <ac:spMkLst>
            <pc:docMk/>
            <pc:sldMk cId="3765012634" sldId="688"/>
            <ac:spMk id="2" creationId="{C1C63D93-D411-47E4-891C-520940F788A8}"/>
          </ac:spMkLst>
        </pc:spChg>
        <pc:spChg chg="mod">
          <ac:chgData name="Lucas, Tania" userId="232b37cb-a817-446c-b5f8-6c2be3ba9e7b" providerId="ADAL" clId="{D35DD14E-8E79-46E5-81CA-36A40AD1C83A}" dt="2019-11-04T11:50:09.319" v="27" actId="255"/>
          <ac:spMkLst>
            <pc:docMk/>
            <pc:sldMk cId="3765012634" sldId="688"/>
            <ac:spMk id="11" creationId="{34000A3F-2C0E-4A66-B02C-1C99F4CB374C}"/>
          </ac:spMkLst>
        </pc:spChg>
      </pc:sldChg>
    </pc:docChg>
  </pc:docChgLst>
  <pc:docChgLst>
    <pc:chgData name="Lucas, Tania" userId="232b37cb-a817-446c-b5f8-6c2be3ba9e7b" providerId="ADAL" clId="{F7C602AA-5A9F-46ED-9127-259C87CA3E60}"/>
    <pc:docChg chg="modSld">
      <pc:chgData name="Lucas, Tania" userId="232b37cb-a817-446c-b5f8-6c2be3ba9e7b" providerId="ADAL" clId="{F7C602AA-5A9F-46ED-9127-259C87CA3E60}" dt="2019-11-04T11:28:13.815" v="125" actId="14100"/>
      <pc:docMkLst>
        <pc:docMk/>
      </pc:docMkLst>
      <pc:sldChg chg="modSp">
        <pc:chgData name="Lucas, Tania" userId="232b37cb-a817-446c-b5f8-6c2be3ba9e7b" providerId="ADAL" clId="{F7C602AA-5A9F-46ED-9127-259C87CA3E60}" dt="2019-11-04T11:05:12.743" v="37" actId="13926"/>
        <pc:sldMkLst>
          <pc:docMk/>
          <pc:sldMk cId="748508022" sldId="664"/>
        </pc:sldMkLst>
        <pc:spChg chg="mod">
          <ac:chgData name="Lucas, Tania" userId="232b37cb-a817-446c-b5f8-6c2be3ba9e7b" providerId="ADAL" clId="{F7C602AA-5A9F-46ED-9127-259C87CA3E60}" dt="2019-11-04T11:05:12.743" v="37" actId="13926"/>
          <ac:spMkLst>
            <pc:docMk/>
            <pc:sldMk cId="748508022" sldId="664"/>
            <ac:spMk id="4" creationId="{88D8F8F4-3755-4225-A82B-010EBE112911}"/>
          </ac:spMkLst>
        </pc:spChg>
      </pc:sldChg>
      <pc:sldChg chg="modSp">
        <pc:chgData name="Lucas, Tania" userId="232b37cb-a817-446c-b5f8-6c2be3ba9e7b" providerId="ADAL" clId="{F7C602AA-5A9F-46ED-9127-259C87CA3E60}" dt="2019-11-04T11:11:10.250" v="47" actId="13926"/>
        <pc:sldMkLst>
          <pc:docMk/>
          <pc:sldMk cId="265582351" sldId="665"/>
        </pc:sldMkLst>
        <pc:spChg chg="mod">
          <ac:chgData name="Lucas, Tania" userId="232b37cb-a817-446c-b5f8-6c2be3ba9e7b" providerId="ADAL" clId="{F7C602AA-5A9F-46ED-9127-259C87CA3E60}" dt="2019-11-04T11:11:10.250" v="47" actId="13926"/>
          <ac:spMkLst>
            <pc:docMk/>
            <pc:sldMk cId="265582351" sldId="665"/>
            <ac:spMk id="4" creationId="{9ED3AE45-A3D4-4000-8AD1-CC8F47C72DA6}"/>
          </ac:spMkLst>
        </pc:spChg>
      </pc:sldChg>
      <pc:sldChg chg="modSp">
        <pc:chgData name="Lucas, Tania" userId="232b37cb-a817-446c-b5f8-6c2be3ba9e7b" providerId="ADAL" clId="{F7C602AA-5A9F-46ED-9127-259C87CA3E60}" dt="2019-11-04T11:10:09.544" v="43" actId="13926"/>
        <pc:sldMkLst>
          <pc:docMk/>
          <pc:sldMk cId="4267729779" sldId="666"/>
        </pc:sldMkLst>
        <pc:spChg chg="mod">
          <ac:chgData name="Lucas, Tania" userId="232b37cb-a817-446c-b5f8-6c2be3ba9e7b" providerId="ADAL" clId="{F7C602AA-5A9F-46ED-9127-259C87CA3E60}" dt="2019-11-04T11:09:18.007" v="39" actId="2711"/>
          <ac:spMkLst>
            <pc:docMk/>
            <pc:sldMk cId="4267729779" sldId="666"/>
            <ac:spMk id="8" creationId="{00000000-0000-0000-0000-000000000000}"/>
          </ac:spMkLst>
        </pc:spChg>
        <pc:spChg chg="mod">
          <ac:chgData name="Lucas, Tania" userId="232b37cb-a817-446c-b5f8-6c2be3ba9e7b" providerId="ADAL" clId="{F7C602AA-5A9F-46ED-9127-259C87CA3E60}" dt="2019-11-04T11:10:09.544" v="43" actId="13926"/>
          <ac:spMkLst>
            <pc:docMk/>
            <pc:sldMk cId="4267729779" sldId="666"/>
            <ac:spMk id="10" creationId="{00000000-0000-0000-0000-000000000000}"/>
          </ac:spMkLst>
        </pc:spChg>
      </pc:sldChg>
      <pc:sldChg chg="modSp">
        <pc:chgData name="Lucas, Tania" userId="232b37cb-a817-446c-b5f8-6c2be3ba9e7b" providerId="ADAL" clId="{F7C602AA-5A9F-46ED-9127-259C87CA3E60}" dt="2019-11-04T11:28:13.815" v="125" actId="14100"/>
        <pc:sldMkLst>
          <pc:docMk/>
          <pc:sldMk cId="14578450" sldId="668"/>
        </pc:sldMkLst>
        <pc:spChg chg="mod">
          <ac:chgData name="Lucas, Tania" userId="232b37cb-a817-446c-b5f8-6c2be3ba9e7b" providerId="ADAL" clId="{F7C602AA-5A9F-46ED-9127-259C87CA3E60}" dt="2019-11-04T11:28:13.815" v="125" actId="14100"/>
          <ac:spMkLst>
            <pc:docMk/>
            <pc:sldMk cId="14578450" sldId="668"/>
            <ac:spMk id="9" creationId="{BB28A45C-28BB-4EA2-803D-FAFABD9AA624}"/>
          </ac:spMkLst>
        </pc:spChg>
      </pc:sldChg>
      <pc:sldChg chg="modSp">
        <pc:chgData name="Lucas, Tania" userId="232b37cb-a817-446c-b5f8-6c2be3ba9e7b" providerId="ADAL" clId="{F7C602AA-5A9F-46ED-9127-259C87CA3E60}" dt="2019-11-04T11:04:52.351" v="36" actId="1035"/>
        <pc:sldMkLst>
          <pc:docMk/>
          <pc:sldMk cId="2174454316" sldId="674"/>
        </pc:sldMkLst>
        <pc:spChg chg="mod">
          <ac:chgData name="Lucas, Tania" userId="232b37cb-a817-446c-b5f8-6c2be3ba9e7b" providerId="ADAL" clId="{F7C602AA-5A9F-46ED-9127-259C87CA3E60}" dt="2019-11-04T11:04:52.351" v="36" actId="1035"/>
          <ac:spMkLst>
            <pc:docMk/>
            <pc:sldMk cId="2174454316" sldId="674"/>
            <ac:spMk id="5" creationId="{BA2A49C1-F619-47B3-A881-7E2B523445B7}"/>
          </ac:spMkLst>
        </pc:spChg>
      </pc:sldChg>
      <pc:sldChg chg="modSp">
        <pc:chgData name="Lucas, Tania" userId="232b37cb-a817-446c-b5f8-6c2be3ba9e7b" providerId="ADAL" clId="{F7C602AA-5A9F-46ED-9127-259C87CA3E60}" dt="2019-11-04T11:16:00.815" v="85" actId="13926"/>
        <pc:sldMkLst>
          <pc:docMk/>
          <pc:sldMk cId="3765012634" sldId="688"/>
        </pc:sldMkLst>
        <pc:spChg chg="mod">
          <ac:chgData name="Lucas, Tania" userId="232b37cb-a817-446c-b5f8-6c2be3ba9e7b" providerId="ADAL" clId="{F7C602AA-5A9F-46ED-9127-259C87CA3E60}" dt="2019-11-04T11:16:00.815" v="85" actId="13926"/>
          <ac:spMkLst>
            <pc:docMk/>
            <pc:sldMk cId="3765012634" sldId="688"/>
            <ac:spMk id="2" creationId="{C1C63D93-D411-47E4-891C-520940F788A8}"/>
          </ac:spMkLst>
        </pc:spChg>
        <pc:spChg chg="mod">
          <ac:chgData name="Lucas, Tania" userId="232b37cb-a817-446c-b5f8-6c2be3ba9e7b" providerId="ADAL" clId="{F7C602AA-5A9F-46ED-9127-259C87CA3E60}" dt="2019-11-04T11:14:36.738" v="79" actId="14100"/>
          <ac:spMkLst>
            <pc:docMk/>
            <pc:sldMk cId="3765012634" sldId="688"/>
            <ac:spMk id="3" creationId="{4FFB5556-84D5-4CED-829E-42AFF25241D7}"/>
          </ac:spMkLst>
        </pc:spChg>
        <pc:spChg chg="mod">
          <ac:chgData name="Lucas, Tania" userId="232b37cb-a817-446c-b5f8-6c2be3ba9e7b" providerId="ADAL" clId="{F7C602AA-5A9F-46ED-9127-259C87CA3E60}" dt="2019-11-04T11:14:27.532" v="78" actId="14100"/>
          <ac:spMkLst>
            <pc:docMk/>
            <pc:sldMk cId="3765012634" sldId="688"/>
            <ac:spMk id="9" creationId="{541C45EE-BAFD-4D60-9C00-25332E155AAA}"/>
          </ac:spMkLst>
        </pc:spChg>
        <pc:spChg chg="mod">
          <ac:chgData name="Lucas, Tania" userId="232b37cb-a817-446c-b5f8-6c2be3ba9e7b" providerId="ADAL" clId="{F7C602AA-5A9F-46ED-9127-259C87CA3E60}" dt="2019-11-04T11:14:42.171" v="80" actId="14100"/>
          <ac:spMkLst>
            <pc:docMk/>
            <pc:sldMk cId="3765012634" sldId="688"/>
            <ac:spMk id="10" creationId="{CDF777E9-AACF-4AF2-B4B3-F8DEEE936913}"/>
          </ac:spMkLst>
        </pc:spChg>
        <pc:spChg chg="mod">
          <ac:chgData name="Lucas, Tania" userId="232b37cb-a817-446c-b5f8-6c2be3ba9e7b" providerId="ADAL" clId="{F7C602AA-5A9F-46ED-9127-259C87CA3E60}" dt="2019-11-04T11:15:14.843" v="84" actId="122"/>
          <ac:spMkLst>
            <pc:docMk/>
            <pc:sldMk cId="3765012634" sldId="688"/>
            <ac:spMk id="11" creationId="{34000A3F-2C0E-4A66-B02C-1C99F4CB374C}"/>
          </ac:spMkLst>
        </pc:spChg>
        <pc:cxnChg chg="mod">
          <ac:chgData name="Lucas, Tania" userId="232b37cb-a817-446c-b5f8-6c2be3ba9e7b" providerId="ADAL" clId="{F7C602AA-5A9F-46ED-9127-259C87CA3E60}" dt="2019-11-04T11:12:44.964" v="75" actId="1038"/>
          <ac:cxnSpMkLst>
            <pc:docMk/>
            <pc:sldMk cId="3765012634" sldId="688"/>
            <ac:cxnSpMk id="6" creationId="{E1419C69-933B-4D31-B1CF-D08349181D4C}"/>
          </ac:cxnSpMkLst>
        </pc:cxnChg>
        <pc:cxnChg chg="mod">
          <ac:chgData name="Lucas, Tania" userId="232b37cb-a817-446c-b5f8-6c2be3ba9e7b" providerId="ADAL" clId="{F7C602AA-5A9F-46ED-9127-259C87CA3E60}" dt="2019-11-04T11:12:44.964" v="75" actId="1038"/>
          <ac:cxnSpMkLst>
            <pc:docMk/>
            <pc:sldMk cId="3765012634" sldId="688"/>
            <ac:cxnSpMk id="13" creationId="{B852CC05-0259-47D0-AB6A-0492401F1D94}"/>
          </ac:cxnSpMkLst>
        </pc:cxnChg>
        <pc:cxnChg chg="mod">
          <ac:chgData name="Lucas, Tania" userId="232b37cb-a817-446c-b5f8-6c2be3ba9e7b" providerId="ADAL" clId="{F7C602AA-5A9F-46ED-9127-259C87CA3E60}" dt="2019-11-04T11:12:44.964" v="75" actId="1038"/>
          <ac:cxnSpMkLst>
            <pc:docMk/>
            <pc:sldMk cId="3765012634" sldId="688"/>
            <ac:cxnSpMk id="15" creationId="{BA8CE3A0-DB74-42A9-ACC2-9AC83FD158DD}"/>
          </ac:cxnSpMkLst>
        </pc:cxnChg>
        <pc:cxnChg chg="mod">
          <ac:chgData name="Lucas, Tania" userId="232b37cb-a817-446c-b5f8-6c2be3ba9e7b" providerId="ADAL" clId="{F7C602AA-5A9F-46ED-9127-259C87CA3E60}" dt="2019-11-04T11:12:44.964" v="75" actId="1038"/>
          <ac:cxnSpMkLst>
            <pc:docMk/>
            <pc:sldMk cId="3765012634" sldId="688"/>
            <ac:cxnSpMk id="17" creationId="{8D7F92D5-F158-473B-9F8A-D31195A36125}"/>
          </ac:cxnSpMkLst>
        </pc:cxnChg>
      </pc:sldChg>
      <pc:sldChg chg="modSp">
        <pc:chgData name="Lucas, Tania" userId="232b37cb-a817-446c-b5f8-6c2be3ba9e7b" providerId="ADAL" clId="{F7C602AA-5A9F-46ED-9127-259C87CA3E60}" dt="2019-11-04T11:22:37.824" v="91" actId="207"/>
        <pc:sldMkLst>
          <pc:docMk/>
          <pc:sldMk cId="1998508993" sldId="689"/>
        </pc:sldMkLst>
        <pc:spChg chg="mod">
          <ac:chgData name="Lucas, Tania" userId="232b37cb-a817-446c-b5f8-6c2be3ba9e7b" providerId="ADAL" clId="{F7C602AA-5A9F-46ED-9127-259C87CA3E60}" dt="2019-11-04T11:22:37.824" v="91" actId="207"/>
          <ac:spMkLst>
            <pc:docMk/>
            <pc:sldMk cId="1998508993" sldId="689"/>
            <ac:spMk id="10" creationId="{F8F6B3E7-F535-4EBF-B548-6B1FDE63ACCC}"/>
          </ac:spMkLst>
        </pc:spChg>
        <pc:spChg chg="mod">
          <ac:chgData name="Lucas, Tania" userId="232b37cb-a817-446c-b5f8-6c2be3ba9e7b" providerId="ADAL" clId="{F7C602AA-5A9F-46ED-9127-259C87CA3E60}" dt="2019-11-04T11:16:53.168" v="87" actId="13926"/>
          <ac:spMkLst>
            <pc:docMk/>
            <pc:sldMk cId="1998508993" sldId="689"/>
            <ac:spMk id="13" creationId="{E4BED162-D8AB-4FE2-95E9-9DBBB6D65682}"/>
          </ac:spMkLst>
        </pc:spChg>
      </pc:sldChg>
      <pc:sldChg chg="modSp">
        <pc:chgData name="Lucas, Tania" userId="232b37cb-a817-446c-b5f8-6c2be3ba9e7b" providerId="ADAL" clId="{F7C602AA-5A9F-46ED-9127-259C87CA3E60}" dt="2019-11-04T11:24:23.998" v="93" actId="13926"/>
        <pc:sldMkLst>
          <pc:docMk/>
          <pc:sldMk cId="2212070340" sldId="690"/>
        </pc:sldMkLst>
        <pc:spChg chg="mod">
          <ac:chgData name="Lucas, Tania" userId="232b37cb-a817-446c-b5f8-6c2be3ba9e7b" providerId="ADAL" clId="{F7C602AA-5A9F-46ED-9127-259C87CA3E60}" dt="2019-11-04T11:24:23.998" v="93" actId="13926"/>
          <ac:spMkLst>
            <pc:docMk/>
            <pc:sldMk cId="2212070340" sldId="690"/>
            <ac:spMk id="11" creationId="{57D7B78D-9EFA-41EB-B30D-AD361F4C81D8}"/>
          </ac:spMkLst>
        </pc:spChg>
      </pc:sldChg>
      <pc:sldChg chg="modSp">
        <pc:chgData name="Lucas, Tania" userId="232b37cb-a817-446c-b5f8-6c2be3ba9e7b" providerId="ADAL" clId="{F7C602AA-5A9F-46ED-9127-259C87CA3E60}" dt="2019-11-04T11:26:19.862" v="102" actId="14100"/>
        <pc:sldMkLst>
          <pc:docMk/>
          <pc:sldMk cId="2357894098" sldId="691"/>
        </pc:sldMkLst>
        <pc:spChg chg="mod">
          <ac:chgData name="Lucas, Tania" userId="232b37cb-a817-446c-b5f8-6c2be3ba9e7b" providerId="ADAL" clId="{F7C602AA-5A9F-46ED-9127-259C87CA3E60}" dt="2019-11-04T11:26:04.566" v="101" actId="20577"/>
          <ac:spMkLst>
            <pc:docMk/>
            <pc:sldMk cId="2357894098" sldId="691"/>
            <ac:spMk id="8" creationId="{0F9C1C64-7966-4648-937B-C328B499982E}"/>
          </ac:spMkLst>
        </pc:spChg>
        <pc:picChg chg="mod">
          <ac:chgData name="Lucas, Tania" userId="232b37cb-a817-446c-b5f8-6c2be3ba9e7b" providerId="ADAL" clId="{F7C602AA-5A9F-46ED-9127-259C87CA3E60}" dt="2019-11-04T11:26:19.862" v="102" actId="14100"/>
          <ac:picMkLst>
            <pc:docMk/>
            <pc:sldMk cId="2357894098" sldId="691"/>
            <ac:picMk id="2" creationId="{378E1F9D-ACB6-4EF5-8F4B-5A4E139E4256}"/>
          </ac:picMkLst>
        </pc:picChg>
      </pc:sldChg>
      <pc:sldChg chg="modSp">
        <pc:chgData name="Lucas, Tania" userId="232b37cb-a817-446c-b5f8-6c2be3ba9e7b" providerId="ADAL" clId="{F7C602AA-5A9F-46ED-9127-259C87CA3E60}" dt="2019-11-04T11:28:01.814" v="124" actId="1038"/>
        <pc:sldMkLst>
          <pc:docMk/>
          <pc:sldMk cId="26945017" sldId="692"/>
        </pc:sldMkLst>
        <pc:spChg chg="mod">
          <ac:chgData name="Lucas, Tania" userId="232b37cb-a817-446c-b5f8-6c2be3ba9e7b" providerId="ADAL" clId="{F7C602AA-5A9F-46ED-9127-259C87CA3E60}" dt="2019-11-04T11:27:38.023" v="104" actId="13926"/>
          <ac:spMkLst>
            <pc:docMk/>
            <pc:sldMk cId="26945017" sldId="692"/>
            <ac:spMk id="9" creationId="{D091FE82-55C0-4509-8319-504941814C2F}"/>
          </ac:spMkLst>
        </pc:spChg>
        <pc:picChg chg="mod">
          <ac:chgData name="Lucas, Tania" userId="232b37cb-a817-446c-b5f8-6c2be3ba9e7b" providerId="ADAL" clId="{F7C602AA-5A9F-46ED-9127-259C87CA3E60}" dt="2019-11-04T11:28:01.814" v="124" actId="1038"/>
          <ac:picMkLst>
            <pc:docMk/>
            <pc:sldMk cId="26945017" sldId="692"/>
            <ac:picMk id="3" creationId="{09AE4EBB-D649-4662-8F30-1C7EA411B835}"/>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2"/>
            <a:ext cx="2945659" cy="495427"/>
          </a:xfrm>
          <a:prstGeom prst="rect">
            <a:avLst/>
          </a:prstGeom>
        </p:spPr>
        <p:txBody>
          <a:bodyPr vert="horz" lIns="91294" tIns="45647" rIns="91294" bIns="45647" rtlCol="0"/>
          <a:lstStyle>
            <a:lvl1pPr algn="l">
              <a:defRPr sz="1200"/>
            </a:lvl1pPr>
          </a:lstStyle>
          <a:p>
            <a:endParaRPr lang="en-US"/>
          </a:p>
        </p:txBody>
      </p:sp>
      <p:sp>
        <p:nvSpPr>
          <p:cNvPr id="3" name="Date Placeholder 2"/>
          <p:cNvSpPr>
            <a:spLocks noGrp="1"/>
          </p:cNvSpPr>
          <p:nvPr>
            <p:ph type="dt" sz="quarter" idx="1"/>
          </p:nvPr>
        </p:nvSpPr>
        <p:spPr>
          <a:xfrm>
            <a:off x="3850444" y="2"/>
            <a:ext cx="2945659" cy="495427"/>
          </a:xfrm>
          <a:prstGeom prst="rect">
            <a:avLst/>
          </a:prstGeom>
        </p:spPr>
        <p:txBody>
          <a:bodyPr vert="horz" lIns="91294" tIns="45647" rIns="91294" bIns="45647" rtlCol="0"/>
          <a:lstStyle>
            <a:lvl1pPr algn="r">
              <a:defRPr sz="1200"/>
            </a:lvl1pPr>
          </a:lstStyle>
          <a:p>
            <a:fld id="{9E66266E-4E78-3640-B76A-2EF766CBB339}" type="datetimeFigureOut">
              <a:rPr lang="en-US" smtClean="0"/>
              <a:t>11/7/2019</a:t>
            </a:fld>
            <a:endParaRPr lang="en-US"/>
          </a:p>
        </p:txBody>
      </p:sp>
      <p:sp>
        <p:nvSpPr>
          <p:cNvPr id="4" name="Footer Placeholder 3"/>
          <p:cNvSpPr>
            <a:spLocks noGrp="1"/>
          </p:cNvSpPr>
          <p:nvPr>
            <p:ph type="ftr" sz="quarter" idx="2"/>
          </p:nvPr>
        </p:nvSpPr>
        <p:spPr>
          <a:xfrm>
            <a:off x="1" y="9378825"/>
            <a:ext cx="2945659" cy="495426"/>
          </a:xfrm>
          <a:prstGeom prst="rect">
            <a:avLst/>
          </a:prstGeom>
        </p:spPr>
        <p:txBody>
          <a:bodyPr vert="horz" lIns="91294" tIns="45647" rIns="91294" bIns="45647" rtlCol="0" anchor="b"/>
          <a:lstStyle>
            <a:lvl1pPr algn="l">
              <a:defRPr sz="1200"/>
            </a:lvl1pPr>
          </a:lstStyle>
          <a:p>
            <a:endParaRPr lang="en-US"/>
          </a:p>
        </p:txBody>
      </p:sp>
      <p:sp>
        <p:nvSpPr>
          <p:cNvPr id="5" name="Slide Number Placeholder 4"/>
          <p:cNvSpPr>
            <a:spLocks noGrp="1"/>
          </p:cNvSpPr>
          <p:nvPr>
            <p:ph type="sldNum" sz="quarter" idx="3"/>
          </p:nvPr>
        </p:nvSpPr>
        <p:spPr>
          <a:xfrm>
            <a:off x="3850444" y="9378825"/>
            <a:ext cx="2945659" cy="495426"/>
          </a:xfrm>
          <a:prstGeom prst="rect">
            <a:avLst/>
          </a:prstGeom>
        </p:spPr>
        <p:txBody>
          <a:bodyPr vert="horz" lIns="91294" tIns="45647" rIns="91294" bIns="45647" rtlCol="0" anchor="b"/>
          <a:lstStyle>
            <a:lvl1pPr algn="r">
              <a:defRPr sz="1200"/>
            </a:lvl1pPr>
          </a:lstStyle>
          <a:p>
            <a:fld id="{B4CDD846-EDA4-934F-A7DD-C369F9C78BDA}" type="slidenum">
              <a:rPr lang="en-US" smtClean="0"/>
              <a:t>‹#›</a:t>
            </a:fld>
            <a:endParaRPr lang="en-US"/>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2"/>
            <a:ext cx="2945659" cy="495427"/>
          </a:xfrm>
          <a:prstGeom prst="rect">
            <a:avLst/>
          </a:prstGeom>
        </p:spPr>
        <p:txBody>
          <a:bodyPr vert="horz" lIns="91294" tIns="45647" rIns="91294" bIns="45647" rtlCol="0"/>
          <a:lstStyle>
            <a:lvl1pPr algn="l">
              <a:defRPr sz="1200"/>
            </a:lvl1pPr>
          </a:lstStyle>
          <a:p>
            <a:endParaRPr lang="en-US"/>
          </a:p>
        </p:txBody>
      </p:sp>
      <p:sp>
        <p:nvSpPr>
          <p:cNvPr id="3" name="Date Placeholder 2"/>
          <p:cNvSpPr>
            <a:spLocks noGrp="1"/>
          </p:cNvSpPr>
          <p:nvPr>
            <p:ph type="dt" idx="1"/>
          </p:nvPr>
        </p:nvSpPr>
        <p:spPr>
          <a:xfrm>
            <a:off x="3850444" y="2"/>
            <a:ext cx="2945659" cy="495427"/>
          </a:xfrm>
          <a:prstGeom prst="rect">
            <a:avLst/>
          </a:prstGeom>
        </p:spPr>
        <p:txBody>
          <a:bodyPr vert="horz" lIns="91294" tIns="45647" rIns="91294" bIns="45647" rtlCol="0"/>
          <a:lstStyle>
            <a:lvl1pPr algn="r">
              <a:defRPr sz="1200"/>
            </a:lvl1pPr>
          </a:lstStyle>
          <a:p>
            <a:fld id="{6745DA57-288E-CC44-A088-C970FBF5ECE8}" type="datetimeFigureOut">
              <a:rPr lang="en-US" smtClean="0"/>
              <a:t>11/7/2019</a:t>
            </a:fld>
            <a:endParaRPr lang="en-US"/>
          </a:p>
        </p:txBody>
      </p:sp>
      <p:sp>
        <p:nvSpPr>
          <p:cNvPr id="4" name="Slide Image Placeholder 3"/>
          <p:cNvSpPr>
            <a:spLocks noGrp="1" noRot="1" noChangeAspect="1"/>
          </p:cNvSpPr>
          <p:nvPr>
            <p:ph type="sldImg" idx="2"/>
          </p:nvPr>
        </p:nvSpPr>
        <p:spPr>
          <a:xfrm>
            <a:off x="436563" y="1235075"/>
            <a:ext cx="5924550" cy="3332163"/>
          </a:xfrm>
          <a:prstGeom prst="rect">
            <a:avLst/>
          </a:prstGeom>
          <a:noFill/>
          <a:ln w="12700">
            <a:solidFill>
              <a:prstClr val="black"/>
            </a:solidFill>
          </a:ln>
        </p:spPr>
        <p:txBody>
          <a:bodyPr vert="horz" lIns="91294" tIns="45647" rIns="91294" bIns="45647" rtlCol="0" anchor="ctr"/>
          <a:lstStyle/>
          <a:p>
            <a:endParaRPr lang="en-US"/>
          </a:p>
        </p:txBody>
      </p:sp>
      <p:sp>
        <p:nvSpPr>
          <p:cNvPr id="5" name="Notes Placeholder 4"/>
          <p:cNvSpPr>
            <a:spLocks noGrp="1"/>
          </p:cNvSpPr>
          <p:nvPr>
            <p:ph type="body" sz="quarter" idx="3"/>
          </p:nvPr>
        </p:nvSpPr>
        <p:spPr>
          <a:xfrm>
            <a:off x="679768" y="4751983"/>
            <a:ext cx="5438140" cy="3887986"/>
          </a:xfrm>
          <a:prstGeom prst="rect">
            <a:avLst/>
          </a:prstGeom>
        </p:spPr>
        <p:txBody>
          <a:bodyPr vert="horz" lIns="91294" tIns="45647" rIns="91294" bIns="4564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9378825"/>
            <a:ext cx="2945659" cy="495426"/>
          </a:xfrm>
          <a:prstGeom prst="rect">
            <a:avLst/>
          </a:prstGeom>
        </p:spPr>
        <p:txBody>
          <a:bodyPr vert="horz" lIns="91294" tIns="45647" rIns="91294" bIns="45647" rtlCol="0" anchor="b"/>
          <a:lstStyle>
            <a:lvl1pPr algn="l">
              <a:defRPr sz="1200"/>
            </a:lvl1pPr>
          </a:lstStyle>
          <a:p>
            <a:endParaRPr lang="en-US"/>
          </a:p>
        </p:txBody>
      </p:sp>
      <p:sp>
        <p:nvSpPr>
          <p:cNvPr id="7" name="Slide Number Placeholder 6"/>
          <p:cNvSpPr>
            <a:spLocks noGrp="1"/>
          </p:cNvSpPr>
          <p:nvPr>
            <p:ph type="sldNum" sz="quarter" idx="5"/>
          </p:nvPr>
        </p:nvSpPr>
        <p:spPr>
          <a:xfrm>
            <a:off x="3850444" y="9378825"/>
            <a:ext cx="2945659" cy="495426"/>
          </a:xfrm>
          <a:prstGeom prst="rect">
            <a:avLst/>
          </a:prstGeom>
        </p:spPr>
        <p:txBody>
          <a:bodyPr vert="horz" lIns="91294" tIns="45647" rIns="91294" bIns="45647" rtlCol="0" anchor="b"/>
          <a:lstStyle>
            <a:lvl1pPr algn="r">
              <a:defRPr sz="1200"/>
            </a:lvl1pPr>
          </a:lstStyle>
          <a:p>
            <a:fld id="{CC573A14-1418-8445-A355-C4659B6B9114}" type="slidenum">
              <a:rPr lang="en-US" smtClean="0"/>
              <a:t>‹#›</a:t>
            </a:fld>
            <a:endParaRPr lang="en-US"/>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C573A14-1418-8445-A355-C4659B6B9114}" type="slidenum">
              <a:rPr lang="en-US" smtClean="0"/>
              <a:t>3</a:t>
            </a:fld>
            <a:endParaRPr lang="en-US"/>
          </a:p>
        </p:txBody>
      </p:sp>
    </p:spTree>
    <p:extLst>
      <p:ext uri="{BB962C8B-B14F-4D97-AF65-F5344CB8AC3E}">
        <p14:creationId xmlns:p14="http://schemas.microsoft.com/office/powerpoint/2010/main" val="13800432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defTabSz="912937">
              <a:defRPr/>
            </a:pPr>
            <a:fld id="{CC573A14-1418-8445-A355-C4659B6B9114}" type="slidenum">
              <a:rPr lang="en-US">
                <a:solidFill>
                  <a:prstClr val="black"/>
                </a:solidFill>
                <a:latin typeface="Calibri" panose="020F0502020204030204"/>
              </a:rPr>
              <a:pPr defTabSz="912937">
                <a:defRPr/>
              </a:pPr>
              <a:t>4</a:t>
            </a:fld>
            <a:endParaRPr lang="en-US">
              <a:solidFill>
                <a:prstClr val="black"/>
              </a:solidFill>
              <a:latin typeface="Calibri" panose="020F0502020204030204"/>
            </a:endParaRPr>
          </a:p>
        </p:txBody>
      </p:sp>
    </p:spTree>
    <p:extLst>
      <p:ext uri="{BB962C8B-B14F-4D97-AF65-F5344CB8AC3E}">
        <p14:creationId xmlns:p14="http://schemas.microsoft.com/office/powerpoint/2010/main" val="32021052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Direct to SCW Website</a:t>
            </a:r>
            <a:r>
              <a:rPr lang="en-GB" baseline="0" dirty="0"/>
              <a:t> for further information and employment requirements</a:t>
            </a:r>
          </a:p>
          <a:p>
            <a:r>
              <a:rPr lang="en-GB" baseline="0" dirty="0"/>
              <a:t>Direct to </a:t>
            </a:r>
            <a:r>
              <a:rPr lang="en-GB" baseline="0" dirty="0" err="1"/>
              <a:t>PlayWales</a:t>
            </a:r>
            <a:r>
              <a:rPr lang="en-GB" baseline="0" dirty="0"/>
              <a:t> website for further information about required </a:t>
            </a:r>
            <a:r>
              <a:rPr lang="en-GB" baseline="0" dirty="0" err="1"/>
              <a:t>playwork</a:t>
            </a:r>
            <a:r>
              <a:rPr lang="en-GB" baseline="0" dirty="0"/>
              <a:t> qualifications </a:t>
            </a:r>
            <a:endParaRPr lang="en-GB" dirty="0"/>
          </a:p>
        </p:txBody>
      </p:sp>
      <p:sp>
        <p:nvSpPr>
          <p:cNvPr id="4" name="Slide Number Placeholder 3"/>
          <p:cNvSpPr>
            <a:spLocks noGrp="1"/>
          </p:cNvSpPr>
          <p:nvPr>
            <p:ph type="sldNum" sz="quarter" idx="10"/>
          </p:nvPr>
        </p:nvSpPr>
        <p:spPr/>
        <p:txBody>
          <a:bodyPr/>
          <a:lstStyle/>
          <a:p>
            <a:fld id="{CC573A14-1418-8445-A355-C4659B6B9114}" type="slidenum">
              <a:rPr lang="en-US" smtClean="0"/>
              <a:t>7</a:t>
            </a:fld>
            <a:endParaRPr lang="en-US" dirty="0"/>
          </a:p>
        </p:txBody>
      </p:sp>
    </p:spTree>
    <p:extLst>
      <p:ext uri="{BB962C8B-B14F-4D97-AF65-F5344CB8AC3E}">
        <p14:creationId xmlns:p14="http://schemas.microsoft.com/office/powerpoint/2010/main" val="5800408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Direct to SCW Website</a:t>
            </a:r>
            <a:r>
              <a:rPr lang="en-GB" baseline="0" dirty="0"/>
              <a:t> for further information and employment requirements</a:t>
            </a:r>
          </a:p>
          <a:p>
            <a:r>
              <a:rPr lang="en-GB" baseline="0" dirty="0"/>
              <a:t>Direct to </a:t>
            </a:r>
            <a:r>
              <a:rPr lang="en-GB" baseline="0" dirty="0" err="1"/>
              <a:t>PlayWales</a:t>
            </a:r>
            <a:r>
              <a:rPr lang="en-GB" baseline="0" dirty="0"/>
              <a:t> website for further information about required </a:t>
            </a:r>
            <a:r>
              <a:rPr lang="en-GB" baseline="0" dirty="0" err="1"/>
              <a:t>playwork</a:t>
            </a:r>
            <a:r>
              <a:rPr lang="en-GB" baseline="0" dirty="0"/>
              <a:t> qualifications </a:t>
            </a:r>
            <a:endParaRPr lang="en-GB" dirty="0"/>
          </a:p>
        </p:txBody>
      </p:sp>
      <p:sp>
        <p:nvSpPr>
          <p:cNvPr id="4" name="Slide Number Placeholder 3"/>
          <p:cNvSpPr>
            <a:spLocks noGrp="1"/>
          </p:cNvSpPr>
          <p:nvPr>
            <p:ph type="sldNum" sz="quarter" idx="10"/>
          </p:nvPr>
        </p:nvSpPr>
        <p:spPr/>
        <p:txBody>
          <a:bodyPr/>
          <a:lstStyle/>
          <a:p>
            <a:fld id="{CC573A14-1418-8445-A355-C4659B6B9114}" type="slidenum">
              <a:rPr lang="en-US" smtClean="0"/>
              <a:t>8</a:t>
            </a:fld>
            <a:endParaRPr lang="en-US" dirty="0"/>
          </a:p>
        </p:txBody>
      </p:sp>
    </p:spTree>
    <p:extLst>
      <p:ext uri="{BB962C8B-B14F-4D97-AF65-F5344CB8AC3E}">
        <p14:creationId xmlns:p14="http://schemas.microsoft.com/office/powerpoint/2010/main" val="7288952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Direct to SCW Website</a:t>
            </a:r>
            <a:r>
              <a:rPr lang="en-GB" baseline="0" dirty="0"/>
              <a:t> for further information and employment requirements</a:t>
            </a:r>
          </a:p>
          <a:p>
            <a:r>
              <a:rPr lang="en-GB" baseline="0" dirty="0"/>
              <a:t>Direct to </a:t>
            </a:r>
            <a:r>
              <a:rPr lang="en-GB" baseline="0" dirty="0" err="1"/>
              <a:t>PlayWales</a:t>
            </a:r>
            <a:r>
              <a:rPr lang="en-GB" baseline="0" dirty="0"/>
              <a:t> website for further information about required </a:t>
            </a:r>
            <a:r>
              <a:rPr lang="en-GB" baseline="0" dirty="0" err="1"/>
              <a:t>playwork</a:t>
            </a:r>
            <a:r>
              <a:rPr lang="en-GB" baseline="0" dirty="0"/>
              <a:t> qualifications </a:t>
            </a:r>
            <a:endParaRPr lang="en-GB" dirty="0"/>
          </a:p>
        </p:txBody>
      </p:sp>
      <p:sp>
        <p:nvSpPr>
          <p:cNvPr id="4" name="Slide Number Placeholder 3"/>
          <p:cNvSpPr>
            <a:spLocks noGrp="1"/>
          </p:cNvSpPr>
          <p:nvPr>
            <p:ph type="sldNum" sz="quarter" idx="10"/>
          </p:nvPr>
        </p:nvSpPr>
        <p:spPr/>
        <p:txBody>
          <a:bodyPr/>
          <a:lstStyle/>
          <a:p>
            <a:fld id="{CC573A14-1418-8445-A355-C4659B6B9114}" type="slidenum">
              <a:rPr lang="en-US" smtClean="0"/>
              <a:t>9</a:t>
            </a:fld>
            <a:endParaRPr lang="en-US" dirty="0"/>
          </a:p>
        </p:txBody>
      </p:sp>
    </p:spTree>
    <p:extLst>
      <p:ext uri="{BB962C8B-B14F-4D97-AF65-F5344CB8AC3E}">
        <p14:creationId xmlns:p14="http://schemas.microsoft.com/office/powerpoint/2010/main" val="28676777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Direct to SCW Website</a:t>
            </a:r>
            <a:r>
              <a:rPr lang="en-GB" baseline="0" dirty="0"/>
              <a:t> for further information and employment requirements</a:t>
            </a:r>
          </a:p>
          <a:p>
            <a:r>
              <a:rPr lang="en-GB" baseline="0" dirty="0"/>
              <a:t>Direct to </a:t>
            </a:r>
            <a:r>
              <a:rPr lang="en-GB" baseline="0" dirty="0" err="1"/>
              <a:t>PlayWales</a:t>
            </a:r>
            <a:r>
              <a:rPr lang="en-GB" baseline="0" dirty="0"/>
              <a:t> website for further information about required </a:t>
            </a:r>
            <a:r>
              <a:rPr lang="en-GB" baseline="0" dirty="0" err="1"/>
              <a:t>playwork</a:t>
            </a:r>
            <a:r>
              <a:rPr lang="en-GB" baseline="0" dirty="0"/>
              <a:t> qualifications </a:t>
            </a:r>
            <a:endParaRPr lang="en-GB" dirty="0"/>
          </a:p>
        </p:txBody>
      </p:sp>
      <p:sp>
        <p:nvSpPr>
          <p:cNvPr id="4" name="Slide Number Placeholder 3"/>
          <p:cNvSpPr>
            <a:spLocks noGrp="1"/>
          </p:cNvSpPr>
          <p:nvPr>
            <p:ph type="sldNum" sz="quarter" idx="10"/>
          </p:nvPr>
        </p:nvSpPr>
        <p:spPr/>
        <p:txBody>
          <a:bodyPr/>
          <a:lstStyle/>
          <a:p>
            <a:fld id="{CC573A14-1418-8445-A355-C4659B6B9114}" type="slidenum">
              <a:rPr lang="en-US" smtClean="0"/>
              <a:t>10</a:t>
            </a:fld>
            <a:endParaRPr lang="en-US" dirty="0"/>
          </a:p>
        </p:txBody>
      </p:sp>
    </p:spTree>
    <p:extLst>
      <p:ext uri="{BB962C8B-B14F-4D97-AF65-F5344CB8AC3E}">
        <p14:creationId xmlns:p14="http://schemas.microsoft.com/office/powerpoint/2010/main" val="34121267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defTabSz="912937">
              <a:defRPr/>
            </a:pPr>
            <a:fld id="{CC573A14-1418-8445-A355-C4659B6B9114}" type="slidenum">
              <a:rPr lang="en-US">
                <a:solidFill>
                  <a:prstClr val="black"/>
                </a:solidFill>
                <a:latin typeface="Calibri" panose="020F0502020204030204"/>
              </a:rPr>
              <a:pPr defTabSz="912937">
                <a:defRPr/>
              </a:pPr>
              <a:t>11</a:t>
            </a:fld>
            <a:endParaRPr lang="en-US">
              <a:solidFill>
                <a:prstClr val="black"/>
              </a:solidFill>
              <a:latin typeface="Calibri" panose="020F0502020204030204"/>
            </a:endParaRPr>
          </a:p>
        </p:txBody>
      </p:sp>
    </p:spTree>
    <p:extLst>
      <p:ext uri="{BB962C8B-B14F-4D97-AF65-F5344CB8AC3E}">
        <p14:creationId xmlns:p14="http://schemas.microsoft.com/office/powerpoint/2010/main" val="35844270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scan, delegates will need to use a QR code scanner on an electronic device.  They can download one free from google or </a:t>
            </a:r>
            <a:r>
              <a:rPr lang="en-US" dirty="0" err="1"/>
              <a:t>itunes</a:t>
            </a:r>
            <a:r>
              <a:rPr lang="en-US" dirty="0"/>
              <a:t>. They will need to install it on their device. Open the app and scan the code from the screen.  The link to the feedback forms should open directly on their device and they can then provide and submit their feedback.</a:t>
            </a:r>
          </a:p>
        </p:txBody>
      </p:sp>
      <p:sp>
        <p:nvSpPr>
          <p:cNvPr id="4" name="Slide Number Placeholder 3"/>
          <p:cNvSpPr>
            <a:spLocks noGrp="1"/>
          </p:cNvSpPr>
          <p:nvPr>
            <p:ph type="sldNum" sz="quarter" idx="10"/>
          </p:nvPr>
        </p:nvSpPr>
        <p:spPr/>
        <p:txBody>
          <a:bodyPr/>
          <a:lstStyle/>
          <a:p>
            <a:pPr defTabSz="912937">
              <a:defRPr/>
            </a:pPr>
            <a:fld id="{CC573A14-1418-8445-A355-C4659B6B9114}" type="slidenum">
              <a:rPr lang="en-US">
                <a:solidFill>
                  <a:prstClr val="black"/>
                </a:solidFill>
                <a:latin typeface="Calibri" panose="020F0502020204030204"/>
              </a:rPr>
              <a:pPr defTabSz="912937">
                <a:defRPr/>
              </a:pPr>
              <a:t>12</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32391627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p:cNvCxnSpPr/>
          <p:nvPr/>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a:t>Click to edit Master title style</a:t>
            </a:r>
          </a:p>
        </p:txBody>
      </p:sp>
    </p:spTree>
    <p:extLst>
      <p:ext uri="{BB962C8B-B14F-4D97-AF65-F5344CB8AC3E}">
        <p14:creationId xmlns:p14="http://schemas.microsoft.com/office/powerpoint/2010/main" val="2170275008"/>
      </p:ext>
    </p:extLst>
  </p:cSld>
  <p:clrMapOvr>
    <a:masterClrMapping/>
  </p:clrMapOvr>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4409B90-DD16-44A2-9137-566B253AF176}" type="datetimeFigureOut">
              <a:rPr lang="en-GB" smtClean="0"/>
              <a:t>07/11/2019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1099751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4409B90-DD16-44A2-9137-566B253AF176}" type="datetimeFigureOut">
              <a:rPr lang="en-GB" smtClean="0"/>
              <a:t>07/11/2019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36364244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4409B90-DD16-44A2-9137-566B253AF176}" type="datetimeFigureOut">
              <a:rPr lang="en-GB" smtClean="0"/>
              <a:t>07/11/2019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40796132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4409B90-DD16-44A2-9137-566B253AF176}" type="datetimeFigureOut">
              <a:rPr lang="en-GB" smtClean="0"/>
              <a:t>07/11/2019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22429298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4409B90-DD16-44A2-9137-566B253AF176}" type="datetimeFigureOut">
              <a:rPr lang="en-GB" smtClean="0"/>
              <a:t>07/11/2019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39758847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Title and Content Shapes">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196551" y="291235"/>
            <a:ext cx="7637462" cy="516240"/>
          </a:xfrm>
        </p:spPr>
        <p:txBody>
          <a:bodyPr/>
          <a:lstStyle>
            <a:lvl1pPr>
              <a:defRPr sz="1200" b="0" i="0">
                <a:latin typeface="Lato" charset="0"/>
                <a:ea typeface="Lato" charset="0"/>
                <a:cs typeface="Lato" charset="0"/>
              </a:defRPr>
            </a:lvl1pPr>
          </a:lstStyle>
          <a:p>
            <a:endParaRPr lang="en-US"/>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24996480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2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8" name="Straight Connector 7"/>
          <p:cNvCxnSpPr/>
          <p:nvPr/>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a:t>Click to edit Master title style</a:t>
            </a:r>
            <a:endParaRPr lang="en-US" dirty="0"/>
          </a:p>
        </p:txBody>
      </p:sp>
    </p:spTree>
    <p:extLst>
      <p:ext uri="{BB962C8B-B14F-4D97-AF65-F5344CB8AC3E}">
        <p14:creationId xmlns:p14="http://schemas.microsoft.com/office/powerpoint/2010/main" val="2610986585"/>
      </p:ext>
    </p:extLst>
  </p:cSld>
  <p:clrMapOvr>
    <a:masterClrMapping/>
  </p:clrMapOvr>
  <p:hf sldNum="0" hdr="0" dt="0"/>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3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53630975"/>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987875"/>
      </p:ext>
    </p:extLst>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3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09736"/>
      </p:ext>
    </p:extLst>
  </p:cSld>
  <p:clrMapOvr>
    <a:masterClrMapping/>
  </p:clrMapOvr>
  <p:extLst mod="1">
    <p:ext uri="{DCECCB84-F9BA-43D5-87BE-67443E8EF086}">
      <p15:sldGuideLst xmlns:p15="http://schemas.microsoft.com/office/powerpoint/2012/main">
        <p15:guide id="1" orient="horz" pos="3536">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D4409B90-DD16-44A2-9137-566B253AF176}" type="datetimeFigureOut">
              <a:rPr lang="en-GB" smtClean="0"/>
              <a:t>07/11/2019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32033968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4409B90-DD16-44A2-9137-566B253AF176}" type="datetimeFigureOut">
              <a:rPr lang="en-GB" smtClean="0"/>
              <a:t>07/11/2019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2660705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4409B90-DD16-44A2-9137-566B253AF176}" type="datetimeFigureOut">
              <a:rPr lang="en-GB" smtClean="0"/>
              <a:t>07/11/2019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28076601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D4409B90-DD16-44A2-9137-566B253AF176}" type="datetimeFigureOut">
              <a:rPr lang="en-GB" smtClean="0"/>
              <a:t>07/11/2019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3016440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D4409B90-DD16-44A2-9137-566B253AF176}" type="datetimeFigureOut">
              <a:rPr lang="en-GB" smtClean="0"/>
              <a:t>07/11/2019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5533162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D4409B90-DD16-44A2-9137-566B253AF176}" type="datetimeFigureOut">
              <a:rPr lang="en-GB" smtClean="0"/>
              <a:t>07/11/2019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FFC7C214-C0E2-43E6-8D72-EC6321DC885E}" type="slidenum">
              <a:rPr lang="en-GB" smtClean="0"/>
              <a:t>‹#›</a:t>
            </a:fld>
            <a:endParaRPr lang="en-GB"/>
          </a:p>
        </p:txBody>
      </p:sp>
    </p:spTree>
    <p:extLst>
      <p:ext uri="{BB962C8B-B14F-4D97-AF65-F5344CB8AC3E}">
        <p14:creationId xmlns:p14="http://schemas.microsoft.com/office/powerpoint/2010/main" val="131383206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5" Type="http://schemas.openxmlformats.org/officeDocument/2006/relationships/theme" Target="../theme/theme2.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a:extLst>
              <a:ext uri="{FF2B5EF4-FFF2-40B4-BE49-F238E27FC236}">
                <a16:creationId xmlns:a16="http://schemas.microsoft.com/office/drawing/2014/main" id="{9D4B8640-7FCE-A346-B4B6-DA2804688F54}"/>
              </a:ext>
            </a:extLst>
          </p:cNvPr>
          <p:cNvCxnSpPr/>
          <p:nvPr/>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3748462768"/>
      </p:ext>
    </p:extLst>
  </p:cSld>
  <p:clrMap bg1="lt1" tx1="dk1" bg2="lt2" tx2="dk2" accent1="accent1" accent2="accent2" accent3="accent3" accent4="accent4" accent5="accent5" accent6="accent6" hlink="hlink" folHlink="folHlink"/>
  <p:sldLayoutIdLst>
    <p:sldLayoutId id="2147483744" r:id="rId1"/>
    <p:sldLayoutId id="2147483747" r:id="rId2"/>
    <p:sldLayoutId id="2147483739" r:id="rId3"/>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3" orient="horz" pos="2160" userDrawn="1">
          <p15:clr>
            <a:srgbClr val="F26B43"/>
          </p15:clr>
        </p15:guide>
        <p15:guide id="14" pos="3840" userDrawn="1">
          <p15:clr>
            <a:srgbClr val="F26B43"/>
          </p15:clr>
        </p15:guide>
        <p15:guide id="15" orient="horz" userDrawn="1">
          <p15:clr>
            <a:srgbClr val="F26B43"/>
          </p15:clr>
        </p15:guide>
        <p15:guide id="16" orient="horz" pos="4320" userDrawn="1">
          <p15:clr>
            <a:srgbClr val="F26B43"/>
          </p15:clr>
        </p15:guide>
        <p15:guide id="17" userDrawn="1">
          <p15:clr>
            <a:srgbClr val="F26B43"/>
          </p15:clr>
        </p15:guide>
        <p15:guide id="18" pos="7680" userDrawn="1">
          <p15:clr>
            <a:srgbClr val="F26B43"/>
          </p15:clr>
        </p15:guide>
        <p15:guide id="19" pos="7355" userDrawn="1">
          <p15:clr>
            <a:srgbClr val="F26B43"/>
          </p15:clr>
        </p15:guide>
        <p15:guide id="20" orient="horz" pos="3997" userDrawn="1">
          <p15:clr>
            <a:srgbClr val="F26B43"/>
          </p15:clr>
        </p15:guide>
        <p15:guide id="21" pos="325" userDrawn="1">
          <p15:clr>
            <a:srgbClr val="F26B43"/>
          </p15:clr>
        </p15:guide>
        <p15:guide id="22" orient="horz" pos="618" userDrawn="1">
          <p15:clr>
            <a:srgbClr val="F26B43"/>
          </p15:clr>
        </p15:guide>
        <p15:guide id="23" orient="horz" pos="144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4409B90-DD16-44A2-9137-566B253AF176}" type="datetimeFigureOut">
              <a:rPr lang="en-GB" smtClean="0"/>
              <a:t>07/11/2019</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C7C214-C0E2-43E6-8D72-EC6321DC885E}" type="slidenum">
              <a:rPr lang="en-GB" smtClean="0"/>
              <a:t>‹#›</a:t>
            </a:fld>
            <a:endParaRPr lang="en-GB"/>
          </a:p>
        </p:txBody>
      </p:sp>
    </p:spTree>
    <p:extLst>
      <p:ext uri="{BB962C8B-B14F-4D97-AF65-F5344CB8AC3E}">
        <p14:creationId xmlns:p14="http://schemas.microsoft.com/office/powerpoint/2010/main" val="899482682"/>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 id="2147483761" r:id="rId12"/>
    <p:sldLayoutId id="2147483762" r:id="rId13"/>
    <p:sldLayoutId id="2147483763"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6.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8" Type="http://schemas.openxmlformats.org/officeDocument/2006/relationships/hyperlink" Target="https://www.surveygizmo.eu/s3/90183362/Consortium-networks-post-event-survey-2019" TargetMode="External"/><Relationship Id="rId3" Type="http://schemas.openxmlformats.org/officeDocument/2006/relationships/image" Target="../media/image18.png"/><Relationship Id="rId7" Type="http://schemas.openxmlformats.org/officeDocument/2006/relationships/hyperlink" Target="https://protect-eu.mimecast.com/s/K1ntCqY31I8zqoxTXirbO?domain=surveygizmo.eu" TargetMode="External"/><Relationship Id="rId2" Type="http://schemas.openxmlformats.org/officeDocument/2006/relationships/notesSlide" Target="../notesSlides/notesSlide8.xml"/><Relationship Id="rId1" Type="http://schemas.openxmlformats.org/officeDocument/2006/relationships/slideLayout" Target="../slideLayouts/slideLayout1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g"/><Relationship Id="rId1" Type="http://schemas.openxmlformats.org/officeDocument/2006/relationships/slideLayout" Target="../slideLayouts/slideLayout16.xml"/><Relationship Id="rId5" Type="http://schemas.openxmlformats.org/officeDocument/2006/relationships/hyperlink" Target="mailto:HSCandCC@wjec.co.uk" TargetMode="External"/><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5.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hyperlink" Target="https://www.wjec.co.uk/teachers/e-assessment/?language_id=2" TargetMode="External"/><Relationship Id="rId2" Type="http://schemas.openxmlformats.org/officeDocument/2006/relationships/notesSlide" Target="../notesSlides/notesSlide3.xml"/><Relationship Id="rId1" Type="http://schemas.openxmlformats.org/officeDocument/2006/relationships/slideLayout" Target="../slideLayouts/slideLayout16.xml"/><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6.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6.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88736A9-3EDA-EB41-9D35-4B18FEA4A12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3386" t="336" r="17990" b="-336"/>
          <a:stretch/>
        </p:blipFill>
        <p:spPr>
          <a:xfrm>
            <a:off x="925275" y="1389529"/>
            <a:ext cx="4274254" cy="4240306"/>
          </a:xfrm>
          <a:prstGeom prst="ellipse">
            <a:avLst/>
          </a:prstGeom>
          <a:solidFill>
            <a:schemeClr val="bg1"/>
          </a:solidFill>
        </p:spPr>
      </p:pic>
      <p:sp>
        <p:nvSpPr>
          <p:cNvPr id="5" name="TextBox 2">
            <a:extLst>
              <a:ext uri="{FF2B5EF4-FFF2-40B4-BE49-F238E27FC236}">
                <a16:creationId xmlns:a16="http://schemas.microsoft.com/office/drawing/2014/main" id="{BA2A49C1-F619-47B3-A881-7E2B523445B7}"/>
              </a:ext>
            </a:extLst>
          </p:cNvPr>
          <p:cNvSpPr txBox="1">
            <a:spLocks noChangeArrowheads="1"/>
          </p:cNvSpPr>
          <p:nvPr/>
        </p:nvSpPr>
        <p:spPr bwMode="auto">
          <a:xfrm>
            <a:off x="5757863" y="1025525"/>
            <a:ext cx="6367295"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eaLnBrk="1" hangingPunct="1"/>
            <a:r>
              <a:rPr lang="en-GB" altLang="cy-GB" sz="3600" dirty="0" err="1">
                <a:solidFill>
                  <a:srgbClr val="FFFFFF"/>
                </a:solidFill>
              </a:rPr>
              <a:t>Lefel</a:t>
            </a:r>
            <a:r>
              <a:rPr lang="en-GB" altLang="cy-GB" sz="3600" dirty="0">
                <a:solidFill>
                  <a:srgbClr val="FFFFFF"/>
                </a:solidFill>
              </a:rPr>
              <a:t> 2</a:t>
            </a:r>
          </a:p>
          <a:p>
            <a:pPr eaLnBrk="1" hangingPunct="1"/>
            <a:r>
              <a:rPr lang="en-GB" altLang="cy-GB" sz="3600" dirty="0">
                <a:solidFill>
                  <a:srgbClr val="FFFFFF"/>
                </a:solidFill>
              </a:rPr>
              <a:t> </a:t>
            </a:r>
          </a:p>
          <a:p>
            <a:pPr eaLnBrk="1" hangingPunct="1"/>
            <a:r>
              <a:rPr lang="en-GB" altLang="cy-GB" sz="3600" dirty="0" err="1">
                <a:solidFill>
                  <a:srgbClr val="FFFFFF"/>
                </a:solidFill>
              </a:rPr>
              <a:t>Gofal</a:t>
            </a:r>
            <a:r>
              <a:rPr lang="en-GB" altLang="cy-GB" sz="3600" dirty="0">
                <a:solidFill>
                  <a:srgbClr val="FFFFFF"/>
                </a:solidFill>
              </a:rPr>
              <a:t>, </a:t>
            </a:r>
            <a:r>
              <a:rPr lang="en-GB" altLang="cy-GB" sz="3600" dirty="0" err="1">
                <a:solidFill>
                  <a:srgbClr val="FFFFFF"/>
                </a:solidFill>
              </a:rPr>
              <a:t>Chwarae</a:t>
            </a:r>
            <a:r>
              <a:rPr lang="en-GB" altLang="cy-GB" sz="3600" dirty="0">
                <a:solidFill>
                  <a:srgbClr val="FFFFFF"/>
                </a:solidFill>
              </a:rPr>
              <a:t>, </a:t>
            </a:r>
            <a:r>
              <a:rPr lang="en-GB" altLang="cy-GB" sz="3600" dirty="0" err="1">
                <a:solidFill>
                  <a:srgbClr val="FFFFFF"/>
                </a:solidFill>
              </a:rPr>
              <a:t>Dysgu</a:t>
            </a:r>
            <a:r>
              <a:rPr lang="en-GB" altLang="cy-GB" sz="3600" dirty="0">
                <a:solidFill>
                  <a:srgbClr val="FFFFFF"/>
                </a:solidFill>
              </a:rPr>
              <a:t> a </a:t>
            </a:r>
            <a:r>
              <a:rPr lang="en-GB" altLang="cy-GB" sz="3600" dirty="0" err="1">
                <a:solidFill>
                  <a:srgbClr val="FFFFFF"/>
                </a:solidFill>
              </a:rPr>
              <a:t>Datblygiad</a:t>
            </a:r>
            <a:r>
              <a:rPr lang="en-GB" altLang="cy-GB" sz="3600" dirty="0">
                <a:solidFill>
                  <a:srgbClr val="FFFFFF"/>
                </a:solidFill>
              </a:rPr>
              <a:t> Plant: </a:t>
            </a:r>
            <a:r>
              <a:rPr lang="en-GB" altLang="cy-GB" sz="3600" dirty="0" err="1">
                <a:solidFill>
                  <a:srgbClr val="FFFFFF"/>
                </a:solidFill>
              </a:rPr>
              <a:t>Ymarfer</a:t>
            </a:r>
            <a:r>
              <a:rPr lang="en-GB" altLang="cy-GB" sz="3600" dirty="0">
                <a:solidFill>
                  <a:srgbClr val="FFFFFF"/>
                </a:solidFill>
              </a:rPr>
              <a:t> a </a:t>
            </a:r>
            <a:r>
              <a:rPr lang="en-GB" altLang="cy-GB" sz="3600" dirty="0" err="1">
                <a:solidFill>
                  <a:srgbClr val="FFFFFF"/>
                </a:solidFill>
              </a:rPr>
              <a:t>Theori</a:t>
            </a:r>
            <a:r>
              <a:rPr lang="en-GB" altLang="cy-GB" sz="3600" dirty="0">
                <a:solidFill>
                  <a:srgbClr val="FFFFFF"/>
                </a:solidFill>
              </a:rPr>
              <a:t> </a:t>
            </a:r>
          </a:p>
          <a:p>
            <a:pPr eaLnBrk="1" hangingPunct="1"/>
            <a:endParaRPr lang="en-GB" altLang="cy-GB" sz="3600" dirty="0">
              <a:solidFill>
                <a:srgbClr val="FFFFFF"/>
              </a:solidFill>
            </a:endParaRPr>
          </a:p>
          <a:p>
            <a:pPr eaLnBrk="1" hangingPunct="1"/>
            <a:r>
              <a:rPr lang="en-GB" altLang="cy-GB" sz="3600" dirty="0" err="1">
                <a:solidFill>
                  <a:srgbClr val="FFFFFF"/>
                </a:solidFill>
              </a:rPr>
              <a:t>Uned</a:t>
            </a:r>
            <a:r>
              <a:rPr lang="en-GB" altLang="cy-GB" sz="3600" dirty="0">
                <a:solidFill>
                  <a:srgbClr val="FFFFFF"/>
                </a:solidFill>
              </a:rPr>
              <a:t> 216</a:t>
            </a:r>
          </a:p>
          <a:p>
            <a:r>
              <a:rPr lang="cy-GB" sz="3600" dirty="0">
                <a:solidFill>
                  <a:schemeClr val="bg1"/>
                </a:solidFill>
              </a:rPr>
              <a:t>Digwyddiadau Gweithdy – Hydref 2019</a:t>
            </a:r>
            <a:endParaRPr lang="en-GB" altLang="cy-GB" sz="3600" dirty="0">
              <a:solidFill>
                <a:schemeClr val="bg1"/>
              </a:solidFill>
            </a:endParaRPr>
          </a:p>
        </p:txBody>
      </p:sp>
    </p:spTree>
    <p:extLst>
      <p:ext uri="{BB962C8B-B14F-4D97-AF65-F5344CB8AC3E}">
        <p14:creationId xmlns:p14="http://schemas.microsoft.com/office/powerpoint/2010/main" val="21744543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ed Rectangle 19"/>
          <p:cNvSpPr/>
          <p:nvPr/>
        </p:nvSpPr>
        <p:spPr>
          <a:xfrm>
            <a:off x="3269673" y="5412509"/>
            <a:ext cx="914400" cy="914400"/>
          </a:xfrm>
          <a:prstGeom prst="roundRect">
            <a:avLst/>
          </a:prstGeom>
        </p:spPr>
        <p:txBody>
          <a:bodyPr wrap="none" lIns="0" tIns="0" rIns="0" bIns="0" rtlCol="0" anchor="ctr">
            <a:noAutofit/>
          </a:bodyPr>
          <a:lstStyle/>
          <a:p>
            <a:pPr algn="ctr"/>
            <a:endParaRPr lang="en-GB">
              <a:solidFill>
                <a:srgbClr val="000000"/>
              </a:solidFill>
            </a:endParaRPr>
          </a:p>
        </p:txBody>
      </p:sp>
      <p:pic>
        <p:nvPicPr>
          <p:cNvPr id="3" name="Picture 2">
            <a:extLst>
              <a:ext uri="{FF2B5EF4-FFF2-40B4-BE49-F238E27FC236}">
                <a16:creationId xmlns:a16="http://schemas.microsoft.com/office/drawing/2014/main" id="{09AE4EBB-D649-4662-8F30-1C7EA411B835}"/>
              </a:ext>
            </a:extLst>
          </p:cNvPr>
          <p:cNvPicPr>
            <a:picLocks noChangeAspect="1"/>
          </p:cNvPicPr>
          <p:nvPr/>
        </p:nvPicPr>
        <p:blipFill>
          <a:blip r:embed="rId3"/>
          <a:stretch>
            <a:fillRect/>
          </a:stretch>
        </p:blipFill>
        <p:spPr>
          <a:xfrm>
            <a:off x="5775959" y="188422"/>
            <a:ext cx="6262590" cy="6400656"/>
          </a:xfrm>
          <a:prstGeom prst="rect">
            <a:avLst/>
          </a:prstGeom>
        </p:spPr>
      </p:pic>
      <p:pic>
        <p:nvPicPr>
          <p:cNvPr id="4" name="Picture 3">
            <a:extLst>
              <a:ext uri="{FF2B5EF4-FFF2-40B4-BE49-F238E27FC236}">
                <a16:creationId xmlns:a16="http://schemas.microsoft.com/office/drawing/2014/main" id="{D1826DE4-B2E5-485C-98D3-35B64EFE20BE}"/>
              </a:ext>
            </a:extLst>
          </p:cNvPr>
          <p:cNvPicPr>
            <a:picLocks noChangeAspect="1"/>
          </p:cNvPicPr>
          <p:nvPr/>
        </p:nvPicPr>
        <p:blipFill>
          <a:blip r:embed="rId4"/>
          <a:stretch>
            <a:fillRect/>
          </a:stretch>
        </p:blipFill>
        <p:spPr>
          <a:xfrm>
            <a:off x="546265" y="1051030"/>
            <a:ext cx="5046814" cy="5401548"/>
          </a:xfrm>
          <a:prstGeom prst="rect">
            <a:avLst/>
          </a:prstGeom>
        </p:spPr>
      </p:pic>
      <p:sp>
        <p:nvSpPr>
          <p:cNvPr id="9" name="TextBox 8">
            <a:extLst>
              <a:ext uri="{FF2B5EF4-FFF2-40B4-BE49-F238E27FC236}">
                <a16:creationId xmlns:a16="http://schemas.microsoft.com/office/drawing/2014/main" id="{D091FE82-55C0-4509-8319-504941814C2F}"/>
              </a:ext>
            </a:extLst>
          </p:cNvPr>
          <p:cNvSpPr txBox="1"/>
          <p:nvPr/>
        </p:nvSpPr>
        <p:spPr>
          <a:xfrm>
            <a:off x="274319" y="415123"/>
            <a:ext cx="5318760" cy="369332"/>
          </a:xfrm>
          <a:prstGeom prst="rect">
            <a:avLst/>
          </a:prstGeom>
          <a:noFill/>
        </p:spPr>
        <p:txBody>
          <a:bodyPr wrap="square" rtlCol="0">
            <a:spAutoFit/>
          </a:bodyPr>
          <a:lstStyle/>
          <a:p>
            <a:r>
              <a:rPr lang="cy-GB" dirty="0"/>
              <a:t>Defnyddiwch y DAE ar y wefan fel ffug arholiad</a:t>
            </a:r>
            <a:r>
              <a:rPr lang="cy-GB" dirty="0">
                <a:highlight>
                  <a:srgbClr val="FFFF00"/>
                </a:highlight>
              </a:rPr>
              <a:t> </a:t>
            </a:r>
            <a:endParaRPr lang="en-GB" dirty="0">
              <a:highlight>
                <a:srgbClr val="FFFF00"/>
              </a:highlight>
            </a:endParaRPr>
          </a:p>
        </p:txBody>
      </p:sp>
    </p:spTree>
    <p:extLst>
      <p:ext uri="{BB962C8B-B14F-4D97-AF65-F5344CB8AC3E}">
        <p14:creationId xmlns:p14="http://schemas.microsoft.com/office/powerpoint/2010/main" val="269450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BAEDC3A-89E4-4814-A285-2A35196FE75A}"/>
              </a:ext>
            </a:extLst>
          </p:cNvPr>
          <p:cNvSpPr/>
          <p:nvPr/>
        </p:nvSpPr>
        <p:spPr>
          <a:xfrm>
            <a:off x="311019" y="1028219"/>
            <a:ext cx="10985241" cy="646331"/>
          </a:xfrm>
          <a:prstGeom prst="rect">
            <a:avLst/>
          </a:prstGeom>
        </p:spPr>
        <p:txBody>
          <a:bodyPr wrap="square">
            <a:spAutoFit/>
          </a:bodyPr>
          <a:lstStyle/>
          <a:p>
            <a:pPr>
              <a:defRPr/>
            </a:pPr>
            <a:r>
              <a:rPr lang="en-GB" kern="1600" dirty="0" err="1">
                <a:solidFill>
                  <a:srgbClr val="1E7BB9"/>
                </a:solidFill>
                <a:latin typeface="Arial" panose="020B0604020202020204" pitchFamily="34" charset="0"/>
                <a:ea typeface="Times New Roman" panose="02020603050405020304" pitchFamily="18" charset="0"/>
                <a:cs typeface="Arial" panose="020B0604020202020204" pitchFamily="34" charset="0"/>
              </a:rPr>
              <a:t>Uned</a:t>
            </a:r>
            <a:r>
              <a:rPr lang="en-GB" kern="1600" dirty="0">
                <a:solidFill>
                  <a:srgbClr val="1E7BB9"/>
                </a:solidFill>
                <a:latin typeface="Arial" panose="020B0604020202020204" pitchFamily="34" charset="0"/>
                <a:ea typeface="Times New Roman" panose="02020603050405020304" pitchFamily="18" charset="0"/>
                <a:cs typeface="Arial" panose="020B0604020202020204" pitchFamily="34" charset="0"/>
              </a:rPr>
              <a:t> 216	</a:t>
            </a:r>
          </a:p>
          <a:p>
            <a:pPr>
              <a:defRPr/>
            </a:pPr>
            <a:r>
              <a:rPr lang="en-GB" kern="1600" dirty="0" err="1">
                <a:solidFill>
                  <a:srgbClr val="1E7BB9"/>
                </a:solidFill>
                <a:latin typeface="Arial" panose="020B0604020202020204" pitchFamily="34" charset="0"/>
                <a:ea typeface="Times New Roman" panose="02020603050405020304" pitchFamily="18" charset="0"/>
                <a:cs typeface="Arial" panose="020B0604020202020204" pitchFamily="34" charset="0"/>
              </a:rPr>
              <a:t>Deall</a:t>
            </a:r>
            <a:r>
              <a:rPr lang="en-GB" kern="1600" dirty="0">
                <a:solidFill>
                  <a:srgbClr val="1E7BB9"/>
                </a:solidFill>
                <a:latin typeface="Arial" panose="020B0604020202020204" pitchFamily="34" charset="0"/>
                <a:ea typeface="Times New Roman" panose="02020603050405020304" pitchFamily="18" charset="0"/>
                <a:cs typeface="Arial" panose="020B0604020202020204" pitchFamily="34" charset="0"/>
              </a:rPr>
              <a:t> </a:t>
            </a:r>
            <a:r>
              <a:rPr lang="en-GB" kern="1600" dirty="0" err="1">
                <a:solidFill>
                  <a:srgbClr val="1E7BB9"/>
                </a:solidFill>
                <a:latin typeface="Arial" panose="020B0604020202020204" pitchFamily="34" charset="0"/>
                <a:ea typeface="Times New Roman" panose="02020603050405020304" pitchFamily="18" charset="0"/>
                <a:cs typeface="Arial" panose="020B0604020202020204" pitchFamily="34" charset="0"/>
              </a:rPr>
              <a:t>Gofal</a:t>
            </a:r>
            <a:r>
              <a:rPr lang="en-GB" kern="1600" dirty="0">
                <a:solidFill>
                  <a:srgbClr val="1E7BB9"/>
                </a:solidFill>
                <a:latin typeface="Arial" panose="020B0604020202020204" pitchFamily="34" charset="0"/>
                <a:ea typeface="Times New Roman" panose="02020603050405020304" pitchFamily="18" charset="0"/>
                <a:cs typeface="Arial" panose="020B0604020202020204" pitchFamily="34" charset="0"/>
              </a:rPr>
              <a:t>, </a:t>
            </a:r>
            <a:r>
              <a:rPr lang="en-GB" kern="1600" dirty="0" err="1">
                <a:solidFill>
                  <a:srgbClr val="1E7BB9"/>
                </a:solidFill>
                <a:latin typeface="Arial" panose="020B0604020202020204" pitchFamily="34" charset="0"/>
                <a:ea typeface="Times New Roman" panose="02020603050405020304" pitchFamily="18" charset="0"/>
                <a:cs typeface="Arial" panose="020B0604020202020204" pitchFamily="34" charset="0"/>
              </a:rPr>
              <a:t>Chwarae</a:t>
            </a:r>
            <a:r>
              <a:rPr lang="en-GB" kern="1600" dirty="0">
                <a:solidFill>
                  <a:srgbClr val="1E7BB9"/>
                </a:solidFill>
                <a:latin typeface="Arial" panose="020B0604020202020204" pitchFamily="34" charset="0"/>
                <a:ea typeface="Times New Roman" panose="02020603050405020304" pitchFamily="18" charset="0"/>
                <a:cs typeface="Arial" panose="020B0604020202020204" pitchFamily="34" charset="0"/>
              </a:rPr>
              <a:t>, </a:t>
            </a:r>
            <a:r>
              <a:rPr lang="en-GB" kern="1600" dirty="0" err="1">
                <a:solidFill>
                  <a:srgbClr val="1E7BB9"/>
                </a:solidFill>
                <a:latin typeface="Arial" panose="020B0604020202020204" pitchFamily="34" charset="0"/>
                <a:ea typeface="Times New Roman" panose="02020603050405020304" pitchFamily="18" charset="0"/>
                <a:cs typeface="Arial" panose="020B0604020202020204" pitchFamily="34" charset="0"/>
              </a:rPr>
              <a:t>Dysgu</a:t>
            </a:r>
            <a:r>
              <a:rPr lang="en-GB" kern="1600" dirty="0">
                <a:solidFill>
                  <a:srgbClr val="1E7BB9"/>
                </a:solidFill>
                <a:latin typeface="Arial" panose="020B0604020202020204" pitchFamily="34" charset="0"/>
                <a:ea typeface="Times New Roman" panose="02020603050405020304" pitchFamily="18" charset="0"/>
                <a:cs typeface="Arial" panose="020B0604020202020204" pitchFamily="34" charset="0"/>
              </a:rPr>
              <a:t> a </a:t>
            </a:r>
            <a:r>
              <a:rPr lang="en-GB" kern="1600" dirty="0" err="1">
                <a:solidFill>
                  <a:srgbClr val="1E7BB9"/>
                </a:solidFill>
                <a:latin typeface="Arial" panose="020B0604020202020204" pitchFamily="34" charset="0"/>
                <a:ea typeface="Times New Roman" panose="02020603050405020304" pitchFamily="18" charset="0"/>
                <a:cs typeface="Arial" panose="020B0604020202020204" pitchFamily="34" charset="0"/>
              </a:rPr>
              <a:t>Datblygiad</a:t>
            </a:r>
            <a:r>
              <a:rPr lang="en-GB" kern="1600" dirty="0">
                <a:solidFill>
                  <a:srgbClr val="1E7BB9"/>
                </a:solidFill>
                <a:latin typeface="Arial" panose="020B0604020202020204" pitchFamily="34" charset="0"/>
                <a:ea typeface="Times New Roman" panose="02020603050405020304" pitchFamily="18" charset="0"/>
                <a:cs typeface="Arial" panose="020B0604020202020204" pitchFamily="34" charset="0"/>
              </a:rPr>
              <a:t> Plant</a:t>
            </a:r>
          </a:p>
        </p:txBody>
      </p:sp>
      <p:sp>
        <p:nvSpPr>
          <p:cNvPr id="9" name="TextBox 8">
            <a:extLst>
              <a:ext uri="{FF2B5EF4-FFF2-40B4-BE49-F238E27FC236}">
                <a16:creationId xmlns:a16="http://schemas.microsoft.com/office/drawing/2014/main" id="{BB28A45C-28BB-4EA2-803D-FAFABD9AA624}"/>
              </a:ext>
            </a:extLst>
          </p:cNvPr>
          <p:cNvSpPr txBox="1"/>
          <p:nvPr/>
        </p:nvSpPr>
        <p:spPr>
          <a:xfrm>
            <a:off x="5679966" y="2203045"/>
            <a:ext cx="5616294" cy="3539430"/>
          </a:xfrm>
          <a:prstGeom prst="rect">
            <a:avLst/>
          </a:prstGeom>
          <a:solidFill>
            <a:srgbClr val="007BB9"/>
          </a:solidFill>
        </p:spPr>
        <p:txBody>
          <a:bodyPr wrap="square" rtlCol="0">
            <a:spAutoFit/>
          </a:bodyPr>
          <a:lstStyle/>
          <a:p>
            <a:pPr lvl="0">
              <a:defRPr b="0" i="0"/>
            </a:pPr>
            <a:r>
              <a:rPr lang="1106" sz="1600" b="1" dirty="0">
                <a:solidFill>
                  <a:schemeClr val="bg1"/>
                </a:solidFill>
                <a:latin typeface="Arial" panose="020B0604020202020204" pitchFamily="34" charset="0"/>
                <a:cs typeface="Arial" panose="020B0604020202020204" pitchFamily="34" charset="0"/>
              </a:rPr>
              <a:t>Asesiad Allanol </a:t>
            </a:r>
          </a:p>
          <a:p>
            <a:pPr lvl="0">
              <a:defRPr/>
            </a:pPr>
            <a:endParaRPr lang="en-GB" sz="1600" dirty="0">
              <a:solidFill>
                <a:schemeClr val="bg1"/>
              </a:solidFill>
              <a:latin typeface="Arial" panose="020B0604020202020204" pitchFamily="34" charset="0"/>
              <a:cs typeface="Arial" panose="020B0604020202020204" pitchFamily="34" charset="0"/>
            </a:endParaRPr>
          </a:p>
          <a:p>
            <a:pPr lvl="0">
              <a:defRPr b="0" i="0"/>
            </a:pPr>
            <a:r>
              <a:rPr lang="1106" sz="1600" dirty="0">
                <a:solidFill>
                  <a:schemeClr val="bg1"/>
                </a:solidFill>
                <a:latin typeface="Arial" panose="020B0604020202020204" pitchFamily="34" charset="0"/>
                <a:cs typeface="Arial" panose="020B0604020202020204" pitchFamily="34" charset="0"/>
              </a:rPr>
              <a:t>Bydd berfau gorchymyn penodol yn cael eu defnyddio ym mhob fersiwn o'r papur arholiad. </a:t>
            </a:r>
          </a:p>
          <a:p>
            <a:pPr lvl="0">
              <a:defRPr/>
            </a:pPr>
            <a:endParaRPr lang="en-GB" sz="1600" dirty="0">
              <a:solidFill>
                <a:schemeClr val="bg1"/>
              </a:solidFill>
              <a:latin typeface="Arial" panose="020B0604020202020204" pitchFamily="34" charset="0"/>
              <a:cs typeface="Arial" panose="020B0604020202020204" pitchFamily="34" charset="0"/>
            </a:endParaRPr>
          </a:p>
          <a:p>
            <a:pPr lvl="0">
              <a:defRPr b="0" i="0"/>
            </a:pPr>
            <a:r>
              <a:rPr lang="1106" sz="1600" dirty="0">
                <a:solidFill>
                  <a:schemeClr val="bg1"/>
                </a:solidFill>
                <a:latin typeface="Arial" panose="020B0604020202020204" pitchFamily="34" charset="0"/>
                <a:cs typeface="Arial" panose="020B0604020202020204" pitchFamily="34" charset="0"/>
              </a:rPr>
              <a:t>Bydd amrywiaeth o fathau o gwestiynau yn cael eu cynnwys ym mhob papur arholiad i asesu gwybodaeth a dealltwriaeth dysgwyr o'r holl gynnwys a addysgir.</a:t>
            </a:r>
          </a:p>
          <a:p>
            <a:pPr lvl="0">
              <a:defRPr/>
            </a:pPr>
            <a:endParaRPr lang="en-GB" sz="1600" dirty="0">
              <a:solidFill>
                <a:schemeClr val="bg1"/>
              </a:solidFill>
              <a:latin typeface="Arial" panose="020B0604020202020204" pitchFamily="34" charset="0"/>
              <a:cs typeface="Arial" panose="020B0604020202020204" pitchFamily="34" charset="0"/>
            </a:endParaRPr>
          </a:p>
          <a:p>
            <a:pPr lvl="0">
              <a:defRPr b="0" i="0"/>
            </a:pPr>
            <a:r>
              <a:rPr lang="1106" sz="1600" dirty="0">
                <a:solidFill>
                  <a:schemeClr val="bg1"/>
                </a:solidFill>
                <a:latin typeface="Arial" panose="020B0604020202020204" pitchFamily="34" charset="0"/>
                <a:cs typeface="Arial" panose="020B0604020202020204" pitchFamily="34" charset="0"/>
              </a:rPr>
              <a:t>Gellir defnyddio gwybodaeth a dealltwriaeth o'r elfen ymarfer i gefnogi'r ymatebion a roddwyd ond ni fydd cynnwys penodol o uned ymarfer yn cael ei asesu yn yr arholiad.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p:txBody>
      </p:sp>
      <p:sp>
        <p:nvSpPr>
          <p:cNvPr id="6" name="Title 18">
            <a:extLst>
              <a:ext uri="{FF2B5EF4-FFF2-40B4-BE49-F238E27FC236}">
                <a16:creationId xmlns:a16="http://schemas.microsoft.com/office/drawing/2014/main" id="{D4B56BF8-CE0F-A942-8838-1A3F2D4EBEAA}"/>
              </a:ext>
            </a:extLst>
          </p:cNvPr>
          <p:cNvSpPr txBox="1">
            <a:spLocks/>
          </p:cNvSpPr>
          <p:nvPr/>
        </p:nvSpPr>
        <p:spPr>
          <a:xfrm>
            <a:off x="282011" y="208722"/>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US" altLang="cy-GB" sz="1800" err="1">
                <a:solidFill>
                  <a:srgbClr val="007BB9"/>
                </a:solidFill>
                <a:latin typeface="Arial" panose="020B0604020202020204" pitchFamily="34" charset="0"/>
                <a:cs typeface="Arial" panose="020B0604020202020204" pitchFamily="34" charset="0"/>
              </a:rPr>
              <a:t>Cymhwyster</a:t>
            </a:r>
            <a:r>
              <a:rPr lang="en-US" altLang="cy-GB" sz="1800">
                <a:solidFill>
                  <a:srgbClr val="007BB9"/>
                </a:solidFill>
                <a:latin typeface="Arial" panose="020B0604020202020204" pitchFamily="34" charset="0"/>
                <a:cs typeface="Arial" panose="020B0604020202020204" pitchFamily="34" charset="0"/>
              </a:rPr>
              <a:t> </a:t>
            </a:r>
            <a:r>
              <a:rPr lang="en-US" altLang="cy-GB" sz="1800" err="1">
                <a:solidFill>
                  <a:srgbClr val="007BB9"/>
                </a:solidFill>
                <a:latin typeface="Arial" panose="020B0604020202020204" pitchFamily="34" charset="0"/>
                <a:cs typeface="Arial" panose="020B0604020202020204" pitchFamily="34" charset="0"/>
              </a:rPr>
              <a:t>Lefel</a:t>
            </a:r>
            <a:r>
              <a:rPr lang="en-US" altLang="cy-GB" sz="1800">
                <a:solidFill>
                  <a:srgbClr val="007BB9"/>
                </a:solidFill>
                <a:latin typeface="Arial" panose="020B0604020202020204" pitchFamily="34" charset="0"/>
                <a:cs typeface="Arial" panose="020B0604020202020204" pitchFamily="34" charset="0"/>
              </a:rPr>
              <a:t> 2 </a:t>
            </a:r>
            <a:r>
              <a:rPr lang="en-US" altLang="cy-GB" sz="1800" err="1">
                <a:solidFill>
                  <a:srgbClr val="007BB9"/>
                </a:solidFill>
                <a:latin typeface="Arial" panose="020B0604020202020204" pitchFamily="34" charset="0"/>
                <a:cs typeface="Arial" panose="020B0604020202020204" pitchFamily="34" charset="0"/>
              </a:rPr>
              <a:t>Gofal</a:t>
            </a:r>
            <a:r>
              <a:rPr lang="en-US" altLang="cy-GB" sz="1800">
                <a:solidFill>
                  <a:srgbClr val="007BB9"/>
                </a:solidFill>
                <a:latin typeface="Arial" panose="020B0604020202020204" pitchFamily="34" charset="0"/>
                <a:cs typeface="Arial" panose="020B0604020202020204" pitchFamily="34" charset="0"/>
              </a:rPr>
              <a:t>, </a:t>
            </a:r>
            <a:r>
              <a:rPr lang="en-US" altLang="cy-GB" sz="1800" err="1">
                <a:solidFill>
                  <a:srgbClr val="007BB9"/>
                </a:solidFill>
                <a:latin typeface="Arial" panose="020B0604020202020204" pitchFamily="34" charset="0"/>
                <a:cs typeface="Arial" panose="020B0604020202020204" pitchFamily="34" charset="0"/>
              </a:rPr>
              <a:t>Chwarae</a:t>
            </a:r>
            <a:r>
              <a:rPr lang="en-US" altLang="cy-GB" sz="1800">
                <a:solidFill>
                  <a:srgbClr val="007BB9"/>
                </a:solidFill>
                <a:latin typeface="Arial" panose="020B0604020202020204" pitchFamily="34" charset="0"/>
                <a:cs typeface="Arial" panose="020B0604020202020204" pitchFamily="34" charset="0"/>
              </a:rPr>
              <a:t>, </a:t>
            </a:r>
            <a:r>
              <a:rPr lang="en-US" altLang="cy-GB" sz="1800" err="1">
                <a:solidFill>
                  <a:srgbClr val="007BB9"/>
                </a:solidFill>
                <a:latin typeface="Arial" panose="020B0604020202020204" pitchFamily="34" charset="0"/>
                <a:cs typeface="Arial" panose="020B0604020202020204" pitchFamily="34" charset="0"/>
              </a:rPr>
              <a:t>Dysgu</a:t>
            </a:r>
            <a:r>
              <a:rPr lang="en-US" altLang="cy-GB" sz="1800">
                <a:solidFill>
                  <a:srgbClr val="007BB9"/>
                </a:solidFill>
                <a:latin typeface="Arial" panose="020B0604020202020204" pitchFamily="34" charset="0"/>
                <a:cs typeface="Arial" panose="020B0604020202020204" pitchFamily="34" charset="0"/>
              </a:rPr>
              <a:t> a </a:t>
            </a:r>
            <a:r>
              <a:rPr lang="en-US" altLang="cy-GB" sz="1800" err="1">
                <a:solidFill>
                  <a:srgbClr val="007BB9"/>
                </a:solidFill>
                <a:latin typeface="Arial" panose="020B0604020202020204" pitchFamily="34" charset="0"/>
                <a:cs typeface="Arial" panose="020B0604020202020204" pitchFamily="34" charset="0"/>
              </a:rPr>
              <a:t>Datblygiad</a:t>
            </a:r>
            <a:r>
              <a:rPr lang="en-US" altLang="cy-GB" sz="1800">
                <a:solidFill>
                  <a:srgbClr val="007BB9"/>
                </a:solidFill>
                <a:latin typeface="Arial" panose="020B0604020202020204" pitchFamily="34" charset="0"/>
                <a:cs typeface="Arial" panose="020B0604020202020204" pitchFamily="34" charset="0"/>
              </a:rPr>
              <a:t> Plant: </a:t>
            </a:r>
            <a:r>
              <a:rPr lang="en-US" altLang="cy-GB" sz="1800" err="1">
                <a:solidFill>
                  <a:srgbClr val="007BB9"/>
                </a:solidFill>
                <a:latin typeface="Arial" panose="020B0604020202020204" pitchFamily="34" charset="0"/>
                <a:cs typeface="Arial" panose="020B0604020202020204" pitchFamily="34" charset="0"/>
              </a:rPr>
              <a:t>Ymarfer</a:t>
            </a:r>
            <a:r>
              <a:rPr lang="en-US" altLang="cy-GB" sz="1800">
                <a:solidFill>
                  <a:srgbClr val="007BB9"/>
                </a:solidFill>
                <a:latin typeface="Arial" panose="020B0604020202020204" pitchFamily="34" charset="0"/>
                <a:cs typeface="Arial" panose="020B0604020202020204" pitchFamily="34" charset="0"/>
              </a:rPr>
              <a:t> a </a:t>
            </a:r>
            <a:r>
              <a:rPr lang="en-US" altLang="cy-GB" sz="1800" err="1">
                <a:solidFill>
                  <a:srgbClr val="007BB9"/>
                </a:solidFill>
                <a:latin typeface="Arial" panose="020B0604020202020204" pitchFamily="34" charset="0"/>
                <a:cs typeface="Arial" panose="020B0604020202020204" pitchFamily="34" charset="0"/>
              </a:rPr>
              <a:t>Theori</a:t>
            </a:r>
            <a:endParaRPr lang="en-US" altLang="cy-GB" sz="1800">
              <a:solidFill>
                <a:srgbClr val="007BB9"/>
              </a:solidFill>
              <a:latin typeface="Arial" panose="020B0604020202020204" pitchFamily="34" charset="0"/>
              <a:cs typeface="Arial" panose="020B0604020202020204" pitchFamily="34" charset="0"/>
            </a:endParaRPr>
          </a:p>
          <a:p>
            <a:pPr lvl="0">
              <a:defRPr/>
            </a:pPr>
            <a:endParaRPr lang="en-US">
              <a:solidFill>
                <a:srgbClr val="007BB9"/>
              </a:solidFill>
              <a:latin typeface="Arial" panose="020B0604020202020204"/>
            </a:endParaRPr>
          </a:p>
        </p:txBody>
      </p:sp>
      <p:pic>
        <p:nvPicPr>
          <p:cNvPr id="7" name="Picture 6">
            <a:extLst>
              <a:ext uri="{FF2B5EF4-FFF2-40B4-BE49-F238E27FC236}">
                <a16:creationId xmlns:a16="http://schemas.microsoft.com/office/drawing/2014/main" id="{E32B3204-7CBF-43DE-B019-A3CA9A42C85F}"/>
              </a:ext>
            </a:extLst>
          </p:cNvPr>
          <p:cNvPicPr>
            <a:picLocks noChangeAspect="1"/>
          </p:cNvPicPr>
          <p:nvPr/>
        </p:nvPicPr>
        <p:blipFill rotWithShape="1">
          <a:blip r:embed="rId3"/>
          <a:srcRect l="35386" t="30769" r="14716" b="2906"/>
          <a:stretch/>
        </p:blipFill>
        <p:spPr>
          <a:xfrm>
            <a:off x="301674" y="1739792"/>
            <a:ext cx="5378292" cy="4911919"/>
          </a:xfrm>
          <a:prstGeom prst="rect">
            <a:avLst/>
          </a:prstGeom>
        </p:spPr>
      </p:pic>
    </p:spTree>
    <p:extLst>
      <p:ext uri="{BB962C8B-B14F-4D97-AF65-F5344CB8AC3E}">
        <p14:creationId xmlns:p14="http://schemas.microsoft.com/office/powerpoint/2010/main" val="145784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91351" y="4891523"/>
            <a:ext cx="2086811" cy="900782"/>
          </a:xfrm>
          <a:prstGeom prst="rect">
            <a:avLst/>
          </a:prstGeom>
        </p:spPr>
      </p:pic>
      <p:sp>
        <p:nvSpPr>
          <p:cNvPr id="7" name="Title 1"/>
          <p:cNvSpPr txBox="1">
            <a:spLocks/>
          </p:cNvSpPr>
          <p:nvPr/>
        </p:nvSpPr>
        <p:spPr>
          <a:xfrm>
            <a:off x="93444" y="5651982"/>
            <a:ext cx="7742191" cy="31920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lvl="0" defTabSz="457200">
              <a:lnSpc>
                <a:spcPct val="100000"/>
              </a:lnSpc>
              <a:spcBef>
                <a:spcPct val="20000"/>
              </a:spcBef>
              <a:defRPr/>
            </a:pPr>
            <a:endParaRPr lang="en-US" sz="2800" b="1" dirty="0">
              <a:latin typeface="Lato" charset="0"/>
              <a:ea typeface="Lato" charset="0"/>
              <a:cs typeface="Lato" charset="0"/>
            </a:endParaRPr>
          </a:p>
        </p:txBody>
      </p:sp>
      <p:cxnSp>
        <p:nvCxnSpPr>
          <p:cNvPr id="4" name="Straight Connector 3"/>
          <p:cNvCxnSpPr/>
          <p:nvPr/>
        </p:nvCxnSpPr>
        <p:spPr>
          <a:xfrm>
            <a:off x="0" y="3929380"/>
            <a:ext cx="12192000"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3929380"/>
          </a:xfrm>
          <a:prstGeom prst="rect">
            <a:avLst/>
          </a:prstGeom>
        </p:spPr>
      </p:pic>
      <p:sp>
        <p:nvSpPr>
          <p:cNvPr id="10" name="TextBox 9">
            <a:extLst>
              <a:ext uri="{FF2B5EF4-FFF2-40B4-BE49-F238E27FC236}">
                <a16:creationId xmlns:a16="http://schemas.microsoft.com/office/drawing/2014/main" id="{387ADB30-75FD-42EE-B897-5543DE92B5A4}"/>
              </a:ext>
            </a:extLst>
          </p:cNvPr>
          <p:cNvSpPr txBox="1"/>
          <p:nvPr/>
        </p:nvSpPr>
        <p:spPr>
          <a:xfrm>
            <a:off x="93444" y="6026049"/>
            <a:ext cx="3717985" cy="646331"/>
          </a:xfrm>
          <a:prstGeom prst="rect">
            <a:avLst/>
          </a:prstGeom>
          <a:noFill/>
        </p:spPr>
        <p:txBody>
          <a:bodyPr wrap="square" rtlCol="0">
            <a:spAutoFit/>
          </a:bodyPr>
          <a:lstStyle/>
          <a:p>
            <a:pPr algn="ctr"/>
            <a:r>
              <a:rPr lang="en-GB" dirty="0" err="1"/>
              <a:t>Sganiwch</a:t>
            </a:r>
            <a:r>
              <a:rPr lang="en-GB" dirty="0"/>
              <a:t> </a:t>
            </a:r>
            <a:r>
              <a:rPr lang="en-GB" dirty="0" err="1"/>
              <a:t>yma</a:t>
            </a:r>
            <a:r>
              <a:rPr lang="en-GB" dirty="0"/>
              <a:t> am y </a:t>
            </a:r>
            <a:r>
              <a:rPr lang="en-GB" dirty="0" err="1"/>
              <a:t>ffurflen</a:t>
            </a:r>
            <a:r>
              <a:rPr lang="en-GB" dirty="0"/>
              <a:t> </a:t>
            </a:r>
            <a:r>
              <a:rPr lang="en-GB" dirty="0" err="1"/>
              <a:t>adborth</a:t>
            </a:r>
            <a:r>
              <a:rPr lang="en-GB" dirty="0"/>
              <a:t> </a:t>
            </a:r>
            <a:r>
              <a:rPr lang="en-GB" dirty="0" err="1"/>
              <a:t>Gymraeg</a:t>
            </a:r>
            <a:r>
              <a:rPr lang="en-GB" dirty="0"/>
              <a:t> (</a:t>
            </a:r>
            <a:r>
              <a:rPr lang="en-GB" dirty="0" err="1"/>
              <a:t>Rhydweithiau</a:t>
            </a:r>
            <a:r>
              <a:rPr lang="en-GB" dirty="0"/>
              <a:t>)</a:t>
            </a:r>
          </a:p>
        </p:txBody>
      </p:sp>
      <p:sp>
        <p:nvSpPr>
          <p:cNvPr id="13" name="TextBox 12">
            <a:extLst>
              <a:ext uri="{FF2B5EF4-FFF2-40B4-BE49-F238E27FC236}">
                <a16:creationId xmlns:a16="http://schemas.microsoft.com/office/drawing/2014/main" id="{90621578-9FB8-4A9F-95E3-FF75FC9E83E8}"/>
              </a:ext>
            </a:extLst>
          </p:cNvPr>
          <p:cNvSpPr txBox="1"/>
          <p:nvPr/>
        </p:nvSpPr>
        <p:spPr>
          <a:xfrm>
            <a:off x="5634486" y="5971192"/>
            <a:ext cx="3717985" cy="646331"/>
          </a:xfrm>
          <a:prstGeom prst="rect">
            <a:avLst/>
          </a:prstGeom>
          <a:noFill/>
        </p:spPr>
        <p:txBody>
          <a:bodyPr wrap="square" rtlCol="0">
            <a:spAutoFit/>
          </a:bodyPr>
          <a:lstStyle/>
          <a:p>
            <a:pPr algn="ctr"/>
            <a:r>
              <a:rPr lang="en-GB" dirty="0"/>
              <a:t>Scan this code for the English feedback form (Networks)</a:t>
            </a:r>
          </a:p>
        </p:txBody>
      </p:sp>
      <p:pic>
        <p:nvPicPr>
          <p:cNvPr id="3" name="Picture 2">
            <a:extLst>
              <a:ext uri="{FF2B5EF4-FFF2-40B4-BE49-F238E27FC236}">
                <a16:creationId xmlns:a16="http://schemas.microsoft.com/office/drawing/2014/main" id="{AD71B2AC-6258-473D-BC30-2F1B12AC57C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08857" y="4116952"/>
            <a:ext cx="1666667" cy="1666667"/>
          </a:xfrm>
          <a:prstGeom prst="rect">
            <a:avLst/>
          </a:prstGeom>
        </p:spPr>
      </p:pic>
      <p:pic>
        <p:nvPicPr>
          <p:cNvPr id="11" name="Picture 10">
            <a:extLst>
              <a:ext uri="{FF2B5EF4-FFF2-40B4-BE49-F238E27FC236}">
                <a16:creationId xmlns:a16="http://schemas.microsoft.com/office/drawing/2014/main" id="{C67EA0B3-1541-42A2-8402-683D868AAEE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96902" y="4144380"/>
            <a:ext cx="1666667" cy="1666667"/>
          </a:xfrm>
          <a:prstGeom prst="rect">
            <a:avLst/>
          </a:prstGeom>
        </p:spPr>
      </p:pic>
      <p:sp>
        <p:nvSpPr>
          <p:cNvPr id="16" name="Rectangle 2">
            <a:extLst>
              <a:ext uri="{FF2B5EF4-FFF2-40B4-BE49-F238E27FC236}">
                <a16:creationId xmlns:a16="http://schemas.microsoft.com/office/drawing/2014/main" id="{3CBC1B10-100E-4780-B860-D750DA596BDB}"/>
              </a:ext>
            </a:extLst>
          </p:cNvPr>
          <p:cNvSpPr>
            <a:spLocks noChangeArrowheads="1"/>
          </p:cNvSpPr>
          <p:nvPr/>
        </p:nvSpPr>
        <p:spPr bwMode="auto">
          <a:xfrm>
            <a:off x="406400" y="5645120"/>
            <a:ext cx="344357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000000"/>
                </a:solidFill>
                <a:effectLst/>
                <a:latin typeface="Arial" panose="020B0604020202020204" pitchFamily="34" charset="0"/>
                <a:ea typeface="Calibri" panose="020F0502020204030204" pitchFamily="34" charset="0"/>
                <a:cs typeface="Arial" panose="020B0604020202020204" pitchFamily="34" charset="0"/>
                <a:hlinkClick r:id="rId7"/>
              </a:rPr>
              <a:t>https://www.surveygizmo.eu/s3/90183362/Welsh</a:t>
            </a:r>
            <a:r>
              <a:rPr kumimoji="0" lang="en-GB" altLang="en-US" sz="1200" b="1" i="0" u="none" strike="noStrike" cap="none" normalizeH="0" baseline="0" dirty="0">
                <a:ln>
                  <a:noFill/>
                </a:ln>
                <a:solidFill>
                  <a:schemeClr val="tx1"/>
                </a:solidFill>
                <a:effectLst/>
              </a:rPr>
              <a:t> </a:t>
            </a:r>
            <a:endParaRPr kumimoji="0" lang="en-GB" altLang="en-US" sz="1800" b="1" i="0" u="none" strike="noStrike" cap="none" normalizeH="0" baseline="0" dirty="0">
              <a:ln>
                <a:noFill/>
              </a:ln>
              <a:solidFill>
                <a:schemeClr val="tx1"/>
              </a:solidFill>
              <a:effectLst/>
              <a:latin typeface="Arial" panose="020B0604020202020204" pitchFamily="34" charset="0"/>
            </a:endParaRPr>
          </a:p>
        </p:txBody>
      </p:sp>
      <p:graphicFrame>
        <p:nvGraphicFramePr>
          <p:cNvPr id="17" name="Table 16">
            <a:extLst>
              <a:ext uri="{FF2B5EF4-FFF2-40B4-BE49-F238E27FC236}">
                <a16:creationId xmlns:a16="http://schemas.microsoft.com/office/drawing/2014/main" id="{B8B0A100-2ACF-462B-9D81-3D8FE3F28B77}"/>
              </a:ext>
            </a:extLst>
          </p:cNvPr>
          <p:cNvGraphicFramePr>
            <a:graphicFrameLocks noGrp="1"/>
          </p:cNvGraphicFramePr>
          <p:nvPr>
            <p:extLst/>
          </p:nvPr>
        </p:nvGraphicFramePr>
        <p:xfrm>
          <a:off x="4804262" y="5558201"/>
          <a:ext cx="7073900" cy="319205"/>
        </p:xfrm>
        <a:graphic>
          <a:graphicData uri="http://schemas.openxmlformats.org/drawingml/2006/table">
            <a:tbl>
              <a:tblPr firstRow="1" firstCol="1" bandRow="1">
                <a:tableStyleId>{5C22544A-7EE6-4342-B048-85BDC9FD1C3A}</a:tableStyleId>
              </a:tblPr>
              <a:tblGrid>
                <a:gridCol w="7073900">
                  <a:extLst>
                    <a:ext uri="{9D8B030D-6E8A-4147-A177-3AD203B41FA5}">
                      <a16:colId xmlns:a16="http://schemas.microsoft.com/office/drawing/2014/main" val="3642513934"/>
                    </a:ext>
                  </a:extLst>
                </a:gridCol>
              </a:tblGrid>
              <a:tr h="319205">
                <a:tc>
                  <a:txBody>
                    <a:bodyPr/>
                    <a:lstStyle/>
                    <a:p>
                      <a:pPr>
                        <a:spcAft>
                          <a:spcPts val="0"/>
                        </a:spcAft>
                      </a:pPr>
                      <a:r>
                        <a:rPr lang="en-GB" sz="1100" u="sng" dirty="0">
                          <a:effectLst/>
                          <a:hlinkClick r:id="rId8"/>
                        </a:rPr>
                        <a:t>https://www.surveygizmo.eu/s3/90183362/Consortium-networks-post-event-survey-2019</a:t>
                      </a:r>
                      <a:endParaRPr lang="en-GB" sz="1200" dirty="0">
                        <a:effectLst/>
                        <a:latin typeface="Times New Roman" panose="02020603050405020304" pitchFamily="18" charset="0"/>
                        <a:ea typeface="Calibri" panose="020F0502020204030204" pitchFamily="34" charset="0"/>
                      </a:endParaRPr>
                    </a:p>
                  </a:txBody>
                  <a:tcPr marL="68580" marR="68580" marT="0" marB="0" anchor="b">
                    <a:noFill/>
                  </a:tcPr>
                </a:tc>
                <a:extLst>
                  <a:ext uri="{0D108BD9-81ED-4DB2-BD59-A6C34878D82A}">
                    <a16:rowId xmlns:a16="http://schemas.microsoft.com/office/drawing/2014/main" val="3836946554"/>
                  </a:ext>
                </a:extLst>
              </a:tr>
            </a:tbl>
          </a:graphicData>
        </a:graphic>
      </p:graphicFrame>
    </p:spTree>
    <p:extLst>
      <p:ext uri="{BB962C8B-B14F-4D97-AF65-F5344CB8AC3E}">
        <p14:creationId xmlns:p14="http://schemas.microsoft.com/office/powerpoint/2010/main" val="16145048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20356A-633D-44D7-BB7C-D98316606E1C}"/>
              </a:ext>
            </a:extLst>
          </p:cNvPr>
          <p:cNvSpPr>
            <a:spLocks noGrp="1"/>
          </p:cNvSpPr>
          <p:nvPr>
            <p:ph sz="quarter" idx="10"/>
          </p:nvPr>
        </p:nvSpPr>
        <p:spPr/>
        <p:txBody>
          <a:bodyPr/>
          <a:lstStyle/>
          <a:p>
            <a:endParaRPr lang="en-GB" dirty="0"/>
          </a:p>
          <a:p>
            <a:endParaRPr lang="en-GB" dirty="0"/>
          </a:p>
          <a:p>
            <a:endParaRPr lang="en-GB" dirty="0"/>
          </a:p>
        </p:txBody>
      </p:sp>
      <p:grpSp>
        <p:nvGrpSpPr>
          <p:cNvPr id="9" name="Group 8">
            <a:extLst>
              <a:ext uri="{FF2B5EF4-FFF2-40B4-BE49-F238E27FC236}">
                <a16:creationId xmlns:a16="http://schemas.microsoft.com/office/drawing/2014/main" id="{22717540-3372-4CD0-ABFA-D72F12B6F413}"/>
              </a:ext>
            </a:extLst>
          </p:cNvPr>
          <p:cNvGrpSpPr/>
          <p:nvPr/>
        </p:nvGrpSpPr>
        <p:grpSpPr>
          <a:xfrm>
            <a:off x="5875067" y="1723404"/>
            <a:ext cx="2857500" cy="4286250"/>
            <a:chOff x="4431276" y="1554956"/>
            <a:chExt cx="2857500" cy="4286250"/>
          </a:xfrm>
        </p:grpSpPr>
        <p:grpSp>
          <p:nvGrpSpPr>
            <p:cNvPr id="6" name="Group 5">
              <a:extLst>
                <a:ext uri="{FF2B5EF4-FFF2-40B4-BE49-F238E27FC236}">
                  <a16:creationId xmlns:a16="http://schemas.microsoft.com/office/drawing/2014/main" id="{F87B1FD1-89D0-4DDE-887C-43689F22095C}"/>
                </a:ext>
              </a:extLst>
            </p:cNvPr>
            <p:cNvGrpSpPr/>
            <p:nvPr/>
          </p:nvGrpSpPr>
          <p:grpSpPr>
            <a:xfrm>
              <a:off x="4431276" y="1554956"/>
              <a:ext cx="2857500" cy="4286250"/>
              <a:chOff x="4431276" y="1554956"/>
              <a:chExt cx="2857500" cy="4286250"/>
            </a:xfrm>
          </p:grpSpPr>
          <p:pic>
            <p:nvPicPr>
              <p:cNvPr id="5" name="Picture 4" descr="A picture containing furniture, stool, table&#10;&#10;Description automatically generated">
                <a:extLst>
                  <a:ext uri="{FF2B5EF4-FFF2-40B4-BE49-F238E27FC236}">
                    <a16:creationId xmlns:a16="http://schemas.microsoft.com/office/drawing/2014/main" id="{6990297D-0023-496B-BCA6-857D62124D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31276" y="1554956"/>
                <a:ext cx="2857500" cy="4286250"/>
              </a:xfrm>
              <a:prstGeom prst="rect">
                <a:avLst/>
              </a:prstGeom>
            </p:spPr>
          </p:pic>
          <p:pic>
            <p:nvPicPr>
              <p:cNvPr id="4" name="Picture 3">
                <a:extLst>
                  <a:ext uri="{FF2B5EF4-FFF2-40B4-BE49-F238E27FC236}">
                    <a16:creationId xmlns:a16="http://schemas.microsoft.com/office/drawing/2014/main" id="{2C6212E6-4B18-45B7-BCDC-0E9BF56835E1}"/>
                  </a:ext>
                </a:extLst>
              </p:cNvPr>
              <p:cNvPicPr>
                <a:picLocks noChangeAspect="1"/>
              </p:cNvPicPr>
              <p:nvPr/>
            </p:nvPicPr>
            <p:blipFill>
              <a:blip r:embed="rId3"/>
              <a:stretch>
                <a:fillRect/>
              </a:stretch>
            </p:blipFill>
            <p:spPr>
              <a:xfrm>
                <a:off x="4941366" y="2478506"/>
                <a:ext cx="1880539" cy="1551822"/>
              </a:xfrm>
              <a:prstGeom prst="rect">
                <a:avLst/>
              </a:prstGeom>
            </p:spPr>
          </p:pic>
        </p:grpSp>
        <p:pic>
          <p:nvPicPr>
            <p:cNvPr id="7" name="Picture 6">
              <a:extLst>
                <a:ext uri="{FF2B5EF4-FFF2-40B4-BE49-F238E27FC236}">
                  <a16:creationId xmlns:a16="http://schemas.microsoft.com/office/drawing/2014/main" id="{2404234B-EE59-4CCB-A414-0A023AF59CA7}"/>
                </a:ext>
              </a:extLst>
            </p:cNvPr>
            <p:cNvPicPr>
              <a:picLocks noChangeAspect="1"/>
            </p:cNvPicPr>
            <p:nvPr/>
          </p:nvPicPr>
          <p:blipFill rotWithShape="1">
            <a:blip r:embed="rId4"/>
            <a:srcRect l="41579" t="37705" r="36724" b="53200"/>
            <a:stretch/>
          </p:blipFill>
          <p:spPr>
            <a:xfrm>
              <a:off x="4917302" y="2478506"/>
              <a:ext cx="1932829" cy="1636293"/>
            </a:xfrm>
            <a:prstGeom prst="rect">
              <a:avLst/>
            </a:prstGeom>
          </p:spPr>
        </p:pic>
        <p:sp>
          <p:nvSpPr>
            <p:cNvPr id="8" name="TextBox 7">
              <a:extLst>
                <a:ext uri="{FF2B5EF4-FFF2-40B4-BE49-F238E27FC236}">
                  <a16:creationId xmlns:a16="http://schemas.microsoft.com/office/drawing/2014/main" id="{201D28CC-D4DC-4C4C-AB45-1AFC2D309964}"/>
                </a:ext>
              </a:extLst>
            </p:cNvPr>
            <p:cNvSpPr txBox="1"/>
            <p:nvPr/>
          </p:nvSpPr>
          <p:spPr>
            <a:xfrm>
              <a:off x="4924422" y="3006956"/>
              <a:ext cx="1880539" cy="646331"/>
            </a:xfrm>
            <a:prstGeom prst="rect">
              <a:avLst/>
            </a:prstGeom>
            <a:noFill/>
          </p:spPr>
          <p:txBody>
            <a:bodyPr wrap="square" rtlCol="0">
              <a:spAutoFit/>
            </a:bodyPr>
            <a:lstStyle/>
            <a:p>
              <a:r>
                <a:rPr lang="en-GB" sz="3600" b="1" dirty="0">
                  <a:solidFill>
                    <a:schemeClr val="bg1"/>
                  </a:solidFill>
                  <a:latin typeface="Bradley Hand ITC" panose="03070402050302030203" pitchFamily="66" charset="0"/>
                  <a:cs typeface="Adobe Devanagari" panose="02040503050201020203" pitchFamily="18" charset="0"/>
                </a:rPr>
                <a:t>DIOLCH</a:t>
              </a:r>
            </a:p>
          </p:txBody>
        </p:sp>
      </p:grpSp>
      <p:sp>
        <p:nvSpPr>
          <p:cNvPr id="10" name="TextBox 9">
            <a:extLst>
              <a:ext uri="{FF2B5EF4-FFF2-40B4-BE49-F238E27FC236}">
                <a16:creationId xmlns:a16="http://schemas.microsoft.com/office/drawing/2014/main" id="{C337451A-806B-4EC6-A387-C5F1D5DF41C9}"/>
              </a:ext>
            </a:extLst>
          </p:cNvPr>
          <p:cNvSpPr txBox="1"/>
          <p:nvPr/>
        </p:nvSpPr>
        <p:spPr>
          <a:xfrm>
            <a:off x="460521" y="2527701"/>
            <a:ext cx="3353489" cy="2677656"/>
          </a:xfrm>
          <a:prstGeom prst="rect">
            <a:avLst/>
          </a:prstGeom>
          <a:noFill/>
        </p:spPr>
        <p:txBody>
          <a:bodyPr wrap="square" rtlCol="0">
            <a:spAutoFit/>
          </a:bodyPr>
          <a:lstStyle/>
          <a:p>
            <a:r>
              <a:rPr lang="en-GB" dirty="0" err="1">
                <a:solidFill>
                  <a:srgbClr val="007BB9"/>
                </a:solidFill>
                <a:latin typeface="Arial" panose="020B0604020202020204" pitchFamily="34" charset="0"/>
                <a:cs typeface="Arial" panose="020B0604020202020204" pitchFamily="34" charset="0"/>
              </a:rPr>
              <a:t>Cysylltwch</a:t>
            </a:r>
            <a:r>
              <a:rPr lang="en-GB" dirty="0">
                <a:solidFill>
                  <a:srgbClr val="007BB9"/>
                </a:solidFill>
                <a:latin typeface="Arial" panose="020B0604020202020204" pitchFamily="34" charset="0"/>
                <a:cs typeface="Arial" panose="020B0604020202020204" pitchFamily="34" charset="0"/>
              </a:rPr>
              <a:t> </a:t>
            </a:r>
            <a:r>
              <a:rPr lang="en-GB" dirty="0" err="1">
                <a:solidFill>
                  <a:srgbClr val="007BB9"/>
                </a:solidFill>
                <a:latin typeface="Arial" panose="020B0604020202020204" pitchFamily="34" charset="0"/>
                <a:cs typeface="Arial" panose="020B0604020202020204" pitchFamily="34" charset="0"/>
              </a:rPr>
              <a:t>â’n</a:t>
            </a:r>
            <a:r>
              <a:rPr lang="en-GB" dirty="0">
                <a:solidFill>
                  <a:srgbClr val="007BB9"/>
                </a:solidFill>
                <a:latin typeface="Arial" panose="020B0604020202020204" pitchFamily="34" charset="0"/>
                <a:cs typeface="Arial" panose="020B0604020202020204" pitchFamily="34" charset="0"/>
              </a:rPr>
              <a:t> </a:t>
            </a:r>
            <a:r>
              <a:rPr lang="en-GB" dirty="0" err="1">
                <a:solidFill>
                  <a:srgbClr val="007BB9"/>
                </a:solidFill>
                <a:latin typeface="Arial" panose="020B0604020202020204" pitchFamily="34" charset="0"/>
                <a:cs typeface="Arial" panose="020B0604020202020204" pitchFamily="34" charset="0"/>
              </a:rPr>
              <a:t>Swyddogion</a:t>
            </a:r>
            <a:r>
              <a:rPr lang="en-GB" dirty="0">
                <a:solidFill>
                  <a:srgbClr val="007BB9"/>
                </a:solidFill>
                <a:latin typeface="Arial" panose="020B0604020202020204" pitchFamily="34" charset="0"/>
                <a:cs typeface="Arial" panose="020B0604020202020204" pitchFamily="34" charset="0"/>
              </a:rPr>
              <a:t> </a:t>
            </a:r>
            <a:r>
              <a:rPr lang="en-GB" dirty="0" err="1">
                <a:solidFill>
                  <a:srgbClr val="007BB9"/>
                </a:solidFill>
                <a:latin typeface="Arial" panose="020B0604020202020204" pitchFamily="34" charset="0"/>
                <a:cs typeface="Arial" panose="020B0604020202020204" pitchFamily="34" charset="0"/>
              </a:rPr>
              <a:t>Pwnc</a:t>
            </a:r>
            <a:r>
              <a:rPr lang="en-GB" dirty="0">
                <a:solidFill>
                  <a:srgbClr val="007BB9"/>
                </a:solidFill>
                <a:latin typeface="Arial" panose="020B0604020202020204" pitchFamily="34" charset="0"/>
                <a:cs typeface="Arial" panose="020B0604020202020204" pitchFamily="34" charset="0"/>
              </a:rPr>
              <a:t> </a:t>
            </a:r>
            <a:r>
              <a:rPr lang="en-GB" dirty="0" err="1">
                <a:solidFill>
                  <a:srgbClr val="007BB9"/>
                </a:solidFill>
                <a:latin typeface="Arial" panose="020B0604020202020204" pitchFamily="34" charset="0"/>
                <a:cs typeface="Arial" panose="020B0604020202020204" pitchFamily="34" charset="0"/>
              </a:rPr>
              <a:t>arbenigol</a:t>
            </a:r>
            <a:r>
              <a:rPr lang="en-GB" dirty="0">
                <a:solidFill>
                  <a:srgbClr val="007BB9"/>
                </a:solidFill>
                <a:latin typeface="Arial" panose="020B0604020202020204" pitchFamily="34" charset="0"/>
                <a:cs typeface="Arial" panose="020B0604020202020204" pitchFamily="34" charset="0"/>
              </a:rPr>
              <a:t> a </a:t>
            </a:r>
            <a:r>
              <a:rPr lang="en-GB" dirty="0" err="1">
                <a:solidFill>
                  <a:srgbClr val="007BB9"/>
                </a:solidFill>
                <a:latin typeface="Arial" panose="020B0604020202020204" pitchFamily="34" charset="0"/>
                <a:cs typeface="Arial" panose="020B0604020202020204" pitchFamily="34" charset="0"/>
              </a:rPr>
              <a:t>thîm</a:t>
            </a:r>
            <a:r>
              <a:rPr lang="en-GB" dirty="0">
                <a:solidFill>
                  <a:srgbClr val="007BB9"/>
                </a:solidFill>
                <a:latin typeface="Arial" panose="020B0604020202020204" pitchFamily="34" charset="0"/>
                <a:cs typeface="Arial" panose="020B0604020202020204" pitchFamily="34" charset="0"/>
              </a:rPr>
              <a:t> </a:t>
            </a:r>
            <a:r>
              <a:rPr lang="en-GB" dirty="0" err="1">
                <a:solidFill>
                  <a:srgbClr val="007BB9"/>
                </a:solidFill>
                <a:latin typeface="Arial" panose="020B0604020202020204" pitchFamily="34" charset="0"/>
                <a:cs typeface="Arial" panose="020B0604020202020204" pitchFamily="34" charset="0"/>
              </a:rPr>
              <a:t>cefnogaeth</a:t>
            </a:r>
            <a:r>
              <a:rPr lang="en-GB" dirty="0">
                <a:solidFill>
                  <a:srgbClr val="007BB9"/>
                </a:solidFill>
                <a:latin typeface="Arial" panose="020B0604020202020204" pitchFamily="34" charset="0"/>
                <a:cs typeface="Arial" panose="020B0604020202020204" pitchFamily="34" charset="0"/>
              </a:rPr>
              <a:t> </a:t>
            </a:r>
            <a:r>
              <a:rPr lang="en-GB" dirty="0" err="1">
                <a:solidFill>
                  <a:srgbClr val="007BB9"/>
                </a:solidFill>
                <a:latin typeface="Arial" panose="020B0604020202020204" pitchFamily="34" charset="0"/>
                <a:cs typeface="Arial" panose="020B0604020202020204" pitchFamily="34" charset="0"/>
              </a:rPr>
              <a:t>weinyddol</a:t>
            </a:r>
            <a:r>
              <a:rPr lang="en-GB" dirty="0">
                <a:solidFill>
                  <a:srgbClr val="007BB9"/>
                </a:solidFill>
                <a:latin typeface="Arial" panose="020B0604020202020204" pitchFamily="34" charset="0"/>
                <a:cs typeface="Arial" panose="020B0604020202020204" pitchFamily="34" charset="0"/>
              </a:rPr>
              <a:t> </a:t>
            </a:r>
            <a:r>
              <a:rPr lang="en-GB" dirty="0" err="1">
                <a:solidFill>
                  <a:srgbClr val="007BB9"/>
                </a:solidFill>
                <a:latin typeface="Arial" panose="020B0604020202020204" pitchFamily="34" charset="0"/>
                <a:cs typeface="Arial" panose="020B0604020202020204" pitchFamily="34" charset="0"/>
              </a:rPr>
              <a:t>eich</a:t>
            </a:r>
            <a:r>
              <a:rPr lang="en-GB" dirty="0">
                <a:solidFill>
                  <a:srgbClr val="007BB9"/>
                </a:solidFill>
                <a:latin typeface="Arial" panose="020B0604020202020204" pitchFamily="34" charset="0"/>
                <a:cs typeface="Arial" panose="020B0604020202020204" pitchFamily="34" charset="0"/>
              </a:rPr>
              <a:t> </a:t>
            </a:r>
            <a:r>
              <a:rPr lang="en-GB" dirty="0" err="1">
                <a:solidFill>
                  <a:srgbClr val="007BB9"/>
                </a:solidFill>
                <a:latin typeface="Arial" panose="020B0604020202020204" pitchFamily="34" charset="0"/>
                <a:cs typeface="Arial" panose="020B0604020202020204" pitchFamily="34" charset="0"/>
              </a:rPr>
              <a:t>pwnc</a:t>
            </a:r>
            <a:r>
              <a:rPr lang="en-GB" dirty="0">
                <a:solidFill>
                  <a:srgbClr val="007BB9"/>
                </a:solidFill>
                <a:latin typeface="Arial" panose="020B0604020202020204" pitchFamily="34" charset="0"/>
                <a:cs typeface="Arial" panose="020B0604020202020204" pitchFamily="34" charset="0"/>
              </a:rPr>
              <a:t> </a:t>
            </a:r>
            <a:r>
              <a:rPr lang="en-GB" dirty="0" err="1">
                <a:solidFill>
                  <a:srgbClr val="007BB9"/>
                </a:solidFill>
                <a:latin typeface="Arial" panose="020B0604020202020204" pitchFamily="34" charset="0"/>
                <a:cs typeface="Arial" panose="020B0604020202020204" pitchFamily="34" charset="0"/>
              </a:rPr>
              <a:t>os</a:t>
            </a:r>
            <a:r>
              <a:rPr lang="en-GB" dirty="0">
                <a:solidFill>
                  <a:srgbClr val="007BB9"/>
                </a:solidFill>
                <a:latin typeface="Arial" panose="020B0604020202020204" pitchFamily="34" charset="0"/>
                <a:cs typeface="Arial" panose="020B0604020202020204" pitchFamily="34" charset="0"/>
              </a:rPr>
              <a:t> </a:t>
            </a:r>
            <a:r>
              <a:rPr lang="en-GB" dirty="0" err="1">
                <a:solidFill>
                  <a:srgbClr val="007BB9"/>
                </a:solidFill>
                <a:latin typeface="Arial" panose="020B0604020202020204" pitchFamily="34" charset="0"/>
                <a:cs typeface="Arial" panose="020B0604020202020204" pitchFamily="34" charset="0"/>
              </a:rPr>
              <a:t>oes</a:t>
            </a:r>
            <a:r>
              <a:rPr lang="en-GB" dirty="0">
                <a:solidFill>
                  <a:srgbClr val="007BB9"/>
                </a:solidFill>
                <a:latin typeface="Arial" panose="020B0604020202020204" pitchFamily="34" charset="0"/>
                <a:cs typeface="Arial" panose="020B0604020202020204" pitchFamily="34" charset="0"/>
              </a:rPr>
              <a:t> </a:t>
            </a:r>
            <a:r>
              <a:rPr lang="en-GB" dirty="0" err="1">
                <a:solidFill>
                  <a:srgbClr val="007BB9"/>
                </a:solidFill>
                <a:latin typeface="Arial" panose="020B0604020202020204" pitchFamily="34" charset="0"/>
                <a:cs typeface="Arial" panose="020B0604020202020204" pitchFamily="34" charset="0"/>
              </a:rPr>
              <a:t>gennych</a:t>
            </a:r>
            <a:r>
              <a:rPr lang="en-GB" dirty="0">
                <a:solidFill>
                  <a:srgbClr val="007BB9"/>
                </a:solidFill>
                <a:latin typeface="Arial" panose="020B0604020202020204" pitchFamily="34" charset="0"/>
                <a:cs typeface="Arial" panose="020B0604020202020204" pitchFamily="34" charset="0"/>
              </a:rPr>
              <a:t> </a:t>
            </a:r>
            <a:r>
              <a:rPr lang="en-GB" dirty="0" err="1">
                <a:solidFill>
                  <a:srgbClr val="007BB9"/>
                </a:solidFill>
                <a:latin typeface="Arial" panose="020B0604020202020204" pitchFamily="34" charset="0"/>
                <a:cs typeface="Arial" panose="020B0604020202020204" pitchFamily="34" charset="0"/>
              </a:rPr>
              <a:t>unrhyw</a:t>
            </a:r>
            <a:r>
              <a:rPr lang="en-GB" dirty="0">
                <a:solidFill>
                  <a:srgbClr val="007BB9"/>
                </a:solidFill>
                <a:latin typeface="Arial" panose="020B0604020202020204" pitchFamily="34" charset="0"/>
                <a:cs typeface="Arial" panose="020B0604020202020204" pitchFamily="34" charset="0"/>
              </a:rPr>
              <a:t> </a:t>
            </a:r>
            <a:r>
              <a:rPr lang="en-GB" dirty="0" err="1">
                <a:solidFill>
                  <a:srgbClr val="007BB9"/>
                </a:solidFill>
                <a:latin typeface="Arial" panose="020B0604020202020204" pitchFamily="34" charset="0"/>
                <a:cs typeface="Arial" panose="020B0604020202020204" pitchFamily="34" charset="0"/>
              </a:rPr>
              <a:t>gwestiynau</a:t>
            </a:r>
            <a:r>
              <a:rPr lang="en-GB" dirty="0">
                <a:solidFill>
                  <a:srgbClr val="007BB9"/>
                </a:solidFill>
                <a:latin typeface="Arial" panose="020B0604020202020204" pitchFamily="34" charset="0"/>
                <a:cs typeface="Arial" panose="020B0604020202020204" pitchFamily="34" charset="0"/>
              </a:rPr>
              <a:t>.</a:t>
            </a:r>
          </a:p>
          <a:p>
            <a:endParaRPr lang="en-GB" dirty="0">
              <a:solidFill>
                <a:srgbClr val="007BB9"/>
              </a:solidFill>
              <a:latin typeface="Arial" panose="020B0604020202020204" pitchFamily="34" charset="0"/>
              <a:cs typeface="Arial" panose="020B0604020202020204" pitchFamily="34" charset="0"/>
            </a:endParaRPr>
          </a:p>
          <a:p>
            <a:r>
              <a:rPr lang="en-US" sz="2000" kern="1100" spc="-50" dirty="0">
                <a:solidFill>
                  <a:srgbClr val="007BB9"/>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HSCandCC@wjec.co.uk</a:t>
            </a:r>
            <a:endParaRPr lang="en-US" sz="2000" kern="1100" spc="-50" dirty="0">
              <a:solidFill>
                <a:srgbClr val="007BB9"/>
              </a:solidFill>
              <a:latin typeface="Arial" panose="020B0604020202020204" pitchFamily="34" charset="0"/>
              <a:cs typeface="Arial" panose="020B0604020202020204" pitchFamily="34" charset="0"/>
            </a:endParaRPr>
          </a:p>
          <a:p>
            <a:endParaRPr lang="en-US" sz="2000" kern="1100" spc="-50" dirty="0">
              <a:solidFill>
                <a:srgbClr val="007BB9"/>
              </a:solidFill>
              <a:latin typeface="Arial" panose="020B0604020202020204" pitchFamily="34" charset="0"/>
              <a:cs typeface="Arial" panose="020B0604020202020204" pitchFamily="34" charset="0"/>
            </a:endParaRPr>
          </a:p>
          <a:p>
            <a:r>
              <a:rPr lang="en-GB" sz="2000" dirty="0">
                <a:solidFill>
                  <a:srgbClr val="007BB9"/>
                </a:solidFill>
              </a:rPr>
              <a:t>029 2240 4264 </a:t>
            </a:r>
            <a:endParaRPr lang="en-US" sz="2000" kern="1100" spc="-50" dirty="0">
              <a:solidFill>
                <a:srgbClr val="007BB9"/>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C1FECA06-3E01-467D-9126-7395DED0537D}"/>
              </a:ext>
            </a:extLst>
          </p:cNvPr>
          <p:cNvSpPr/>
          <p:nvPr/>
        </p:nvSpPr>
        <p:spPr>
          <a:xfrm>
            <a:off x="460521" y="346160"/>
            <a:ext cx="8451831" cy="369332"/>
          </a:xfrm>
          <a:prstGeom prst="rect">
            <a:avLst/>
          </a:prstGeom>
        </p:spPr>
        <p:txBody>
          <a:bodyPr wrap="square">
            <a:spAutoFit/>
          </a:bodyPr>
          <a:lstStyle/>
          <a:p>
            <a:r>
              <a:rPr lang="en-US" altLang="cy-GB" dirty="0" err="1">
                <a:solidFill>
                  <a:srgbClr val="007BB9"/>
                </a:solidFill>
                <a:latin typeface="Arial" panose="020B0604020202020204" pitchFamily="34" charset="0"/>
                <a:cs typeface="Arial" panose="020B0604020202020204" pitchFamily="34" charset="0"/>
              </a:rPr>
              <a:t>Cymhwyster</a:t>
            </a:r>
            <a:r>
              <a:rPr lang="en-US" altLang="cy-GB" dirty="0">
                <a:solidFill>
                  <a:srgbClr val="007BB9"/>
                </a:solidFill>
                <a:latin typeface="Arial" panose="020B0604020202020204" pitchFamily="34" charset="0"/>
                <a:cs typeface="Arial" panose="020B0604020202020204" pitchFamily="34" charset="0"/>
              </a:rPr>
              <a:t> </a:t>
            </a:r>
            <a:r>
              <a:rPr lang="en-US" altLang="cy-GB" dirty="0" err="1">
                <a:solidFill>
                  <a:srgbClr val="007BB9"/>
                </a:solidFill>
                <a:latin typeface="Arial" panose="020B0604020202020204" pitchFamily="34" charset="0"/>
                <a:cs typeface="Arial" panose="020B0604020202020204" pitchFamily="34" charset="0"/>
              </a:rPr>
              <a:t>Lefel</a:t>
            </a:r>
            <a:r>
              <a:rPr lang="en-US" altLang="cy-GB" dirty="0">
                <a:solidFill>
                  <a:srgbClr val="007BB9"/>
                </a:solidFill>
                <a:latin typeface="Arial" panose="020B0604020202020204" pitchFamily="34" charset="0"/>
                <a:cs typeface="Arial" panose="020B0604020202020204" pitchFamily="34" charset="0"/>
              </a:rPr>
              <a:t> 2 </a:t>
            </a:r>
            <a:r>
              <a:rPr lang="en-US" altLang="cy-GB" dirty="0" err="1">
                <a:solidFill>
                  <a:srgbClr val="007BB9"/>
                </a:solidFill>
                <a:latin typeface="Arial" panose="020B0604020202020204" pitchFamily="34" charset="0"/>
                <a:cs typeface="Arial" panose="020B0604020202020204" pitchFamily="34" charset="0"/>
              </a:rPr>
              <a:t>Gofal</a:t>
            </a:r>
            <a:r>
              <a:rPr lang="en-US" altLang="cy-GB" dirty="0">
                <a:solidFill>
                  <a:srgbClr val="007BB9"/>
                </a:solidFill>
                <a:latin typeface="Arial" panose="020B0604020202020204" pitchFamily="34" charset="0"/>
                <a:cs typeface="Arial" panose="020B0604020202020204" pitchFamily="34" charset="0"/>
              </a:rPr>
              <a:t>, </a:t>
            </a:r>
            <a:r>
              <a:rPr lang="en-US" altLang="cy-GB" dirty="0" err="1">
                <a:solidFill>
                  <a:srgbClr val="007BB9"/>
                </a:solidFill>
                <a:latin typeface="Arial" panose="020B0604020202020204" pitchFamily="34" charset="0"/>
                <a:cs typeface="Arial" panose="020B0604020202020204" pitchFamily="34" charset="0"/>
              </a:rPr>
              <a:t>Chwarae</a:t>
            </a:r>
            <a:r>
              <a:rPr lang="en-US" altLang="cy-GB" dirty="0">
                <a:solidFill>
                  <a:srgbClr val="007BB9"/>
                </a:solidFill>
                <a:latin typeface="Arial" panose="020B0604020202020204" pitchFamily="34" charset="0"/>
                <a:cs typeface="Arial" panose="020B0604020202020204" pitchFamily="34" charset="0"/>
              </a:rPr>
              <a:t>, </a:t>
            </a:r>
            <a:r>
              <a:rPr lang="en-US" altLang="cy-GB" dirty="0" err="1">
                <a:solidFill>
                  <a:srgbClr val="007BB9"/>
                </a:solidFill>
                <a:latin typeface="Arial" panose="020B0604020202020204" pitchFamily="34" charset="0"/>
                <a:cs typeface="Arial" panose="020B0604020202020204" pitchFamily="34" charset="0"/>
              </a:rPr>
              <a:t>Dysgu</a:t>
            </a:r>
            <a:r>
              <a:rPr lang="en-US" altLang="cy-GB" dirty="0">
                <a:solidFill>
                  <a:srgbClr val="007BB9"/>
                </a:solidFill>
                <a:latin typeface="Arial" panose="020B0604020202020204" pitchFamily="34" charset="0"/>
                <a:cs typeface="Arial" panose="020B0604020202020204" pitchFamily="34" charset="0"/>
              </a:rPr>
              <a:t> a </a:t>
            </a:r>
            <a:r>
              <a:rPr lang="en-US" altLang="cy-GB" dirty="0" err="1">
                <a:solidFill>
                  <a:srgbClr val="007BB9"/>
                </a:solidFill>
                <a:latin typeface="Arial" panose="020B0604020202020204" pitchFamily="34" charset="0"/>
                <a:cs typeface="Arial" panose="020B0604020202020204" pitchFamily="34" charset="0"/>
              </a:rPr>
              <a:t>Datblygiad</a:t>
            </a:r>
            <a:r>
              <a:rPr lang="en-US" altLang="cy-GB" dirty="0">
                <a:solidFill>
                  <a:srgbClr val="007BB9"/>
                </a:solidFill>
                <a:latin typeface="Arial" panose="020B0604020202020204" pitchFamily="34" charset="0"/>
                <a:cs typeface="Arial" panose="020B0604020202020204" pitchFamily="34" charset="0"/>
              </a:rPr>
              <a:t> Plant: </a:t>
            </a:r>
            <a:r>
              <a:rPr lang="en-US" altLang="cy-GB" dirty="0" err="1">
                <a:solidFill>
                  <a:srgbClr val="007BB9"/>
                </a:solidFill>
                <a:latin typeface="Arial" panose="020B0604020202020204" pitchFamily="34" charset="0"/>
                <a:cs typeface="Arial" panose="020B0604020202020204" pitchFamily="34" charset="0"/>
              </a:rPr>
              <a:t>Ymarfer</a:t>
            </a:r>
            <a:r>
              <a:rPr lang="en-US" altLang="cy-GB" dirty="0">
                <a:solidFill>
                  <a:srgbClr val="007BB9"/>
                </a:solidFill>
                <a:latin typeface="Arial" panose="020B0604020202020204" pitchFamily="34" charset="0"/>
                <a:cs typeface="Arial" panose="020B0604020202020204" pitchFamily="34" charset="0"/>
              </a:rPr>
              <a:t> a </a:t>
            </a:r>
            <a:r>
              <a:rPr lang="en-US" altLang="cy-GB" dirty="0" err="1">
                <a:solidFill>
                  <a:srgbClr val="007BB9"/>
                </a:solidFill>
                <a:latin typeface="Arial" panose="020B0604020202020204" pitchFamily="34" charset="0"/>
                <a:cs typeface="Arial" panose="020B0604020202020204" pitchFamily="34" charset="0"/>
              </a:rPr>
              <a:t>Theori</a:t>
            </a:r>
            <a:endParaRPr lang="en-GB" dirty="0"/>
          </a:p>
        </p:txBody>
      </p:sp>
      <p:sp>
        <p:nvSpPr>
          <p:cNvPr id="11" name="Rectangle 10">
            <a:extLst>
              <a:ext uri="{FF2B5EF4-FFF2-40B4-BE49-F238E27FC236}">
                <a16:creationId xmlns:a16="http://schemas.microsoft.com/office/drawing/2014/main" id="{88D05824-7BD8-4CE4-8580-F9D48DCAE802}"/>
              </a:ext>
            </a:extLst>
          </p:cNvPr>
          <p:cNvSpPr/>
          <p:nvPr/>
        </p:nvSpPr>
        <p:spPr>
          <a:xfrm>
            <a:off x="460521" y="1566438"/>
            <a:ext cx="2784095" cy="535531"/>
          </a:xfrm>
          <a:prstGeom prst="rect">
            <a:avLst/>
          </a:prstGeom>
        </p:spPr>
        <p:txBody>
          <a:bodyPr wrap="none">
            <a:spAutoFit/>
          </a:bodyPr>
          <a:lstStyle/>
          <a:p>
            <a:pPr>
              <a:lnSpc>
                <a:spcPct val="80000"/>
              </a:lnSpc>
            </a:pPr>
            <a:r>
              <a:rPr lang="en-US" sz="3600" kern="1100" spc="-30" dirty="0" err="1">
                <a:solidFill>
                  <a:srgbClr val="007BB9"/>
                </a:solidFill>
                <a:latin typeface="Arial" panose="020B0604020202020204" pitchFamily="34" charset="0"/>
                <a:cs typeface="Arial" panose="020B0604020202020204" pitchFamily="34" charset="0"/>
              </a:rPr>
              <a:t>Cwestiynau</a:t>
            </a:r>
            <a:r>
              <a:rPr lang="en-US" sz="3600" kern="1100" spc="-30" dirty="0">
                <a:solidFill>
                  <a:srgbClr val="007BB9"/>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9277013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ular Callout 6"/>
          <p:cNvSpPr/>
          <p:nvPr/>
        </p:nvSpPr>
        <p:spPr>
          <a:xfrm rot="10800000">
            <a:off x="3472873" y="6001978"/>
            <a:ext cx="914400" cy="612648"/>
          </a:xfrm>
          <a:prstGeom prst="wedgeRectCallout">
            <a:avLst>
              <a:gd name="adj1" fmla="val -618813"/>
              <a:gd name="adj2" fmla="val 136373"/>
            </a:avLst>
          </a:prstGeom>
        </p:spPr>
        <p:txBody>
          <a:bodyPr wrap="none" lIns="0" tIns="0" rIns="0" bIns="0" rtlCol="0" anchor="ctr">
            <a:noAutofit/>
          </a:bodyPr>
          <a:lstStyle/>
          <a:p>
            <a:pPr algn="ctr"/>
            <a:endParaRPr lang="en-GB">
              <a:solidFill>
                <a:srgbClr val="000000"/>
              </a:solidFill>
            </a:endParaRPr>
          </a:p>
        </p:txBody>
      </p:sp>
      <p:sp>
        <p:nvSpPr>
          <p:cNvPr id="8" name="Rounded Rectangular Callout 7"/>
          <p:cNvSpPr/>
          <p:nvPr/>
        </p:nvSpPr>
        <p:spPr>
          <a:xfrm>
            <a:off x="1560945" y="6197600"/>
            <a:ext cx="914400" cy="612648"/>
          </a:xfrm>
          <a:prstGeom prst="wedgeRoundRectCallout">
            <a:avLst/>
          </a:prstGeom>
        </p:spPr>
        <p:txBody>
          <a:bodyPr wrap="none" lIns="0" tIns="0" rIns="0" bIns="0" rtlCol="0" anchor="ctr">
            <a:noAutofit/>
          </a:bodyPr>
          <a:lstStyle/>
          <a:p>
            <a:pPr algn="ctr"/>
            <a:endParaRPr lang="en-GB">
              <a:solidFill>
                <a:srgbClr val="000000"/>
              </a:solidFill>
            </a:endParaRP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41390" y="2045544"/>
            <a:ext cx="2797632" cy="2699738"/>
          </a:xfrm>
          <a:prstGeom prst="rect">
            <a:avLst/>
          </a:prstGeom>
        </p:spPr>
      </p:pic>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74014" y="1761517"/>
            <a:ext cx="3087938" cy="2951668"/>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1278" y="2086182"/>
            <a:ext cx="2714555" cy="2598358"/>
          </a:xfrm>
          <a:prstGeom prst="rect">
            <a:avLst/>
          </a:prstGeom>
        </p:spPr>
      </p:pic>
      <p:sp>
        <p:nvSpPr>
          <p:cNvPr id="4" name="Rectangle 3"/>
          <p:cNvSpPr/>
          <p:nvPr/>
        </p:nvSpPr>
        <p:spPr>
          <a:xfrm>
            <a:off x="582104" y="2795250"/>
            <a:ext cx="1812902" cy="1200329"/>
          </a:xfrm>
          <a:prstGeom prst="rect">
            <a:avLst/>
          </a:prstGeom>
        </p:spPr>
        <p:txBody>
          <a:bodyPr wrap="square">
            <a:spAutoFit/>
          </a:bodyPr>
          <a:lstStyle/>
          <a:p>
            <a:pPr algn="ctr">
              <a:defRPr/>
            </a:pPr>
            <a:r>
              <a:rPr lang="en-US" altLang="cy-GB" sz="2400" b="1" err="1">
                <a:solidFill>
                  <a:sysClr val="windowText" lastClr="000000"/>
                </a:solidFill>
              </a:rPr>
              <a:t>Grŵp</a:t>
            </a:r>
            <a:r>
              <a:rPr lang="en-US" altLang="cy-GB" sz="2400" b="1">
                <a:solidFill>
                  <a:sysClr val="windowText" lastClr="000000"/>
                </a:solidFill>
              </a:rPr>
              <a:t> </a:t>
            </a:r>
            <a:r>
              <a:rPr lang="en-US" altLang="cy-GB" sz="2400" b="1" err="1">
                <a:solidFill>
                  <a:sysClr val="windowText" lastClr="000000"/>
                </a:solidFill>
              </a:rPr>
              <a:t>Gorfodol</a:t>
            </a:r>
            <a:r>
              <a:rPr lang="en-US" altLang="cy-GB" sz="2400" b="1">
                <a:solidFill>
                  <a:sysClr val="windowText" lastClr="000000"/>
                </a:solidFill>
              </a:rPr>
              <a:t> </a:t>
            </a:r>
          </a:p>
          <a:p>
            <a:pPr algn="ctr">
              <a:defRPr/>
            </a:pPr>
            <a:r>
              <a:rPr lang="en-US" altLang="cy-GB" sz="2400">
                <a:solidFill>
                  <a:sysClr val="windowText" lastClr="000000"/>
                </a:solidFill>
              </a:rPr>
              <a:t>25 </a:t>
            </a:r>
            <a:r>
              <a:rPr lang="en-US" altLang="cy-GB" sz="2400" err="1">
                <a:solidFill>
                  <a:sysClr val="windowText" lastClr="000000"/>
                </a:solidFill>
              </a:rPr>
              <a:t>credyd</a:t>
            </a:r>
            <a:endParaRPr lang="en-US" altLang="cy-GB" sz="2400">
              <a:solidFill>
                <a:sysClr val="windowText" lastClr="000000"/>
              </a:solidFill>
            </a:endParaRPr>
          </a:p>
        </p:txBody>
      </p:sp>
      <p:sp>
        <p:nvSpPr>
          <p:cNvPr id="6" name="Rectangle 5"/>
          <p:cNvSpPr/>
          <p:nvPr/>
        </p:nvSpPr>
        <p:spPr>
          <a:xfrm>
            <a:off x="3731263" y="2702916"/>
            <a:ext cx="2187388" cy="1569660"/>
          </a:xfrm>
          <a:prstGeom prst="rect">
            <a:avLst/>
          </a:prstGeom>
        </p:spPr>
        <p:txBody>
          <a:bodyPr wrap="square">
            <a:spAutoFit/>
          </a:bodyPr>
          <a:lstStyle/>
          <a:p>
            <a:pPr algn="ctr">
              <a:defRPr/>
            </a:pPr>
            <a:r>
              <a:rPr lang="en-US" altLang="cy-GB" sz="2400" b="1" err="1">
                <a:cs typeface="Arial" panose="020B0604020202020204" pitchFamily="34" charset="0"/>
              </a:rPr>
              <a:t>Grŵp</a:t>
            </a:r>
            <a:r>
              <a:rPr lang="en-US" altLang="cy-GB" sz="2400" b="1">
                <a:cs typeface="Arial" panose="020B0604020202020204" pitchFamily="34" charset="0"/>
              </a:rPr>
              <a:t> </a:t>
            </a:r>
            <a:r>
              <a:rPr lang="en-US" altLang="cy-GB" sz="2400" b="1" err="1">
                <a:cs typeface="Arial" panose="020B0604020202020204" pitchFamily="34" charset="0"/>
              </a:rPr>
              <a:t>Dewisol</a:t>
            </a:r>
            <a:r>
              <a:rPr lang="en-US" altLang="cy-GB" sz="2400" b="1">
                <a:cs typeface="Arial" panose="020B0604020202020204" pitchFamily="34" charset="0"/>
              </a:rPr>
              <a:t> A</a:t>
            </a:r>
          </a:p>
          <a:p>
            <a:pPr algn="ctr">
              <a:defRPr/>
            </a:pPr>
            <a:r>
              <a:rPr lang="en-US" altLang="cy-GB" sz="2400" err="1">
                <a:cs typeface="Arial" panose="020B0604020202020204" pitchFamily="34" charset="0"/>
              </a:rPr>
              <a:t>Lleiafswm</a:t>
            </a:r>
            <a:endParaRPr lang="en-US" altLang="cy-GB" sz="2400">
              <a:cs typeface="Arial" panose="020B0604020202020204" pitchFamily="34" charset="0"/>
            </a:endParaRPr>
          </a:p>
          <a:p>
            <a:pPr algn="ctr">
              <a:defRPr/>
            </a:pPr>
            <a:r>
              <a:rPr lang="en-US" altLang="cy-GB" sz="2400">
                <a:cs typeface="Arial" panose="020B0604020202020204" pitchFamily="34" charset="0"/>
              </a:rPr>
              <a:t> o 3 </a:t>
            </a:r>
            <a:r>
              <a:rPr lang="en-US" altLang="cy-GB" sz="2400" err="1">
                <a:cs typeface="Arial" panose="020B0604020202020204" pitchFamily="34" charset="0"/>
              </a:rPr>
              <a:t>chredyd</a:t>
            </a:r>
            <a:r>
              <a:rPr lang="en-US" altLang="cy-GB" sz="2400">
                <a:cs typeface="Arial" panose="020B0604020202020204" pitchFamily="34" charset="0"/>
              </a:rPr>
              <a:t>  </a:t>
            </a:r>
          </a:p>
        </p:txBody>
      </p:sp>
      <p:sp>
        <p:nvSpPr>
          <p:cNvPr id="16" name="Rectangle 15"/>
          <p:cNvSpPr/>
          <p:nvPr/>
        </p:nvSpPr>
        <p:spPr>
          <a:xfrm>
            <a:off x="6912583" y="2479356"/>
            <a:ext cx="1947608" cy="1692771"/>
          </a:xfrm>
          <a:prstGeom prst="rect">
            <a:avLst/>
          </a:prstGeom>
        </p:spPr>
        <p:txBody>
          <a:bodyPr wrap="square">
            <a:spAutoFit/>
          </a:bodyPr>
          <a:lstStyle/>
          <a:p>
            <a:pPr algn="ctr"/>
            <a:r>
              <a:rPr lang="en-US" altLang="cy-GB" sz="2400" b="1" err="1"/>
              <a:t>Grwpiau</a:t>
            </a:r>
            <a:r>
              <a:rPr lang="en-US" altLang="cy-GB" sz="2400" b="1"/>
              <a:t> </a:t>
            </a:r>
            <a:r>
              <a:rPr lang="en-US" altLang="cy-GB" sz="2400" b="1" err="1"/>
              <a:t>Dewisol</a:t>
            </a:r>
            <a:endParaRPr lang="en-US" altLang="cy-GB" sz="2400" b="1"/>
          </a:p>
          <a:p>
            <a:pPr algn="ctr"/>
            <a:r>
              <a:rPr lang="en-US" altLang="cy-GB" sz="2400" b="1"/>
              <a:t> A, B neu C.</a:t>
            </a:r>
          </a:p>
          <a:p>
            <a:pPr algn="ctr"/>
            <a:r>
              <a:rPr lang="en-US" altLang="cy-GB" sz="1600" b="1" err="1"/>
              <a:t>Gweddill</a:t>
            </a:r>
            <a:r>
              <a:rPr lang="en-US" altLang="cy-GB" sz="1600" b="1"/>
              <a:t> </a:t>
            </a:r>
            <a:r>
              <a:rPr lang="en-US" altLang="cy-GB" sz="1600" b="1" err="1"/>
              <a:t>ar</a:t>
            </a:r>
            <a:r>
              <a:rPr lang="en-US" altLang="cy-GB" sz="1600" b="1"/>
              <a:t> </a:t>
            </a:r>
            <a:r>
              <a:rPr lang="en-US" altLang="cy-GB" sz="1600" b="1" err="1"/>
              <a:t>ôl</a:t>
            </a:r>
            <a:r>
              <a:rPr lang="en-US" altLang="cy-GB" sz="1600"/>
              <a:t> </a:t>
            </a:r>
          </a:p>
          <a:p>
            <a:pPr algn="ctr"/>
            <a:r>
              <a:rPr lang="en-US" altLang="cy-GB" sz="1600" b="1"/>
              <a:t>o 7 </a:t>
            </a:r>
            <a:r>
              <a:rPr lang="en-US" altLang="cy-GB" sz="1600" b="1" err="1"/>
              <a:t>chredyd</a:t>
            </a:r>
            <a:endParaRPr lang="en-US" altLang="cy-GB" sz="1600" b="1"/>
          </a:p>
        </p:txBody>
      </p:sp>
      <p:sp>
        <p:nvSpPr>
          <p:cNvPr id="19" name="Title 18">
            <a:extLst>
              <a:ext uri="{FF2B5EF4-FFF2-40B4-BE49-F238E27FC236}">
                <a16:creationId xmlns:a16="http://schemas.microsoft.com/office/drawing/2014/main" id="{98AF9B6E-29B3-1D4D-B8EA-E98E6217F7F8}"/>
              </a:ext>
            </a:extLst>
          </p:cNvPr>
          <p:cNvSpPr>
            <a:spLocks noGrp="1"/>
          </p:cNvSpPr>
          <p:nvPr>
            <p:ph type="title"/>
          </p:nvPr>
        </p:nvSpPr>
        <p:spPr/>
        <p:txBody>
          <a:bodyPr>
            <a:noAutofit/>
          </a:bodyPr>
          <a:lstStyle/>
          <a:p>
            <a:r>
              <a:rPr lang="en-US" sz="1800" err="1">
                <a:solidFill>
                  <a:srgbClr val="007BB9"/>
                </a:solidFill>
              </a:rPr>
              <a:t>Cymhwyster</a:t>
            </a:r>
            <a:r>
              <a:rPr lang="en-US" sz="1800">
                <a:solidFill>
                  <a:srgbClr val="007BB9"/>
                </a:solidFill>
              </a:rPr>
              <a:t> </a:t>
            </a:r>
            <a:r>
              <a:rPr lang="en-US" sz="1800" err="1">
                <a:solidFill>
                  <a:srgbClr val="007BB9"/>
                </a:solidFill>
              </a:rPr>
              <a:t>Lefel</a:t>
            </a:r>
            <a:r>
              <a:rPr lang="en-US" sz="1800">
                <a:solidFill>
                  <a:srgbClr val="007BB9"/>
                </a:solidFill>
              </a:rPr>
              <a:t> 2 </a:t>
            </a:r>
            <a:r>
              <a:rPr lang="en-US" sz="1800" err="1">
                <a:solidFill>
                  <a:srgbClr val="007BB9"/>
                </a:solidFill>
              </a:rPr>
              <a:t>Gofal</a:t>
            </a:r>
            <a:r>
              <a:rPr lang="en-US" sz="1800">
                <a:solidFill>
                  <a:srgbClr val="007BB9"/>
                </a:solidFill>
              </a:rPr>
              <a:t>, </a:t>
            </a:r>
            <a:r>
              <a:rPr lang="en-US" sz="1800" err="1">
                <a:solidFill>
                  <a:srgbClr val="007BB9"/>
                </a:solidFill>
              </a:rPr>
              <a:t>Chwarae</a:t>
            </a:r>
            <a:r>
              <a:rPr lang="en-US" sz="1800">
                <a:solidFill>
                  <a:srgbClr val="007BB9"/>
                </a:solidFill>
              </a:rPr>
              <a:t>, </a:t>
            </a:r>
            <a:r>
              <a:rPr lang="en-US" sz="1800" err="1">
                <a:solidFill>
                  <a:srgbClr val="007BB9"/>
                </a:solidFill>
              </a:rPr>
              <a:t>Dysgu</a:t>
            </a:r>
            <a:r>
              <a:rPr lang="en-US" sz="1800">
                <a:solidFill>
                  <a:srgbClr val="007BB9"/>
                </a:solidFill>
              </a:rPr>
              <a:t> a </a:t>
            </a:r>
            <a:r>
              <a:rPr lang="en-US" sz="1800" err="1">
                <a:solidFill>
                  <a:srgbClr val="007BB9"/>
                </a:solidFill>
              </a:rPr>
              <a:t>Datblygiad</a:t>
            </a:r>
            <a:r>
              <a:rPr lang="en-US" sz="1800">
                <a:solidFill>
                  <a:srgbClr val="007BB9"/>
                </a:solidFill>
              </a:rPr>
              <a:t> Plant: </a:t>
            </a:r>
            <a:r>
              <a:rPr lang="en-US" sz="1800" err="1"/>
              <a:t>Ymarfer</a:t>
            </a:r>
            <a:br>
              <a:rPr lang="en-US" sz="1800"/>
            </a:br>
            <a:r>
              <a:rPr lang="cy-GB" altLang="cy-GB" sz="1800">
                <a:solidFill>
                  <a:schemeClr val="tx1"/>
                </a:solidFill>
              </a:rPr>
              <a:t>Strwythur a Rheolau Cyfuno</a:t>
            </a:r>
            <a:endParaRPr lang="en-US" sz="1800"/>
          </a:p>
        </p:txBody>
      </p:sp>
      <p:pic>
        <p:nvPicPr>
          <p:cNvPr id="13" name="Picture 12">
            <a:extLst>
              <a:ext uri="{FF2B5EF4-FFF2-40B4-BE49-F238E27FC236}">
                <a16:creationId xmlns:a16="http://schemas.microsoft.com/office/drawing/2014/main" id="{B8D1E510-B78F-4C4D-B025-79AA23D2418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46167" y="2045544"/>
            <a:ext cx="2714555" cy="2598358"/>
          </a:xfrm>
          <a:prstGeom prst="rect">
            <a:avLst/>
          </a:prstGeom>
        </p:spPr>
      </p:pic>
      <p:sp>
        <p:nvSpPr>
          <p:cNvPr id="21" name="Content Placeholder 19">
            <a:extLst>
              <a:ext uri="{FF2B5EF4-FFF2-40B4-BE49-F238E27FC236}">
                <a16:creationId xmlns:a16="http://schemas.microsoft.com/office/drawing/2014/main" id="{896781C7-B641-485B-9ED0-DDB7D1466148}"/>
              </a:ext>
            </a:extLst>
          </p:cNvPr>
          <p:cNvSpPr txBox="1">
            <a:spLocks noChangeArrowheads="1"/>
          </p:cNvSpPr>
          <p:nvPr/>
        </p:nvSpPr>
        <p:spPr>
          <a:xfrm>
            <a:off x="373063" y="976313"/>
            <a:ext cx="8486775" cy="811212"/>
          </a:xfrm>
          <a:prstGeom prst="rect">
            <a:avLst/>
          </a:prstGeom>
        </p:spPr>
        <p:txBody>
          <a:bodyPr vert="horz" lIns="91440" tIns="45720" rIns="91440" bIns="45720" rtlCol="0">
            <a:noAutofit/>
          </a:bodyPr>
          <a:lst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800" kern="1200">
                <a:solidFill>
                  <a:schemeClr val="tx1"/>
                </a:solidFill>
                <a:latin typeface="+mn-lt"/>
                <a:ea typeface="+mn-ea"/>
                <a:cs typeface="+mn-cs"/>
              </a:defRPr>
            </a:lvl2pPr>
            <a:lvl3pPr marL="222250" marR="0" indent="-16986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a:solidFill>
                  <a:schemeClr val="tx1"/>
                </a:solidFill>
                <a:latin typeface="+mn-lt"/>
                <a:ea typeface="+mn-ea"/>
                <a:cs typeface="+mn-cs"/>
              </a:defRPr>
            </a:lvl3pPr>
            <a:lvl4pPr marL="268288"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9053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cy-GB" altLang="cy-GB"/>
              <a:t>I gyflawni'r cymhwyster Lefel 2 Gofal, Chwarae, Dysgu a Datblygiad Plant: Ymarfer a Theori, rhaid i ddysgwyr gyflawni cyfanswm o, o leiaf, </a:t>
            </a:r>
            <a:r>
              <a:rPr lang="cy-GB" altLang="cy-GB">
                <a:solidFill>
                  <a:srgbClr val="FF0000"/>
                </a:solidFill>
              </a:rPr>
              <a:t>40</a:t>
            </a:r>
            <a:r>
              <a:rPr lang="cy-GB" altLang="cy-GB"/>
              <a:t> </a:t>
            </a:r>
            <a:r>
              <a:rPr lang="cy-GB" altLang="cy-GB">
                <a:solidFill>
                  <a:schemeClr val="tx2"/>
                </a:solidFill>
              </a:rPr>
              <a:t>credyd</a:t>
            </a:r>
          </a:p>
          <a:p>
            <a:endParaRPr lang="cy-GB" altLang="cy-GB">
              <a:solidFill>
                <a:schemeClr val="tx2"/>
              </a:solidFill>
            </a:endParaRPr>
          </a:p>
        </p:txBody>
      </p:sp>
      <p:sp>
        <p:nvSpPr>
          <p:cNvPr id="22" name="Rectangle 14">
            <a:extLst>
              <a:ext uri="{FF2B5EF4-FFF2-40B4-BE49-F238E27FC236}">
                <a16:creationId xmlns:a16="http://schemas.microsoft.com/office/drawing/2014/main" id="{A35410CF-18E0-4551-8941-6BB7C3477754}"/>
              </a:ext>
            </a:extLst>
          </p:cNvPr>
          <p:cNvSpPr>
            <a:spLocks noChangeArrowheads="1"/>
          </p:cNvSpPr>
          <p:nvPr/>
        </p:nvSpPr>
        <p:spPr bwMode="auto">
          <a:xfrm>
            <a:off x="9745579" y="2722024"/>
            <a:ext cx="1863809" cy="155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eaLnBrk="1" hangingPunct="1"/>
            <a:r>
              <a:rPr lang="en-GB" altLang="cy-GB" sz="2400" b="1" err="1"/>
              <a:t>Grŵp</a:t>
            </a:r>
            <a:endParaRPr lang="en-GB" altLang="cy-GB" sz="2400" b="1"/>
          </a:p>
          <a:p>
            <a:pPr algn="ctr" eaLnBrk="1" hangingPunct="1"/>
            <a:r>
              <a:rPr lang="en-GB" altLang="cy-GB" sz="2400" b="1" err="1"/>
              <a:t>Gorfodol</a:t>
            </a:r>
            <a:r>
              <a:rPr lang="en-GB" altLang="cy-GB" sz="2400"/>
              <a:t> </a:t>
            </a:r>
            <a:br>
              <a:rPr lang="en-GB" altLang="cy-GB" sz="2400" b="1"/>
            </a:br>
            <a:r>
              <a:rPr lang="en-GB" altLang="cy-GB" sz="2400" b="1"/>
              <a:t>Ch</a:t>
            </a:r>
          </a:p>
          <a:p>
            <a:pPr algn="ctr" eaLnBrk="1" hangingPunct="1"/>
            <a:r>
              <a:rPr lang="en-GB" altLang="cy-GB" sz="2400" b="1"/>
              <a:t>5 </a:t>
            </a:r>
            <a:r>
              <a:rPr lang="en-GB" altLang="cy-GB" sz="2400" b="1" err="1"/>
              <a:t>credyd</a:t>
            </a:r>
            <a:endParaRPr lang="en-GB" altLang="cy-GB" sz="2400" b="1"/>
          </a:p>
        </p:txBody>
      </p:sp>
      <p:sp>
        <p:nvSpPr>
          <p:cNvPr id="23" name="Rounded Rectangle 8">
            <a:extLst>
              <a:ext uri="{FF2B5EF4-FFF2-40B4-BE49-F238E27FC236}">
                <a16:creationId xmlns:a16="http://schemas.microsoft.com/office/drawing/2014/main" id="{CE797CA7-21AC-4067-99D3-0EB357C87302}"/>
              </a:ext>
            </a:extLst>
          </p:cNvPr>
          <p:cNvSpPr>
            <a:spLocks noChangeArrowheads="1"/>
          </p:cNvSpPr>
          <p:nvPr/>
        </p:nvSpPr>
        <p:spPr bwMode="auto">
          <a:xfrm>
            <a:off x="1328738" y="4956556"/>
            <a:ext cx="7210425" cy="338138"/>
          </a:xfrm>
          <a:prstGeom prst="roundRect">
            <a:avLst>
              <a:gd name="adj" fmla="val 16667"/>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eaLnBrk="1" hangingPunct="1"/>
            <a:r>
              <a:rPr lang="en-GB" altLang="cy-GB" sz="1400">
                <a:solidFill>
                  <a:schemeClr val="bg1"/>
                </a:solidFill>
              </a:rPr>
              <a:t>                                              90% </a:t>
            </a:r>
            <a:r>
              <a:rPr lang="en-GB" altLang="cy-GB" sz="1400" err="1">
                <a:solidFill>
                  <a:schemeClr val="bg1"/>
                </a:solidFill>
              </a:rPr>
              <a:t>o'r</a:t>
            </a:r>
            <a:r>
              <a:rPr lang="en-GB" altLang="cy-GB" sz="1400">
                <a:solidFill>
                  <a:schemeClr val="bg1"/>
                </a:solidFill>
              </a:rPr>
              <a:t> </a:t>
            </a:r>
            <a:r>
              <a:rPr lang="en-GB" altLang="cy-GB" sz="1400" err="1">
                <a:solidFill>
                  <a:schemeClr val="bg1"/>
                </a:solidFill>
              </a:rPr>
              <a:t>cymhwyster</a:t>
            </a:r>
            <a:r>
              <a:rPr lang="en-GB" altLang="cy-GB" sz="1400">
                <a:solidFill>
                  <a:schemeClr val="bg1"/>
                </a:solidFill>
              </a:rPr>
              <a:t> </a:t>
            </a:r>
          </a:p>
        </p:txBody>
      </p:sp>
      <p:sp>
        <p:nvSpPr>
          <p:cNvPr id="24" name="Rounded Rectangle 8">
            <a:extLst>
              <a:ext uri="{FF2B5EF4-FFF2-40B4-BE49-F238E27FC236}">
                <a16:creationId xmlns:a16="http://schemas.microsoft.com/office/drawing/2014/main" id="{195D171D-9EAA-46A8-9062-D1F74295583C}"/>
              </a:ext>
            </a:extLst>
          </p:cNvPr>
          <p:cNvSpPr>
            <a:spLocks noChangeArrowheads="1"/>
          </p:cNvSpPr>
          <p:nvPr/>
        </p:nvSpPr>
        <p:spPr bwMode="auto">
          <a:xfrm>
            <a:off x="9583738" y="4915281"/>
            <a:ext cx="2238375" cy="338138"/>
          </a:xfrm>
          <a:prstGeom prst="roundRect">
            <a:avLst>
              <a:gd name="adj" fmla="val 16667"/>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eaLnBrk="1" hangingPunct="1"/>
            <a:r>
              <a:rPr lang="en-GB" altLang="cy-GB" sz="1400">
                <a:solidFill>
                  <a:schemeClr val="bg1"/>
                </a:solidFill>
              </a:rPr>
              <a:t>10% </a:t>
            </a:r>
            <a:r>
              <a:rPr lang="en-GB" altLang="cy-GB" sz="1400" err="1">
                <a:solidFill>
                  <a:schemeClr val="bg1"/>
                </a:solidFill>
              </a:rPr>
              <a:t>o'r</a:t>
            </a:r>
            <a:r>
              <a:rPr lang="en-GB" altLang="cy-GB" sz="1400">
                <a:solidFill>
                  <a:schemeClr val="bg1"/>
                </a:solidFill>
              </a:rPr>
              <a:t> </a:t>
            </a:r>
            <a:r>
              <a:rPr lang="en-GB" altLang="cy-GB" sz="1400" err="1">
                <a:solidFill>
                  <a:schemeClr val="bg1"/>
                </a:solidFill>
              </a:rPr>
              <a:t>cymhwyster</a:t>
            </a:r>
            <a:endParaRPr lang="en-GB" altLang="cy-GB" sz="1400">
              <a:solidFill>
                <a:schemeClr val="bg1"/>
              </a:solidFill>
            </a:endParaRPr>
          </a:p>
        </p:txBody>
      </p:sp>
      <p:sp>
        <p:nvSpPr>
          <p:cNvPr id="25" name="TextBox 1">
            <a:extLst>
              <a:ext uri="{FF2B5EF4-FFF2-40B4-BE49-F238E27FC236}">
                <a16:creationId xmlns:a16="http://schemas.microsoft.com/office/drawing/2014/main" id="{F5791328-029D-4EEA-A781-31FDE9FEC236}"/>
              </a:ext>
            </a:extLst>
          </p:cNvPr>
          <p:cNvSpPr txBox="1">
            <a:spLocks noChangeArrowheads="1"/>
          </p:cNvSpPr>
          <p:nvPr/>
        </p:nvSpPr>
        <p:spPr bwMode="auto">
          <a:xfrm>
            <a:off x="582613" y="5629656"/>
            <a:ext cx="111474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eaLnBrk="1" hangingPunct="1"/>
            <a:r>
              <a:rPr lang="en-GB" altLang="cy-GB"/>
              <a:t>       </a:t>
            </a:r>
            <a:r>
              <a:rPr lang="en-GB" altLang="cy-GB" err="1"/>
              <a:t>Rhaid</a:t>
            </a:r>
            <a:r>
              <a:rPr lang="en-GB" altLang="cy-GB"/>
              <a:t> </a:t>
            </a:r>
            <a:r>
              <a:rPr lang="en-GB" altLang="cy-GB" err="1"/>
              <a:t>i</a:t>
            </a:r>
            <a:r>
              <a:rPr lang="en-GB" altLang="cy-GB"/>
              <a:t> </a:t>
            </a:r>
            <a:r>
              <a:rPr lang="en-GB" altLang="cy-GB" err="1"/>
              <a:t>ddysgwyr</a:t>
            </a:r>
            <a:r>
              <a:rPr lang="en-GB" altLang="cy-GB"/>
              <a:t> </a:t>
            </a:r>
            <a:r>
              <a:rPr lang="en-GB" altLang="cy-GB" err="1"/>
              <a:t>lwyddo</a:t>
            </a:r>
            <a:r>
              <a:rPr lang="en-GB" altLang="cy-GB"/>
              <a:t> </a:t>
            </a:r>
            <a:r>
              <a:rPr lang="en-GB" altLang="cy-GB" err="1"/>
              <a:t>ym</a:t>
            </a:r>
            <a:r>
              <a:rPr lang="en-GB" altLang="cy-GB"/>
              <a:t> </a:t>
            </a:r>
            <a:r>
              <a:rPr lang="en-GB" altLang="cy-GB" err="1"/>
              <a:t>mhob</a:t>
            </a:r>
            <a:r>
              <a:rPr lang="en-GB" altLang="cy-GB"/>
              <a:t> </a:t>
            </a:r>
            <a:r>
              <a:rPr lang="en-GB" altLang="cy-GB" err="1"/>
              <a:t>cydran</a:t>
            </a:r>
            <a:r>
              <a:rPr lang="en-GB" altLang="cy-GB"/>
              <a:t> </a:t>
            </a:r>
            <a:r>
              <a:rPr lang="en-GB" altLang="cy-GB" err="1"/>
              <a:t>i</a:t>
            </a:r>
            <a:r>
              <a:rPr lang="en-GB" altLang="cy-GB"/>
              <a:t> </a:t>
            </a:r>
            <a:r>
              <a:rPr lang="en-GB" altLang="cy-GB" err="1"/>
              <a:t>ennill</a:t>
            </a:r>
            <a:r>
              <a:rPr lang="en-GB" altLang="cy-GB"/>
              <a:t> y </a:t>
            </a:r>
            <a:r>
              <a:rPr lang="en-GB" altLang="cy-GB" err="1"/>
              <a:t>cymhwyster</a:t>
            </a:r>
            <a:r>
              <a:rPr lang="en-GB" altLang="cy-GB"/>
              <a:t> </a:t>
            </a:r>
            <a:r>
              <a:rPr lang="en-GB" altLang="cy-GB" err="1"/>
              <a:t>hwn</a:t>
            </a:r>
            <a:r>
              <a:rPr lang="en-GB" altLang="cy-GB"/>
              <a:t>. </a:t>
            </a:r>
          </a:p>
        </p:txBody>
      </p:sp>
    </p:spTree>
    <p:extLst>
      <p:ext uri="{BB962C8B-B14F-4D97-AF65-F5344CB8AC3E}">
        <p14:creationId xmlns:p14="http://schemas.microsoft.com/office/powerpoint/2010/main" val="25576889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BAEDC3A-89E4-4814-A285-2A35196FE75A}"/>
              </a:ext>
            </a:extLst>
          </p:cNvPr>
          <p:cNvSpPr/>
          <p:nvPr/>
        </p:nvSpPr>
        <p:spPr>
          <a:xfrm>
            <a:off x="311019" y="1028219"/>
            <a:ext cx="10985241" cy="646331"/>
          </a:xfrm>
          <a:prstGeom prst="rect">
            <a:avLst/>
          </a:prstGeom>
        </p:spPr>
        <p:txBody>
          <a:bodyPr wrap="square">
            <a:spAutoFit/>
          </a:bodyPr>
          <a:lstStyle/>
          <a:p>
            <a:pPr lvl="0">
              <a:spcAft>
                <a:spcPct val="0"/>
              </a:spcAft>
              <a:defRPr b="0" i="0"/>
            </a:pPr>
            <a:r>
              <a:rPr lang="1106"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t>Uned </a:t>
            </a:r>
            <a:r>
              <a:rPr lang="en-GB"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t>216</a:t>
            </a:r>
            <a:r>
              <a:rPr lang="1106"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t>	</a:t>
            </a:r>
            <a:br>
              <a:rPr lang="en-GB"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br>
            <a:r>
              <a:rPr lang="1106" kern="1600" dirty="0">
                <a:solidFill>
                  <a:srgbClr val="1E7BB9"/>
                </a:solidFill>
                <a:latin typeface="Helvetica" panose="020B0604020202020204" pitchFamily="34" charset="0"/>
                <a:ea typeface="Times New Roman" panose="02020603050405020304" pitchFamily="18" charset="0"/>
                <a:cs typeface="Arial" panose="020B0604020202020204" pitchFamily="34" charset="0"/>
              </a:rPr>
              <a:t>Deall Gofal, Chwarae, Dysgu a Datblygiad Plant</a:t>
            </a:r>
            <a:endParaRPr lang="en-GB" sz="1200" kern="1600" dirty="0">
              <a:solidFill>
                <a:prstClr val="black"/>
              </a:solidFill>
              <a:latin typeface="Lato" charset="0"/>
              <a:ea typeface="Times New Roman" panose="02020603050405020304" pitchFamily="18" charset="0"/>
              <a:cs typeface="Arial" panose="020B0604020202020204" pitchFamily="34" charset="0"/>
            </a:endParaRPr>
          </a:p>
        </p:txBody>
      </p:sp>
      <p:sp>
        <p:nvSpPr>
          <p:cNvPr id="4" name="TextBox 3">
            <a:extLst>
              <a:ext uri="{FF2B5EF4-FFF2-40B4-BE49-F238E27FC236}">
                <a16:creationId xmlns:a16="http://schemas.microsoft.com/office/drawing/2014/main" id="{88D8F8F4-3755-4225-A82B-010EBE112911}"/>
              </a:ext>
            </a:extLst>
          </p:cNvPr>
          <p:cNvSpPr txBox="1"/>
          <p:nvPr/>
        </p:nvSpPr>
        <p:spPr>
          <a:xfrm>
            <a:off x="8008605" y="1669257"/>
            <a:ext cx="3620901" cy="1754326"/>
          </a:xfrm>
          <a:prstGeom prst="rect">
            <a:avLst/>
          </a:prstGeom>
          <a:noFill/>
        </p:spPr>
        <p:txBody>
          <a:bodyPr wrap="square" rtlCol="0">
            <a:spAutoFit/>
          </a:bodyPr>
          <a:lstStyle/>
          <a:p>
            <a:pPr lvl="0">
              <a:defRPr/>
            </a:pPr>
            <a:r>
              <a:rPr lang="en-GB" kern="0" dirty="0" err="1">
                <a:solidFill>
                  <a:prstClr val="black"/>
                </a:solidFill>
              </a:rPr>
              <a:t>Mae`r</a:t>
            </a:r>
            <a:r>
              <a:rPr lang="en-GB" kern="0" dirty="0">
                <a:solidFill>
                  <a:prstClr val="black"/>
                </a:solidFill>
              </a:rPr>
              <a:t> </a:t>
            </a:r>
            <a:r>
              <a:rPr lang="en-GB" kern="0" dirty="0" err="1">
                <a:solidFill>
                  <a:prstClr val="black"/>
                </a:solidFill>
              </a:rPr>
              <a:t>cynnwys</a:t>
            </a:r>
            <a:r>
              <a:rPr lang="en-GB" kern="0" dirty="0">
                <a:solidFill>
                  <a:prstClr val="black"/>
                </a:solidFill>
              </a:rPr>
              <a:t> </a:t>
            </a:r>
            <a:r>
              <a:rPr lang="en-GB" kern="0" dirty="0" err="1">
                <a:solidFill>
                  <a:prstClr val="black"/>
                </a:solidFill>
              </a:rPr>
              <a:t>wedi</a:t>
            </a:r>
            <a:r>
              <a:rPr lang="en-GB" kern="0" dirty="0">
                <a:solidFill>
                  <a:prstClr val="black"/>
                </a:solidFill>
              </a:rPr>
              <a:t> </a:t>
            </a:r>
            <a:r>
              <a:rPr lang="en-GB" kern="0" dirty="0" err="1">
                <a:solidFill>
                  <a:prstClr val="black"/>
                </a:solidFill>
              </a:rPr>
              <a:t>cael</a:t>
            </a:r>
            <a:r>
              <a:rPr lang="en-GB" kern="0" dirty="0">
                <a:solidFill>
                  <a:prstClr val="black"/>
                </a:solidFill>
              </a:rPr>
              <a:t> </a:t>
            </a:r>
            <a:r>
              <a:rPr lang="en-GB" kern="0" dirty="0" err="1">
                <a:solidFill>
                  <a:prstClr val="black"/>
                </a:solidFill>
              </a:rPr>
              <a:t>ei</a:t>
            </a:r>
            <a:r>
              <a:rPr lang="en-GB" kern="0" dirty="0">
                <a:solidFill>
                  <a:prstClr val="black"/>
                </a:solidFill>
              </a:rPr>
              <a:t> </a:t>
            </a:r>
            <a:r>
              <a:rPr lang="en-GB" kern="0" dirty="0" err="1">
                <a:solidFill>
                  <a:prstClr val="black"/>
                </a:solidFill>
              </a:rPr>
              <a:t>lunio</a:t>
            </a:r>
            <a:r>
              <a:rPr lang="en-GB" kern="0" dirty="0">
                <a:solidFill>
                  <a:prstClr val="black"/>
                </a:solidFill>
              </a:rPr>
              <a:t> </a:t>
            </a:r>
            <a:r>
              <a:rPr lang="en-GB" kern="0" dirty="0" err="1">
                <a:solidFill>
                  <a:prstClr val="black"/>
                </a:solidFill>
              </a:rPr>
              <a:t>i'w</a:t>
            </a:r>
            <a:r>
              <a:rPr lang="en-GB" kern="0" dirty="0">
                <a:solidFill>
                  <a:prstClr val="black"/>
                </a:solidFill>
              </a:rPr>
              <a:t> </a:t>
            </a:r>
            <a:r>
              <a:rPr lang="en-GB" kern="0" dirty="0" err="1">
                <a:solidFill>
                  <a:prstClr val="black"/>
                </a:solidFill>
              </a:rPr>
              <a:t>gyflwyno</a:t>
            </a:r>
            <a:r>
              <a:rPr lang="en-GB" kern="0" dirty="0">
                <a:solidFill>
                  <a:prstClr val="black"/>
                </a:solidFill>
              </a:rPr>
              <a:t> </a:t>
            </a:r>
            <a:r>
              <a:rPr lang="en-GB" kern="0" dirty="0" err="1">
                <a:solidFill>
                  <a:prstClr val="black"/>
                </a:solidFill>
              </a:rPr>
              <a:t>mewn</a:t>
            </a:r>
            <a:r>
              <a:rPr lang="en-GB" kern="0" dirty="0">
                <a:solidFill>
                  <a:prstClr val="black"/>
                </a:solidFill>
              </a:rPr>
              <a:t> </a:t>
            </a:r>
            <a:r>
              <a:rPr lang="en-GB" kern="0" dirty="0" err="1">
                <a:solidFill>
                  <a:prstClr val="black"/>
                </a:solidFill>
              </a:rPr>
              <a:t>amgylchedd</a:t>
            </a:r>
            <a:r>
              <a:rPr lang="en-GB" kern="0" dirty="0">
                <a:solidFill>
                  <a:prstClr val="black"/>
                </a:solidFill>
              </a:rPr>
              <a:t> </a:t>
            </a:r>
            <a:r>
              <a:rPr lang="en-GB" kern="0" dirty="0" err="1">
                <a:solidFill>
                  <a:prstClr val="black"/>
                </a:solidFill>
              </a:rPr>
              <a:t>ystafell</a:t>
            </a:r>
            <a:r>
              <a:rPr lang="en-GB" kern="0" dirty="0">
                <a:solidFill>
                  <a:prstClr val="black"/>
                </a:solidFill>
              </a:rPr>
              <a:t> </a:t>
            </a:r>
            <a:r>
              <a:rPr lang="en-GB" kern="0" dirty="0" err="1">
                <a:solidFill>
                  <a:prstClr val="black"/>
                </a:solidFill>
              </a:rPr>
              <a:t>ddosbarth</a:t>
            </a:r>
            <a:r>
              <a:rPr lang="en-GB" kern="0" dirty="0">
                <a:solidFill>
                  <a:prstClr val="black"/>
                </a:solidFill>
              </a:rPr>
              <a:t> neu </a:t>
            </a:r>
            <a:r>
              <a:rPr lang="en-GB" kern="0" dirty="0" err="1">
                <a:solidFill>
                  <a:prstClr val="black"/>
                </a:solidFill>
              </a:rPr>
              <a:t>weithdai</a:t>
            </a:r>
            <a:r>
              <a:rPr lang="en-GB" kern="0" dirty="0">
                <a:solidFill>
                  <a:prstClr val="black"/>
                </a:solidFill>
              </a:rPr>
              <a:t> </a:t>
            </a:r>
            <a:r>
              <a:rPr lang="en-GB" kern="0" dirty="0" err="1">
                <a:solidFill>
                  <a:prstClr val="black"/>
                </a:solidFill>
              </a:rPr>
              <a:t>sy'n</a:t>
            </a:r>
            <a:r>
              <a:rPr lang="en-GB" kern="0" dirty="0">
                <a:solidFill>
                  <a:prstClr val="black"/>
                </a:solidFill>
              </a:rPr>
              <a:t> </a:t>
            </a:r>
            <a:r>
              <a:rPr lang="en-GB" kern="0" dirty="0" err="1">
                <a:solidFill>
                  <a:prstClr val="black"/>
                </a:solidFill>
              </a:rPr>
              <a:t>rhedeg</a:t>
            </a:r>
            <a:r>
              <a:rPr lang="en-GB" kern="0" dirty="0">
                <a:solidFill>
                  <a:prstClr val="black"/>
                </a:solidFill>
              </a:rPr>
              <a:t> </a:t>
            </a:r>
            <a:r>
              <a:rPr lang="en-GB" kern="0" dirty="0" err="1">
                <a:solidFill>
                  <a:prstClr val="black"/>
                </a:solidFill>
              </a:rPr>
              <a:t>ochr</a:t>
            </a:r>
            <a:r>
              <a:rPr lang="en-GB" kern="0" dirty="0">
                <a:solidFill>
                  <a:prstClr val="black"/>
                </a:solidFill>
              </a:rPr>
              <a:t> </a:t>
            </a:r>
            <a:r>
              <a:rPr lang="en-GB" kern="0" dirty="0" err="1">
                <a:solidFill>
                  <a:prstClr val="black"/>
                </a:solidFill>
              </a:rPr>
              <a:t>yn</a:t>
            </a:r>
            <a:r>
              <a:rPr lang="en-GB" kern="0" dirty="0">
                <a:solidFill>
                  <a:prstClr val="black"/>
                </a:solidFill>
              </a:rPr>
              <a:t> </a:t>
            </a:r>
            <a:r>
              <a:rPr lang="en-GB" kern="0" dirty="0" err="1">
                <a:solidFill>
                  <a:prstClr val="black"/>
                </a:solidFill>
              </a:rPr>
              <a:t>ochr</a:t>
            </a:r>
            <a:r>
              <a:rPr lang="en-GB" kern="0" dirty="0">
                <a:solidFill>
                  <a:prstClr val="black"/>
                </a:solidFill>
              </a:rPr>
              <a:t> ag </a:t>
            </a:r>
            <a:r>
              <a:rPr lang="en-GB" kern="0" dirty="0" err="1">
                <a:solidFill>
                  <a:prstClr val="black"/>
                </a:solidFill>
              </a:rPr>
              <a:t>oriau</a:t>
            </a:r>
            <a:r>
              <a:rPr lang="en-GB" kern="0" dirty="0">
                <a:solidFill>
                  <a:prstClr val="black"/>
                </a:solidFill>
              </a:rPr>
              <a:t> </a:t>
            </a:r>
            <a:r>
              <a:rPr lang="en-GB" kern="0" dirty="0" err="1">
                <a:solidFill>
                  <a:prstClr val="black"/>
                </a:solidFill>
              </a:rPr>
              <a:t>ymarfer</a:t>
            </a:r>
            <a:r>
              <a:rPr lang="en-GB" kern="0" dirty="0">
                <a:solidFill>
                  <a:prstClr val="black"/>
                </a:solidFill>
              </a:rPr>
              <a:t> </a:t>
            </a:r>
            <a:r>
              <a:rPr lang="en-GB" kern="0" dirty="0" err="1">
                <a:solidFill>
                  <a:prstClr val="black"/>
                </a:solidFill>
              </a:rPr>
              <a:t>gorfodol</a:t>
            </a:r>
            <a:r>
              <a:rPr lang="en-GB" kern="0" dirty="0">
                <a:solidFill>
                  <a:prstClr val="black"/>
                </a:solidFill>
              </a:rPr>
              <a:t>.  </a:t>
            </a:r>
          </a:p>
          <a:p>
            <a:pPr lvl="0">
              <a:defRPr/>
            </a:pPr>
            <a:r>
              <a:rPr lang="en-GB" kern="0" dirty="0" err="1">
                <a:solidFill>
                  <a:prstClr val="black"/>
                </a:solidFill>
              </a:rPr>
              <a:t>Mae'r</a:t>
            </a:r>
            <a:r>
              <a:rPr lang="en-GB" kern="0" dirty="0">
                <a:solidFill>
                  <a:prstClr val="black"/>
                </a:solidFill>
              </a:rPr>
              <a:t> </a:t>
            </a:r>
            <a:r>
              <a:rPr lang="en-GB" kern="0" dirty="0" err="1">
                <a:solidFill>
                  <a:prstClr val="black"/>
                </a:solidFill>
              </a:rPr>
              <a:t>holl</a:t>
            </a:r>
            <a:r>
              <a:rPr lang="en-GB" kern="0" dirty="0">
                <a:solidFill>
                  <a:prstClr val="black"/>
                </a:solidFill>
              </a:rPr>
              <a:t> </a:t>
            </a:r>
            <a:r>
              <a:rPr lang="en-GB" kern="0" dirty="0" err="1">
                <a:solidFill>
                  <a:prstClr val="black"/>
                </a:solidFill>
              </a:rPr>
              <a:t>gynnwys</a:t>
            </a:r>
            <a:r>
              <a:rPr lang="en-GB" kern="0" dirty="0">
                <a:solidFill>
                  <a:prstClr val="black"/>
                </a:solidFill>
              </a:rPr>
              <a:t> </a:t>
            </a:r>
            <a:r>
              <a:rPr lang="en-GB" kern="0" dirty="0" err="1">
                <a:solidFill>
                  <a:prstClr val="black"/>
                </a:solidFill>
              </a:rPr>
              <a:t>yn</a:t>
            </a:r>
            <a:r>
              <a:rPr lang="en-GB" kern="0" dirty="0">
                <a:solidFill>
                  <a:prstClr val="black"/>
                </a:solidFill>
              </a:rPr>
              <a:t> </a:t>
            </a:r>
            <a:r>
              <a:rPr lang="en-GB" kern="0" dirty="0" err="1">
                <a:solidFill>
                  <a:prstClr val="black"/>
                </a:solidFill>
              </a:rPr>
              <a:t>orfodol</a:t>
            </a:r>
            <a:r>
              <a:rPr lang="en-GB" kern="0" dirty="0">
                <a:solidFill>
                  <a:prstClr val="black"/>
                </a:solidFill>
              </a:rPr>
              <a:t>. </a:t>
            </a:r>
          </a:p>
        </p:txBody>
      </p:sp>
      <p:sp>
        <p:nvSpPr>
          <p:cNvPr id="7" name="Title 18">
            <a:extLst>
              <a:ext uri="{FF2B5EF4-FFF2-40B4-BE49-F238E27FC236}">
                <a16:creationId xmlns:a16="http://schemas.microsoft.com/office/drawing/2014/main" id="{D4B56BF8-CE0F-A942-8838-1A3F2D4EBEAA}"/>
              </a:ext>
            </a:extLst>
          </p:cNvPr>
          <p:cNvSpPr txBox="1">
            <a:spLocks/>
          </p:cNvSpPr>
          <p:nvPr/>
        </p:nvSpPr>
        <p:spPr>
          <a:xfrm>
            <a:off x="282011" y="208722"/>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lvl="0">
              <a:defRPr/>
            </a:pPr>
            <a:r>
              <a:rPr lang="en-US" sz="1800" err="1">
                <a:solidFill>
                  <a:srgbClr val="007BB9"/>
                </a:solidFill>
                <a:latin typeface="Arial" panose="020B0604020202020204" pitchFamily="34" charset="0"/>
                <a:cs typeface="Arial" panose="020B0604020202020204" pitchFamily="34" charset="0"/>
              </a:rPr>
              <a:t>Cymhwyster</a:t>
            </a:r>
            <a:r>
              <a:rPr lang="en-US" sz="1800">
                <a:solidFill>
                  <a:srgbClr val="007BB9"/>
                </a:solidFill>
                <a:latin typeface="Arial" panose="020B0604020202020204" pitchFamily="34" charset="0"/>
                <a:cs typeface="Arial" panose="020B0604020202020204" pitchFamily="34" charset="0"/>
              </a:rPr>
              <a:t> </a:t>
            </a:r>
            <a:r>
              <a:rPr lang="en-US" sz="1800" err="1">
                <a:solidFill>
                  <a:srgbClr val="007BB9"/>
                </a:solidFill>
                <a:latin typeface="Arial" panose="020B0604020202020204" pitchFamily="34" charset="0"/>
                <a:cs typeface="Arial" panose="020B0604020202020204" pitchFamily="34" charset="0"/>
              </a:rPr>
              <a:t>Lefel</a:t>
            </a:r>
            <a:r>
              <a:rPr lang="en-US" sz="1800">
                <a:solidFill>
                  <a:srgbClr val="007BB9"/>
                </a:solidFill>
                <a:latin typeface="Arial" panose="020B0604020202020204" pitchFamily="34" charset="0"/>
                <a:cs typeface="Arial" panose="020B0604020202020204" pitchFamily="34" charset="0"/>
              </a:rPr>
              <a:t> 2 </a:t>
            </a:r>
            <a:r>
              <a:rPr lang="en-US" sz="1800" err="1">
                <a:solidFill>
                  <a:srgbClr val="007BB9"/>
                </a:solidFill>
                <a:latin typeface="Arial" panose="020B0604020202020204" pitchFamily="34" charset="0"/>
                <a:cs typeface="Arial" panose="020B0604020202020204" pitchFamily="34" charset="0"/>
              </a:rPr>
              <a:t>Gofal</a:t>
            </a:r>
            <a:r>
              <a:rPr lang="en-US" sz="1800">
                <a:solidFill>
                  <a:srgbClr val="007BB9"/>
                </a:solidFill>
                <a:latin typeface="Arial" panose="020B0604020202020204" pitchFamily="34" charset="0"/>
                <a:cs typeface="Arial" panose="020B0604020202020204" pitchFamily="34" charset="0"/>
              </a:rPr>
              <a:t>, </a:t>
            </a:r>
            <a:r>
              <a:rPr lang="en-US" sz="1800" err="1">
                <a:solidFill>
                  <a:srgbClr val="007BB9"/>
                </a:solidFill>
                <a:latin typeface="Arial" panose="020B0604020202020204" pitchFamily="34" charset="0"/>
                <a:cs typeface="Arial" panose="020B0604020202020204" pitchFamily="34" charset="0"/>
              </a:rPr>
              <a:t>Chwarae</a:t>
            </a:r>
            <a:r>
              <a:rPr lang="en-US" sz="1800">
                <a:solidFill>
                  <a:srgbClr val="007BB9"/>
                </a:solidFill>
                <a:latin typeface="Arial" panose="020B0604020202020204" pitchFamily="34" charset="0"/>
                <a:cs typeface="Arial" panose="020B0604020202020204" pitchFamily="34" charset="0"/>
              </a:rPr>
              <a:t>, </a:t>
            </a:r>
            <a:r>
              <a:rPr lang="en-US" sz="1800" err="1">
                <a:solidFill>
                  <a:srgbClr val="007BB9"/>
                </a:solidFill>
                <a:latin typeface="Arial" panose="020B0604020202020204" pitchFamily="34" charset="0"/>
                <a:cs typeface="Arial" panose="020B0604020202020204" pitchFamily="34" charset="0"/>
              </a:rPr>
              <a:t>Dysgu</a:t>
            </a:r>
            <a:r>
              <a:rPr lang="en-US" sz="1800">
                <a:solidFill>
                  <a:srgbClr val="007BB9"/>
                </a:solidFill>
                <a:latin typeface="Arial" panose="020B0604020202020204" pitchFamily="34" charset="0"/>
                <a:cs typeface="Arial" panose="020B0604020202020204" pitchFamily="34" charset="0"/>
              </a:rPr>
              <a:t> a </a:t>
            </a:r>
            <a:r>
              <a:rPr lang="en-US" sz="1800" err="1">
                <a:solidFill>
                  <a:srgbClr val="007BB9"/>
                </a:solidFill>
                <a:latin typeface="Arial" panose="020B0604020202020204" pitchFamily="34" charset="0"/>
                <a:cs typeface="Arial" panose="020B0604020202020204" pitchFamily="34" charset="0"/>
              </a:rPr>
              <a:t>Datblygiad</a:t>
            </a:r>
            <a:r>
              <a:rPr lang="en-US" sz="1800">
                <a:solidFill>
                  <a:srgbClr val="007BB9"/>
                </a:solidFill>
                <a:latin typeface="Arial" panose="020B0604020202020204" pitchFamily="34" charset="0"/>
                <a:cs typeface="Arial" panose="020B0604020202020204" pitchFamily="34" charset="0"/>
              </a:rPr>
              <a:t> Plant: </a:t>
            </a:r>
            <a:r>
              <a:rPr lang="en-US" altLang="cy-GB" sz="1800" b="1" err="1">
                <a:solidFill>
                  <a:srgbClr val="007BB9"/>
                </a:solidFill>
                <a:latin typeface="Arial" panose="020B0604020202020204" pitchFamily="34" charset="0"/>
                <a:cs typeface="Arial" panose="020B0604020202020204" pitchFamily="34" charset="0"/>
              </a:rPr>
              <a:t>Ymarfer</a:t>
            </a:r>
            <a:r>
              <a:rPr lang="en-US" altLang="cy-GB" sz="1800" b="1">
                <a:solidFill>
                  <a:srgbClr val="007BB9"/>
                </a:solidFill>
                <a:latin typeface="Arial" panose="020B0604020202020204" pitchFamily="34" charset="0"/>
                <a:cs typeface="Arial" panose="020B0604020202020204" pitchFamily="34" charset="0"/>
              </a:rPr>
              <a:t> a </a:t>
            </a:r>
            <a:r>
              <a:rPr lang="en-US" altLang="cy-GB" sz="1800" b="1" err="1">
                <a:solidFill>
                  <a:srgbClr val="007BB9"/>
                </a:solidFill>
                <a:latin typeface="Arial" panose="020B0604020202020204" pitchFamily="34" charset="0"/>
                <a:cs typeface="Arial" panose="020B0604020202020204" pitchFamily="34" charset="0"/>
              </a:rPr>
              <a:t>Theori</a:t>
            </a:r>
            <a:endParaRPr lang="en-US" sz="1800" b="1">
              <a:solidFill>
                <a:srgbClr val="007BB9"/>
              </a:solidFill>
              <a:latin typeface="Arial" panose="020B0604020202020204" pitchFamily="34" charset="0"/>
              <a:cs typeface="Arial" panose="020B0604020202020204" pitchFamily="34" charset="0"/>
            </a:endParaRPr>
          </a:p>
          <a:p>
            <a:pPr lvl="0">
              <a:defRPr/>
            </a:pPr>
            <a:endParaRPr lang="en-US">
              <a:solidFill>
                <a:srgbClr val="007BB9"/>
              </a:solidFill>
              <a:latin typeface="Arial" panose="020B0604020202020204"/>
            </a:endParaRPr>
          </a:p>
        </p:txBody>
      </p:sp>
      <p:graphicFrame>
        <p:nvGraphicFramePr>
          <p:cNvPr id="6" name="Table 5">
            <a:extLst>
              <a:ext uri="{FF2B5EF4-FFF2-40B4-BE49-F238E27FC236}">
                <a16:creationId xmlns:a16="http://schemas.microsoft.com/office/drawing/2014/main" id="{8BC68741-7590-4921-8AE8-F567D899E4BF}"/>
              </a:ext>
            </a:extLst>
          </p:cNvPr>
          <p:cNvGraphicFramePr>
            <a:graphicFrameLocks noGrp="1"/>
          </p:cNvGraphicFramePr>
          <p:nvPr>
            <p:extLst>
              <p:ext uri="{D42A27DB-BD31-4B8C-83A1-F6EECF244321}">
                <p14:modId xmlns:p14="http://schemas.microsoft.com/office/powerpoint/2010/main" val="3577810723"/>
              </p:ext>
            </p:extLst>
          </p:nvPr>
        </p:nvGraphicFramePr>
        <p:xfrm>
          <a:off x="406205" y="1795548"/>
          <a:ext cx="7503666" cy="3447144"/>
        </p:xfrm>
        <a:graphic>
          <a:graphicData uri="http://schemas.openxmlformats.org/drawingml/2006/table">
            <a:tbl>
              <a:tblPr firstRow="1" firstCol="1" lastRow="1" lastCol="1" bandRow="1" bandCol="1">
                <a:tableStyleId>{5C22544A-7EE6-4342-B048-85BDC9FD1C3A}</a:tableStyleId>
              </a:tblPr>
              <a:tblGrid>
                <a:gridCol w="1364260">
                  <a:extLst>
                    <a:ext uri="{9D8B030D-6E8A-4147-A177-3AD203B41FA5}">
                      <a16:colId xmlns:a16="http://schemas.microsoft.com/office/drawing/2014/main" val="61828393"/>
                    </a:ext>
                  </a:extLst>
                </a:gridCol>
                <a:gridCol w="6139406">
                  <a:extLst>
                    <a:ext uri="{9D8B030D-6E8A-4147-A177-3AD203B41FA5}">
                      <a16:colId xmlns:a16="http://schemas.microsoft.com/office/drawing/2014/main" val="2734892980"/>
                    </a:ext>
                  </a:extLst>
                </a:gridCol>
              </a:tblGrid>
              <a:tr h="124692">
                <a:tc>
                  <a:txBody>
                    <a:bodyPr/>
                    <a:lstStyle/>
                    <a:p>
                      <a:pPr algn="r">
                        <a:lnSpc>
                          <a:spcPts val="1300"/>
                        </a:lnSpc>
                        <a:spcBef>
                          <a:spcPts val="300"/>
                        </a:spcBef>
                        <a:spcAft>
                          <a:spcPts val="300"/>
                        </a:spcAft>
                        <a:defRPr b="0" i="0"/>
                      </a:pPr>
                      <a:r>
                        <a:rPr lang="1106" sz="1100" b="1" err="1">
                          <a:effectLst/>
                        </a:rPr>
                        <a:t>Lefel</a:t>
                      </a:r>
                      <a:r>
                        <a:rPr lang="1106" sz="1100" b="1">
                          <a:effectLst/>
                        </a:rPr>
                        <a:t>:</a:t>
                      </a:r>
                      <a:endParaRPr lang="en-GB" sz="1100" b="1">
                        <a:effectLst/>
                        <a:latin typeface="CongressSans"/>
                        <a:ea typeface="Times New Roman" panose="02020603050405020304" pitchFamily="18" charset="0"/>
                        <a:cs typeface="Times New Roman" panose="02020603050405020304" pitchFamily="18" charset="0"/>
                      </a:endParaRPr>
                    </a:p>
                  </a:txBody>
                  <a:tcPr marL="68580" marR="68580" marT="0" marB="0">
                    <a:solidFill>
                      <a:srgbClr val="007BB9"/>
                    </a:solidFill>
                  </a:tcPr>
                </a:tc>
                <a:tc>
                  <a:txBody>
                    <a:bodyPr/>
                    <a:lstStyle/>
                    <a:p>
                      <a:pPr>
                        <a:lnSpc>
                          <a:spcPts val="1250"/>
                        </a:lnSpc>
                        <a:spcBef>
                          <a:spcPts val="400"/>
                        </a:spcBef>
                        <a:spcAft>
                          <a:spcPts val="400"/>
                        </a:spcAft>
                        <a:defRPr b="0" i="0"/>
                      </a:pPr>
                      <a:r>
                        <a:rPr lang="1106" sz="1100" b="1">
                          <a:effectLst/>
                        </a:rPr>
                        <a:t>Lefel 2</a:t>
                      </a:r>
                      <a:endParaRPr lang="en-GB" sz="1100">
                        <a:effectLst/>
                        <a:latin typeface="CongressSans"/>
                        <a:ea typeface="Times New Roman" panose="02020603050405020304" pitchFamily="18" charset="0"/>
                        <a:cs typeface="Times New Roman" panose="02020603050405020304" pitchFamily="18" charset="0"/>
                      </a:endParaRPr>
                    </a:p>
                  </a:txBody>
                  <a:tcPr marL="68580" marR="68580" marT="0" marB="0">
                    <a:solidFill>
                      <a:srgbClr val="007BB9"/>
                    </a:solidFill>
                  </a:tcPr>
                </a:tc>
                <a:extLst>
                  <a:ext uri="{0D108BD9-81ED-4DB2-BD59-A6C34878D82A}">
                    <a16:rowId xmlns:a16="http://schemas.microsoft.com/office/drawing/2014/main" val="880473030"/>
                  </a:ext>
                </a:extLst>
              </a:tr>
              <a:tr h="220739">
                <a:tc>
                  <a:txBody>
                    <a:bodyPr/>
                    <a:lstStyle/>
                    <a:p>
                      <a:pPr algn="r">
                        <a:lnSpc>
                          <a:spcPts val="1300"/>
                        </a:lnSpc>
                        <a:spcBef>
                          <a:spcPts val="300"/>
                        </a:spcBef>
                        <a:spcAft>
                          <a:spcPts val="300"/>
                        </a:spcAft>
                        <a:defRPr b="0" i="0"/>
                      </a:pPr>
                      <a:r>
                        <a:rPr lang="1106" sz="1100" b="1">
                          <a:solidFill>
                            <a:schemeClr val="tx1"/>
                          </a:solidFill>
                          <a:effectLst/>
                        </a:rPr>
                        <a:t>ODA: </a:t>
                      </a:r>
                      <a:endParaRPr lang="en-GB" sz="1100" b="1">
                        <a:solidFill>
                          <a:schemeClr val="tx1"/>
                        </a:solidFill>
                        <a:effectLst/>
                        <a:latin typeface="CongressSans"/>
                        <a:ea typeface="Times New Roman" panose="02020603050405020304" pitchFamily="18" charset="0"/>
                        <a:cs typeface="Times New Roman" panose="02020603050405020304" pitchFamily="18" charset="0"/>
                      </a:endParaRPr>
                    </a:p>
                  </a:txBody>
                  <a:tcPr marL="68580" marR="68580" marT="0" marB="0">
                    <a:solidFill>
                      <a:srgbClr val="CBD7E6"/>
                    </a:solidFill>
                  </a:tcPr>
                </a:tc>
                <a:tc>
                  <a:txBody>
                    <a:bodyPr/>
                    <a:lstStyle/>
                    <a:p>
                      <a:pPr>
                        <a:lnSpc>
                          <a:spcPts val="1250"/>
                        </a:lnSpc>
                        <a:spcBef>
                          <a:spcPts val="400"/>
                        </a:spcBef>
                        <a:spcAft>
                          <a:spcPts val="400"/>
                        </a:spcAft>
                        <a:defRPr b="0" i="0"/>
                      </a:pPr>
                      <a:r>
                        <a:rPr lang="1106" sz="1100" b="1">
                          <a:solidFill>
                            <a:schemeClr val="tx1"/>
                          </a:solidFill>
                          <a:effectLst/>
                        </a:rPr>
                        <a:t>50</a:t>
                      </a:r>
                      <a:endParaRPr lang="en-GB" sz="1100">
                        <a:solidFill>
                          <a:schemeClr val="tx1"/>
                        </a:solidFill>
                        <a:effectLst/>
                        <a:latin typeface="CongressSans"/>
                        <a:ea typeface="Times New Roman" panose="02020603050405020304" pitchFamily="18" charset="0"/>
                        <a:cs typeface="Times New Roman" panose="02020603050405020304" pitchFamily="18" charset="0"/>
                      </a:endParaRPr>
                    </a:p>
                  </a:txBody>
                  <a:tcPr marL="68580" marR="68580" marT="0" marB="0">
                    <a:solidFill>
                      <a:srgbClr val="CBD7E6"/>
                    </a:solidFill>
                  </a:tcPr>
                </a:tc>
                <a:extLst>
                  <a:ext uri="{0D108BD9-81ED-4DB2-BD59-A6C34878D82A}">
                    <a16:rowId xmlns:a16="http://schemas.microsoft.com/office/drawing/2014/main" val="164377660"/>
                  </a:ext>
                </a:extLst>
              </a:tr>
              <a:tr h="220739">
                <a:tc>
                  <a:txBody>
                    <a:bodyPr/>
                    <a:lstStyle/>
                    <a:p>
                      <a:pPr algn="r">
                        <a:lnSpc>
                          <a:spcPts val="1300"/>
                        </a:lnSpc>
                        <a:spcBef>
                          <a:spcPts val="300"/>
                        </a:spcBef>
                        <a:spcAft>
                          <a:spcPts val="300"/>
                        </a:spcAft>
                        <a:defRPr b="0" i="0"/>
                      </a:pPr>
                      <a:r>
                        <a:rPr lang="1106" sz="1100" b="1">
                          <a:solidFill>
                            <a:schemeClr val="tx1"/>
                          </a:solidFill>
                          <a:effectLst/>
                        </a:rPr>
                        <a:t>Gwerth Credyd</a:t>
                      </a:r>
                      <a:endParaRPr lang="en-GB" sz="1100" b="1">
                        <a:solidFill>
                          <a:schemeClr val="tx1"/>
                        </a:solidFill>
                        <a:effectLst/>
                        <a:latin typeface="CongressSans"/>
                        <a:ea typeface="Times New Roman" panose="02020603050405020304" pitchFamily="18" charset="0"/>
                        <a:cs typeface="Times New Roman" panose="02020603050405020304" pitchFamily="18" charset="0"/>
                      </a:endParaRPr>
                    </a:p>
                  </a:txBody>
                  <a:tcPr marL="68580" marR="68580" marT="0" marB="0">
                    <a:solidFill>
                      <a:srgbClr val="E7ECF3"/>
                    </a:solidFill>
                  </a:tcPr>
                </a:tc>
                <a:tc>
                  <a:txBody>
                    <a:bodyPr/>
                    <a:lstStyle/>
                    <a:p>
                      <a:pPr>
                        <a:lnSpc>
                          <a:spcPts val="1250"/>
                        </a:lnSpc>
                        <a:spcBef>
                          <a:spcPts val="400"/>
                        </a:spcBef>
                        <a:spcAft>
                          <a:spcPts val="400"/>
                        </a:spcAft>
                        <a:defRPr b="0" i="0"/>
                      </a:pPr>
                      <a:r>
                        <a:rPr lang="1106" sz="1100" b="1">
                          <a:solidFill>
                            <a:schemeClr val="tx1"/>
                          </a:solidFill>
                          <a:effectLst/>
                        </a:rPr>
                        <a:t>5 credyd</a:t>
                      </a:r>
                      <a:endParaRPr lang="en-GB" sz="1100">
                        <a:solidFill>
                          <a:schemeClr val="tx1"/>
                        </a:solidFill>
                        <a:effectLst/>
                        <a:latin typeface="CongressSans"/>
                        <a:ea typeface="Times New Roman" panose="02020603050405020304" pitchFamily="18" charset="0"/>
                        <a:cs typeface="Times New Roman" panose="02020603050405020304" pitchFamily="18" charset="0"/>
                      </a:endParaRPr>
                    </a:p>
                  </a:txBody>
                  <a:tcPr marL="68580" marR="68580" marT="0" marB="0">
                    <a:solidFill>
                      <a:srgbClr val="E7ECF3"/>
                    </a:solidFill>
                  </a:tcPr>
                </a:tc>
                <a:extLst>
                  <a:ext uri="{0D108BD9-81ED-4DB2-BD59-A6C34878D82A}">
                    <a16:rowId xmlns:a16="http://schemas.microsoft.com/office/drawing/2014/main" val="3862961040"/>
                  </a:ext>
                </a:extLst>
              </a:tr>
              <a:tr h="2042511">
                <a:tc>
                  <a:txBody>
                    <a:bodyPr/>
                    <a:lstStyle/>
                    <a:p>
                      <a:pPr algn="r">
                        <a:lnSpc>
                          <a:spcPts val="1300"/>
                        </a:lnSpc>
                        <a:spcBef>
                          <a:spcPts val="300"/>
                        </a:spcBef>
                        <a:spcAft>
                          <a:spcPts val="300"/>
                        </a:spcAft>
                        <a:defRPr b="0" i="0"/>
                      </a:pPr>
                      <a:r>
                        <a:rPr lang="1106" sz="1100" b="1">
                          <a:solidFill>
                            <a:schemeClr val="tx1"/>
                          </a:solidFill>
                          <a:effectLst/>
                        </a:rPr>
                        <a:t>Nod:</a:t>
                      </a:r>
                      <a:endParaRPr lang="en-GB" sz="1100" b="1">
                        <a:solidFill>
                          <a:schemeClr val="tx1"/>
                        </a:solidFill>
                        <a:effectLst/>
                        <a:latin typeface="CongressSans"/>
                        <a:ea typeface="Times New Roman" panose="02020603050405020304" pitchFamily="18" charset="0"/>
                        <a:cs typeface="Times New Roman" panose="02020603050405020304" pitchFamily="18" charset="0"/>
                      </a:endParaRPr>
                    </a:p>
                  </a:txBody>
                  <a:tcPr marL="68580" marR="68580" marT="0" marB="0">
                    <a:solidFill>
                      <a:srgbClr val="CBD7E6"/>
                    </a:solidFill>
                  </a:tcPr>
                </a:tc>
                <a:tc>
                  <a:txBody>
                    <a:bodyPr/>
                    <a:lstStyle/>
                    <a:p>
                      <a:pPr>
                        <a:lnSpc>
                          <a:spcPct val="107000"/>
                        </a:lnSpc>
                        <a:spcBef>
                          <a:spcPts val="200"/>
                        </a:spcBef>
                        <a:spcAft>
                          <a:spcPct val="0"/>
                        </a:spcAft>
                        <a:defRPr b="0" i="0"/>
                      </a:pPr>
                      <a:r>
                        <a:rPr lang="1106" sz="1100" b="1">
                          <a:solidFill>
                            <a:schemeClr val="tx1"/>
                          </a:solidFill>
                          <a:effectLst/>
                        </a:rPr>
                        <a:t>Adeiladu ar wybodaeth am ofal, chwarae, dysgu a datblygiad plant drwy</a:t>
                      </a:r>
                    </a:p>
                    <a:p>
                      <a:pPr>
                        <a:lnSpc>
                          <a:spcPct val="107000"/>
                        </a:lnSpc>
                        <a:spcBef>
                          <a:spcPts val="200"/>
                        </a:spcBef>
                        <a:spcAft>
                          <a:spcPct val="0"/>
                        </a:spcAft>
                        <a:defRPr b="0" i="0"/>
                      </a:pPr>
                      <a:endParaRPr lang="1106" sz="1100" b="1">
                        <a:solidFill>
                          <a:schemeClr val="tx1"/>
                        </a:solidFill>
                        <a:effectLst/>
                      </a:endParaRPr>
                    </a:p>
                    <a:p>
                      <a:pPr marL="342900" lvl="0" indent="-342900">
                        <a:lnSpc>
                          <a:spcPct val="107000"/>
                        </a:lnSpc>
                        <a:spcBef>
                          <a:spcPts val="200"/>
                        </a:spcBef>
                        <a:spcAft>
                          <a:spcPct val="0"/>
                        </a:spcAft>
                        <a:buFont typeface="Symbol" panose="05050102010706020507" pitchFamily="18" charset="2"/>
                        <a:buChar char=""/>
                      </a:pPr>
                      <a:r>
                        <a:rPr lang="1106" sz="1100" b="1" err="1">
                          <a:solidFill>
                            <a:schemeClr val="tx1"/>
                          </a:solidFill>
                          <a:effectLst/>
                        </a:rPr>
                        <a:t>atgyfnerthu</a:t>
                      </a:r>
                      <a:r>
                        <a:rPr lang="1106" sz="1100" b="1">
                          <a:solidFill>
                            <a:schemeClr val="tx1"/>
                          </a:solidFill>
                          <a:effectLst/>
                        </a:rPr>
                        <a:t> </a:t>
                      </a:r>
                      <a:r>
                        <a:rPr lang="1106" sz="1100" b="1" err="1">
                          <a:solidFill>
                            <a:schemeClr val="tx1"/>
                          </a:solidFill>
                          <a:effectLst/>
                        </a:rPr>
                        <a:t>gwybodaeth</a:t>
                      </a:r>
                      <a:r>
                        <a:rPr lang="1106" sz="1100" b="1">
                          <a:solidFill>
                            <a:schemeClr val="tx1"/>
                          </a:solidFill>
                          <a:effectLst/>
                        </a:rPr>
                        <a:t> am iechyd, </a:t>
                      </a:r>
                      <a:r>
                        <a:rPr lang="1106" sz="1100" b="1" err="1">
                          <a:solidFill>
                            <a:schemeClr val="tx1"/>
                          </a:solidFill>
                          <a:effectLst/>
                        </a:rPr>
                        <a:t>llesiant</a:t>
                      </a:r>
                      <a:r>
                        <a:rPr lang="1106" sz="1100" b="1">
                          <a:solidFill>
                            <a:schemeClr val="tx1"/>
                          </a:solidFill>
                          <a:effectLst/>
                        </a:rPr>
                        <a:t> a </a:t>
                      </a:r>
                      <a:r>
                        <a:rPr lang="1106" sz="1100" b="1" err="1">
                          <a:solidFill>
                            <a:schemeClr val="tx1"/>
                          </a:solidFill>
                          <a:effectLst/>
                        </a:rPr>
                        <a:t>datblygiad</a:t>
                      </a:r>
                      <a:r>
                        <a:rPr lang="1106" sz="1100" b="1">
                          <a:solidFill>
                            <a:schemeClr val="tx1"/>
                          </a:solidFill>
                          <a:effectLst/>
                        </a:rPr>
                        <a:t> plant 0-19 </a:t>
                      </a:r>
                      <a:r>
                        <a:rPr lang="1106" sz="1100" b="1" err="1">
                          <a:solidFill>
                            <a:schemeClr val="tx1"/>
                          </a:solidFill>
                          <a:effectLst/>
                        </a:rPr>
                        <a:t>oed</a:t>
                      </a:r>
                      <a:r>
                        <a:rPr lang="1106" sz="1100" b="1">
                          <a:solidFill>
                            <a:schemeClr val="tx1"/>
                          </a:solidFill>
                          <a:effectLst/>
                        </a:rPr>
                        <a:t> a </a:t>
                      </a:r>
                      <a:r>
                        <a:rPr lang="1106" sz="1100" b="1" err="1">
                          <a:solidFill>
                            <a:schemeClr val="tx1"/>
                          </a:solidFill>
                          <a:effectLst/>
                        </a:rPr>
                        <a:t>ffactorau</a:t>
                      </a:r>
                      <a:r>
                        <a:rPr lang="1106" sz="1100" b="1">
                          <a:solidFill>
                            <a:schemeClr val="tx1"/>
                          </a:solidFill>
                        </a:rPr>
                        <a:t> </a:t>
                      </a:r>
                      <a:endParaRPr lang="1106"/>
                    </a:p>
                    <a:p>
                      <a:pPr marL="0" lvl="0" indent="0">
                        <a:lnSpc>
                          <a:spcPct val="107000"/>
                        </a:lnSpc>
                        <a:spcBef>
                          <a:spcPts val="200"/>
                        </a:spcBef>
                        <a:spcAft>
                          <a:spcPct val="0"/>
                        </a:spcAft>
                        <a:buNone/>
                      </a:pPr>
                      <a:r>
                        <a:rPr lang="1106" sz="1100" b="1">
                          <a:solidFill>
                            <a:schemeClr val="tx1"/>
                          </a:solidFill>
                        </a:rPr>
                        <a:t>           </a:t>
                      </a:r>
                      <a:r>
                        <a:rPr lang="1106" sz="1100" b="1" err="1">
                          <a:solidFill>
                            <a:schemeClr val="tx1"/>
                          </a:solidFill>
                          <a:effectLst/>
                        </a:rPr>
                        <a:t>sy'n</a:t>
                      </a:r>
                      <a:r>
                        <a:rPr lang="1106" sz="1100" b="1">
                          <a:solidFill>
                            <a:schemeClr val="tx1"/>
                          </a:solidFill>
                          <a:effectLst/>
                        </a:rPr>
                        <a:t> </a:t>
                      </a:r>
                      <a:r>
                        <a:rPr lang="1106" sz="1100" b="1" err="1">
                          <a:solidFill>
                            <a:schemeClr val="tx1"/>
                          </a:solidFill>
                          <a:effectLst/>
                        </a:rPr>
                        <a:t>cefnogi</a:t>
                      </a:r>
                      <a:r>
                        <a:rPr lang="1106" sz="1100" b="1">
                          <a:solidFill>
                            <a:schemeClr val="tx1"/>
                          </a:solidFill>
                          <a:effectLst/>
                        </a:rPr>
                        <a:t> iechyd a llesiant a datblygiad</a:t>
                      </a:r>
                      <a:endParaRPr lang="1106">
                        <a:effectLst/>
                      </a:endParaRPr>
                    </a:p>
                    <a:p>
                      <a:pPr marL="231140">
                        <a:lnSpc>
                          <a:spcPct val="107000"/>
                        </a:lnSpc>
                        <a:spcBef>
                          <a:spcPts val="200"/>
                        </a:spcBef>
                        <a:spcAft>
                          <a:spcPct val="0"/>
                        </a:spcAft>
                        <a:defRPr b="0" i="0"/>
                      </a:pPr>
                      <a:endParaRPr lang="1106" sz="1100" b="1">
                        <a:solidFill>
                          <a:schemeClr val="tx1"/>
                        </a:solidFill>
                        <a:effectLst/>
                      </a:endParaRPr>
                    </a:p>
                    <a:p>
                      <a:pPr marL="342900" lvl="0" indent="-342900">
                        <a:lnSpc>
                          <a:spcPct val="107000"/>
                        </a:lnSpc>
                        <a:spcBef>
                          <a:spcPts val="200"/>
                        </a:spcBef>
                        <a:spcAft>
                          <a:spcPct val="0"/>
                        </a:spcAft>
                        <a:buFont typeface="Symbol" panose="05050102010706020507" pitchFamily="18" charset="2"/>
                        <a:buChar char=""/>
                        <a:defRPr b="0" i="0"/>
                      </a:pPr>
                      <a:r>
                        <a:rPr lang="1106" sz="1100" b="1">
                          <a:solidFill>
                            <a:schemeClr val="tx1"/>
                          </a:solidFill>
                          <a:effectLst/>
                        </a:rPr>
                        <a:t>meithrin gwybodaeth am rôl a gwerth gwasanaethau gofal cymdeithasol, addysg ac iechyd sydd ar gael yng Nghymru i ddiwallu anghenion plant o ran gofal, iechyd, llesiant a datblygiad.</a:t>
                      </a:r>
                      <a:endParaRPr lang="en-GB" sz="1100">
                        <a:solidFill>
                          <a:schemeClr val="tx1"/>
                        </a:solidFill>
                        <a:effectLst/>
                        <a:latin typeface="CongressSans"/>
                        <a:ea typeface="Times New Roman" panose="02020603050405020304" pitchFamily="18" charset="0"/>
                        <a:cs typeface="CongressSans"/>
                      </a:endParaRPr>
                    </a:p>
                  </a:txBody>
                  <a:tcPr marL="68580" marR="68580" marT="0" marB="0">
                    <a:solidFill>
                      <a:srgbClr val="CBD7E6"/>
                    </a:solidFill>
                  </a:tcPr>
                </a:tc>
                <a:extLst>
                  <a:ext uri="{0D108BD9-81ED-4DB2-BD59-A6C34878D82A}">
                    <a16:rowId xmlns:a16="http://schemas.microsoft.com/office/drawing/2014/main" val="1101154367"/>
                  </a:ext>
                </a:extLst>
              </a:tr>
              <a:tr h="798055">
                <a:tc>
                  <a:txBody>
                    <a:bodyPr/>
                    <a:lstStyle/>
                    <a:p>
                      <a:pPr algn="r">
                        <a:lnSpc>
                          <a:spcPts val="1300"/>
                        </a:lnSpc>
                        <a:spcBef>
                          <a:spcPts val="300"/>
                        </a:spcBef>
                        <a:spcAft>
                          <a:spcPts val="300"/>
                        </a:spcAft>
                      </a:pPr>
                      <a:r>
                        <a:rPr lang="1106" sz="1100" b="1">
                          <a:solidFill>
                            <a:schemeClr val="tx1"/>
                          </a:solidFill>
                          <a:effectLst/>
                        </a:rPr>
                        <a:t>Math o</a:t>
                      </a:r>
                      <a:r>
                        <a:rPr lang="1106" sz="1100" b="1">
                          <a:solidFill>
                            <a:schemeClr val="tx1"/>
                          </a:solidFill>
                        </a:rPr>
                        <a:t> </a:t>
                      </a:r>
                      <a:r>
                        <a:rPr lang="en-GB" sz="1100" b="1">
                          <a:solidFill>
                            <a:schemeClr val="tx1"/>
                          </a:solidFill>
                        </a:rPr>
                        <a:t> </a:t>
                      </a:r>
                      <a:r>
                        <a:rPr lang="en-GB" sz="1100" b="1" err="1">
                          <a:solidFill>
                            <a:schemeClr val="tx1"/>
                          </a:solidFill>
                          <a:effectLst/>
                        </a:rPr>
                        <a:t>asesiad</a:t>
                      </a:r>
                      <a:r>
                        <a:rPr lang="1106" sz="1100" b="1">
                          <a:solidFill>
                            <a:schemeClr val="tx1"/>
                          </a:solidFill>
                          <a:effectLst/>
                        </a:rPr>
                        <a:t>:</a:t>
                      </a:r>
                      <a:r>
                        <a:rPr lang="1106" sz="1100" b="1">
                          <a:solidFill>
                            <a:schemeClr val="tx1"/>
                          </a:solidFill>
                        </a:rPr>
                        <a:t>    </a:t>
                      </a:r>
                      <a:endParaRPr lang="en-GB" sz="1100" b="1">
                        <a:solidFill>
                          <a:schemeClr val="tx1"/>
                        </a:solidFill>
                        <a:effectLst/>
                        <a:latin typeface="CongressSans"/>
                        <a:ea typeface="Times New Roman" panose="02020603050405020304" pitchFamily="18" charset="0"/>
                        <a:cs typeface="Times New Roman" panose="02020603050405020304" pitchFamily="18" charset="0"/>
                      </a:endParaRPr>
                    </a:p>
                  </a:txBody>
                  <a:tcPr marL="68580" marR="68580" marT="0" marB="0">
                    <a:solidFill>
                      <a:srgbClr val="E7ECF3"/>
                    </a:solidFill>
                  </a:tcPr>
                </a:tc>
                <a:tc>
                  <a:txBody>
                    <a:bodyPr/>
                    <a:lstStyle/>
                    <a:p>
                      <a:pPr>
                        <a:lnSpc>
                          <a:spcPts val="1250"/>
                        </a:lnSpc>
                        <a:spcBef>
                          <a:spcPts val="400"/>
                        </a:spcBef>
                        <a:spcAft>
                          <a:spcPts val="400"/>
                        </a:spcAft>
                        <a:defRPr b="0" i="0"/>
                      </a:pPr>
                      <a:r>
                        <a:rPr lang="1106" sz="1100" b="1">
                          <a:solidFill>
                            <a:schemeClr val="tx1"/>
                          </a:solidFill>
                          <a:effectLst/>
                        </a:rPr>
                        <a:t>Asesiad allanol: arholiad ysgrifenedig neu ar-lein. </a:t>
                      </a:r>
                    </a:p>
                    <a:p>
                      <a:pPr>
                        <a:lnSpc>
                          <a:spcPts val="1250"/>
                        </a:lnSpc>
                        <a:spcBef>
                          <a:spcPts val="400"/>
                        </a:spcBef>
                        <a:spcAft>
                          <a:spcPts val="400"/>
                        </a:spcAft>
                        <a:defRPr b="0" i="0"/>
                      </a:pPr>
                      <a:r>
                        <a:rPr lang="1106" sz="1100" b="1">
                          <a:solidFill>
                            <a:schemeClr val="tx1"/>
                          </a:solidFill>
                          <a:effectLst/>
                        </a:rPr>
                        <a:t>Bydd yr asesiad hwn yn asesu gwybodaeth a dealltwriaeth o'r holl gynnwys drwy gydol oes y fanyleb. </a:t>
                      </a:r>
                      <a:endParaRPr lang="en-GB" sz="1100">
                        <a:solidFill>
                          <a:schemeClr val="tx1"/>
                        </a:solidFill>
                        <a:effectLst/>
                        <a:latin typeface="CongressSans"/>
                        <a:ea typeface="Times New Roman" panose="02020603050405020304" pitchFamily="18" charset="0"/>
                        <a:cs typeface="Times New Roman" panose="02020603050405020304" pitchFamily="18" charset="0"/>
                      </a:endParaRPr>
                    </a:p>
                  </a:txBody>
                  <a:tcPr marL="68580" marR="68580" marT="0" marB="0">
                    <a:solidFill>
                      <a:srgbClr val="E7ECF3"/>
                    </a:solidFill>
                  </a:tcPr>
                </a:tc>
                <a:extLst>
                  <a:ext uri="{0D108BD9-81ED-4DB2-BD59-A6C34878D82A}">
                    <a16:rowId xmlns:a16="http://schemas.microsoft.com/office/drawing/2014/main" val="4196272345"/>
                  </a:ext>
                </a:extLst>
              </a:tr>
            </a:tbl>
          </a:graphicData>
        </a:graphic>
      </p:graphicFrame>
    </p:spTree>
    <p:extLst>
      <p:ext uri="{BB962C8B-B14F-4D97-AF65-F5344CB8AC3E}">
        <p14:creationId xmlns:p14="http://schemas.microsoft.com/office/powerpoint/2010/main" val="7485080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BAEDC3A-89E4-4814-A285-2A35196FE75A}"/>
              </a:ext>
            </a:extLst>
          </p:cNvPr>
          <p:cNvSpPr/>
          <p:nvPr/>
        </p:nvSpPr>
        <p:spPr>
          <a:xfrm>
            <a:off x="311019" y="948009"/>
            <a:ext cx="10985241" cy="646331"/>
          </a:xfrm>
          <a:prstGeom prst="rect">
            <a:avLst/>
          </a:prstGeom>
        </p:spPr>
        <p:txBody>
          <a:bodyPr wrap="square">
            <a:spAutoFit/>
          </a:bodyPr>
          <a:lstStyle/>
          <a:p>
            <a:pPr>
              <a:defRPr/>
            </a:pPr>
            <a:r>
              <a:rPr lang="en-GB" kern="1600" dirty="0" err="1">
                <a:solidFill>
                  <a:srgbClr val="1E7BB9"/>
                </a:solidFill>
                <a:latin typeface="Arial" panose="020B0604020202020204" pitchFamily="34" charset="0"/>
                <a:ea typeface="Times New Roman" panose="02020603050405020304" pitchFamily="18" charset="0"/>
                <a:cs typeface="Arial" panose="020B0604020202020204" pitchFamily="34" charset="0"/>
              </a:rPr>
              <a:t>Uned</a:t>
            </a:r>
            <a:r>
              <a:rPr lang="en-GB" kern="1600" dirty="0">
                <a:solidFill>
                  <a:srgbClr val="1E7BB9"/>
                </a:solidFill>
                <a:latin typeface="Arial" panose="020B0604020202020204" pitchFamily="34" charset="0"/>
                <a:ea typeface="Times New Roman" panose="02020603050405020304" pitchFamily="18" charset="0"/>
                <a:cs typeface="Arial" panose="020B0604020202020204" pitchFamily="34" charset="0"/>
              </a:rPr>
              <a:t> 216	</a:t>
            </a:r>
          </a:p>
          <a:p>
            <a:pPr>
              <a:defRPr/>
            </a:pPr>
            <a:r>
              <a:rPr lang="en-GB" kern="1600" dirty="0" err="1">
                <a:solidFill>
                  <a:srgbClr val="1E7BB9"/>
                </a:solidFill>
                <a:latin typeface="Arial" panose="020B0604020202020204" pitchFamily="34" charset="0"/>
                <a:ea typeface="Times New Roman" panose="02020603050405020304" pitchFamily="18" charset="0"/>
                <a:cs typeface="Arial" panose="020B0604020202020204" pitchFamily="34" charset="0"/>
              </a:rPr>
              <a:t>Deall</a:t>
            </a:r>
            <a:r>
              <a:rPr lang="en-GB" kern="1600" dirty="0">
                <a:solidFill>
                  <a:srgbClr val="1E7BB9"/>
                </a:solidFill>
                <a:latin typeface="Arial" panose="020B0604020202020204" pitchFamily="34" charset="0"/>
                <a:ea typeface="Times New Roman" panose="02020603050405020304" pitchFamily="18" charset="0"/>
                <a:cs typeface="Arial" panose="020B0604020202020204" pitchFamily="34" charset="0"/>
              </a:rPr>
              <a:t> </a:t>
            </a:r>
            <a:r>
              <a:rPr lang="en-GB" kern="1600" dirty="0" err="1">
                <a:solidFill>
                  <a:srgbClr val="1E7BB9"/>
                </a:solidFill>
                <a:latin typeface="Arial" panose="020B0604020202020204" pitchFamily="34" charset="0"/>
                <a:ea typeface="Times New Roman" panose="02020603050405020304" pitchFamily="18" charset="0"/>
                <a:cs typeface="Arial" panose="020B0604020202020204" pitchFamily="34" charset="0"/>
              </a:rPr>
              <a:t>Gofal</a:t>
            </a:r>
            <a:r>
              <a:rPr lang="en-GB" kern="1600" dirty="0">
                <a:solidFill>
                  <a:srgbClr val="1E7BB9"/>
                </a:solidFill>
                <a:latin typeface="Arial" panose="020B0604020202020204" pitchFamily="34" charset="0"/>
                <a:ea typeface="Times New Roman" panose="02020603050405020304" pitchFamily="18" charset="0"/>
                <a:cs typeface="Arial" panose="020B0604020202020204" pitchFamily="34" charset="0"/>
              </a:rPr>
              <a:t>, </a:t>
            </a:r>
            <a:r>
              <a:rPr lang="en-GB" kern="1600" dirty="0" err="1">
                <a:solidFill>
                  <a:srgbClr val="1E7BB9"/>
                </a:solidFill>
                <a:latin typeface="Arial" panose="020B0604020202020204" pitchFamily="34" charset="0"/>
                <a:ea typeface="Times New Roman" panose="02020603050405020304" pitchFamily="18" charset="0"/>
                <a:cs typeface="Arial" panose="020B0604020202020204" pitchFamily="34" charset="0"/>
              </a:rPr>
              <a:t>Chwarae</a:t>
            </a:r>
            <a:r>
              <a:rPr lang="en-GB" kern="1600" dirty="0">
                <a:solidFill>
                  <a:srgbClr val="1E7BB9"/>
                </a:solidFill>
                <a:latin typeface="Arial" panose="020B0604020202020204" pitchFamily="34" charset="0"/>
                <a:ea typeface="Times New Roman" panose="02020603050405020304" pitchFamily="18" charset="0"/>
                <a:cs typeface="Arial" panose="020B0604020202020204" pitchFamily="34" charset="0"/>
              </a:rPr>
              <a:t>, </a:t>
            </a:r>
            <a:r>
              <a:rPr lang="en-GB" kern="1600" dirty="0" err="1">
                <a:solidFill>
                  <a:srgbClr val="1E7BB9"/>
                </a:solidFill>
                <a:latin typeface="Arial" panose="020B0604020202020204" pitchFamily="34" charset="0"/>
                <a:ea typeface="Times New Roman" panose="02020603050405020304" pitchFamily="18" charset="0"/>
                <a:cs typeface="Arial" panose="020B0604020202020204" pitchFamily="34" charset="0"/>
              </a:rPr>
              <a:t>Dysgu</a:t>
            </a:r>
            <a:r>
              <a:rPr lang="en-GB" kern="1600" dirty="0">
                <a:solidFill>
                  <a:srgbClr val="1E7BB9"/>
                </a:solidFill>
                <a:latin typeface="Arial" panose="020B0604020202020204" pitchFamily="34" charset="0"/>
                <a:ea typeface="Times New Roman" panose="02020603050405020304" pitchFamily="18" charset="0"/>
                <a:cs typeface="Arial" panose="020B0604020202020204" pitchFamily="34" charset="0"/>
              </a:rPr>
              <a:t> a </a:t>
            </a:r>
            <a:r>
              <a:rPr lang="en-GB" kern="1600" dirty="0" err="1">
                <a:solidFill>
                  <a:srgbClr val="1E7BB9"/>
                </a:solidFill>
                <a:latin typeface="Arial" panose="020B0604020202020204" pitchFamily="34" charset="0"/>
                <a:ea typeface="Times New Roman" panose="02020603050405020304" pitchFamily="18" charset="0"/>
                <a:cs typeface="Arial" panose="020B0604020202020204" pitchFamily="34" charset="0"/>
              </a:rPr>
              <a:t>Datblygiad</a:t>
            </a:r>
            <a:r>
              <a:rPr lang="en-GB" kern="1600" dirty="0">
                <a:solidFill>
                  <a:srgbClr val="1E7BB9"/>
                </a:solidFill>
                <a:latin typeface="Arial" panose="020B0604020202020204" pitchFamily="34" charset="0"/>
                <a:ea typeface="Times New Roman" panose="02020603050405020304" pitchFamily="18" charset="0"/>
                <a:cs typeface="Arial" panose="020B0604020202020204" pitchFamily="34" charset="0"/>
              </a:rPr>
              <a:t> Plant</a:t>
            </a:r>
          </a:p>
        </p:txBody>
      </p:sp>
      <p:sp>
        <p:nvSpPr>
          <p:cNvPr id="6" name="Title 18">
            <a:extLst>
              <a:ext uri="{FF2B5EF4-FFF2-40B4-BE49-F238E27FC236}">
                <a16:creationId xmlns:a16="http://schemas.microsoft.com/office/drawing/2014/main" id="{D4B56BF8-CE0F-A942-8838-1A3F2D4EBEAA}"/>
              </a:ext>
            </a:extLst>
          </p:cNvPr>
          <p:cNvSpPr txBox="1">
            <a:spLocks/>
          </p:cNvSpPr>
          <p:nvPr/>
        </p:nvSpPr>
        <p:spPr>
          <a:xfrm>
            <a:off x="282011" y="208722"/>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US" altLang="cy-GB" sz="1800" dirty="0" err="1">
                <a:solidFill>
                  <a:srgbClr val="007BB9"/>
                </a:solidFill>
                <a:latin typeface="Arial" panose="020B0604020202020204" pitchFamily="34" charset="0"/>
                <a:cs typeface="Arial" panose="020B0604020202020204" pitchFamily="34" charset="0"/>
              </a:rPr>
              <a:t>Cymhwyster</a:t>
            </a:r>
            <a:r>
              <a:rPr lang="en-US" altLang="cy-GB" sz="1800" dirty="0">
                <a:solidFill>
                  <a:srgbClr val="007BB9"/>
                </a:solidFill>
                <a:latin typeface="Arial" panose="020B0604020202020204" pitchFamily="34" charset="0"/>
                <a:cs typeface="Arial" panose="020B0604020202020204" pitchFamily="34" charset="0"/>
              </a:rPr>
              <a:t> </a:t>
            </a:r>
            <a:r>
              <a:rPr lang="en-US" altLang="cy-GB" sz="1800" dirty="0" err="1">
                <a:solidFill>
                  <a:srgbClr val="007BB9"/>
                </a:solidFill>
                <a:latin typeface="Arial" panose="020B0604020202020204" pitchFamily="34" charset="0"/>
                <a:cs typeface="Arial" panose="020B0604020202020204" pitchFamily="34" charset="0"/>
              </a:rPr>
              <a:t>Lefel</a:t>
            </a:r>
            <a:r>
              <a:rPr lang="en-US" altLang="cy-GB" sz="1800" dirty="0">
                <a:solidFill>
                  <a:srgbClr val="007BB9"/>
                </a:solidFill>
                <a:latin typeface="Arial" panose="020B0604020202020204" pitchFamily="34" charset="0"/>
                <a:cs typeface="Arial" panose="020B0604020202020204" pitchFamily="34" charset="0"/>
              </a:rPr>
              <a:t> 2 </a:t>
            </a:r>
            <a:r>
              <a:rPr lang="en-US" altLang="cy-GB" sz="1800" dirty="0" err="1">
                <a:solidFill>
                  <a:srgbClr val="007BB9"/>
                </a:solidFill>
                <a:latin typeface="Arial" panose="020B0604020202020204" pitchFamily="34" charset="0"/>
                <a:cs typeface="Arial" panose="020B0604020202020204" pitchFamily="34" charset="0"/>
              </a:rPr>
              <a:t>Gofal</a:t>
            </a:r>
            <a:r>
              <a:rPr lang="en-US" altLang="cy-GB" sz="1800" dirty="0">
                <a:solidFill>
                  <a:srgbClr val="007BB9"/>
                </a:solidFill>
                <a:latin typeface="Arial" panose="020B0604020202020204" pitchFamily="34" charset="0"/>
                <a:cs typeface="Arial" panose="020B0604020202020204" pitchFamily="34" charset="0"/>
              </a:rPr>
              <a:t>, </a:t>
            </a:r>
            <a:r>
              <a:rPr lang="en-US" altLang="cy-GB" sz="1800" dirty="0" err="1">
                <a:solidFill>
                  <a:srgbClr val="007BB9"/>
                </a:solidFill>
                <a:latin typeface="Arial" panose="020B0604020202020204" pitchFamily="34" charset="0"/>
                <a:cs typeface="Arial" panose="020B0604020202020204" pitchFamily="34" charset="0"/>
              </a:rPr>
              <a:t>Chwarae</a:t>
            </a:r>
            <a:r>
              <a:rPr lang="en-US" altLang="cy-GB" sz="1800" dirty="0">
                <a:solidFill>
                  <a:srgbClr val="007BB9"/>
                </a:solidFill>
                <a:latin typeface="Arial" panose="020B0604020202020204" pitchFamily="34" charset="0"/>
                <a:cs typeface="Arial" panose="020B0604020202020204" pitchFamily="34" charset="0"/>
              </a:rPr>
              <a:t>, </a:t>
            </a:r>
            <a:r>
              <a:rPr lang="en-US" altLang="cy-GB" sz="1800" dirty="0" err="1">
                <a:solidFill>
                  <a:srgbClr val="007BB9"/>
                </a:solidFill>
                <a:latin typeface="Arial" panose="020B0604020202020204" pitchFamily="34" charset="0"/>
                <a:cs typeface="Arial" panose="020B0604020202020204" pitchFamily="34" charset="0"/>
              </a:rPr>
              <a:t>Dysgu</a:t>
            </a:r>
            <a:r>
              <a:rPr lang="en-US" altLang="cy-GB" sz="1800" dirty="0">
                <a:solidFill>
                  <a:srgbClr val="007BB9"/>
                </a:solidFill>
                <a:latin typeface="Arial" panose="020B0604020202020204" pitchFamily="34" charset="0"/>
                <a:cs typeface="Arial" panose="020B0604020202020204" pitchFamily="34" charset="0"/>
              </a:rPr>
              <a:t> a </a:t>
            </a:r>
            <a:r>
              <a:rPr lang="en-US" altLang="cy-GB" sz="1800" dirty="0" err="1">
                <a:solidFill>
                  <a:srgbClr val="007BB9"/>
                </a:solidFill>
                <a:latin typeface="Arial" panose="020B0604020202020204" pitchFamily="34" charset="0"/>
                <a:cs typeface="Arial" panose="020B0604020202020204" pitchFamily="34" charset="0"/>
              </a:rPr>
              <a:t>Datblygiad</a:t>
            </a:r>
            <a:r>
              <a:rPr lang="en-US" altLang="cy-GB" sz="1800" dirty="0">
                <a:solidFill>
                  <a:srgbClr val="007BB9"/>
                </a:solidFill>
                <a:latin typeface="Arial" panose="020B0604020202020204" pitchFamily="34" charset="0"/>
                <a:cs typeface="Arial" panose="020B0604020202020204" pitchFamily="34" charset="0"/>
              </a:rPr>
              <a:t> Plant: </a:t>
            </a:r>
            <a:r>
              <a:rPr lang="en-US" altLang="cy-GB" sz="1800" dirty="0" err="1">
                <a:solidFill>
                  <a:srgbClr val="007BB9"/>
                </a:solidFill>
                <a:latin typeface="Arial" panose="020B0604020202020204" pitchFamily="34" charset="0"/>
                <a:cs typeface="Arial" panose="020B0604020202020204" pitchFamily="34" charset="0"/>
              </a:rPr>
              <a:t>Ymarfer</a:t>
            </a:r>
            <a:r>
              <a:rPr lang="en-US" altLang="cy-GB" sz="1800" dirty="0">
                <a:solidFill>
                  <a:srgbClr val="007BB9"/>
                </a:solidFill>
                <a:latin typeface="Arial" panose="020B0604020202020204" pitchFamily="34" charset="0"/>
                <a:cs typeface="Arial" panose="020B0604020202020204" pitchFamily="34" charset="0"/>
              </a:rPr>
              <a:t> a </a:t>
            </a:r>
            <a:r>
              <a:rPr lang="en-US" altLang="cy-GB" sz="1800" dirty="0" err="1">
                <a:solidFill>
                  <a:srgbClr val="007BB9"/>
                </a:solidFill>
                <a:latin typeface="Arial" panose="020B0604020202020204" pitchFamily="34" charset="0"/>
                <a:cs typeface="Arial" panose="020B0604020202020204" pitchFamily="34" charset="0"/>
              </a:rPr>
              <a:t>Theori</a:t>
            </a:r>
            <a:endParaRPr lang="en-US" altLang="cy-GB" sz="1800" dirty="0">
              <a:solidFill>
                <a:srgbClr val="007BB9"/>
              </a:solidFill>
              <a:latin typeface="Arial" panose="020B0604020202020204" pitchFamily="34" charset="0"/>
              <a:cs typeface="Arial" panose="020B0604020202020204" pitchFamily="34" charset="0"/>
            </a:endParaRPr>
          </a:p>
          <a:p>
            <a:pPr lvl="0">
              <a:defRPr/>
            </a:pPr>
            <a:endParaRPr lang="en-US" dirty="0">
              <a:solidFill>
                <a:srgbClr val="007BB9"/>
              </a:solidFill>
              <a:latin typeface="Arial" panose="020B0604020202020204"/>
            </a:endParaRPr>
          </a:p>
        </p:txBody>
      </p:sp>
      <p:pic>
        <p:nvPicPr>
          <p:cNvPr id="5" name="Picture 4"/>
          <p:cNvPicPr>
            <a:picLocks noChangeAspect="1"/>
          </p:cNvPicPr>
          <p:nvPr/>
        </p:nvPicPr>
        <p:blipFill>
          <a:blip r:embed="rId3"/>
          <a:stretch>
            <a:fillRect/>
          </a:stretch>
        </p:blipFill>
        <p:spPr>
          <a:xfrm>
            <a:off x="363488" y="2113129"/>
            <a:ext cx="469433" cy="457240"/>
          </a:xfrm>
          <a:prstGeom prst="rect">
            <a:avLst/>
          </a:prstGeom>
        </p:spPr>
      </p:pic>
      <p:sp>
        <p:nvSpPr>
          <p:cNvPr id="7" name="Rectangle 6"/>
          <p:cNvSpPr/>
          <p:nvPr/>
        </p:nvSpPr>
        <p:spPr>
          <a:xfrm>
            <a:off x="984505" y="2113129"/>
            <a:ext cx="10311753" cy="646331"/>
          </a:xfrm>
          <a:prstGeom prst="rect">
            <a:avLst/>
          </a:prstGeom>
        </p:spPr>
        <p:txBody>
          <a:bodyPr wrap="square">
            <a:spAutoFit/>
          </a:bodyPr>
          <a:lstStyle/>
          <a:p>
            <a:pPr lvl="0">
              <a:defRPr/>
            </a:pPr>
            <a:r>
              <a:rPr lang="en-US" kern="0">
                <a:solidFill>
                  <a:prstClr val="black"/>
                </a:solidFill>
                <a:latin typeface="Arial" panose="020B0604020202020204" pitchFamily="34" charset="0"/>
                <a:cs typeface="Arial" panose="020B0604020202020204" pitchFamily="34" charset="0"/>
              </a:rPr>
              <a:t>DD1 	</a:t>
            </a:r>
            <a:r>
              <a:rPr lang="en-US" kern="0" err="1">
                <a:solidFill>
                  <a:prstClr val="black"/>
                </a:solidFill>
                <a:latin typeface="Arial" panose="020B0604020202020204" pitchFamily="34" charset="0"/>
                <a:cs typeface="Arial" panose="020B0604020202020204" pitchFamily="34" charset="0"/>
              </a:rPr>
              <a:t>Camau</a:t>
            </a:r>
            <a:r>
              <a:rPr lang="en-US" kern="0">
                <a:solidFill>
                  <a:prstClr val="black"/>
                </a:solidFill>
                <a:latin typeface="Arial" panose="020B0604020202020204" pitchFamily="34" charset="0"/>
                <a:cs typeface="Arial" panose="020B0604020202020204" pitchFamily="34" charset="0"/>
              </a:rPr>
              <a:t> a </a:t>
            </a:r>
            <a:r>
              <a:rPr lang="en-US" kern="0" err="1">
                <a:solidFill>
                  <a:prstClr val="black"/>
                </a:solidFill>
                <a:latin typeface="Arial" panose="020B0604020202020204" pitchFamily="34" charset="0"/>
                <a:cs typeface="Arial" panose="020B0604020202020204" pitchFamily="34" charset="0"/>
              </a:rPr>
              <a:t>phatrymau</a:t>
            </a:r>
            <a:r>
              <a:rPr lang="en-US" kern="0">
                <a:solidFill>
                  <a:prstClr val="black"/>
                </a:solidFill>
                <a:latin typeface="Arial" panose="020B0604020202020204" pitchFamily="34" charset="0"/>
                <a:cs typeface="Arial" panose="020B0604020202020204" pitchFamily="34" charset="0"/>
              </a:rPr>
              <a:t> </a:t>
            </a:r>
            <a:r>
              <a:rPr lang="en-US" kern="0" err="1">
                <a:solidFill>
                  <a:prstClr val="black"/>
                </a:solidFill>
                <a:latin typeface="Arial" panose="020B0604020202020204" pitchFamily="34" charset="0"/>
                <a:cs typeface="Arial" panose="020B0604020202020204" pitchFamily="34" charset="0"/>
              </a:rPr>
              <a:t>cyffredinol</a:t>
            </a:r>
            <a:r>
              <a:rPr lang="en-US" kern="0">
                <a:solidFill>
                  <a:prstClr val="black"/>
                </a:solidFill>
                <a:latin typeface="Arial" panose="020B0604020202020204" pitchFamily="34" charset="0"/>
                <a:cs typeface="Arial" panose="020B0604020202020204" pitchFamily="34" charset="0"/>
              </a:rPr>
              <a:t> </a:t>
            </a:r>
            <a:r>
              <a:rPr lang="en-US" kern="0" err="1">
                <a:solidFill>
                  <a:prstClr val="black"/>
                </a:solidFill>
                <a:latin typeface="Arial" panose="020B0604020202020204" pitchFamily="34" charset="0"/>
                <a:cs typeface="Arial" panose="020B0604020202020204" pitchFamily="34" charset="0"/>
              </a:rPr>
              <a:t>datblygiad</a:t>
            </a:r>
            <a:r>
              <a:rPr lang="en-US" kern="0">
                <a:solidFill>
                  <a:prstClr val="black"/>
                </a:solidFill>
                <a:latin typeface="Arial" panose="020B0604020202020204" pitchFamily="34" charset="0"/>
                <a:cs typeface="Arial" panose="020B0604020202020204" pitchFamily="34" charset="0"/>
              </a:rPr>
              <a:t> </a:t>
            </a:r>
            <a:r>
              <a:rPr lang="en-US" kern="0" err="1">
                <a:solidFill>
                  <a:prstClr val="black"/>
                </a:solidFill>
                <a:latin typeface="Arial" panose="020B0604020202020204" pitchFamily="34" charset="0"/>
                <a:cs typeface="Arial" panose="020B0604020202020204" pitchFamily="34" charset="0"/>
              </a:rPr>
              <a:t>corfforol</a:t>
            </a:r>
            <a:r>
              <a:rPr lang="en-US" kern="0">
                <a:solidFill>
                  <a:prstClr val="black"/>
                </a:solidFill>
                <a:latin typeface="Arial" panose="020B0604020202020204" pitchFamily="34" charset="0"/>
                <a:cs typeface="Arial" panose="020B0604020202020204" pitchFamily="34" charset="0"/>
              </a:rPr>
              <a:t>, </a:t>
            </a:r>
            <a:r>
              <a:rPr lang="en-US" kern="0" err="1">
                <a:solidFill>
                  <a:prstClr val="black"/>
                </a:solidFill>
                <a:latin typeface="Arial" panose="020B0604020202020204" pitchFamily="34" charset="0"/>
                <a:cs typeface="Arial" panose="020B0604020202020204" pitchFamily="34" charset="0"/>
              </a:rPr>
              <a:t>deallusol</a:t>
            </a:r>
            <a:r>
              <a:rPr lang="en-US" kern="0">
                <a:solidFill>
                  <a:prstClr val="black"/>
                </a:solidFill>
                <a:latin typeface="Arial" panose="020B0604020202020204" pitchFamily="34" charset="0"/>
                <a:cs typeface="Arial" panose="020B0604020202020204" pitchFamily="34" charset="0"/>
              </a:rPr>
              <a:t> (</a:t>
            </a:r>
            <a:r>
              <a:rPr lang="en-US" kern="0" err="1">
                <a:solidFill>
                  <a:prstClr val="black"/>
                </a:solidFill>
                <a:latin typeface="Arial" panose="020B0604020202020204" pitchFamily="34" charset="0"/>
                <a:cs typeface="Arial" panose="020B0604020202020204" pitchFamily="34" charset="0"/>
              </a:rPr>
              <a:t>gwybyddol</a:t>
            </a:r>
            <a:r>
              <a:rPr lang="en-US" kern="0">
                <a:solidFill>
                  <a:prstClr val="black"/>
                </a:solidFill>
                <a:latin typeface="Arial" panose="020B0604020202020204" pitchFamily="34" charset="0"/>
                <a:cs typeface="Arial" panose="020B0604020202020204" pitchFamily="34" charset="0"/>
              </a:rPr>
              <a:t>), </a:t>
            </a:r>
            <a:r>
              <a:rPr lang="en-US" kern="0" err="1">
                <a:solidFill>
                  <a:prstClr val="black"/>
                </a:solidFill>
                <a:latin typeface="Arial" panose="020B0604020202020204" pitchFamily="34" charset="0"/>
                <a:cs typeface="Arial" panose="020B0604020202020204" pitchFamily="34" charset="0"/>
              </a:rPr>
              <a:t>iaith</a:t>
            </a:r>
            <a:r>
              <a:rPr lang="en-US" kern="0">
                <a:solidFill>
                  <a:prstClr val="black"/>
                </a:solidFill>
                <a:latin typeface="Arial" panose="020B0604020202020204" pitchFamily="34" charset="0"/>
                <a:cs typeface="Arial" panose="020B0604020202020204" pitchFamily="34" charset="0"/>
              </a:rPr>
              <a:t>, </a:t>
            </a:r>
            <a:r>
              <a:rPr lang="en-US" kern="0" err="1">
                <a:solidFill>
                  <a:prstClr val="black"/>
                </a:solidFill>
                <a:latin typeface="Arial" panose="020B0604020202020204" pitchFamily="34" charset="0"/>
                <a:cs typeface="Arial" panose="020B0604020202020204" pitchFamily="34" charset="0"/>
              </a:rPr>
              <a:t>emosiynol</a:t>
            </a:r>
            <a:r>
              <a:rPr lang="en-US" kern="0">
                <a:solidFill>
                  <a:prstClr val="black"/>
                </a:solidFill>
                <a:latin typeface="Arial" panose="020B0604020202020204" pitchFamily="34" charset="0"/>
                <a:cs typeface="Arial" panose="020B0604020202020204" pitchFamily="34" charset="0"/>
              </a:rPr>
              <a:t> 	a </a:t>
            </a:r>
            <a:r>
              <a:rPr lang="en-US" kern="0" err="1">
                <a:solidFill>
                  <a:prstClr val="black"/>
                </a:solidFill>
                <a:latin typeface="Arial" panose="020B0604020202020204" pitchFamily="34" charset="0"/>
                <a:cs typeface="Arial" panose="020B0604020202020204" pitchFamily="34" charset="0"/>
              </a:rPr>
              <a:t>chymdeithasol</a:t>
            </a:r>
            <a:r>
              <a:rPr lang="en-US" kern="0">
                <a:solidFill>
                  <a:prstClr val="black"/>
                </a:solidFill>
                <a:latin typeface="Arial" panose="020B0604020202020204" pitchFamily="34" charset="0"/>
                <a:cs typeface="Arial" panose="020B0604020202020204" pitchFamily="34" charset="0"/>
              </a:rPr>
              <a:t> plant o </a:t>
            </a:r>
            <a:r>
              <a:rPr lang="en-US" kern="0" err="1">
                <a:solidFill>
                  <a:prstClr val="black"/>
                </a:solidFill>
                <a:latin typeface="Arial" panose="020B0604020202020204" pitchFamily="34" charset="0"/>
                <a:cs typeface="Arial" panose="020B0604020202020204" pitchFamily="34" charset="0"/>
              </a:rPr>
              <a:t>adeg</a:t>
            </a:r>
            <a:r>
              <a:rPr lang="en-US" kern="0">
                <a:solidFill>
                  <a:prstClr val="black"/>
                </a:solidFill>
                <a:latin typeface="Arial" panose="020B0604020202020204" pitchFamily="34" charset="0"/>
                <a:cs typeface="Arial" panose="020B0604020202020204" pitchFamily="34" charset="0"/>
              </a:rPr>
              <a:t> </a:t>
            </a:r>
            <a:r>
              <a:rPr lang="en-US" kern="0" err="1">
                <a:solidFill>
                  <a:prstClr val="black"/>
                </a:solidFill>
                <a:latin typeface="Arial" panose="020B0604020202020204" pitchFamily="34" charset="0"/>
                <a:cs typeface="Arial" panose="020B0604020202020204" pitchFamily="34" charset="0"/>
              </a:rPr>
              <a:t>cenhedlu</a:t>
            </a:r>
            <a:r>
              <a:rPr lang="en-US" kern="0">
                <a:solidFill>
                  <a:prstClr val="black"/>
                </a:solidFill>
                <a:latin typeface="Arial" panose="020B0604020202020204" pitchFamily="34" charset="0"/>
                <a:cs typeface="Arial" panose="020B0604020202020204" pitchFamily="34" charset="0"/>
              </a:rPr>
              <a:t> </a:t>
            </a:r>
            <a:r>
              <a:rPr lang="en-US" kern="0" err="1">
                <a:solidFill>
                  <a:prstClr val="black"/>
                </a:solidFill>
                <a:latin typeface="Arial" panose="020B0604020202020204" pitchFamily="34" charset="0"/>
                <a:cs typeface="Arial" panose="020B0604020202020204" pitchFamily="34" charset="0"/>
              </a:rPr>
              <a:t>hyd</a:t>
            </a:r>
            <a:r>
              <a:rPr lang="en-US" kern="0">
                <a:solidFill>
                  <a:prstClr val="black"/>
                </a:solidFill>
                <a:latin typeface="Arial" panose="020B0604020202020204" pitchFamily="34" charset="0"/>
                <a:cs typeface="Arial" panose="020B0604020202020204" pitchFamily="34" charset="0"/>
              </a:rPr>
              <a:t> at 19 </a:t>
            </a:r>
            <a:r>
              <a:rPr lang="en-US" kern="0" err="1">
                <a:solidFill>
                  <a:prstClr val="black"/>
                </a:solidFill>
                <a:latin typeface="Arial" panose="020B0604020202020204" pitchFamily="34" charset="0"/>
                <a:cs typeface="Arial" panose="020B0604020202020204" pitchFamily="34" charset="0"/>
              </a:rPr>
              <a:t>oed</a:t>
            </a:r>
            <a:r>
              <a:rPr lang="en-US" kern="0">
                <a:solidFill>
                  <a:prstClr val="black"/>
                </a:solidFill>
                <a:latin typeface="Arial" panose="020B0604020202020204" pitchFamily="34" charset="0"/>
                <a:cs typeface="Arial" panose="020B0604020202020204" pitchFamily="34" charset="0"/>
              </a:rPr>
              <a:t>.</a:t>
            </a:r>
          </a:p>
        </p:txBody>
      </p:sp>
      <p:sp>
        <p:nvSpPr>
          <p:cNvPr id="8" name="Rectangle 7"/>
          <p:cNvSpPr/>
          <p:nvPr/>
        </p:nvSpPr>
        <p:spPr>
          <a:xfrm>
            <a:off x="984506" y="2882140"/>
            <a:ext cx="10311753" cy="646331"/>
          </a:xfrm>
          <a:prstGeom prst="rect">
            <a:avLst/>
          </a:prstGeom>
        </p:spPr>
        <p:txBody>
          <a:bodyPr wrap="square">
            <a:spAutoFit/>
          </a:bodyPr>
          <a:lstStyle/>
          <a:p>
            <a:pPr lvl="0">
              <a:defRPr/>
            </a:pPr>
            <a:r>
              <a:rPr lang="en-GB" kern="0" dirty="0">
                <a:solidFill>
                  <a:prstClr val="black"/>
                </a:solidFill>
                <a:latin typeface="Arial" panose="020B0604020202020204" pitchFamily="34" charset="0"/>
                <a:ea typeface="Times New Roman" panose="02020603050405020304" pitchFamily="18" charset="0"/>
                <a:cs typeface="Arial" panose="020B0604020202020204" pitchFamily="34" charset="0"/>
              </a:rPr>
              <a:t>DD2 	</a:t>
            </a:r>
            <a:r>
              <a:rPr lang="en-GB" kern="0" dirty="0" err="1">
                <a:solidFill>
                  <a:prstClr val="black"/>
                </a:solidFill>
                <a:latin typeface="Arial" panose="020B0604020202020204" pitchFamily="34" charset="0"/>
                <a:ea typeface="Times New Roman" panose="02020603050405020304" pitchFamily="18" charset="0"/>
                <a:cs typeface="Arial" panose="020B0604020202020204" pitchFamily="34" charset="0"/>
              </a:rPr>
              <a:t>Sut</a:t>
            </a:r>
            <a:r>
              <a:rPr lang="en-GB" kern="0" dirty="0">
                <a:solidFill>
                  <a:prstClr val="black"/>
                </a:solidFill>
                <a:latin typeface="Arial" panose="020B0604020202020204" pitchFamily="34" charset="0"/>
                <a:ea typeface="Times New Roman" panose="02020603050405020304" pitchFamily="18" charset="0"/>
                <a:cs typeface="Arial" panose="020B0604020202020204" pitchFamily="34" charset="0"/>
              </a:rPr>
              <a:t> y gall </a:t>
            </a:r>
            <a:r>
              <a:rPr lang="en-GB" kern="0" dirty="0" err="1">
                <a:solidFill>
                  <a:prstClr val="black"/>
                </a:solidFill>
                <a:latin typeface="Arial" panose="020B0604020202020204" pitchFamily="34" charset="0"/>
                <a:ea typeface="Times New Roman" panose="02020603050405020304" pitchFamily="18" charset="0"/>
                <a:cs typeface="Arial" panose="020B0604020202020204" pitchFamily="34" charset="0"/>
              </a:rPr>
              <a:t>amgylcheddau</a:t>
            </a:r>
            <a:r>
              <a:rPr lang="en-GB" kern="0" dirty="0">
                <a:solidFill>
                  <a:prstClr val="black"/>
                </a:solidFill>
                <a:latin typeface="Arial" panose="020B0604020202020204" pitchFamily="34" charset="0"/>
                <a:ea typeface="Times New Roman" panose="02020603050405020304" pitchFamily="18" charset="0"/>
                <a:cs typeface="Arial" panose="020B0604020202020204" pitchFamily="34" charset="0"/>
              </a:rPr>
              <a:t> </a:t>
            </a:r>
            <a:r>
              <a:rPr lang="en-GB" kern="0" dirty="0" err="1">
                <a:solidFill>
                  <a:prstClr val="black"/>
                </a:solidFill>
                <a:latin typeface="Arial" panose="020B0604020202020204" pitchFamily="34" charset="0"/>
                <a:ea typeface="Times New Roman" panose="02020603050405020304" pitchFamily="18" charset="0"/>
                <a:cs typeface="Arial" panose="020B0604020202020204" pitchFamily="34" charset="0"/>
              </a:rPr>
              <a:t>dysgu</a:t>
            </a:r>
            <a:r>
              <a:rPr lang="en-GB" kern="0" dirty="0">
                <a:solidFill>
                  <a:prstClr val="black"/>
                </a:solidFill>
                <a:latin typeface="Arial" panose="020B0604020202020204" pitchFamily="34" charset="0"/>
                <a:ea typeface="Times New Roman" panose="02020603050405020304" pitchFamily="18" charset="0"/>
                <a:cs typeface="Arial" panose="020B0604020202020204" pitchFamily="34" charset="0"/>
              </a:rPr>
              <a:t> </a:t>
            </a:r>
            <a:r>
              <a:rPr lang="en-GB" kern="0" dirty="0" err="1">
                <a:solidFill>
                  <a:prstClr val="black"/>
                </a:solidFill>
                <a:latin typeface="Arial" panose="020B0604020202020204" pitchFamily="34" charset="0"/>
                <a:ea typeface="Times New Roman" panose="02020603050405020304" pitchFamily="18" charset="0"/>
                <a:cs typeface="Arial" panose="020B0604020202020204" pitchFamily="34" charset="0"/>
              </a:rPr>
              <a:t>helpu</a:t>
            </a:r>
            <a:r>
              <a:rPr lang="en-GB" kern="0" dirty="0">
                <a:solidFill>
                  <a:prstClr val="black"/>
                </a:solidFill>
                <a:latin typeface="Arial" panose="020B0604020202020204" pitchFamily="34" charset="0"/>
                <a:ea typeface="Times New Roman" panose="02020603050405020304" pitchFamily="18" charset="0"/>
                <a:cs typeface="Arial" panose="020B0604020202020204" pitchFamily="34" charset="0"/>
              </a:rPr>
              <a:t> a </a:t>
            </a:r>
            <a:r>
              <a:rPr lang="en-GB" kern="0" dirty="0" err="1">
                <a:solidFill>
                  <a:prstClr val="black"/>
                </a:solidFill>
                <a:latin typeface="Arial" panose="020B0604020202020204" pitchFamily="34" charset="0"/>
                <a:ea typeface="Times New Roman" panose="02020603050405020304" pitchFamily="18" charset="0"/>
                <a:cs typeface="Arial" panose="020B0604020202020204" pitchFamily="34" charset="0"/>
              </a:rPr>
              <a:t>chefnogi</a:t>
            </a:r>
            <a:r>
              <a:rPr lang="en-GB" kern="0" dirty="0">
                <a:solidFill>
                  <a:prstClr val="black"/>
                </a:solidFill>
                <a:latin typeface="Arial" panose="020B0604020202020204" pitchFamily="34" charset="0"/>
                <a:ea typeface="Times New Roman" panose="02020603050405020304" pitchFamily="18" charset="0"/>
                <a:cs typeface="Arial" panose="020B0604020202020204" pitchFamily="34" charset="0"/>
              </a:rPr>
              <a:t> iechyd, </a:t>
            </a:r>
            <a:r>
              <a:rPr lang="en-GB" kern="0" dirty="0" err="1">
                <a:solidFill>
                  <a:prstClr val="black"/>
                </a:solidFill>
                <a:latin typeface="Arial" panose="020B0604020202020204" pitchFamily="34" charset="0"/>
                <a:ea typeface="Times New Roman" panose="02020603050405020304" pitchFamily="18" charset="0"/>
                <a:cs typeface="Arial" panose="020B0604020202020204" pitchFamily="34" charset="0"/>
              </a:rPr>
              <a:t>llesiant</a:t>
            </a:r>
            <a:r>
              <a:rPr lang="en-GB" kern="0" dirty="0">
                <a:solidFill>
                  <a:prstClr val="black"/>
                </a:solidFill>
                <a:latin typeface="Arial" panose="020B0604020202020204" pitchFamily="34" charset="0"/>
                <a:ea typeface="Times New Roman" panose="02020603050405020304" pitchFamily="18" charset="0"/>
                <a:cs typeface="Arial" panose="020B0604020202020204" pitchFamily="34" charset="0"/>
              </a:rPr>
              <a:t>, </a:t>
            </a:r>
            <a:r>
              <a:rPr lang="en-GB" kern="0" dirty="0" err="1">
                <a:solidFill>
                  <a:prstClr val="black"/>
                </a:solidFill>
                <a:latin typeface="Arial" panose="020B0604020202020204" pitchFamily="34" charset="0"/>
                <a:ea typeface="Times New Roman" panose="02020603050405020304" pitchFamily="18" charset="0"/>
                <a:cs typeface="Arial" panose="020B0604020202020204" pitchFamily="34" charset="0"/>
              </a:rPr>
              <a:t>datblygiad</a:t>
            </a:r>
            <a:r>
              <a:rPr lang="en-GB" kern="0" dirty="0">
                <a:solidFill>
                  <a:prstClr val="black"/>
                </a:solidFill>
                <a:latin typeface="Arial" panose="020B0604020202020204" pitchFamily="34" charset="0"/>
                <a:ea typeface="Times New Roman" panose="02020603050405020304" pitchFamily="18" charset="0"/>
                <a:cs typeface="Arial" panose="020B0604020202020204" pitchFamily="34" charset="0"/>
              </a:rPr>
              <a:t> ac </a:t>
            </a:r>
            <a:r>
              <a:rPr lang="en-GB" kern="0" dirty="0" err="1">
                <a:solidFill>
                  <a:prstClr val="black"/>
                </a:solidFill>
                <a:latin typeface="Arial" panose="020B0604020202020204" pitchFamily="34" charset="0"/>
                <a:ea typeface="Times New Roman" panose="02020603050405020304" pitchFamily="18" charset="0"/>
                <a:cs typeface="Arial" panose="020B0604020202020204" pitchFamily="34" charset="0"/>
              </a:rPr>
              <a:t>anghenion</a:t>
            </a:r>
            <a:r>
              <a:rPr lang="en-GB" kern="0" dirty="0">
                <a:solidFill>
                  <a:prstClr val="black"/>
                </a:solidFill>
                <a:latin typeface="Arial" panose="020B0604020202020204" pitchFamily="34" charset="0"/>
                <a:ea typeface="Times New Roman" panose="02020603050405020304" pitchFamily="18" charset="0"/>
                <a:cs typeface="Arial" panose="020B0604020202020204" pitchFamily="34" charset="0"/>
              </a:rPr>
              <a:t> 	plant </a:t>
            </a:r>
            <a:r>
              <a:rPr lang="cy-GB" dirty="0">
                <a:latin typeface="Arial" panose="020B0604020202020204" pitchFamily="34" charset="0"/>
                <a:cs typeface="Arial" panose="020B0604020202020204" pitchFamily="34" charset="0"/>
              </a:rPr>
              <a:t>a phobl ifanc 0-19 oed. </a:t>
            </a:r>
            <a:endParaRPr lang="en-GB" kern="0" dirty="0">
              <a:solidFill>
                <a:prstClr val="black"/>
              </a:solidFill>
              <a:latin typeface="Arial" panose="020B0604020202020204" pitchFamily="34" charset="0"/>
              <a:ea typeface="Times New Roman" panose="02020603050405020304" pitchFamily="18" charset="0"/>
              <a:cs typeface="Arial" panose="020B0604020202020204" pitchFamily="34" charset="0"/>
            </a:endParaRPr>
          </a:p>
        </p:txBody>
      </p:sp>
      <p:pic>
        <p:nvPicPr>
          <p:cNvPr id="9" name="Picture 8"/>
          <p:cNvPicPr>
            <a:picLocks noChangeAspect="1"/>
          </p:cNvPicPr>
          <p:nvPr/>
        </p:nvPicPr>
        <p:blipFill>
          <a:blip r:embed="rId4"/>
          <a:stretch>
            <a:fillRect/>
          </a:stretch>
        </p:blipFill>
        <p:spPr>
          <a:xfrm>
            <a:off x="363487" y="2882140"/>
            <a:ext cx="469433" cy="457240"/>
          </a:xfrm>
          <a:prstGeom prst="rect">
            <a:avLst/>
          </a:prstGeom>
        </p:spPr>
      </p:pic>
      <p:sp>
        <p:nvSpPr>
          <p:cNvPr id="10" name="Rectangle 9"/>
          <p:cNvSpPr/>
          <p:nvPr/>
        </p:nvSpPr>
        <p:spPr>
          <a:xfrm>
            <a:off x="984507" y="3570720"/>
            <a:ext cx="10311752" cy="646331"/>
          </a:xfrm>
          <a:prstGeom prst="rect">
            <a:avLst/>
          </a:prstGeom>
        </p:spPr>
        <p:txBody>
          <a:bodyPr wrap="square">
            <a:spAutoFit/>
          </a:bodyPr>
          <a:lstStyle/>
          <a:p>
            <a:pPr lvl="0">
              <a:defRPr/>
            </a:pPr>
            <a:r>
              <a:rPr lang="en-US" kern="0" dirty="0">
                <a:solidFill>
                  <a:prstClr val="black"/>
                </a:solidFill>
                <a:latin typeface="Arial" panose="020B0604020202020204" pitchFamily="34" charset="0"/>
                <a:cs typeface="Arial" panose="020B0604020202020204" pitchFamily="34" charset="0"/>
              </a:rPr>
              <a:t>DD3 	</a:t>
            </a:r>
            <a:r>
              <a:rPr lang="cy-GB" dirty="0">
                <a:latin typeface="Arial" panose="020B0604020202020204" pitchFamily="34" charset="0"/>
                <a:cs typeface="Arial" panose="020B0604020202020204" pitchFamily="34" charset="0"/>
              </a:rPr>
              <a:t>Gwerth ac effaith deddfwriaeth </a:t>
            </a:r>
            <a:r>
              <a:rPr lang="en-US" kern="0" dirty="0" err="1">
                <a:solidFill>
                  <a:prstClr val="black"/>
                </a:solidFill>
                <a:latin typeface="Arial" panose="020B0604020202020204" pitchFamily="34" charset="0"/>
                <a:cs typeface="Arial" panose="020B0604020202020204" pitchFamily="34" charset="0"/>
              </a:rPr>
              <a:t>mewn</a:t>
            </a:r>
            <a:r>
              <a:rPr lang="en-US" kern="0" dirty="0">
                <a:solidFill>
                  <a:prstClr val="black"/>
                </a:solidFill>
                <a:latin typeface="Arial" panose="020B0604020202020204" pitchFamily="34" charset="0"/>
                <a:cs typeface="Arial" panose="020B0604020202020204" pitchFamily="34" charset="0"/>
              </a:rPr>
              <a:t> </a:t>
            </a:r>
            <a:r>
              <a:rPr lang="en-US" kern="0" dirty="0" err="1">
                <a:solidFill>
                  <a:prstClr val="black"/>
                </a:solidFill>
                <a:latin typeface="Arial" panose="020B0604020202020204" pitchFamily="34" charset="0"/>
                <a:cs typeface="Arial" panose="020B0604020202020204" pitchFamily="34" charset="0"/>
              </a:rPr>
              <a:t>perthynas</a:t>
            </a:r>
            <a:r>
              <a:rPr lang="en-US" kern="0" dirty="0">
                <a:solidFill>
                  <a:prstClr val="black"/>
                </a:solidFill>
                <a:latin typeface="Arial" panose="020B0604020202020204" pitchFamily="34" charset="0"/>
                <a:cs typeface="Arial" panose="020B0604020202020204" pitchFamily="34" charset="0"/>
              </a:rPr>
              <a:t> â </a:t>
            </a:r>
            <a:r>
              <a:rPr lang="en-US" b="1" kern="0" dirty="0" err="1">
                <a:solidFill>
                  <a:prstClr val="black"/>
                </a:solidFill>
                <a:latin typeface="Arial" panose="020B0604020202020204" pitchFamily="34" charset="0"/>
                <a:cs typeface="Arial" panose="020B0604020202020204" pitchFamily="34" charset="0"/>
              </a:rPr>
              <a:t>phob</a:t>
            </a:r>
            <a:r>
              <a:rPr lang="en-US" b="1" kern="0" dirty="0">
                <a:solidFill>
                  <a:prstClr val="black"/>
                </a:solidFill>
                <a:latin typeface="Arial" panose="020B0604020202020204" pitchFamily="34" charset="0"/>
                <a:cs typeface="Arial" panose="020B0604020202020204" pitchFamily="34" charset="0"/>
              </a:rPr>
              <a:t> math</a:t>
            </a:r>
            <a:r>
              <a:rPr lang="en-US" kern="0" dirty="0">
                <a:solidFill>
                  <a:prstClr val="black"/>
                </a:solidFill>
                <a:latin typeface="Arial" panose="020B0604020202020204" pitchFamily="34" charset="0"/>
                <a:cs typeface="Arial" panose="020B0604020202020204" pitchFamily="34" charset="0"/>
              </a:rPr>
              <a:t> o </a:t>
            </a:r>
            <a:r>
              <a:rPr lang="en-US" kern="0" dirty="0" err="1">
                <a:solidFill>
                  <a:prstClr val="black"/>
                </a:solidFill>
                <a:latin typeface="Arial" panose="020B0604020202020204" pitchFamily="34" charset="0"/>
                <a:cs typeface="Arial" panose="020B0604020202020204" pitchFamily="34" charset="0"/>
              </a:rPr>
              <a:t>leoliadau</a:t>
            </a:r>
            <a:r>
              <a:rPr lang="en-US" kern="0" dirty="0">
                <a:solidFill>
                  <a:prstClr val="black"/>
                </a:solidFill>
                <a:latin typeface="Arial" panose="020B0604020202020204" pitchFamily="34" charset="0"/>
                <a:cs typeface="Arial" panose="020B0604020202020204" pitchFamily="34" charset="0"/>
              </a:rPr>
              <a:t> </a:t>
            </a:r>
            <a:r>
              <a:rPr lang="en-US" kern="0" dirty="0" err="1">
                <a:solidFill>
                  <a:prstClr val="black"/>
                </a:solidFill>
                <a:latin typeface="Arial" panose="020B0604020202020204" pitchFamily="34" charset="0"/>
                <a:cs typeface="Arial" panose="020B0604020202020204" pitchFamily="34" charset="0"/>
              </a:rPr>
              <a:t>chwarae</a:t>
            </a:r>
            <a:r>
              <a:rPr lang="en-US" kern="0" dirty="0">
                <a:solidFill>
                  <a:prstClr val="black"/>
                </a:solidFill>
                <a:latin typeface="Arial" panose="020B0604020202020204" pitchFamily="34" charset="0"/>
                <a:cs typeface="Arial" panose="020B0604020202020204" pitchFamily="34" charset="0"/>
              </a:rPr>
              <a:t>, </a:t>
            </a:r>
            <a:r>
              <a:rPr lang="en-US" kern="0" dirty="0" err="1">
                <a:solidFill>
                  <a:prstClr val="black"/>
                </a:solidFill>
                <a:latin typeface="Arial" panose="020B0604020202020204" pitchFamily="34" charset="0"/>
                <a:cs typeface="Arial" panose="020B0604020202020204" pitchFamily="34" charset="0"/>
              </a:rPr>
              <a:t>dysgu</a:t>
            </a:r>
            <a:r>
              <a:rPr lang="en-US" kern="0" dirty="0">
                <a:solidFill>
                  <a:prstClr val="black"/>
                </a:solidFill>
                <a:latin typeface="Arial" panose="020B0604020202020204" pitchFamily="34" charset="0"/>
                <a:cs typeface="Arial" panose="020B0604020202020204" pitchFamily="34" charset="0"/>
              </a:rPr>
              <a:t> a 	</a:t>
            </a:r>
            <a:r>
              <a:rPr lang="en-US" kern="0" dirty="0" err="1">
                <a:solidFill>
                  <a:prstClr val="black"/>
                </a:solidFill>
                <a:latin typeface="Arial" panose="020B0604020202020204" pitchFamily="34" charset="0"/>
                <a:cs typeface="Arial" panose="020B0604020202020204" pitchFamily="34" charset="0"/>
              </a:rPr>
              <a:t>datblygiad</a:t>
            </a:r>
            <a:r>
              <a:rPr lang="en-US" kern="0" dirty="0">
                <a:solidFill>
                  <a:prstClr val="black"/>
                </a:solidFill>
                <a:latin typeface="Arial" panose="020B0604020202020204" pitchFamily="34" charset="0"/>
                <a:cs typeface="Arial" panose="020B0604020202020204" pitchFamily="34" charset="0"/>
              </a:rPr>
              <a:t> plant </a:t>
            </a:r>
            <a:r>
              <a:rPr lang="en-US" kern="0" dirty="0" err="1">
                <a:solidFill>
                  <a:prstClr val="black"/>
                </a:solidFill>
                <a:latin typeface="Arial" panose="020B0604020202020204" pitchFamily="34" charset="0"/>
                <a:cs typeface="Arial" panose="020B0604020202020204" pitchFamily="34" charset="0"/>
              </a:rPr>
              <a:t>yng</a:t>
            </a:r>
            <a:r>
              <a:rPr lang="en-US" kern="0" dirty="0">
                <a:solidFill>
                  <a:prstClr val="black"/>
                </a:solidFill>
                <a:latin typeface="Arial" panose="020B0604020202020204" pitchFamily="34" charset="0"/>
                <a:cs typeface="Arial" panose="020B0604020202020204" pitchFamily="34" charset="0"/>
              </a:rPr>
              <a:t> </a:t>
            </a:r>
            <a:r>
              <a:rPr lang="en-US" kern="0" dirty="0" err="1">
                <a:solidFill>
                  <a:prstClr val="black"/>
                </a:solidFill>
                <a:latin typeface="Arial" panose="020B0604020202020204" pitchFamily="34" charset="0"/>
                <a:cs typeface="Arial" panose="020B0604020202020204" pitchFamily="34" charset="0"/>
              </a:rPr>
              <a:t>Nghymru</a:t>
            </a:r>
            <a:r>
              <a:rPr lang="en-US" kern="0" dirty="0">
                <a:solidFill>
                  <a:prstClr val="black"/>
                </a:solidFill>
                <a:latin typeface="Arial" panose="020B0604020202020204" pitchFamily="34" charset="0"/>
                <a:cs typeface="Arial" panose="020B0604020202020204" pitchFamily="34" charset="0"/>
              </a:rPr>
              <a:t>. </a:t>
            </a:r>
          </a:p>
        </p:txBody>
      </p:sp>
      <p:pic>
        <p:nvPicPr>
          <p:cNvPr id="11" name="Picture 10"/>
          <p:cNvPicPr>
            <a:picLocks noChangeAspect="1"/>
          </p:cNvPicPr>
          <p:nvPr/>
        </p:nvPicPr>
        <p:blipFill>
          <a:blip r:embed="rId4"/>
          <a:stretch>
            <a:fillRect/>
          </a:stretch>
        </p:blipFill>
        <p:spPr>
          <a:xfrm>
            <a:off x="363791" y="3569191"/>
            <a:ext cx="469433" cy="457240"/>
          </a:xfrm>
          <a:prstGeom prst="rect">
            <a:avLst/>
          </a:prstGeom>
        </p:spPr>
      </p:pic>
      <p:sp>
        <p:nvSpPr>
          <p:cNvPr id="12" name="Rectangle 11"/>
          <p:cNvSpPr/>
          <p:nvPr/>
        </p:nvSpPr>
        <p:spPr>
          <a:xfrm>
            <a:off x="984506" y="4339067"/>
            <a:ext cx="10493620" cy="646331"/>
          </a:xfrm>
          <a:prstGeom prst="rect">
            <a:avLst/>
          </a:prstGeom>
        </p:spPr>
        <p:txBody>
          <a:bodyPr wrap="square">
            <a:spAutoFit/>
          </a:bodyPr>
          <a:lstStyle/>
          <a:p>
            <a:pPr lvl="0">
              <a:defRPr/>
            </a:pPr>
            <a:r>
              <a:rPr lang="en-US" kern="0">
                <a:solidFill>
                  <a:prstClr val="black"/>
                </a:solidFill>
                <a:latin typeface="Arial" panose="020B0604020202020204" pitchFamily="34" charset="0"/>
                <a:cs typeface="Arial" panose="020B0604020202020204" pitchFamily="34" charset="0"/>
              </a:rPr>
              <a:t>DD4 	</a:t>
            </a:r>
            <a:r>
              <a:rPr lang="en-US" kern="0" err="1">
                <a:solidFill>
                  <a:prstClr val="black"/>
                </a:solidFill>
                <a:latin typeface="Arial" panose="020B0604020202020204" pitchFamily="34" charset="0"/>
                <a:cs typeface="Arial" panose="020B0604020202020204" pitchFamily="34" charset="0"/>
              </a:rPr>
              <a:t>Rôl</a:t>
            </a:r>
            <a:r>
              <a:rPr lang="en-US" kern="0">
                <a:solidFill>
                  <a:prstClr val="black"/>
                </a:solidFill>
                <a:latin typeface="Arial" panose="020B0604020202020204" pitchFamily="34" charset="0"/>
                <a:cs typeface="Arial" panose="020B0604020202020204" pitchFamily="34" charset="0"/>
              </a:rPr>
              <a:t> a </a:t>
            </a:r>
            <a:r>
              <a:rPr lang="en-US" kern="0" err="1">
                <a:solidFill>
                  <a:prstClr val="black"/>
                </a:solidFill>
                <a:latin typeface="Arial" panose="020B0604020202020204" pitchFamily="34" charset="0"/>
                <a:cs typeface="Arial" panose="020B0604020202020204" pitchFamily="34" charset="0"/>
              </a:rPr>
              <a:t>gwerth</a:t>
            </a:r>
            <a:r>
              <a:rPr lang="en-US" kern="0">
                <a:solidFill>
                  <a:prstClr val="black"/>
                </a:solidFill>
                <a:latin typeface="Arial" panose="020B0604020202020204" pitchFamily="34" charset="0"/>
                <a:cs typeface="Arial" panose="020B0604020202020204" pitchFamily="34" charset="0"/>
              </a:rPr>
              <a:t> y </a:t>
            </a:r>
            <a:r>
              <a:rPr lang="en-US" kern="0" err="1">
                <a:solidFill>
                  <a:prstClr val="black"/>
                </a:solidFill>
                <a:latin typeface="Arial" panose="020B0604020202020204" pitchFamily="34" charset="0"/>
                <a:cs typeface="Arial" panose="020B0604020202020204" pitchFamily="34" charset="0"/>
              </a:rPr>
              <a:t>gwasanaethau</a:t>
            </a:r>
            <a:r>
              <a:rPr lang="en-US" kern="0">
                <a:solidFill>
                  <a:prstClr val="black"/>
                </a:solidFill>
                <a:latin typeface="Arial" panose="020B0604020202020204" pitchFamily="34" charset="0"/>
                <a:cs typeface="Arial" panose="020B0604020202020204" pitchFamily="34" charset="0"/>
              </a:rPr>
              <a:t> </a:t>
            </a:r>
            <a:r>
              <a:rPr lang="en-US" kern="0" err="1">
                <a:solidFill>
                  <a:prstClr val="black"/>
                </a:solidFill>
                <a:latin typeface="Arial" panose="020B0604020202020204" pitchFamily="34" charset="0"/>
                <a:cs typeface="Arial" panose="020B0604020202020204" pitchFamily="34" charset="0"/>
              </a:rPr>
              <a:t>gofal</a:t>
            </a:r>
            <a:r>
              <a:rPr lang="en-US" kern="0">
                <a:solidFill>
                  <a:prstClr val="black"/>
                </a:solidFill>
                <a:latin typeface="Arial" panose="020B0604020202020204" pitchFamily="34" charset="0"/>
                <a:cs typeface="Arial" panose="020B0604020202020204" pitchFamily="34" charset="0"/>
              </a:rPr>
              <a:t> </a:t>
            </a:r>
            <a:r>
              <a:rPr lang="en-US" kern="0" err="1">
                <a:solidFill>
                  <a:prstClr val="black"/>
                </a:solidFill>
                <a:latin typeface="Arial" panose="020B0604020202020204" pitchFamily="34" charset="0"/>
                <a:cs typeface="Arial" panose="020B0604020202020204" pitchFamily="34" charset="0"/>
              </a:rPr>
              <a:t>cymdeithasol</a:t>
            </a:r>
            <a:r>
              <a:rPr lang="en-US" kern="0">
                <a:solidFill>
                  <a:prstClr val="black"/>
                </a:solidFill>
                <a:latin typeface="Arial" panose="020B0604020202020204" pitchFamily="34" charset="0"/>
                <a:cs typeface="Arial" panose="020B0604020202020204" pitchFamily="34" charset="0"/>
              </a:rPr>
              <a:t>, </a:t>
            </a:r>
            <a:r>
              <a:rPr lang="en-US" kern="0" err="1">
                <a:solidFill>
                  <a:prstClr val="black"/>
                </a:solidFill>
                <a:latin typeface="Arial" panose="020B0604020202020204" pitchFamily="34" charset="0"/>
                <a:cs typeface="Arial" panose="020B0604020202020204" pitchFamily="34" charset="0"/>
              </a:rPr>
              <a:t>addysg</a:t>
            </a:r>
            <a:r>
              <a:rPr lang="en-US" kern="0">
                <a:solidFill>
                  <a:prstClr val="black"/>
                </a:solidFill>
                <a:latin typeface="Arial" panose="020B0604020202020204" pitchFamily="34" charset="0"/>
                <a:cs typeface="Arial" panose="020B0604020202020204" pitchFamily="34" charset="0"/>
              </a:rPr>
              <a:t> ac iechyd </a:t>
            </a:r>
            <a:r>
              <a:rPr lang="en-US" kern="0" err="1">
                <a:solidFill>
                  <a:prstClr val="black"/>
                </a:solidFill>
                <a:latin typeface="Arial" panose="020B0604020202020204" pitchFamily="34" charset="0"/>
                <a:cs typeface="Arial" panose="020B0604020202020204" pitchFamily="34" charset="0"/>
              </a:rPr>
              <a:t>sydd</a:t>
            </a:r>
            <a:r>
              <a:rPr lang="en-US" kern="0">
                <a:solidFill>
                  <a:prstClr val="black"/>
                </a:solidFill>
                <a:latin typeface="Arial" panose="020B0604020202020204" pitchFamily="34" charset="0"/>
                <a:cs typeface="Arial" panose="020B0604020202020204" pitchFamily="34" charset="0"/>
              </a:rPr>
              <a:t> </a:t>
            </a:r>
            <a:r>
              <a:rPr lang="en-US" kern="0" err="1">
                <a:solidFill>
                  <a:prstClr val="black"/>
                </a:solidFill>
                <a:latin typeface="Arial" panose="020B0604020202020204" pitchFamily="34" charset="0"/>
                <a:cs typeface="Arial" panose="020B0604020202020204" pitchFamily="34" charset="0"/>
              </a:rPr>
              <a:t>ar</a:t>
            </a:r>
            <a:r>
              <a:rPr lang="en-US" kern="0">
                <a:solidFill>
                  <a:prstClr val="black"/>
                </a:solidFill>
                <a:latin typeface="Arial" panose="020B0604020202020204" pitchFamily="34" charset="0"/>
                <a:cs typeface="Arial" panose="020B0604020202020204" pitchFamily="34" charset="0"/>
              </a:rPr>
              <a:t> </a:t>
            </a:r>
            <a:r>
              <a:rPr lang="en-US" kern="0" err="1">
                <a:solidFill>
                  <a:prstClr val="black"/>
                </a:solidFill>
                <a:latin typeface="Arial" panose="020B0604020202020204" pitchFamily="34" charset="0"/>
                <a:cs typeface="Arial" panose="020B0604020202020204" pitchFamily="34" charset="0"/>
              </a:rPr>
              <a:t>gael</a:t>
            </a:r>
            <a:r>
              <a:rPr lang="en-US" kern="0">
                <a:solidFill>
                  <a:prstClr val="black"/>
                </a:solidFill>
                <a:latin typeface="Arial" panose="020B0604020202020204" pitchFamily="34" charset="0"/>
                <a:cs typeface="Arial" panose="020B0604020202020204" pitchFamily="34" charset="0"/>
              </a:rPr>
              <a:t> </a:t>
            </a:r>
            <a:r>
              <a:rPr lang="en-US" kern="0" err="1">
                <a:solidFill>
                  <a:prstClr val="black"/>
                </a:solidFill>
                <a:latin typeface="Arial" panose="020B0604020202020204" pitchFamily="34" charset="0"/>
                <a:cs typeface="Arial" panose="020B0604020202020204" pitchFamily="34" charset="0"/>
              </a:rPr>
              <a:t>yng</a:t>
            </a:r>
            <a:r>
              <a:rPr lang="en-US" kern="0">
                <a:solidFill>
                  <a:prstClr val="black"/>
                </a:solidFill>
                <a:latin typeface="Arial" panose="020B0604020202020204" pitchFamily="34" charset="0"/>
                <a:cs typeface="Arial" panose="020B0604020202020204" pitchFamily="34" charset="0"/>
              </a:rPr>
              <a:t> 	</a:t>
            </a:r>
            <a:r>
              <a:rPr lang="en-US" kern="0" err="1">
                <a:solidFill>
                  <a:prstClr val="black"/>
                </a:solidFill>
                <a:latin typeface="Arial" panose="020B0604020202020204" pitchFamily="34" charset="0"/>
                <a:cs typeface="Arial" panose="020B0604020202020204" pitchFamily="34" charset="0"/>
              </a:rPr>
              <a:t>Nghymru</a:t>
            </a:r>
            <a:r>
              <a:rPr lang="en-US" kern="0">
                <a:solidFill>
                  <a:prstClr val="black"/>
                </a:solidFill>
                <a:latin typeface="Arial" panose="020B0604020202020204" pitchFamily="34" charset="0"/>
                <a:cs typeface="Arial" panose="020B0604020202020204" pitchFamily="34" charset="0"/>
              </a:rPr>
              <a:t> </a:t>
            </a:r>
            <a:r>
              <a:rPr lang="en-US" kern="0" err="1">
                <a:solidFill>
                  <a:prstClr val="black"/>
                </a:solidFill>
                <a:latin typeface="Arial" panose="020B0604020202020204" pitchFamily="34" charset="0"/>
                <a:cs typeface="Arial" panose="020B0604020202020204" pitchFamily="34" charset="0"/>
              </a:rPr>
              <a:t>er</a:t>
            </a:r>
            <a:r>
              <a:rPr lang="en-US" kern="0">
                <a:solidFill>
                  <a:prstClr val="black"/>
                </a:solidFill>
                <a:latin typeface="Arial" panose="020B0604020202020204" pitchFamily="34" charset="0"/>
                <a:cs typeface="Arial" panose="020B0604020202020204" pitchFamily="34" charset="0"/>
              </a:rPr>
              <a:t> </a:t>
            </a:r>
            <a:r>
              <a:rPr lang="en-US" kern="0" err="1">
                <a:solidFill>
                  <a:prstClr val="black"/>
                </a:solidFill>
                <a:latin typeface="Arial" panose="020B0604020202020204" pitchFamily="34" charset="0"/>
                <a:cs typeface="Arial" panose="020B0604020202020204" pitchFamily="34" charset="0"/>
              </a:rPr>
              <a:t>mwyn</a:t>
            </a:r>
            <a:r>
              <a:rPr lang="en-US" kern="0">
                <a:solidFill>
                  <a:prstClr val="black"/>
                </a:solidFill>
                <a:latin typeface="Arial" panose="020B0604020202020204" pitchFamily="34" charset="0"/>
                <a:cs typeface="Arial" panose="020B0604020202020204" pitchFamily="34" charset="0"/>
              </a:rPr>
              <a:t> </a:t>
            </a:r>
            <a:r>
              <a:rPr lang="en-US" kern="0" err="1">
                <a:solidFill>
                  <a:prstClr val="black"/>
                </a:solidFill>
                <a:latin typeface="Arial" panose="020B0604020202020204" pitchFamily="34" charset="0"/>
                <a:cs typeface="Arial" panose="020B0604020202020204" pitchFamily="34" charset="0"/>
              </a:rPr>
              <a:t>helpu</a:t>
            </a:r>
            <a:r>
              <a:rPr lang="en-US" kern="0">
                <a:solidFill>
                  <a:prstClr val="black"/>
                </a:solidFill>
                <a:latin typeface="Arial" panose="020B0604020202020204" pitchFamily="34" charset="0"/>
                <a:cs typeface="Arial" panose="020B0604020202020204" pitchFamily="34" charset="0"/>
              </a:rPr>
              <a:t> </a:t>
            </a:r>
            <a:r>
              <a:rPr lang="en-US" kern="0" err="1">
                <a:solidFill>
                  <a:prstClr val="black"/>
                </a:solidFill>
                <a:latin typeface="Arial" panose="020B0604020202020204" pitchFamily="34" charset="0"/>
                <a:cs typeface="Arial" panose="020B0604020202020204" pitchFamily="34" charset="0"/>
              </a:rPr>
              <a:t>i</a:t>
            </a:r>
            <a:r>
              <a:rPr lang="en-US" kern="0">
                <a:solidFill>
                  <a:prstClr val="black"/>
                </a:solidFill>
                <a:latin typeface="Arial" panose="020B0604020202020204" pitchFamily="34" charset="0"/>
                <a:cs typeface="Arial" panose="020B0604020202020204" pitchFamily="34" charset="0"/>
              </a:rPr>
              <a:t> </a:t>
            </a:r>
            <a:r>
              <a:rPr lang="en-US" kern="0" err="1">
                <a:solidFill>
                  <a:prstClr val="black"/>
                </a:solidFill>
                <a:latin typeface="Arial" panose="020B0604020202020204" pitchFamily="34" charset="0"/>
                <a:cs typeface="Arial" panose="020B0604020202020204" pitchFamily="34" charset="0"/>
              </a:rPr>
              <a:t>ddiwallu</a:t>
            </a:r>
            <a:r>
              <a:rPr lang="en-US" kern="0">
                <a:solidFill>
                  <a:prstClr val="black"/>
                </a:solidFill>
                <a:latin typeface="Arial" panose="020B0604020202020204" pitchFamily="34" charset="0"/>
                <a:cs typeface="Arial" panose="020B0604020202020204" pitchFamily="34" charset="0"/>
              </a:rPr>
              <a:t> </a:t>
            </a:r>
            <a:r>
              <a:rPr lang="en-US" kern="0" err="1">
                <a:solidFill>
                  <a:prstClr val="black"/>
                </a:solidFill>
                <a:latin typeface="Arial" panose="020B0604020202020204" pitchFamily="34" charset="0"/>
                <a:cs typeface="Arial" panose="020B0604020202020204" pitchFamily="34" charset="0"/>
              </a:rPr>
              <a:t>anghenion</a:t>
            </a:r>
            <a:r>
              <a:rPr lang="en-US" kern="0">
                <a:solidFill>
                  <a:prstClr val="black"/>
                </a:solidFill>
                <a:latin typeface="Arial" panose="020B0604020202020204" pitchFamily="34" charset="0"/>
                <a:cs typeface="Arial" panose="020B0604020202020204" pitchFamily="34" charset="0"/>
              </a:rPr>
              <a:t> plant o ran </a:t>
            </a:r>
            <a:r>
              <a:rPr lang="en-US" kern="0" err="1">
                <a:solidFill>
                  <a:prstClr val="black"/>
                </a:solidFill>
                <a:latin typeface="Arial" panose="020B0604020202020204" pitchFamily="34" charset="0"/>
                <a:cs typeface="Arial" panose="020B0604020202020204" pitchFamily="34" charset="0"/>
              </a:rPr>
              <a:t>gofal</a:t>
            </a:r>
            <a:r>
              <a:rPr lang="en-US" kern="0">
                <a:solidFill>
                  <a:prstClr val="black"/>
                </a:solidFill>
                <a:latin typeface="Arial" panose="020B0604020202020204" pitchFamily="34" charset="0"/>
                <a:cs typeface="Arial" panose="020B0604020202020204" pitchFamily="34" charset="0"/>
              </a:rPr>
              <a:t>, iechyd, </a:t>
            </a:r>
            <a:r>
              <a:rPr lang="en-US" kern="0" err="1">
                <a:solidFill>
                  <a:prstClr val="black"/>
                </a:solidFill>
                <a:latin typeface="Arial" panose="020B0604020202020204" pitchFamily="34" charset="0"/>
                <a:cs typeface="Arial" panose="020B0604020202020204" pitchFamily="34" charset="0"/>
              </a:rPr>
              <a:t>llesiant</a:t>
            </a:r>
            <a:r>
              <a:rPr lang="en-US" kern="0">
                <a:solidFill>
                  <a:prstClr val="black"/>
                </a:solidFill>
                <a:latin typeface="Arial" panose="020B0604020202020204" pitchFamily="34" charset="0"/>
                <a:cs typeface="Arial" panose="020B0604020202020204" pitchFamily="34" charset="0"/>
              </a:rPr>
              <a:t> a 	</a:t>
            </a:r>
            <a:r>
              <a:rPr lang="en-US" kern="0" err="1">
                <a:solidFill>
                  <a:prstClr val="black"/>
                </a:solidFill>
                <a:latin typeface="Arial" panose="020B0604020202020204" pitchFamily="34" charset="0"/>
                <a:cs typeface="Arial" panose="020B0604020202020204" pitchFamily="34" charset="0"/>
              </a:rPr>
              <a:t>datblygiad</a:t>
            </a:r>
            <a:r>
              <a:rPr lang="en-US" kern="0">
                <a:solidFill>
                  <a:prstClr val="black"/>
                </a:solidFill>
                <a:latin typeface="Arial" panose="020B0604020202020204" pitchFamily="34" charset="0"/>
                <a:cs typeface="Arial" panose="020B0604020202020204" pitchFamily="34" charset="0"/>
              </a:rPr>
              <a:t>. </a:t>
            </a:r>
          </a:p>
        </p:txBody>
      </p:sp>
      <p:pic>
        <p:nvPicPr>
          <p:cNvPr id="13" name="Picture 12"/>
          <p:cNvPicPr>
            <a:picLocks noChangeAspect="1"/>
          </p:cNvPicPr>
          <p:nvPr/>
        </p:nvPicPr>
        <p:blipFill>
          <a:blip r:embed="rId4"/>
          <a:stretch>
            <a:fillRect/>
          </a:stretch>
        </p:blipFill>
        <p:spPr>
          <a:xfrm>
            <a:off x="363791" y="4339067"/>
            <a:ext cx="469433" cy="457240"/>
          </a:xfrm>
          <a:prstGeom prst="rect">
            <a:avLst/>
          </a:prstGeom>
        </p:spPr>
      </p:pic>
      <p:sp>
        <p:nvSpPr>
          <p:cNvPr id="14" name="Rectangle 13"/>
          <p:cNvSpPr/>
          <p:nvPr/>
        </p:nvSpPr>
        <p:spPr>
          <a:xfrm>
            <a:off x="1947033" y="5003349"/>
            <a:ext cx="3743904" cy="338554"/>
          </a:xfrm>
          <a:prstGeom prst="rect">
            <a:avLst/>
          </a:prstGeom>
        </p:spPr>
        <p:txBody>
          <a:bodyPr wrap="square">
            <a:spAutoFit/>
          </a:bodyPr>
          <a:lstStyle/>
          <a:p>
            <a:pPr lvl="0">
              <a:defRPr/>
            </a:pPr>
            <a:r>
              <a:rPr lang="en-GB" sz="1600" kern="0">
                <a:solidFill>
                  <a:srgbClr val="5B9BD5"/>
                </a:solidFill>
                <a:latin typeface="Arial" panose="020B0604020202020204" pitchFamily="34" charset="0"/>
                <a:cs typeface="Arial" panose="020B0604020202020204" pitchFamily="34" charset="0"/>
              </a:rPr>
              <a:t>Mae </a:t>
            </a:r>
            <a:r>
              <a:rPr lang="en-GB" sz="1600" kern="0" err="1">
                <a:solidFill>
                  <a:srgbClr val="5B9BD5"/>
                </a:solidFill>
                <a:latin typeface="Arial" panose="020B0604020202020204" pitchFamily="34" charset="0"/>
                <a:cs typeface="Arial" panose="020B0604020202020204" pitchFamily="34" charset="0"/>
              </a:rPr>
              <a:t>nifer</a:t>
            </a:r>
            <a:r>
              <a:rPr lang="en-GB" sz="1600" kern="0">
                <a:solidFill>
                  <a:srgbClr val="5B9BD5"/>
                </a:solidFill>
                <a:latin typeface="Arial" panose="020B0604020202020204" pitchFamily="34" charset="0"/>
                <a:cs typeface="Arial" panose="020B0604020202020204" pitchFamily="34" charset="0"/>
              </a:rPr>
              <a:t> </a:t>
            </a:r>
            <a:r>
              <a:rPr lang="en-GB" sz="1600" kern="0" err="1">
                <a:solidFill>
                  <a:srgbClr val="5B9BD5"/>
                </a:solidFill>
                <a:latin typeface="Arial" panose="020B0604020202020204" pitchFamily="34" charset="0"/>
                <a:cs typeface="Arial" panose="020B0604020202020204" pitchFamily="34" charset="0"/>
              </a:rPr>
              <a:t>yr</a:t>
            </a:r>
            <a:r>
              <a:rPr lang="en-GB" sz="1600" kern="0">
                <a:solidFill>
                  <a:srgbClr val="5B9BD5"/>
                </a:solidFill>
                <a:latin typeface="Arial" panose="020B0604020202020204" pitchFamily="34" charset="0"/>
                <a:cs typeface="Arial" panose="020B0604020202020204" pitchFamily="34" charset="0"/>
              </a:rPr>
              <a:t> MPA </a:t>
            </a:r>
            <a:r>
              <a:rPr lang="en-GB" sz="1600" kern="0" err="1">
                <a:solidFill>
                  <a:srgbClr val="5B9BD5"/>
                </a:solidFill>
                <a:latin typeface="Arial" panose="020B0604020202020204" pitchFamily="34" charset="0"/>
                <a:cs typeface="Arial" panose="020B0604020202020204" pitchFamily="34" charset="0"/>
              </a:rPr>
              <a:t>yn</a:t>
            </a:r>
            <a:r>
              <a:rPr lang="en-GB" sz="1600" kern="0">
                <a:solidFill>
                  <a:srgbClr val="5B9BD5"/>
                </a:solidFill>
                <a:latin typeface="Arial" panose="020B0604020202020204" pitchFamily="34" charset="0"/>
                <a:cs typeface="Arial" panose="020B0604020202020204" pitchFamily="34" charset="0"/>
              </a:rPr>
              <a:t> </a:t>
            </a:r>
            <a:r>
              <a:rPr lang="en-GB" sz="1600" kern="0" err="1">
                <a:solidFill>
                  <a:srgbClr val="5B9BD5"/>
                </a:solidFill>
                <a:latin typeface="Arial" panose="020B0604020202020204" pitchFamily="34" charset="0"/>
                <a:cs typeface="Arial" panose="020B0604020202020204" pitchFamily="34" charset="0"/>
              </a:rPr>
              <a:t>amrywio</a:t>
            </a:r>
            <a:r>
              <a:rPr lang="en-GB" sz="1600" kern="0">
                <a:solidFill>
                  <a:srgbClr val="5B9BD5"/>
                </a:solidFill>
                <a:latin typeface="Arial" panose="020B0604020202020204" pitchFamily="34" charset="0"/>
                <a:cs typeface="Arial" panose="020B0604020202020204" pitchFamily="34" charset="0"/>
              </a:rPr>
              <a:t> </a:t>
            </a:r>
            <a:r>
              <a:rPr lang="en-GB" sz="1600" kern="0" err="1">
                <a:solidFill>
                  <a:srgbClr val="5B9BD5"/>
                </a:solidFill>
                <a:latin typeface="Arial" panose="020B0604020202020204" pitchFamily="34" charset="0"/>
                <a:cs typeface="Arial" panose="020B0604020202020204" pitchFamily="34" charset="0"/>
              </a:rPr>
              <a:t>yn</a:t>
            </a:r>
            <a:r>
              <a:rPr lang="en-GB" sz="1600" kern="0">
                <a:solidFill>
                  <a:srgbClr val="5B9BD5"/>
                </a:solidFill>
                <a:latin typeface="Arial" panose="020B0604020202020204" pitchFamily="34" charset="0"/>
                <a:cs typeface="Arial" panose="020B0604020202020204" pitchFamily="34" charset="0"/>
              </a:rPr>
              <a:t> </a:t>
            </a:r>
            <a:r>
              <a:rPr lang="en-GB" sz="1600" kern="0" err="1">
                <a:solidFill>
                  <a:srgbClr val="5B9BD5"/>
                </a:solidFill>
                <a:latin typeface="Arial" panose="020B0604020202020204" pitchFamily="34" charset="0"/>
                <a:cs typeface="Arial" panose="020B0604020202020204" pitchFamily="34" charset="0"/>
              </a:rPr>
              <a:t>ôl</a:t>
            </a:r>
            <a:r>
              <a:rPr lang="en-GB" sz="1600" kern="0">
                <a:solidFill>
                  <a:srgbClr val="5B9BD5"/>
                </a:solidFill>
                <a:latin typeface="Arial" panose="020B0604020202020204" pitchFamily="34" charset="0"/>
                <a:cs typeface="Arial" panose="020B0604020202020204" pitchFamily="34" charset="0"/>
              </a:rPr>
              <a:t> DD </a:t>
            </a:r>
            <a:endParaRPr lang="en-US" sz="1600" kern="0">
              <a:solidFill>
                <a:prstClr val="black"/>
              </a:solidFill>
              <a:latin typeface="Arial" panose="020B0604020202020204" pitchFamily="34" charset="0"/>
              <a:cs typeface="Arial" panose="020B0604020202020204" pitchFamily="34" charset="0"/>
            </a:endParaRPr>
          </a:p>
        </p:txBody>
      </p:sp>
      <p:sp>
        <p:nvSpPr>
          <p:cNvPr id="15" name="Rectangle 14"/>
          <p:cNvSpPr/>
          <p:nvPr/>
        </p:nvSpPr>
        <p:spPr>
          <a:xfrm>
            <a:off x="8472426" y="5003349"/>
            <a:ext cx="2416419" cy="338554"/>
          </a:xfrm>
          <a:prstGeom prst="rect">
            <a:avLst/>
          </a:prstGeom>
        </p:spPr>
        <p:txBody>
          <a:bodyPr wrap="square">
            <a:spAutoFit/>
          </a:bodyPr>
          <a:lstStyle/>
          <a:p>
            <a:pPr lvl="0">
              <a:defRPr/>
            </a:pPr>
            <a:r>
              <a:rPr lang="en-GB" sz="1600" kern="0" err="1">
                <a:solidFill>
                  <a:prstClr val="black"/>
                </a:solidFill>
                <a:latin typeface="Arial" panose="020B0604020202020204" pitchFamily="34" charset="0"/>
                <a:cs typeface="Arial" panose="020B0604020202020204" pitchFamily="34" charset="0"/>
              </a:rPr>
              <a:t>Cyf</a:t>
            </a:r>
            <a:r>
              <a:rPr lang="en-GB" sz="1600" kern="0">
                <a:solidFill>
                  <a:prstClr val="black"/>
                </a:solidFill>
                <a:latin typeface="Arial" panose="020B0604020202020204" pitchFamily="34" charset="0"/>
                <a:cs typeface="Arial" panose="020B0604020202020204" pitchFamily="34" charset="0"/>
              </a:rPr>
              <a:t>: </a:t>
            </a:r>
            <a:r>
              <a:rPr lang="en-GB" sz="1600" kern="0" err="1">
                <a:solidFill>
                  <a:prstClr val="black"/>
                </a:solidFill>
                <a:latin typeface="Arial" panose="020B0604020202020204" pitchFamily="34" charset="0"/>
                <a:cs typeface="Arial" panose="020B0604020202020204" pitchFamily="34" charset="0"/>
              </a:rPr>
              <a:t>Dogfen</a:t>
            </a:r>
            <a:r>
              <a:rPr lang="en-GB" sz="1600" kern="0">
                <a:solidFill>
                  <a:prstClr val="black"/>
                </a:solidFill>
                <a:latin typeface="Arial" panose="020B0604020202020204" pitchFamily="34" charset="0"/>
                <a:cs typeface="Arial" panose="020B0604020202020204" pitchFamily="34" charset="0"/>
              </a:rPr>
              <a:t> </a:t>
            </a:r>
            <a:r>
              <a:rPr lang="en-GB" sz="1600" kern="0" err="1">
                <a:solidFill>
                  <a:prstClr val="black"/>
                </a:solidFill>
                <a:latin typeface="Arial" panose="020B0604020202020204" pitchFamily="34" charset="0"/>
                <a:cs typeface="Arial" panose="020B0604020202020204" pitchFamily="34" charset="0"/>
              </a:rPr>
              <a:t>cynnwys</a:t>
            </a:r>
            <a:endParaRPr lang="en-GB" sz="1600" kern="0">
              <a:solidFill>
                <a:prstClr val="black"/>
              </a:solidFill>
              <a:latin typeface="Arial" panose="020B0604020202020204" pitchFamily="34" charset="0"/>
              <a:cs typeface="Arial" panose="020B0604020202020204" pitchFamily="34" charset="0"/>
            </a:endParaRPr>
          </a:p>
        </p:txBody>
      </p:sp>
      <p:sp>
        <p:nvSpPr>
          <p:cNvPr id="16" name="Rectangle 15"/>
          <p:cNvSpPr/>
          <p:nvPr/>
        </p:nvSpPr>
        <p:spPr>
          <a:xfrm>
            <a:off x="416970" y="5501309"/>
            <a:ext cx="11446824" cy="917513"/>
          </a:xfrm>
          <a:prstGeom prst="rect">
            <a:avLst/>
          </a:prstGeom>
          <a:solidFill>
            <a:srgbClr val="FF0000"/>
          </a:solidFill>
          <a:ln>
            <a:solidFill>
              <a:srgbClr val="FF0000"/>
            </a:solidFill>
          </a:ln>
        </p:spPr>
        <p:txBody>
          <a:bodyPr wrap="square" lIns="180000" tIns="180000" rIns="180000" bIns="180000" anchor="t">
            <a:spAutoFit/>
          </a:bodyPr>
          <a:lstStyle/>
          <a:p>
            <a:r>
              <a:rPr lang="en-US" sz="1200" b="1" err="1">
                <a:solidFill>
                  <a:srgbClr val="FFFFFF"/>
                </a:solidFill>
                <a:latin typeface="Arial"/>
                <a:ea typeface="Times New Roman" panose="02020603050405020304" pitchFamily="18" charset="0"/>
                <a:cs typeface="Segoe UI"/>
              </a:rPr>
              <a:t>Bydd</a:t>
            </a:r>
            <a:r>
              <a:rPr lang="en-US" sz="1200" b="1">
                <a:solidFill>
                  <a:srgbClr val="FFFFFF"/>
                </a:solidFill>
                <a:latin typeface="Arial"/>
                <a:ea typeface="Times New Roman" panose="02020603050405020304" pitchFamily="18" charset="0"/>
                <a:cs typeface="Segoe UI"/>
              </a:rPr>
              <a:t> y </a:t>
            </a:r>
            <a:r>
              <a:rPr lang="en-US" sz="1200" b="1" err="1">
                <a:solidFill>
                  <a:srgbClr val="FFFFFF"/>
                </a:solidFill>
                <a:latin typeface="Arial"/>
                <a:ea typeface="Times New Roman" panose="02020603050405020304" pitchFamily="18" charset="0"/>
                <a:cs typeface="Segoe UI"/>
              </a:rPr>
              <a:t>cynnwys</a:t>
            </a:r>
            <a:r>
              <a:rPr lang="en-US" sz="1200" b="1">
                <a:solidFill>
                  <a:srgbClr val="FFFFFF"/>
                </a:solidFill>
                <a:latin typeface="Arial"/>
                <a:ea typeface="Times New Roman" panose="02020603050405020304" pitchFamily="18" charset="0"/>
                <a:cs typeface="Segoe UI"/>
              </a:rPr>
              <a:t> </a:t>
            </a:r>
            <a:r>
              <a:rPr lang="en-US" sz="1200" b="1" err="1">
                <a:solidFill>
                  <a:srgbClr val="FFFFFF"/>
                </a:solidFill>
                <a:latin typeface="Arial"/>
                <a:ea typeface="Times New Roman" panose="02020603050405020304" pitchFamily="18" charset="0"/>
                <a:cs typeface="Segoe UI"/>
              </a:rPr>
              <a:t>ychwanegol</a:t>
            </a:r>
            <a:r>
              <a:rPr lang="en-US" sz="1200" b="1">
                <a:solidFill>
                  <a:srgbClr val="FFFFFF"/>
                </a:solidFill>
                <a:latin typeface="Arial"/>
                <a:ea typeface="Times New Roman" panose="02020603050405020304" pitchFamily="18" charset="0"/>
                <a:cs typeface="Segoe UI"/>
              </a:rPr>
              <a:t> </a:t>
            </a:r>
            <a:r>
              <a:rPr lang="en-US" sz="1200" b="1" err="1">
                <a:solidFill>
                  <a:srgbClr val="FFFFFF"/>
                </a:solidFill>
                <a:latin typeface="Arial"/>
                <a:ea typeface="Times New Roman" panose="02020603050405020304" pitchFamily="18" charset="0"/>
                <a:cs typeface="Segoe UI"/>
              </a:rPr>
              <a:t>hwn</a:t>
            </a:r>
            <a:r>
              <a:rPr lang="en-US" sz="1200" b="1">
                <a:solidFill>
                  <a:srgbClr val="FFFFFF"/>
                </a:solidFill>
                <a:latin typeface="Arial"/>
                <a:ea typeface="Times New Roman" panose="02020603050405020304" pitchFamily="18" charset="0"/>
                <a:cs typeface="Segoe UI"/>
              </a:rPr>
              <a:t> </a:t>
            </a:r>
            <a:r>
              <a:rPr lang="en-US" sz="1200" b="1" err="1">
                <a:solidFill>
                  <a:srgbClr val="FFFFFF"/>
                </a:solidFill>
                <a:latin typeface="Arial"/>
                <a:ea typeface="Times New Roman" panose="02020603050405020304" pitchFamily="18" charset="0"/>
                <a:cs typeface="Segoe UI"/>
              </a:rPr>
              <a:t>yn</a:t>
            </a:r>
            <a:r>
              <a:rPr lang="en-US" sz="1200" b="1">
                <a:solidFill>
                  <a:srgbClr val="FFFFFF"/>
                </a:solidFill>
                <a:latin typeface="Arial"/>
                <a:ea typeface="Times New Roman" panose="02020603050405020304" pitchFamily="18" charset="0"/>
                <a:cs typeface="Segoe UI"/>
              </a:rPr>
              <a:t> </a:t>
            </a:r>
            <a:endParaRPr lang="en-US" sz="1200" b="1">
              <a:solidFill>
                <a:srgbClr val="FFFFFF"/>
              </a:solidFill>
              <a:latin typeface="Arial"/>
              <a:ea typeface="Times New Roman" panose="02020603050405020304" pitchFamily="18" charset="0"/>
              <a:cs typeface="Segoe UI" panose="020B0502040204020203" pitchFamily="34" charset="0"/>
            </a:endParaRPr>
          </a:p>
          <a:p>
            <a:pPr marL="171450" indent="-171450">
              <a:buFont typeface="Arial" panose="020B0604020202020204" pitchFamily="34" charset="0"/>
              <a:buChar char="•"/>
            </a:pPr>
            <a:r>
              <a:rPr lang="en-US" sz="1200" b="1" err="1">
                <a:solidFill>
                  <a:srgbClr val="FFFFFF"/>
                </a:solidFill>
                <a:latin typeface="Arial"/>
                <a:ea typeface="Times New Roman" panose="02020603050405020304" pitchFamily="18" charset="0"/>
                <a:cs typeface="Segoe UI"/>
              </a:rPr>
              <a:t>Ategu</a:t>
            </a:r>
            <a:r>
              <a:rPr lang="en-US" sz="1200" b="1">
                <a:solidFill>
                  <a:srgbClr val="FFFFFF"/>
                </a:solidFill>
                <a:latin typeface="Arial"/>
                <a:ea typeface="Times New Roman" panose="02020603050405020304" pitchFamily="18" charset="0"/>
                <a:cs typeface="Segoe UI"/>
              </a:rPr>
              <a:t>, </a:t>
            </a:r>
            <a:r>
              <a:rPr lang="en-US" sz="1200" b="1" err="1">
                <a:solidFill>
                  <a:srgbClr val="FFFFFF"/>
                </a:solidFill>
                <a:latin typeface="Arial"/>
                <a:ea typeface="Times New Roman" panose="02020603050405020304" pitchFamily="18" charset="0"/>
                <a:cs typeface="Segoe UI"/>
              </a:rPr>
              <a:t>atgyfnerthu</a:t>
            </a:r>
            <a:r>
              <a:rPr lang="en-US" sz="1200" b="1">
                <a:solidFill>
                  <a:srgbClr val="FFFFFF"/>
                </a:solidFill>
                <a:latin typeface="Arial"/>
                <a:ea typeface="Times New Roman" panose="02020603050405020304" pitchFamily="18" charset="0"/>
                <a:cs typeface="Segoe UI"/>
              </a:rPr>
              <a:t> ac </a:t>
            </a:r>
            <a:r>
              <a:rPr lang="en-US" sz="1200" b="1" err="1">
                <a:solidFill>
                  <a:srgbClr val="FFFFFF"/>
                </a:solidFill>
                <a:latin typeface="Arial"/>
                <a:ea typeface="Times New Roman" panose="02020603050405020304" pitchFamily="18" charset="0"/>
                <a:cs typeface="Segoe UI"/>
              </a:rPr>
              <a:t>ymestyn</a:t>
            </a:r>
            <a:r>
              <a:rPr lang="en-US" sz="1200" b="1">
                <a:solidFill>
                  <a:srgbClr val="FFFFFF"/>
                </a:solidFill>
                <a:latin typeface="Arial"/>
                <a:ea typeface="Times New Roman" panose="02020603050405020304" pitchFamily="18" charset="0"/>
                <a:cs typeface="Segoe UI"/>
              </a:rPr>
              <a:t> y </a:t>
            </a:r>
            <a:r>
              <a:rPr lang="en-US" sz="1200" b="1" err="1">
                <a:solidFill>
                  <a:srgbClr val="FFFFFF"/>
                </a:solidFill>
                <a:latin typeface="Arial"/>
                <a:ea typeface="Times New Roman" panose="02020603050405020304" pitchFamily="18" charset="0"/>
                <a:cs typeface="Segoe UI"/>
              </a:rPr>
              <a:t>wybodaeth</a:t>
            </a:r>
            <a:r>
              <a:rPr lang="en-US" sz="1200" b="1">
                <a:solidFill>
                  <a:srgbClr val="FFFFFF"/>
                </a:solidFill>
                <a:latin typeface="Arial"/>
                <a:ea typeface="Times New Roman" panose="02020603050405020304" pitchFamily="18" charset="0"/>
                <a:cs typeface="Segoe UI"/>
              </a:rPr>
              <a:t> a </a:t>
            </a:r>
            <a:r>
              <a:rPr lang="en-US" sz="1200" b="1" err="1">
                <a:solidFill>
                  <a:srgbClr val="FFFFFF"/>
                </a:solidFill>
                <a:latin typeface="Arial"/>
                <a:ea typeface="Times New Roman" panose="02020603050405020304" pitchFamily="18" charset="0"/>
                <a:cs typeface="Segoe UI"/>
              </a:rPr>
              <a:t>feithrinwyd</a:t>
            </a:r>
            <a:r>
              <a:rPr lang="en-US" sz="1200" b="1">
                <a:solidFill>
                  <a:srgbClr val="FFFFFF"/>
                </a:solidFill>
                <a:latin typeface="Arial"/>
                <a:ea typeface="Times New Roman" panose="02020603050405020304" pitchFamily="18" charset="0"/>
                <a:cs typeface="Segoe UI"/>
              </a:rPr>
              <a:t> </a:t>
            </a:r>
            <a:r>
              <a:rPr lang="en-US" sz="1200" b="1" err="1">
                <a:solidFill>
                  <a:srgbClr val="FFFFFF"/>
                </a:solidFill>
                <a:latin typeface="Arial"/>
                <a:ea typeface="Times New Roman" panose="02020603050405020304" pitchFamily="18" charset="0"/>
                <a:cs typeface="Segoe UI"/>
              </a:rPr>
              <a:t>yn</a:t>
            </a:r>
            <a:r>
              <a:rPr lang="en-US" sz="1200" b="1">
                <a:solidFill>
                  <a:srgbClr val="FFFFFF"/>
                </a:solidFill>
                <a:latin typeface="Arial"/>
                <a:ea typeface="Times New Roman" panose="02020603050405020304" pitchFamily="18" charset="0"/>
                <a:cs typeface="Segoe UI"/>
              </a:rPr>
              <a:t> </a:t>
            </a:r>
            <a:r>
              <a:rPr lang="en-US" sz="1200" b="1" err="1">
                <a:solidFill>
                  <a:srgbClr val="FFFFFF"/>
                </a:solidFill>
                <a:latin typeface="Arial"/>
                <a:ea typeface="Times New Roman" panose="02020603050405020304" pitchFamily="18" charset="0"/>
                <a:cs typeface="Segoe UI"/>
              </a:rPr>
              <a:t>yr</a:t>
            </a:r>
            <a:r>
              <a:rPr lang="en-US" sz="1200" b="1">
                <a:solidFill>
                  <a:srgbClr val="FFFFFF"/>
                </a:solidFill>
                <a:latin typeface="Arial"/>
                <a:ea typeface="Times New Roman" panose="02020603050405020304" pitchFamily="18" charset="0"/>
                <a:cs typeface="Segoe UI"/>
              </a:rPr>
              <a:t> </a:t>
            </a:r>
            <a:r>
              <a:rPr lang="en-US" sz="1200" b="1" err="1">
                <a:solidFill>
                  <a:srgbClr val="FFFFFF"/>
                </a:solidFill>
                <a:latin typeface="Arial"/>
                <a:ea typeface="Times New Roman" panose="02020603050405020304" pitchFamily="18" charset="0"/>
                <a:cs typeface="Segoe UI"/>
              </a:rPr>
              <a:t>elfennau</a:t>
            </a:r>
            <a:r>
              <a:rPr lang="en-US" sz="1200" b="1">
                <a:solidFill>
                  <a:srgbClr val="FFFFFF"/>
                </a:solidFill>
                <a:latin typeface="Arial"/>
                <a:ea typeface="Times New Roman" panose="02020603050405020304" pitchFamily="18" charset="0"/>
                <a:cs typeface="Segoe UI"/>
              </a:rPr>
              <a:t> </a:t>
            </a:r>
            <a:r>
              <a:rPr lang="en-US" sz="1200" b="1" err="1">
                <a:solidFill>
                  <a:srgbClr val="FFFFFF"/>
                </a:solidFill>
                <a:latin typeface="Arial"/>
                <a:ea typeface="Times New Roman" panose="02020603050405020304" pitchFamily="18" charset="0"/>
                <a:cs typeface="Segoe UI"/>
              </a:rPr>
              <a:t>ymarfer</a:t>
            </a:r>
            <a:r>
              <a:rPr lang="en-US" sz="1200" b="1">
                <a:solidFill>
                  <a:srgbClr val="FFFFFF"/>
                </a:solidFill>
                <a:latin typeface="Arial"/>
                <a:ea typeface="Times New Roman" panose="02020603050405020304" pitchFamily="18" charset="0"/>
                <a:cs typeface="Segoe UI"/>
              </a:rPr>
              <a:t>.</a:t>
            </a:r>
          </a:p>
          <a:p>
            <a:pPr marL="171450" indent="-171450">
              <a:buFont typeface="Arial" panose="020B0604020202020204" pitchFamily="34" charset="0"/>
              <a:buChar char="•"/>
            </a:pPr>
            <a:r>
              <a:rPr lang="en-US" sz="1200" b="1" err="1">
                <a:solidFill>
                  <a:srgbClr val="FFFFFF"/>
                </a:solidFill>
                <a:latin typeface="Arial"/>
                <a:ea typeface="Times New Roman" panose="02020603050405020304" pitchFamily="18" charset="0"/>
                <a:cs typeface="Segoe UI"/>
              </a:rPr>
              <a:t>Canolbwyntio</a:t>
            </a:r>
            <a:r>
              <a:rPr lang="en-US" sz="1200" b="1">
                <a:solidFill>
                  <a:srgbClr val="FFFFFF"/>
                </a:solidFill>
                <a:latin typeface="Arial"/>
                <a:ea typeface="Times New Roman" panose="02020603050405020304" pitchFamily="18" charset="0"/>
                <a:cs typeface="Segoe UI"/>
              </a:rPr>
              <a:t> </a:t>
            </a:r>
            <a:r>
              <a:rPr lang="en-US" sz="1200" b="1" err="1">
                <a:solidFill>
                  <a:srgbClr val="FFFFFF"/>
                </a:solidFill>
                <a:latin typeface="Arial"/>
                <a:ea typeface="Times New Roman" panose="02020603050405020304" pitchFamily="18" charset="0"/>
                <a:cs typeface="Segoe UI"/>
              </a:rPr>
              <a:t>ar</a:t>
            </a:r>
            <a:r>
              <a:rPr lang="en-US" sz="1200" b="1">
                <a:solidFill>
                  <a:srgbClr val="FFFFFF"/>
                </a:solidFill>
                <a:latin typeface="Arial"/>
                <a:ea typeface="Times New Roman" panose="02020603050405020304" pitchFamily="18" charset="0"/>
                <a:cs typeface="Segoe UI"/>
              </a:rPr>
              <a:t> 0 – 19 </a:t>
            </a:r>
            <a:r>
              <a:rPr lang="en-US" sz="1200" b="1" err="1">
                <a:solidFill>
                  <a:srgbClr val="FFFFFF"/>
                </a:solidFill>
                <a:latin typeface="Arial"/>
                <a:ea typeface="Times New Roman" panose="02020603050405020304" pitchFamily="18" charset="0"/>
                <a:cs typeface="Segoe UI"/>
              </a:rPr>
              <a:t>oed</a:t>
            </a:r>
            <a:r>
              <a:rPr lang="en-US" sz="1200" b="1">
                <a:solidFill>
                  <a:srgbClr val="FFFFFF"/>
                </a:solidFill>
                <a:latin typeface="Arial"/>
                <a:ea typeface="Times New Roman" panose="02020603050405020304" pitchFamily="18" charset="0"/>
                <a:cs typeface="Segoe UI"/>
              </a:rPr>
              <a:t> a </a:t>
            </a:r>
            <a:r>
              <a:rPr lang="en-US" sz="1200" b="1" err="1">
                <a:solidFill>
                  <a:srgbClr val="FFFFFF"/>
                </a:solidFill>
                <a:latin typeface="Arial"/>
                <a:ea typeface="Times New Roman" panose="02020603050405020304" pitchFamily="18" charset="0"/>
                <a:cs typeface="Segoe UI"/>
              </a:rPr>
              <a:t>gwasanaethau</a:t>
            </a:r>
            <a:r>
              <a:rPr lang="en-US" sz="1200" b="1">
                <a:solidFill>
                  <a:srgbClr val="FFFFFF"/>
                </a:solidFill>
                <a:latin typeface="Arial"/>
                <a:ea typeface="Times New Roman" panose="02020603050405020304" pitchFamily="18" charset="0"/>
                <a:cs typeface="Segoe UI"/>
              </a:rPr>
              <a:t> a </a:t>
            </a:r>
            <a:r>
              <a:rPr lang="en-US" sz="1200" b="1" err="1">
                <a:solidFill>
                  <a:srgbClr val="FFFFFF"/>
                </a:solidFill>
                <a:latin typeface="Arial"/>
                <a:ea typeface="Times New Roman" panose="02020603050405020304" pitchFamily="18" charset="0"/>
                <a:cs typeface="Segoe UI"/>
              </a:rPr>
              <a:t>darpariaeth</a:t>
            </a:r>
            <a:r>
              <a:rPr lang="en-US" sz="1200" b="1">
                <a:solidFill>
                  <a:srgbClr val="FFFFFF"/>
                </a:solidFill>
                <a:latin typeface="Arial"/>
                <a:ea typeface="Times New Roman" panose="02020603050405020304" pitchFamily="18" charset="0"/>
                <a:cs typeface="Segoe UI"/>
              </a:rPr>
              <a:t> iechyd a </a:t>
            </a:r>
            <a:r>
              <a:rPr lang="en-US" sz="1200" b="1" err="1">
                <a:solidFill>
                  <a:srgbClr val="FFFFFF"/>
                </a:solidFill>
                <a:latin typeface="Arial"/>
                <a:ea typeface="Times New Roman" panose="02020603050405020304" pitchFamily="18" charset="0"/>
                <a:cs typeface="Segoe UI"/>
              </a:rPr>
              <a:t>gofal</a:t>
            </a:r>
            <a:r>
              <a:rPr lang="en-US" sz="1200" b="1">
                <a:solidFill>
                  <a:srgbClr val="FFFFFF"/>
                </a:solidFill>
                <a:latin typeface="Arial"/>
                <a:ea typeface="Times New Roman" panose="02020603050405020304" pitchFamily="18" charset="0"/>
                <a:cs typeface="Segoe UI"/>
              </a:rPr>
              <a:t> </a:t>
            </a:r>
            <a:r>
              <a:rPr lang="en-US" sz="1200" b="1" err="1">
                <a:solidFill>
                  <a:srgbClr val="FFFFFF"/>
                </a:solidFill>
                <a:latin typeface="Arial"/>
                <a:ea typeface="Times New Roman" panose="02020603050405020304" pitchFamily="18" charset="0"/>
                <a:cs typeface="Segoe UI"/>
              </a:rPr>
              <a:t>cymdeithasol</a:t>
            </a:r>
            <a:endParaRPr lang="en-US" sz="1200" b="1">
              <a:solidFill>
                <a:srgbClr val="FFFFFF"/>
              </a:solidFill>
              <a:latin typeface="Arial"/>
              <a:ea typeface="Times New Roman" panose="02020603050405020304" pitchFamily="18" charset="0"/>
              <a:cs typeface="Segoe UI"/>
            </a:endParaRPr>
          </a:p>
        </p:txBody>
      </p:sp>
      <p:sp>
        <p:nvSpPr>
          <p:cNvPr id="17" name="Rectangle 16"/>
          <p:cNvSpPr/>
          <p:nvPr/>
        </p:nvSpPr>
        <p:spPr>
          <a:xfrm>
            <a:off x="311019" y="1662285"/>
            <a:ext cx="10311753" cy="369332"/>
          </a:xfrm>
          <a:prstGeom prst="rect">
            <a:avLst/>
          </a:prstGeom>
        </p:spPr>
        <p:txBody>
          <a:bodyPr wrap="square">
            <a:spAutoFit/>
          </a:bodyPr>
          <a:lstStyle/>
          <a:p>
            <a:pPr lvl="0">
              <a:defRPr/>
            </a:pPr>
            <a:r>
              <a:rPr lang="en-US" kern="0">
                <a:solidFill>
                  <a:prstClr val="black"/>
                </a:solidFill>
                <a:latin typeface="Arial" panose="020B0604020202020204" pitchFamily="34" charset="0"/>
                <a:cs typeface="Arial" panose="020B0604020202020204" pitchFamily="34" charset="0"/>
              </a:rPr>
              <a:t>Mae 4 </a:t>
            </a:r>
            <a:r>
              <a:rPr lang="en-US" kern="0" err="1">
                <a:solidFill>
                  <a:prstClr val="black"/>
                </a:solidFill>
                <a:latin typeface="Arial" panose="020B0604020202020204" pitchFamily="34" charset="0"/>
                <a:cs typeface="Arial" panose="020B0604020202020204" pitchFamily="34" charset="0"/>
              </a:rPr>
              <a:t>prif</a:t>
            </a:r>
            <a:r>
              <a:rPr lang="en-US" kern="0">
                <a:solidFill>
                  <a:prstClr val="black"/>
                </a:solidFill>
                <a:latin typeface="Arial" panose="020B0604020202020204" pitchFamily="34" charset="0"/>
                <a:cs typeface="Arial" panose="020B0604020202020204" pitchFamily="34" charset="0"/>
              </a:rPr>
              <a:t> </a:t>
            </a:r>
            <a:r>
              <a:rPr lang="en-US" kern="0" err="1">
                <a:solidFill>
                  <a:prstClr val="black"/>
                </a:solidFill>
                <a:latin typeface="Arial" panose="020B0604020202020204" pitchFamily="34" charset="0"/>
                <a:cs typeface="Arial" panose="020B0604020202020204" pitchFamily="34" charset="0"/>
              </a:rPr>
              <a:t>faes</a:t>
            </a:r>
            <a:r>
              <a:rPr lang="en-US" kern="0">
                <a:solidFill>
                  <a:prstClr val="black"/>
                </a:solidFill>
                <a:latin typeface="Arial" panose="020B0604020202020204" pitchFamily="34" charset="0"/>
                <a:cs typeface="Arial" panose="020B0604020202020204" pitchFamily="34" charset="0"/>
              </a:rPr>
              <a:t> o </a:t>
            </a:r>
            <a:r>
              <a:rPr lang="en-US" kern="0" err="1">
                <a:solidFill>
                  <a:prstClr val="black"/>
                </a:solidFill>
                <a:latin typeface="Arial" panose="020B0604020202020204" pitchFamily="34" charset="0"/>
                <a:cs typeface="Arial" panose="020B0604020202020204" pitchFamily="34" charset="0"/>
              </a:rPr>
              <a:t>gynnwys</a:t>
            </a:r>
            <a:r>
              <a:rPr lang="en-US" kern="0">
                <a:solidFill>
                  <a:prstClr val="black"/>
                </a:solidFill>
                <a:latin typeface="Arial" panose="020B0604020202020204" pitchFamily="34" charset="0"/>
                <a:cs typeface="Arial" panose="020B0604020202020204" pitchFamily="34" charset="0"/>
              </a:rPr>
              <a:t> a </a:t>
            </a:r>
            <a:r>
              <a:rPr lang="en-US" kern="0" err="1">
                <a:solidFill>
                  <a:prstClr val="black"/>
                </a:solidFill>
                <a:latin typeface="Arial" panose="020B0604020202020204" pitchFamily="34" charset="0"/>
                <a:cs typeface="Arial" panose="020B0604020202020204" pitchFamily="34" charset="0"/>
              </a:rPr>
              <a:t>addysgir</a:t>
            </a:r>
            <a:r>
              <a:rPr lang="en-US" kern="0">
                <a:solidFill>
                  <a:prstClr val="black"/>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42677297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ED3AE45-A3D4-4000-8AD1-CC8F47C72DA6}"/>
              </a:ext>
            </a:extLst>
          </p:cNvPr>
          <p:cNvSpPr/>
          <p:nvPr/>
        </p:nvSpPr>
        <p:spPr>
          <a:xfrm>
            <a:off x="8204492" y="1685395"/>
            <a:ext cx="3091768" cy="4770537"/>
          </a:xfrm>
          <a:prstGeom prst="rect">
            <a:avLst/>
          </a:prstGeom>
        </p:spPr>
        <p:txBody>
          <a:bodyPr wrap="square">
            <a:spAutoFit/>
          </a:bodyPr>
          <a:lstStyle/>
          <a:p>
            <a:pPr lvl="0">
              <a:defRPr b="0" i="0"/>
            </a:pPr>
            <a:r>
              <a:rPr lang="1106" sz="1600" dirty="0">
                <a:latin typeface="Arial" panose="020B0604020202020204" pitchFamily="34" charset="0"/>
                <a:cs typeface="Arial" panose="020B0604020202020204" pitchFamily="34" charset="0"/>
              </a:rPr>
              <a:t>Mae angen addysgu'r holl Gynnwys Pwnc oherwydd bydd pob </a:t>
            </a:r>
            <a:r>
              <a:rPr lang="1106" sz="1600" b="1" dirty="0">
                <a:latin typeface="Arial" panose="020B0604020202020204" pitchFamily="34" charset="0"/>
                <a:cs typeface="Arial" panose="020B0604020202020204" pitchFamily="34" charset="0"/>
              </a:rPr>
              <a:t>Deilliant Dysgu</a:t>
            </a:r>
            <a:r>
              <a:rPr lang="1106" sz="1600" dirty="0">
                <a:latin typeface="Arial" panose="020B0604020202020204" pitchFamily="34" charset="0"/>
                <a:cs typeface="Arial" panose="020B0604020202020204" pitchFamily="34" charset="0"/>
              </a:rPr>
              <a:t> yn cael ei asesu ym mhob fersiwn o'r papur arholiad. </a:t>
            </a:r>
          </a:p>
          <a:p>
            <a:pPr lvl="0">
              <a:defRPr/>
            </a:pPr>
            <a:endParaRPr lang="en-GB" sz="1600" dirty="0">
              <a:latin typeface="Arial" panose="020B0604020202020204" pitchFamily="34" charset="0"/>
              <a:cs typeface="Arial" panose="020B0604020202020204" pitchFamily="34" charset="0"/>
            </a:endParaRPr>
          </a:p>
          <a:p>
            <a:pPr lvl="0">
              <a:defRPr b="0" i="0"/>
            </a:pPr>
            <a:r>
              <a:rPr lang="1106" sz="1600" dirty="0">
                <a:latin typeface="Arial" panose="020B0604020202020204" pitchFamily="34" charset="0"/>
                <a:cs typeface="Arial" panose="020B0604020202020204" pitchFamily="34" charset="0"/>
              </a:rPr>
              <a:t>Mae Deilliannau Dysgu yn cynnwys </a:t>
            </a:r>
            <a:r>
              <a:rPr lang="1106" sz="1600" b="1" dirty="0">
                <a:latin typeface="Arial" panose="020B0604020202020204" pitchFamily="34" charset="0"/>
                <a:cs typeface="Arial" panose="020B0604020202020204" pitchFamily="34" charset="0"/>
              </a:rPr>
              <a:t>Meini Prawf Asesu</a:t>
            </a:r>
            <a:r>
              <a:rPr lang="1106" sz="1600" dirty="0">
                <a:latin typeface="Arial" panose="020B0604020202020204" pitchFamily="34" charset="0"/>
                <a:cs typeface="Arial" panose="020B0604020202020204" pitchFamily="34" charset="0"/>
              </a:rPr>
              <a:t> hanfodol y mae'n  rhaid eu haddysgu hefyd gan y gallai unrhyw un o'r rhain gael eu hasesu yn yr asesiadau. </a:t>
            </a:r>
            <a:endParaRPr lang="en-GB" sz="1600" dirty="0">
              <a:latin typeface="Arial" panose="020B0604020202020204" pitchFamily="34" charset="0"/>
              <a:cs typeface="Arial" panose="020B0604020202020204" pitchFamily="34" charset="0"/>
            </a:endParaRPr>
          </a:p>
          <a:p>
            <a:pPr lvl="0">
              <a:defRPr b="0" i="0"/>
            </a:pPr>
            <a:endParaRPr lang="en-GB" sz="1600" dirty="0">
              <a:latin typeface="Arial" panose="020B0604020202020204" pitchFamily="34" charset="0"/>
              <a:cs typeface="Arial" panose="020B0604020202020204" pitchFamily="34" charset="0"/>
            </a:endParaRPr>
          </a:p>
          <a:p>
            <a:pPr>
              <a:defRPr b="0" i="0"/>
            </a:pPr>
            <a:r>
              <a:rPr lang="cy-GB" sz="1600" dirty="0">
                <a:latin typeface="Arial" panose="020B0604020202020204" pitchFamily="34" charset="0"/>
                <a:cs typeface="Arial" panose="020B0604020202020204" pitchFamily="34" charset="0"/>
              </a:rPr>
              <a:t>AA4 yw 4.1 a 4.2 – gallai'r naill neu'r llall gynnwys papur byw neu'r ddau </a:t>
            </a:r>
            <a:endParaRPr lang="en-GB" sz="1600" dirty="0">
              <a:latin typeface="Arial" panose="020B0604020202020204" pitchFamily="34" charset="0"/>
              <a:cs typeface="Arial" panose="020B0604020202020204" pitchFamily="34" charset="0"/>
            </a:endParaRPr>
          </a:p>
          <a:p>
            <a:pPr lvl="0">
              <a:defRPr b="0" i="0"/>
            </a:pPr>
            <a:endParaRPr lang="en-GB" sz="1600" dirty="0">
              <a:latin typeface="Arial" panose="020B0604020202020204" pitchFamily="34" charset="0"/>
              <a:cs typeface="Arial" panose="020B0604020202020204" pitchFamily="34" charset="0"/>
            </a:endParaRPr>
          </a:p>
          <a:p>
            <a:pPr lvl="0">
              <a:defRPr b="0" i="0"/>
            </a:pPr>
            <a:endParaRPr lang="1106" sz="16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7" name="Title 18">
            <a:extLst>
              <a:ext uri="{FF2B5EF4-FFF2-40B4-BE49-F238E27FC236}">
                <a16:creationId xmlns:a16="http://schemas.microsoft.com/office/drawing/2014/main" id="{D4B56BF8-CE0F-A942-8838-1A3F2D4EBEAA}"/>
              </a:ext>
            </a:extLst>
          </p:cNvPr>
          <p:cNvSpPr txBox="1">
            <a:spLocks/>
          </p:cNvSpPr>
          <p:nvPr/>
        </p:nvSpPr>
        <p:spPr>
          <a:xfrm>
            <a:off x="282011" y="208722"/>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lvl="0">
              <a:defRPr/>
            </a:pPr>
            <a:r>
              <a:rPr lang="en-US" altLang="cy-GB" sz="1800" dirty="0" err="1">
                <a:solidFill>
                  <a:srgbClr val="007BB9"/>
                </a:solidFill>
                <a:latin typeface="Arial" panose="020B0604020202020204" pitchFamily="34" charset="0"/>
                <a:cs typeface="Arial" panose="020B0604020202020204" pitchFamily="34" charset="0"/>
              </a:rPr>
              <a:t>Cymhwyster</a:t>
            </a:r>
            <a:r>
              <a:rPr lang="en-US" altLang="cy-GB" sz="1800" dirty="0">
                <a:solidFill>
                  <a:srgbClr val="007BB9"/>
                </a:solidFill>
                <a:latin typeface="Arial" panose="020B0604020202020204" pitchFamily="34" charset="0"/>
                <a:cs typeface="Arial" panose="020B0604020202020204" pitchFamily="34" charset="0"/>
              </a:rPr>
              <a:t> </a:t>
            </a:r>
            <a:r>
              <a:rPr lang="en-US" altLang="cy-GB" sz="1800" dirty="0" err="1">
                <a:solidFill>
                  <a:srgbClr val="007BB9"/>
                </a:solidFill>
                <a:latin typeface="Arial" panose="020B0604020202020204" pitchFamily="34" charset="0"/>
                <a:cs typeface="Arial" panose="020B0604020202020204" pitchFamily="34" charset="0"/>
              </a:rPr>
              <a:t>Lefel</a:t>
            </a:r>
            <a:r>
              <a:rPr lang="en-US" altLang="cy-GB" sz="1800" dirty="0">
                <a:solidFill>
                  <a:srgbClr val="007BB9"/>
                </a:solidFill>
                <a:latin typeface="Arial" panose="020B0604020202020204" pitchFamily="34" charset="0"/>
                <a:cs typeface="Arial" panose="020B0604020202020204" pitchFamily="34" charset="0"/>
              </a:rPr>
              <a:t> 2 </a:t>
            </a:r>
            <a:r>
              <a:rPr lang="en-US" altLang="cy-GB" sz="1800" dirty="0" err="1">
                <a:solidFill>
                  <a:srgbClr val="007BB9"/>
                </a:solidFill>
                <a:latin typeface="Arial" panose="020B0604020202020204" pitchFamily="34" charset="0"/>
                <a:cs typeface="Arial" panose="020B0604020202020204" pitchFamily="34" charset="0"/>
              </a:rPr>
              <a:t>Gofal</a:t>
            </a:r>
            <a:r>
              <a:rPr lang="en-US" altLang="cy-GB" sz="1800" dirty="0">
                <a:solidFill>
                  <a:srgbClr val="007BB9"/>
                </a:solidFill>
                <a:latin typeface="Arial" panose="020B0604020202020204" pitchFamily="34" charset="0"/>
                <a:cs typeface="Arial" panose="020B0604020202020204" pitchFamily="34" charset="0"/>
              </a:rPr>
              <a:t>, </a:t>
            </a:r>
            <a:r>
              <a:rPr lang="en-US" altLang="cy-GB" sz="1800" dirty="0" err="1">
                <a:solidFill>
                  <a:srgbClr val="007BB9"/>
                </a:solidFill>
                <a:latin typeface="Arial" panose="020B0604020202020204" pitchFamily="34" charset="0"/>
                <a:cs typeface="Arial" panose="020B0604020202020204" pitchFamily="34" charset="0"/>
              </a:rPr>
              <a:t>Chwarae</a:t>
            </a:r>
            <a:r>
              <a:rPr lang="en-US" altLang="cy-GB" sz="1800" dirty="0">
                <a:solidFill>
                  <a:srgbClr val="007BB9"/>
                </a:solidFill>
                <a:latin typeface="Arial" panose="020B0604020202020204" pitchFamily="34" charset="0"/>
                <a:cs typeface="Arial" panose="020B0604020202020204" pitchFamily="34" charset="0"/>
              </a:rPr>
              <a:t>, </a:t>
            </a:r>
            <a:r>
              <a:rPr lang="en-US" altLang="cy-GB" sz="1800" dirty="0" err="1">
                <a:solidFill>
                  <a:srgbClr val="007BB9"/>
                </a:solidFill>
                <a:latin typeface="Arial" panose="020B0604020202020204" pitchFamily="34" charset="0"/>
                <a:cs typeface="Arial" panose="020B0604020202020204" pitchFamily="34" charset="0"/>
              </a:rPr>
              <a:t>Dysgu</a:t>
            </a:r>
            <a:r>
              <a:rPr lang="en-US" altLang="cy-GB" sz="1800" dirty="0">
                <a:solidFill>
                  <a:srgbClr val="007BB9"/>
                </a:solidFill>
                <a:latin typeface="Arial" panose="020B0604020202020204" pitchFamily="34" charset="0"/>
                <a:cs typeface="Arial" panose="020B0604020202020204" pitchFamily="34" charset="0"/>
              </a:rPr>
              <a:t> a </a:t>
            </a:r>
            <a:r>
              <a:rPr lang="en-US" altLang="cy-GB" sz="1800" dirty="0" err="1">
                <a:solidFill>
                  <a:srgbClr val="007BB9"/>
                </a:solidFill>
                <a:latin typeface="Arial" panose="020B0604020202020204" pitchFamily="34" charset="0"/>
                <a:cs typeface="Arial" panose="020B0604020202020204" pitchFamily="34" charset="0"/>
              </a:rPr>
              <a:t>Datblygiad</a:t>
            </a:r>
            <a:r>
              <a:rPr lang="en-US" altLang="cy-GB" sz="1800" dirty="0">
                <a:solidFill>
                  <a:srgbClr val="007BB9"/>
                </a:solidFill>
                <a:latin typeface="Arial" panose="020B0604020202020204" pitchFamily="34" charset="0"/>
                <a:cs typeface="Arial" panose="020B0604020202020204" pitchFamily="34" charset="0"/>
              </a:rPr>
              <a:t> Plant: </a:t>
            </a:r>
            <a:r>
              <a:rPr lang="en-US" altLang="cy-GB" sz="1800" dirty="0" err="1">
                <a:solidFill>
                  <a:srgbClr val="007BB9"/>
                </a:solidFill>
                <a:latin typeface="Arial" panose="020B0604020202020204" pitchFamily="34" charset="0"/>
                <a:cs typeface="Arial" panose="020B0604020202020204" pitchFamily="34" charset="0"/>
              </a:rPr>
              <a:t>Ymarfer</a:t>
            </a:r>
            <a:r>
              <a:rPr lang="en-US" altLang="cy-GB" sz="1800" dirty="0">
                <a:solidFill>
                  <a:srgbClr val="007BB9"/>
                </a:solidFill>
                <a:latin typeface="Arial" panose="020B0604020202020204" pitchFamily="34" charset="0"/>
                <a:cs typeface="Arial" panose="020B0604020202020204" pitchFamily="34" charset="0"/>
              </a:rPr>
              <a:t> a </a:t>
            </a:r>
            <a:r>
              <a:rPr lang="en-US" altLang="cy-GB" sz="1800" dirty="0" err="1">
                <a:solidFill>
                  <a:srgbClr val="007BB9"/>
                </a:solidFill>
                <a:latin typeface="Arial" panose="020B0604020202020204" pitchFamily="34" charset="0"/>
                <a:cs typeface="Arial" panose="020B0604020202020204" pitchFamily="34" charset="0"/>
              </a:rPr>
              <a:t>Theori</a:t>
            </a:r>
            <a:r>
              <a:rPr lang="en-US" altLang="cy-GB" sz="1800" dirty="0">
                <a:solidFill>
                  <a:srgbClr val="007BB9"/>
                </a:solidFill>
                <a:latin typeface="Arial" panose="020B0604020202020204" pitchFamily="34" charset="0"/>
                <a:cs typeface="Arial" panose="020B0604020202020204" pitchFamily="34" charset="0"/>
              </a:rPr>
              <a:t>- </a:t>
            </a:r>
            <a:r>
              <a:rPr lang="en-US" altLang="cy-GB" sz="1800" dirty="0" err="1">
                <a:solidFill>
                  <a:srgbClr val="007BB9"/>
                </a:solidFill>
                <a:latin typeface="Arial" panose="020B0604020202020204" pitchFamily="34" charset="0"/>
                <a:cs typeface="Arial" panose="020B0604020202020204" pitchFamily="34" charset="0"/>
              </a:rPr>
              <a:t>Uned</a:t>
            </a:r>
            <a:r>
              <a:rPr lang="en-US" altLang="cy-GB" sz="1800" dirty="0">
                <a:solidFill>
                  <a:srgbClr val="007BB9"/>
                </a:solidFill>
                <a:latin typeface="Arial" panose="020B0604020202020204" pitchFamily="34" charset="0"/>
                <a:cs typeface="Arial" panose="020B0604020202020204" pitchFamily="34" charset="0"/>
              </a:rPr>
              <a:t> 216</a:t>
            </a:r>
            <a:endParaRPr lang="en-US" dirty="0">
              <a:solidFill>
                <a:srgbClr val="007BB9"/>
              </a:solidFill>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1549D37D-A3E5-4800-8818-E2B6F3D7F659}"/>
              </a:ext>
            </a:extLst>
          </p:cNvPr>
          <p:cNvPicPr>
            <a:picLocks noChangeAspect="1"/>
          </p:cNvPicPr>
          <p:nvPr/>
        </p:nvPicPr>
        <p:blipFill>
          <a:blip r:embed="rId2"/>
          <a:stretch>
            <a:fillRect/>
          </a:stretch>
        </p:blipFill>
        <p:spPr>
          <a:xfrm>
            <a:off x="488732" y="772435"/>
            <a:ext cx="7427668" cy="6085565"/>
          </a:xfrm>
          <a:prstGeom prst="rect">
            <a:avLst/>
          </a:prstGeom>
        </p:spPr>
      </p:pic>
    </p:spTree>
    <p:extLst>
      <p:ext uri="{BB962C8B-B14F-4D97-AF65-F5344CB8AC3E}">
        <p14:creationId xmlns:p14="http://schemas.microsoft.com/office/powerpoint/2010/main" val="2655823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8">
            <a:extLst>
              <a:ext uri="{FF2B5EF4-FFF2-40B4-BE49-F238E27FC236}">
                <a16:creationId xmlns:a16="http://schemas.microsoft.com/office/drawing/2014/main" id="{D4B56BF8-CE0F-A942-8838-1A3F2D4EBEAA}"/>
              </a:ext>
            </a:extLst>
          </p:cNvPr>
          <p:cNvSpPr txBox="1">
            <a:spLocks/>
          </p:cNvSpPr>
          <p:nvPr/>
        </p:nvSpPr>
        <p:spPr>
          <a:xfrm>
            <a:off x="282011" y="208722"/>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lvl="0">
              <a:defRPr/>
            </a:pPr>
            <a:r>
              <a:rPr lang="en-US" altLang="cy-GB" sz="1800" dirty="0" err="1">
                <a:solidFill>
                  <a:srgbClr val="007BB9"/>
                </a:solidFill>
                <a:latin typeface="Arial" panose="020B0604020202020204" pitchFamily="34" charset="0"/>
                <a:cs typeface="Arial" panose="020B0604020202020204" pitchFamily="34" charset="0"/>
              </a:rPr>
              <a:t>Cymhwyster</a:t>
            </a:r>
            <a:r>
              <a:rPr lang="en-US" altLang="cy-GB" sz="1800" dirty="0">
                <a:solidFill>
                  <a:srgbClr val="007BB9"/>
                </a:solidFill>
                <a:latin typeface="Arial" panose="020B0604020202020204" pitchFamily="34" charset="0"/>
                <a:cs typeface="Arial" panose="020B0604020202020204" pitchFamily="34" charset="0"/>
              </a:rPr>
              <a:t> </a:t>
            </a:r>
            <a:r>
              <a:rPr lang="en-US" altLang="cy-GB" sz="1800" dirty="0" err="1">
                <a:solidFill>
                  <a:srgbClr val="007BB9"/>
                </a:solidFill>
                <a:latin typeface="Arial" panose="020B0604020202020204" pitchFamily="34" charset="0"/>
                <a:cs typeface="Arial" panose="020B0604020202020204" pitchFamily="34" charset="0"/>
              </a:rPr>
              <a:t>Lefel</a:t>
            </a:r>
            <a:r>
              <a:rPr lang="en-US" altLang="cy-GB" sz="1800" dirty="0">
                <a:solidFill>
                  <a:srgbClr val="007BB9"/>
                </a:solidFill>
                <a:latin typeface="Arial" panose="020B0604020202020204" pitchFamily="34" charset="0"/>
                <a:cs typeface="Arial" panose="020B0604020202020204" pitchFamily="34" charset="0"/>
              </a:rPr>
              <a:t> 2 </a:t>
            </a:r>
            <a:r>
              <a:rPr lang="en-US" altLang="cy-GB" sz="1800" dirty="0" err="1">
                <a:solidFill>
                  <a:srgbClr val="007BB9"/>
                </a:solidFill>
                <a:latin typeface="Arial" panose="020B0604020202020204" pitchFamily="34" charset="0"/>
                <a:cs typeface="Arial" panose="020B0604020202020204" pitchFamily="34" charset="0"/>
              </a:rPr>
              <a:t>Gofal</a:t>
            </a:r>
            <a:r>
              <a:rPr lang="en-US" altLang="cy-GB" sz="1800" dirty="0">
                <a:solidFill>
                  <a:srgbClr val="007BB9"/>
                </a:solidFill>
                <a:latin typeface="Arial" panose="020B0604020202020204" pitchFamily="34" charset="0"/>
                <a:cs typeface="Arial" panose="020B0604020202020204" pitchFamily="34" charset="0"/>
              </a:rPr>
              <a:t>, </a:t>
            </a:r>
            <a:r>
              <a:rPr lang="en-US" altLang="cy-GB" sz="1800" dirty="0" err="1">
                <a:solidFill>
                  <a:srgbClr val="007BB9"/>
                </a:solidFill>
                <a:latin typeface="Arial" panose="020B0604020202020204" pitchFamily="34" charset="0"/>
                <a:cs typeface="Arial" panose="020B0604020202020204" pitchFamily="34" charset="0"/>
              </a:rPr>
              <a:t>Chwarae</a:t>
            </a:r>
            <a:r>
              <a:rPr lang="en-US" altLang="cy-GB" sz="1800" dirty="0">
                <a:solidFill>
                  <a:srgbClr val="007BB9"/>
                </a:solidFill>
                <a:latin typeface="Arial" panose="020B0604020202020204" pitchFamily="34" charset="0"/>
                <a:cs typeface="Arial" panose="020B0604020202020204" pitchFamily="34" charset="0"/>
              </a:rPr>
              <a:t>, </a:t>
            </a:r>
            <a:r>
              <a:rPr lang="en-US" altLang="cy-GB" sz="1800" dirty="0" err="1">
                <a:solidFill>
                  <a:srgbClr val="007BB9"/>
                </a:solidFill>
                <a:latin typeface="Arial" panose="020B0604020202020204" pitchFamily="34" charset="0"/>
                <a:cs typeface="Arial" panose="020B0604020202020204" pitchFamily="34" charset="0"/>
              </a:rPr>
              <a:t>Dysgu</a:t>
            </a:r>
            <a:r>
              <a:rPr lang="en-US" altLang="cy-GB" sz="1800" dirty="0">
                <a:solidFill>
                  <a:srgbClr val="007BB9"/>
                </a:solidFill>
                <a:latin typeface="Arial" panose="020B0604020202020204" pitchFamily="34" charset="0"/>
                <a:cs typeface="Arial" panose="020B0604020202020204" pitchFamily="34" charset="0"/>
              </a:rPr>
              <a:t> a </a:t>
            </a:r>
            <a:r>
              <a:rPr lang="en-US" altLang="cy-GB" sz="1800" dirty="0" err="1">
                <a:solidFill>
                  <a:srgbClr val="007BB9"/>
                </a:solidFill>
                <a:latin typeface="Arial" panose="020B0604020202020204" pitchFamily="34" charset="0"/>
                <a:cs typeface="Arial" panose="020B0604020202020204" pitchFamily="34" charset="0"/>
              </a:rPr>
              <a:t>Datblygiad</a:t>
            </a:r>
            <a:r>
              <a:rPr lang="en-US" altLang="cy-GB" sz="1800" dirty="0">
                <a:solidFill>
                  <a:srgbClr val="007BB9"/>
                </a:solidFill>
                <a:latin typeface="Arial" panose="020B0604020202020204" pitchFamily="34" charset="0"/>
                <a:cs typeface="Arial" panose="020B0604020202020204" pitchFamily="34" charset="0"/>
              </a:rPr>
              <a:t> Plant: </a:t>
            </a:r>
            <a:r>
              <a:rPr lang="en-US" altLang="cy-GB" sz="1800" dirty="0" err="1">
                <a:solidFill>
                  <a:srgbClr val="007BB9"/>
                </a:solidFill>
                <a:latin typeface="Arial" panose="020B0604020202020204" pitchFamily="34" charset="0"/>
                <a:cs typeface="Arial" panose="020B0604020202020204" pitchFamily="34" charset="0"/>
              </a:rPr>
              <a:t>Ymarfer</a:t>
            </a:r>
            <a:r>
              <a:rPr lang="en-US" altLang="cy-GB" sz="1800" dirty="0">
                <a:solidFill>
                  <a:srgbClr val="007BB9"/>
                </a:solidFill>
                <a:latin typeface="Arial" panose="020B0604020202020204" pitchFamily="34" charset="0"/>
                <a:cs typeface="Arial" panose="020B0604020202020204" pitchFamily="34" charset="0"/>
              </a:rPr>
              <a:t> a </a:t>
            </a:r>
            <a:r>
              <a:rPr lang="en-US" altLang="cy-GB" sz="1800" dirty="0" err="1">
                <a:solidFill>
                  <a:srgbClr val="007BB9"/>
                </a:solidFill>
                <a:latin typeface="Arial" panose="020B0604020202020204" pitchFamily="34" charset="0"/>
                <a:cs typeface="Arial" panose="020B0604020202020204" pitchFamily="34" charset="0"/>
              </a:rPr>
              <a:t>Theori</a:t>
            </a:r>
            <a:r>
              <a:rPr lang="en-US" altLang="cy-GB" sz="1800" dirty="0">
                <a:solidFill>
                  <a:srgbClr val="007BB9"/>
                </a:solidFill>
                <a:latin typeface="Arial" panose="020B0604020202020204" pitchFamily="34" charset="0"/>
                <a:cs typeface="Arial" panose="020B0604020202020204" pitchFamily="34" charset="0"/>
              </a:rPr>
              <a:t>- </a:t>
            </a:r>
            <a:r>
              <a:rPr lang="en-US" altLang="cy-GB" sz="1800" dirty="0" err="1">
                <a:solidFill>
                  <a:srgbClr val="007BB9"/>
                </a:solidFill>
                <a:latin typeface="Arial" panose="020B0604020202020204" pitchFamily="34" charset="0"/>
                <a:cs typeface="Arial" panose="020B0604020202020204" pitchFamily="34" charset="0"/>
              </a:rPr>
              <a:t>Uned</a:t>
            </a:r>
            <a:r>
              <a:rPr lang="en-US" altLang="cy-GB" sz="1800" dirty="0">
                <a:solidFill>
                  <a:srgbClr val="007BB9"/>
                </a:solidFill>
                <a:latin typeface="Arial" panose="020B0604020202020204" pitchFamily="34" charset="0"/>
                <a:cs typeface="Arial" panose="020B0604020202020204" pitchFamily="34" charset="0"/>
              </a:rPr>
              <a:t> 216</a:t>
            </a:r>
            <a:endParaRPr lang="en-US" sz="1800" dirty="0">
              <a:solidFill>
                <a:srgbClr val="007BB9"/>
              </a:solidFill>
              <a:latin typeface="Arial" panose="020B0604020202020204" pitchFamily="34" charset="0"/>
              <a:cs typeface="Arial" panose="020B0604020202020204" pitchFamily="34" charset="0"/>
            </a:endParaRPr>
          </a:p>
          <a:p>
            <a:pPr lvl="0">
              <a:defRPr/>
            </a:pPr>
            <a:endParaRPr lang="en-US" dirty="0">
              <a:solidFill>
                <a:srgbClr val="007BB9"/>
              </a:solidFill>
              <a:latin typeface="Arial" panose="020B0604020202020204"/>
            </a:endParaRPr>
          </a:p>
        </p:txBody>
      </p:sp>
      <p:sp>
        <p:nvSpPr>
          <p:cNvPr id="2" name="TextBox 1">
            <a:extLst>
              <a:ext uri="{FF2B5EF4-FFF2-40B4-BE49-F238E27FC236}">
                <a16:creationId xmlns:a16="http://schemas.microsoft.com/office/drawing/2014/main" id="{C1C63D93-D411-47E4-891C-520940F788A8}"/>
              </a:ext>
            </a:extLst>
          </p:cNvPr>
          <p:cNvSpPr txBox="1"/>
          <p:nvPr/>
        </p:nvSpPr>
        <p:spPr>
          <a:xfrm>
            <a:off x="4540738" y="3286036"/>
            <a:ext cx="2684586" cy="1200329"/>
          </a:xfrm>
          <a:prstGeom prst="rect">
            <a:avLst/>
          </a:prstGeom>
          <a:noFill/>
        </p:spPr>
        <p:txBody>
          <a:bodyPr wrap="square" rtlCol="0">
            <a:spAutoFit/>
          </a:bodyPr>
          <a:lstStyle/>
          <a:p>
            <a:pPr algn="ctr"/>
            <a:r>
              <a:rPr lang="cy-GB" b="1" dirty="0"/>
              <a:t>Modelau Cyflwyno Enghreifftiol ar gyfer Uned 2016 – ocrh yn ochr â’r elfennau ymarfer</a:t>
            </a:r>
            <a:endParaRPr lang="en-GB" b="1" dirty="0"/>
          </a:p>
        </p:txBody>
      </p:sp>
      <p:sp>
        <p:nvSpPr>
          <p:cNvPr id="3" name="Oval 2">
            <a:extLst>
              <a:ext uri="{FF2B5EF4-FFF2-40B4-BE49-F238E27FC236}">
                <a16:creationId xmlns:a16="http://schemas.microsoft.com/office/drawing/2014/main" id="{4FFB5556-84D5-4CED-829E-42AFF25241D7}"/>
              </a:ext>
            </a:extLst>
          </p:cNvPr>
          <p:cNvSpPr/>
          <p:nvPr/>
        </p:nvSpPr>
        <p:spPr>
          <a:xfrm>
            <a:off x="7389446" y="1244600"/>
            <a:ext cx="4269154" cy="218440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y-GB" dirty="0"/>
              <a:t>Cyflwyno holl waith GChDDP Craidd yn ystod y 6 wythnos gyntaf o'r tymor  </a:t>
            </a:r>
            <a:br>
              <a:rPr lang="cy-GB" dirty="0"/>
            </a:br>
            <a:r>
              <a:rPr lang="cy-GB" dirty="0"/>
              <a:t>Uned 216 Mawrth - Ebrill 2020 – paratoi am arholiad mis Mai  </a:t>
            </a:r>
            <a:endParaRPr lang="en-GB" dirty="0"/>
          </a:p>
        </p:txBody>
      </p:sp>
      <p:sp>
        <p:nvSpPr>
          <p:cNvPr id="9" name="Oval 8">
            <a:extLst>
              <a:ext uri="{FF2B5EF4-FFF2-40B4-BE49-F238E27FC236}">
                <a16:creationId xmlns:a16="http://schemas.microsoft.com/office/drawing/2014/main" id="{541C45EE-BAFD-4D60-9C00-25332E155AAA}"/>
              </a:ext>
            </a:extLst>
          </p:cNvPr>
          <p:cNvSpPr/>
          <p:nvPr/>
        </p:nvSpPr>
        <p:spPr>
          <a:xfrm>
            <a:off x="7389446" y="3886201"/>
            <a:ext cx="4624754" cy="24970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y-GB" dirty="0"/>
              <a:t>Cyflwyno rhywfaint o waith GChDDP Craidd, Uned 001 </a:t>
            </a:r>
            <a:br>
              <a:rPr lang="cy-GB" dirty="0"/>
            </a:br>
            <a:r>
              <a:rPr lang="cy-GB" dirty="0"/>
              <a:t>6 wythnos gyntaf o'r tymor </a:t>
            </a:r>
            <a:br>
              <a:rPr lang="cy-GB" dirty="0"/>
            </a:br>
            <a:r>
              <a:rPr lang="cy-GB" dirty="0"/>
              <a:t>Uned 216 Tachwedd - Rhagfyr am 3 awr yr wythnos x 3 aelod o staff i baratoi am arholiad mis Ionawr  </a:t>
            </a:r>
            <a:endParaRPr lang="en-GB" dirty="0"/>
          </a:p>
        </p:txBody>
      </p:sp>
      <p:sp>
        <p:nvSpPr>
          <p:cNvPr id="10" name="Oval 9">
            <a:extLst>
              <a:ext uri="{FF2B5EF4-FFF2-40B4-BE49-F238E27FC236}">
                <a16:creationId xmlns:a16="http://schemas.microsoft.com/office/drawing/2014/main" id="{CDF777E9-AACF-4AF2-B4B3-F8DEEE936913}"/>
              </a:ext>
            </a:extLst>
          </p:cNvPr>
          <p:cNvSpPr/>
          <p:nvPr/>
        </p:nvSpPr>
        <p:spPr>
          <a:xfrm>
            <a:off x="533400" y="1244600"/>
            <a:ext cx="3819769" cy="218440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y-GB" dirty="0"/>
              <a:t>Ei gyflwyno ochr yn ochr â'r GChDDP Craidd rhwng mis Medi a mis Rhagfyr am 3 awr yr wythnos i baratoi am arholiad mis Ionawr  </a:t>
            </a:r>
            <a:endParaRPr lang="en-GB" dirty="0"/>
          </a:p>
        </p:txBody>
      </p:sp>
      <p:sp>
        <p:nvSpPr>
          <p:cNvPr id="11" name="Oval 10">
            <a:extLst>
              <a:ext uri="{FF2B5EF4-FFF2-40B4-BE49-F238E27FC236}">
                <a16:creationId xmlns:a16="http://schemas.microsoft.com/office/drawing/2014/main" id="{34000A3F-2C0E-4A66-B02C-1C99F4CB374C}"/>
              </a:ext>
            </a:extLst>
          </p:cNvPr>
          <p:cNvSpPr/>
          <p:nvPr/>
        </p:nvSpPr>
        <p:spPr>
          <a:xfrm>
            <a:off x="730738" y="4425461"/>
            <a:ext cx="3786553" cy="195775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cy-GB" dirty="0"/>
              <a:t>Ffyrdd eraill?  </a:t>
            </a:r>
            <a:br>
              <a:rPr lang="cy-GB" dirty="0"/>
            </a:br>
            <a:endParaRPr lang="cy-GB" dirty="0"/>
          </a:p>
          <a:p>
            <a:pPr algn="ctr" fontAlgn="base"/>
            <a:r>
              <a:rPr lang="cy-GB" dirty="0"/>
              <a:t>Sialensiau a manteision?</a:t>
            </a:r>
            <a:br>
              <a:rPr lang="cy-GB" dirty="0"/>
            </a:br>
            <a:r>
              <a:rPr lang="cy-GB" dirty="0"/>
              <a:t> </a:t>
            </a:r>
          </a:p>
          <a:p>
            <a:pPr algn="ctr" fontAlgn="base"/>
            <a:r>
              <a:rPr lang="cy-GB" dirty="0"/>
              <a:t>Cyfle i drafod   </a:t>
            </a:r>
          </a:p>
        </p:txBody>
      </p:sp>
      <p:cxnSp>
        <p:nvCxnSpPr>
          <p:cNvPr id="6" name="Straight Arrow Connector 5">
            <a:extLst>
              <a:ext uri="{FF2B5EF4-FFF2-40B4-BE49-F238E27FC236}">
                <a16:creationId xmlns:a16="http://schemas.microsoft.com/office/drawing/2014/main" id="{E1419C69-933B-4D31-B1CF-D08349181D4C}"/>
              </a:ext>
            </a:extLst>
          </p:cNvPr>
          <p:cNvCxnSpPr/>
          <p:nvPr/>
        </p:nvCxnSpPr>
        <p:spPr>
          <a:xfrm flipV="1">
            <a:off x="5935785" y="2702169"/>
            <a:ext cx="1266092" cy="5392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B852CC05-0259-47D0-AB6A-0492401F1D94}"/>
              </a:ext>
            </a:extLst>
          </p:cNvPr>
          <p:cNvCxnSpPr/>
          <p:nvPr/>
        </p:nvCxnSpPr>
        <p:spPr>
          <a:xfrm>
            <a:off x="5935785" y="4613031"/>
            <a:ext cx="1148861" cy="5216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BA8CE3A0-DB74-42A9-ACC2-9AC83FD158DD}"/>
              </a:ext>
            </a:extLst>
          </p:cNvPr>
          <p:cNvCxnSpPr/>
          <p:nvPr/>
        </p:nvCxnSpPr>
        <p:spPr>
          <a:xfrm flipH="1">
            <a:off x="4668346" y="4530970"/>
            <a:ext cx="845409" cy="6037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8D7F92D5-F158-473B-9F8A-D31195A36125}"/>
              </a:ext>
            </a:extLst>
          </p:cNvPr>
          <p:cNvCxnSpPr/>
          <p:nvPr/>
        </p:nvCxnSpPr>
        <p:spPr>
          <a:xfrm flipH="1" flipV="1">
            <a:off x="4353169" y="2702169"/>
            <a:ext cx="1160586" cy="3634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650126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ed Rectangle 19"/>
          <p:cNvSpPr/>
          <p:nvPr/>
        </p:nvSpPr>
        <p:spPr>
          <a:xfrm>
            <a:off x="3269673" y="5412509"/>
            <a:ext cx="914400" cy="914400"/>
          </a:xfrm>
          <a:prstGeom prst="roundRect">
            <a:avLst/>
          </a:prstGeom>
        </p:spPr>
        <p:txBody>
          <a:bodyPr wrap="none" lIns="0" tIns="0" rIns="0" bIns="0" rtlCol="0" anchor="ctr">
            <a:noAutofit/>
          </a:bodyPr>
          <a:lstStyle/>
          <a:p>
            <a:pPr algn="ctr"/>
            <a:endParaRPr lang="en-GB">
              <a:solidFill>
                <a:srgbClr val="000000"/>
              </a:solidFill>
            </a:endParaRPr>
          </a:p>
        </p:txBody>
      </p:sp>
      <p:sp>
        <p:nvSpPr>
          <p:cNvPr id="10" name="Rectangle 9">
            <a:extLst>
              <a:ext uri="{FF2B5EF4-FFF2-40B4-BE49-F238E27FC236}">
                <a16:creationId xmlns:a16="http://schemas.microsoft.com/office/drawing/2014/main" id="{F8F6B3E7-F535-4EBF-B548-6B1FDE63ACCC}"/>
              </a:ext>
            </a:extLst>
          </p:cNvPr>
          <p:cNvSpPr/>
          <p:nvPr/>
        </p:nvSpPr>
        <p:spPr>
          <a:xfrm>
            <a:off x="7174524" y="1822369"/>
            <a:ext cx="4676088" cy="646331"/>
          </a:xfrm>
          <a:prstGeom prst="rect">
            <a:avLst/>
          </a:prstGeom>
        </p:spPr>
        <p:txBody>
          <a:bodyPr wrap="none">
            <a:spAutoFit/>
          </a:bodyPr>
          <a:lstStyle/>
          <a:p>
            <a:r>
              <a:rPr lang="en-GB" dirty="0">
                <a:solidFill>
                  <a:srgbClr val="0077C8"/>
                </a:solidFill>
                <a:hlinkClick r:id="rId3">
                  <a:extLst>
                    <a:ext uri="{A12FA001-AC4F-418D-AE19-62706E023703}">
                      <ahyp:hlinkClr xmlns:ahyp="http://schemas.microsoft.com/office/drawing/2018/hyperlinkcolor" val="tx"/>
                    </a:ext>
                  </a:extLst>
                </a:hlinkClick>
              </a:rPr>
              <a:t>https://www.wjec.co.uk/teachers/e-assessment</a:t>
            </a:r>
            <a:endParaRPr lang="en-GB" dirty="0">
              <a:solidFill>
                <a:srgbClr val="0077C8"/>
              </a:solidFill>
            </a:endParaRPr>
          </a:p>
          <a:p>
            <a:endParaRPr lang="en-GB" dirty="0"/>
          </a:p>
        </p:txBody>
      </p:sp>
      <p:sp>
        <p:nvSpPr>
          <p:cNvPr id="13" name="TextBox 12">
            <a:extLst>
              <a:ext uri="{FF2B5EF4-FFF2-40B4-BE49-F238E27FC236}">
                <a16:creationId xmlns:a16="http://schemas.microsoft.com/office/drawing/2014/main" id="{E4BED162-D8AB-4FE2-95E9-9DBBB6D65682}"/>
              </a:ext>
            </a:extLst>
          </p:cNvPr>
          <p:cNvSpPr txBox="1"/>
          <p:nvPr/>
        </p:nvSpPr>
        <p:spPr>
          <a:xfrm>
            <a:off x="7174524" y="991372"/>
            <a:ext cx="4761444" cy="646331"/>
          </a:xfrm>
          <a:prstGeom prst="rect">
            <a:avLst/>
          </a:prstGeom>
          <a:noFill/>
        </p:spPr>
        <p:txBody>
          <a:bodyPr wrap="square" rtlCol="0">
            <a:spAutoFit/>
          </a:bodyPr>
          <a:lstStyle/>
          <a:p>
            <a:r>
              <a:rPr lang="cy-GB" dirty="0"/>
              <a:t>Mae gwybodaeth ynglŷn ag asesiadau ar-sgrin i'w gweld ar y wefan agored </a:t>
            </a:r>
            <a:endParaRPr lang="en-GB" dirty="0"/>
          </a:p>
        </p:txBody>
      </p:sp>
      <p:pic>
        <p:nvPicPr>
          <p:cNvPr id="2" name="Picture 1">
            <a:extLst>
              <a:ext uri="{FF2B5EF4-FFF2-40B4-BE49-F238E27FC236}">
                <a16:creationId xmlns:a16="http://schemas.microsoft.com/office/drawing/2014/main" id="{196A8456-A54F-487E-9CC9-F5D931A242F2}"/>
              </a:ext>
            </a:extLst>
          </p:cNvPr>
          <p:cNvPicPr>
            <a:picLocks noChangeAspect="1"/>
          </p:cNvPicPr>
          <p:nvPr/>
        </p:nvPicPr>
        <p:blipFill>
          <a:blip r:embed="rId4"/>
          <a:stretch>
            <a:fillRect/>
          </a:stretch>
        </p:blipFill>
        <p:spPr>
          <a:xfrm>
            <a:off x="398584" y="1039695"/>
            <a:ext cx="6117053" cy="5385953"/>
          </a:xfrm>
          <a:prstGeom prst="rect">
            <a:avLst/>
          </a:prstGeom>
        </p:spPr>
      </p:pic>
      <p:sp>
        <p:nvSpPr>
          <p:cNvPr id="12" name="Title 18">
            <a:extLst>
              <a:ext uri="{FF2B5EF4-FFF2-40B4-BE49-F238E27FC236}">
                <a16:creationId xmlns:a16="http://schemas.microsoft.com/office/drawing/2014/main" id="{3952799F-2E28-4F09-8C0B-AF5140C66223}"/>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US" altLang="cy-GB" sz="1800" dirty="0" err="1">
                <a:solidFill>
                  <a:srgbClr val="007BB9"/>
                </a:solidFill>
                <a:latin typeface="Arial" panose="020B0604020202020204" pitchFamily="34" charset="0"/>
                <a:cs typeface="Arial" panose="020B0604020202020204" pitchFamily="34" charset="0"/>
              </a:rPr>
              <a:t>Cymhwyster</a:t>
            </a:r>
            <a:r>
              <a:rPr lang="en-US" altLang="cy-GB" sz="1800" dirty="0">
                <a:solidFill>
                  <a:srgbClr val="007BB9"/>
                </a:solidFill>
                <a:latin typeface="Arial" panose="020B0604020202020204" pitchFamily="34" charset="0"/>
                <a:cs typeface="Arial" panose="020B0604020202020204" pitchFamily="34" charset="0"/>
              </a:rPr>
              <a:t> </a:t>
            </a:r>
            <a:r>
              <a:rPr lang="en-US" altLang="cy-GB" sz="1800" dirty="0" err="1">
                <a:solidFill>
                  <a:srgbClr val="007BB9"/>
                </a:solidFill>
                <a:latin typeface="Arial" panose="020B0604020202020204" pitchFamily="34" charset="0"/>
                <a:cs typeface="Arial" panose="020B0604020202020204" pitchFamily="34" charset="0"/>
              </a:rPr>
              <a:t>Lefel</a:t>
            </a:r>
            <a:r>
              <a:rPr lang="en-US" altLang="cy-GB" sz="1800" dirty="0">
                <a:solidFill>
                  <a:srgbClr val="007BB9"/>
                </a:solidFill>
                <a:latin typeface="Arial" panose="020B0604020202020204" pitchFamily="34" charset="0"/>
                <a:cs typeface="Arial" panose="020B0604020202020204" pitchFamily="34" charset="0"/>
              </a:rPr>
              <a:t> 2 </a:t>
            </a:r>
            <a:r>
              <a:rPr lang="en-US" altLang="cy-GB" sz="1800" dirty="0" err="1">
                <a:solidFill>
                  <a:srgbClr val="007BB9"/>
                </a:solidFill>
                <a:latin typeface="Arial" panose="020B0604020202020204" pitchFamily="34" charset="0"/>
                <a:cs typeface="Arial" panose="020B0604020202020204" pitchFamily="34" charset="0"/>
              </a:rPr>
              <a:t>Gofal</a:t>
            </a:r>
            <a:r>
              <a:rPr lang="en-US" altLang="cy-GB" sz="1800" dirty="0">
                <a:solidFill>
                  <a:srgbClr val="007BB9"/>
                </a:solidFill>
                <a:latin typeface="Arial" panose="020B0604020202020204" pitchFamily="34" charset="0"/>
                <a:cs typeface="Arial" panose="020B0604020202020204" pitchFamily="34" charset="0"/>
              </a:rPr>
              <a:t>, </a:t>
            </a:r>
            <a:r>
              <a:rPr lang="en-US" altLang="cy-GB" sz="1800" dirty="0" err="1">
                <a:solidFill>
                  <a:srgbClr val="007BB9"/>
                </a:solidFill>
                <a:latin typeface="Arial" panose="020B0604020202020204" pitchFamily="34" charset="0"/>
                <a:cs typeface="Arial" panose="020B0604020202020204" pitchFamily="34" charset="0"/>
              </a:rPr>
              <a:t>Chwarae</a:t>
            </a:r>
            <a:r>
              <a:rPr lang="en-US" altLang="cy-GB" sz="1800" dirty="0">
                <a:solidFill>
                  <a:srgbClr val="007BB9"/>
                </a:solidFill>
                <a:latin typeface="Arial" panose="020B0604020202020204" pitchFamily="34" charset="0"/>
                <a:cs typeface="Arial" panose="020B0604020202020204" pitchFamily="34" charset="0"/>
              </a:rPr>
              <a:t>, </a:t>
            </a:r>
            <a:r>
              <a:rPr lang="en-US" altLang="cy-GB" sz="1800" dirty="0" err="1">
                <a:solidFill>
                  <a:srgbClr val="007BB9"/>
                </a:solidFill>
                <a:latin typeface="Arial" panose="020B0604020202020204" pitchFamily="34" charset="0"/>
                <a:cs typeface="Arial" panose="020B0604020202020204" pitchFamily="34" charset="0"/>
              </a:rPr>
              <a:t>Dysgu</a:t>
            </a:r>
            <a:r>
              <a:rPr lang="en-US" altLang="cy-GB" sz="1800" dirty="0">
                <a:solidFill>
                  <a:srgbClr val="007BB9"/>
                </a:solidFill>
                <a:latin typeface="Arial" panose="020B0604020202020204" pitchFamily="34" charset="0"/>
                <a:cs typeface="Arial" panose="020B0604020202020204" pitchFamily="34" charset="0"/>
              </a:rPr>
              <a:t> a </a:t>
            </a:r>
            <a:r>
              <a:rPr lang="en-US" altLang="cy-GB" sz="1800" dirty="0" err="1">
                <a:solidFill>
                  <a:srgbClr val="007BB9"/>
                </a:solidFill>
                <a:latin typeface="Arial" panose="020B0604020202020204" pitchFamily="34" charset="0"/>
                <a:cs typeface="Arial" panose="020B0604020202020204" pitchFamily="34" charset="0"/>
              </a:rPr>
              <a:t>Datblygiad</a:t>
            </a:r>
            <a:r>
              <a:rPr lang="en-US" altLang="cy-GB" sz="1800" dirty="0">
                <a:solidFill>
                  <a:srgbClr val="007BB9"/>
                </a:solidFill>
                <a:latin typeface="Arial" panose="020B0604020202020204" pitchFamily="34" charset="0"/>
                <a:cs typeface="Arial" panose="020B0604020202020204" pitchFamily="34" charset="0"/>
              </a:rPr>
              <a:t> Plant: </a:t>
            </a:r>
            <a:r>
              <a:rPr lang="en-US" altLang="cy-GB" sz="1800" dirty="0" err="1">
                <a:solidFill>
                  <a:srgbClr val="007BB9"/>
                </a:solidFill>
                <a:latin typeface="Arial" panose="020B0604020202020204" pitchFamily="34" charset="0"/>
                <a:cs typeface="Arial" panose="020B0604020202020204" pitchFamily="34" charset="0"/>
              </a:rPr>
              <a:t>Ymarfer</a:t>
            </a:r>
            <a:r>
              <a:rPr lang="en-US" altLang="cy-GB" sz="1800" dirty="0">
                <a:solidFill>
                  <a:srgbClr val="007BB9"/>
                </a:solidFill>
                <a:latin typeface="Arial" panose="020B0604020202020204" pitchFamily="34" charset="0"/>
                <a:cs typeface="Arial" panose="020B0604020202020204" pitchFamily="34" charset="0"/>
              </a:rPr>
              <a:t> a </a:t>
            </a:r>
            <a:r>
              <a:rPr lang="en-US" altLang="cy-GB" sz="1800" dirty="0" err="1">
                <a:solidFill>
                  <a:srgbClr val="007BB9"/>
                </a:solidFill>
                <a:latin typeface="Arial" panose="020B0604020202020204" pitchFamily="34" charset="0"/>
                <a:cs typeface="Arial" panose="020B0604020202020204" pitchFamily="34" charset="0"/>
              </a:rPr>
              <a:t>Theori</a:t>
            </a:r>
            <a:endParaRPr lang="en-US" altLang="cy-GB" sz="1800" dirty="0">
              <a:solidFill>
                <a:srgbClr val="007BB9"/>
              </a:solidFill>
              <a:latin typeface="Arial" panose="020B0604020202020204" pitchFamily="34" charset="0"/>
              <a:cs typeface="Arial" panose="020B0604020202020204" pitchFamily="34" charset="0"/>
            </a:endParaRPr>
          </a:p>
          <a:p>
            <a:pPr lvl="0">
              <a:defRPr/>
            </a:pPr>
            <a:endParaRPr lang="en-US" dirty="0">
              <a:solidFill>
                <a:srgbClr val="007BB9"/>
              </a:solidFill>
              <a:latin typeface="Arial" panose="020B0604020202020204"/>
            </a:endParaRPr>
          </a:p>
        </p:txBody>
      </p:sp>
      <p:pic>
        <p:nvPicPr>
          <p:cNvPr id="5" name="Picture 4">
            <a:extLst>
              <a:ext uri="{FF2B5EF4-FFF2-40B4-BE49-F238E27FC236}">
                <a16:creationId xmlns:a16="http://schemas.microsoft.com/office/drawing/2014/main" id="{559F07E5-7D96-4E7E-9BAC-ACB1C02AD222}"/>
              </a:ext>
            </a:extLst>
          </p:cNvPr>
          <p:cNvPicPr>
            <a:picLocks noChangeAspect="1"/>
          </p:cNvPicPr>
          <p:nvPr/>
        </p:nvPicPr>
        <p:blipFill>
          <a:blip r:embed="rId5"/>
          <a:stretch>
            <a:fillRect/>
          </a:stretch>
        </p:blipFill>
        <p:spPr>
          <a:xfrm>
            <a:off x="6901204" y="2239852"/>
            <a:ext cx="5131051" cy="4435268"/>
          </a:xfrm>
          <a:prstGeom prst="rect">
            <a:avLst/>
          </a:prstGeom>
        </p:spPr>
      </p:pic>
    </p:spTree>
    <p:extLst>
      <p:ext uri="{BB962C8B-B14F-4D97-AF65-F5344CB8AC3E}">
        <p14:creationId xmlns:p14="http://schemas.microsoft.com/office/powerpoint/2010/main" val="19985089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ed Rectangle 19"/>
          <p:cNvSpPr/>
          <p:nvPr/>
        </p:nvSpPr>
        <p:spPr>
          <a:xfrm>
            <a:off x="3269673" y="5412509"/>
            <a:ext cx="914400" cy="914400"/>
          </a:xfrm>
          <a:prstGeom prst="roundRect">
            <a:avLst/>
          </a:prstGeom>
        </p:spPr>
        <p:txBody>
          <a:bodyPr wrap="none" lIns="0" tIns="0" rIns="0" bIns="0" rtlCol="0" anchor="ctr">
            <a:noAutofit/>
          </a:bodyPr>
          <a:lstStyle/>
          <a:p>
            <a:pPr algn="ctr"/>
            <a:endParaRPr lang="en-GB">
              <a:solidFill>
                <a:srgbClr val="000000"/>
              </a:solidFill>
            </a:endParaRPr>
          </a:p>
        </p:txBody>
      </p:sp>
      <p:sp>
        <p:nvSpPr>
          <p:cNvPr id="12" name="Title 18">
            <a:extLst>
              <a:ext uri="{FF2B5EF4-FFF2-40B4-BE49-F238E27FC236}">
                <a16:creationId xmlns:a16="http://schemas.microsoft.com/office/drawing/2014/main" id="{3952799F-2E28-4F09-8C0B-AF5140C66223}"/>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US" altLang="cy-GB" sz="1800" dirty="0" err="1">
                <a:solidFill>
                  <a:srgbClr val="007BB9"/>
                </a:solidFill>
                <a:latin typeface="Arial" panose="020B0604020202020204" pitchFamily="34" charset="0"/>
                <a:cs typeface="Arial" panose="020B0604020202020204" pitchFamily="34" charset="0"/>
              </a:rPr>
              <a:t>Cymhwyster</a:t>
            </a:r>
            <a:r>
              <a:rPr lang="en-US" altLang="cy-GB" sz="1800" dirty="0">
                <a:solidFill>
                  <a:srgbClr val="007BB9"/>
                </a:solidFill>
                <a:latin typeface="Arial" panose="020B0604020202020204" pitchFamily="34" charset="0"/>
                <a:cs typeface="Arial" panose="020B0604020202020204" pitchFamily="34" charset="0"/>
              </a:rPr>
              <a:t> </a:t>
            </a:r>
            <a:r>
              <a:rPr lang="en-US" altLang="cy-GB" sz="1800" dirty="0" err="1">
                <a:solidFill>
                  <a:srgbClr val="007BB9"/>
                </a:solidFill>
                <a:latin typeface="Arial" panose="020B0604020202020204" pitchFamily="34" charset="0"/>
                <a:cs typeface="Arial" panose="020B0604020202020204" pitchFamily="34" charset="0"/>
              </a:rPr>
              <a:t>Lefel</a:t>
            </a:r>
            <a:r>
              <a:rPr lang="en-US" altLang="cy-GB" sz="1800" dirty="0">
                <a:solidFill>
                  <a:srgbClr val="007BB9"/>
                </a:solidFill>
                <a:latin typeface="Arial" panose="020B0604020202020204" pitchFamily="34" charset="0"/>
                <a:cs typeface="Arial" panose="020B0604020202020204" pitchFamily="34" charset="0"/>
              </a:rPr>
              <a:t> 2 </a:t>
            </a:r>
            <a:r>
              <a:rPr lang="en-US" altLang="cy-GB" sz="1800" dirty="0" err="1">
                <a:solidFill>
                  <a:srgbClr val="007BB9"/>
                </a:solidFill>
                <a:latin typeface="Arial" panose="020B0604020202020204" pitchFamily="34" charset="0"/>
                <a:cs typeface="Arial" panose="020B0604020202020204" pitchFamily="34" charset="0"/>
              </a:rPr>
              <a:t>Gofal</a:t>
            </a:r>
            <a:r>
              <a:rPr lang="en-US" altLang="cy-GB" sz="1800" dirty="0">
                <a:solidFill>
                  <a:srgbClr val="007BB9"/>
                </a:solidFill>
                <a:latin typeface="Arial" panose="020B0604020202020204" pitchFamily="34" charset="0"/>
                <a:cs typeface="Arial" panose="020B0604020202020204" pitchFamily="34" charset="0"/>
              </a:rPr>
              <a:t>, </a:t>
            </a:r>
            <a:r>
              <a:rPr lang="en-US" altLang="cy-GB" sz="1800" dirty="0" err="1">
                <a:solidFill>
                  <a:srgbClr val="007BB9"/>
                </a:solidFill>
                <a:latin typeface="Arial" panose="020B0604020202020204" pitchFamily="34" charset="0"/>
                <a:cs typeface="Arial" panose="020B0604020202020204" pitchFamily="34" charset="0"/>
              </a:rPr>
              <a:t>Chwarae</a:t>
            </a:r>
            <a:r>
              <a:rPr lang="en-US" altLang="cy-GB" sz="1800" dirty="0">
                <a:solidFill>
                  <a:srgbClr val="007BB9"/>
                </a:solidFill>
                <a:latin typeface="Arial" panose="020B0604020202020204" pitchFamily="34" charset="0"/>
                <a:cs typeface="Arial" panose="020B0604020202020204" pitchFamily="34" charset="0"/>
              </a:rPr>
              <a:t>, </a:t>
            </a:r>
            <a:r>
              <a:rPr lang="en-US" altLang="cy-GB" sz="1800" dirty="0" err="1">
                <a:solidFill>
                  <a:srgbClr val="007BB9"/>
                </a:solidFill>
                <a:latin typeface="Arial" panose="020B0604020202020204" pitchFamily="34" charset="0"/>
                <a:cs typeface="Arial" panose="020B0604020202020204" pitchFamily="34" charset="0"/>
              </a:rPr>
              <a:t>Dysgu</a:t>
            </a:r>
            <a:r>
              <a:rPr lang="en-US" altLang="cy-GB" sz="1800" dirty="0">
                <a:solidFill>
                  <a:srgbClr val="007BB9"/>
                </a:solidFill>
                <a:latin typeface="Arial" panose="020B0604020202020204" pitchFamily="34" charset="0"/>
                <a:cs typeface="Arial" panose="020B0604020202020204" pitchFamily="34" charset="0"/>
              </a:rPr>
              <a:t> a </a:t>
            </a:r>
            <a:r>
              <a:rPr lang="en-US" altLang="cy-GB" sz="1800" dirty="0" err="1">
                <a:solidFill>
                  <a:srgbClr val="007BB9"/>
                </a:solidFill>
                <a:latin typeface="Arial" panose="020B0604020202020204" pitchFamily="34" charset="0"/>
                <a:cs typeface="Arial" panose="020B0604020202020204" pitchFamily="34" charset="0"/>
              </a:rPr>
              <a:t>Datblygiad</a:t>
            </a:r>
            <a:r>
              <a:rPr lang="en-US" altLang="cy-GB" sz="1800" dirty="0">
                <a:solidFill>
                  <a:srgbClr val="007BB9"/>
                </a:solidFill>
                <a:latin typeface="Arial" panose="020B0604020202020204" pitchFamily="34" charset="0"/>
                <a:cs typeface="Arial" panose="020B0604020202020204" pitchFamily="34" charset="0"/>
              </a:rPr>
              <a:t> Plant: </a:t>
            </a:r>
            <a:r>
              <a:rPr lang="en-US" altLang="cy-GB" sz="1800" dirty="0" err="1">
                <a:solidFill>
                  <a:srgbClr val="007BB9"/>
                </a:solidFill>
                <a:latin typeface="Arial" panose="020B0604020202020204" pitchFamily="34" charset="0"/>
                <a:cs typeface="Arial" panose="020B0604020202020204" pitchFamily="34" charset="0"/>
              </a:rPr>
              <a:t>Ymarfer</a:t>
            </a:r>
            <a:r>
              <a:rPr lang="en-US" altLang="cy-GB" sz="1800" dirty="0">
                <a:solidFill>
                  <a:srgbClr val="007BB9"/>
                </a:solidFill>
                <a:latin typeface="Arial" panose="020B0604020202020204" pitchFamily="34" charset="0"/>
                <a:cs typeface="Arial" panose="020B0604020202020204" pitchFamily="34" charset="0"/>
              </a:rPr>
              <a:t> a </a:t>
            </a:r>
            <a:r>
              <a:rPr lang="en-US" altLang="cy-GB" sz="1800" dirty="0" err="1">
                <a:solidFill>
                  <a:srgbClr val="007BB9"/>
                </a:solidFill>
                <a:latin typeface="Arial" panose="020B0604020202020204" pitchFamily="34" charset="0"/>
                <a:cs typeface="Arial" panose="020B0604020202020204" pitchFamily="34" charset="0"/>
              </a:rPr>
              <a:t>Theori</a:t>
            </a:r>
            <a:endParaRPr lang="en-US" altLang="cy-GB" sz="1800" dirty="0">
              <a:solidFill>
                <a:srgbClr val="007BB9"/>
              </a:solidFill>
              <a:latin typeface="Arial" panose="020B0604020202020204" pitchFamily="34" charset="0"/>
              <a:cs typeface="Arial" panose="020B0604020202020204" pitchFamily="34" charset="0"/>
            </a:endParaRPr>
          </a:p>
          <a:p>
            <a:pPr lvl="0">
              <a:defRPr/>
            </a:pPr>
            <a:endParaRPr lang="en-US" dirty="0">
              <a:solidFill>
                <a:srgbClr val="007BB9"/>
              </a:solidFill>
              <a:latin typeface="Arial" panose="020B0604020202020204"/>
            </a:endParaRPr>
          </a:p>
        </p:txBody>
      </p:sp>
      <p:pic>
        <p:nvPicPr>
          <p:cNvPr id="3" name="Picture 2">
            <a:extLst>
              <a:ext uri="{FF2B5EF4-FFF2-40B4-BE49-F238E27FC236}">
                <a16:creationId xmlns:a16="http://schemas.microsoft.com/office/drawing/2014/main" id="{F5E68EAA-8092-42E0-8483-2030C407DD7E}"/>
              </a:ext>
            </a:extLst>
          </p:cNvPr>
          <p:cNvPicPr>
            <a:picLocks noChangeAspect="1"/>
          </p:cNvPicPr>
          <p:nvPr/>
        </p:nvPicPr>
        <p:blipFill>
          <a:blip r:embed="rId3"/>
          <a:stretch>
            <a:fillRect/>
          </a:stretch>
        </p:blipFill>
        <p:spPr>
          <a:xfrm>
            <a:off x="398584" y="1340069"/>
            <a:ext cx="5697416" cy="5309968"/>
          </a:xfrm>
          <a:prstGeom prst="rect">
            <a:avLst/>
          </a:prstGeom>
        </p:spPr>
      </p:pic>
      <p:pic>
        <p:nvPicPr>
          <p:cNvPr id="4" name="Picture 3">
            <a:extLst>
              <a:ext uri="{FF2B5EF4-FFF2-40B4-BE49-F238E27FC236}">
                <a16:creationId xmlns:a16="http://schemas.microsoft.com/office/drawing/2014/main" id="{0B20825E-E166-4762-9AD6-0ACEE54D0B8A}"/>
              </a:ext>
            </a:extLst>
          </p:cNvPr>
          <p:cNvPicPr>
            <a:picLocks noChangeAspect="1"/>
          </p:cNvPicPr>
          <p:nvPr/>
        </p:nvPicPr>
        <p:blipFill>
          <a:blip r:embed="rId4"/>
          <a:stretch>
            <a:fillRect/>
          </a:stretch>
        </p:blipFill>
        <p:spPr>
          <a:xfrm>
            <a:off x="6187044" y="1340069"/>
            <a:ext cx="5795232" cy="5309968"/>
          </a:xfrm>
          <a:prstGeom prst="rect">
            <a:avLst/>
          </a:prstGeom>
        </p:spPr>
      </p:pic>
      <p:sp>
        <p:nvSpPr>
          <p:cNvPr id="11" name="TextBox 10">
            <a:extLst>
              <a:ext uri="{FF2B5EF4-FFF2-40B4-BE49-F238E27FC236}">
                <a16:creationId xmlns:a16="http://schemas.microsoft.com/office/drawing/2014/main" id="{57D7B78D-9EFA-41EB-B30D-AD361F4C81D8}"/>
              </a:ext>
            </a:extLst>
          </p:cNvPr>
          <p:cNvSpPr txBox="1"/>
          <p:nvPr/>
        </p:nvSpPr>
        <p:spPr>
          <a:xfrm>
            <a:off x="398584" y="991372"/>
            <a:ext cx="11078308" cy="369332"/>
          </a:xfrm>
          <a:prstGeom prst="rect">
            <a:avLst/>
          </a:prstGeom>
          <a:noFill/>
        </p:spPr>
        <p:txBody>
          <a:bodyPr wrap="square" rtlCol="0">
            <a:spAutoFit/>
          </a:bodyPr>
          <a:lstStyle/>
          <a:p>
            <a:r>
              <a:rPr lang="cy-GB" dirty="0"/>
              <a:t>Mae'r DAE ar gael drwy e-Asesu a gellir trefnu i'w ddefnyddio yn eich canolfan ar gais</a:t>
            </a:r>
            <a:r>
              <a:rPr lang="cy-GB" dirty="0">
                <a:highlight>
                  <a:srgbClr val="FFFF00"/>
                </a:highlight>
              </a:rPr>
              <a:t>  </a:t>
            </a:r>
            <a:endParaRPr lang="en-GB" dirty="0">
              <a:highlight>
                <a:srgbClr val="FFFF00"/>
              </a:highlight>
            </a:endParaRPr>
          </a:p>
        </p:txBody>
      </p:sp>
    </p:spTree>
    <p:extLst>
      <p:ext uri="{BB962C8B-B14F-4D97-AF65-F5344CB8AC3E}">
        <p14:creationId xmlns:p14="http://schemas.microsoft.com/office/powerpoint/2010/main" val="22120703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ed Rectangle 19"/>
          <p:cNvSpPr/>
          <p:nvPr/>
        </p:nvSpPr>
        <p:spPr>
          <a:xfrm>
            <a:off x="3269673" y="5412509"/>
            <a:ext cx="914400" cy="914400"/>
          </a:xfrm>
          <a:prstGeom prst="roundRect">
            <a:avLst/>
          </a:prstGeom>
        </p:spPr>
        <p:txBody>
          <a:bodyPr wrap="none" lIns="0" tIns="0" rIns="0" bIns="0" rtlCol="0" anchor="ctr">
            <a:noAutofit/>
          </a:bodyPr>
          <a:lstStyle/>
          <a:p>
            <a:pPr algn="ctr"/>
            <a:endParaRPr lang="en-GB">
              <a:solidFill>
                <a:srgbClr val="000000"/>
              </a:solidFill>
            </a:endParaRPr>
          </a:p>
        </p:txBody>
      </p:sp>
      <p:sp>
        <p:nvSpPr>
          <p:cNvPr id="12" name="Title 18">
            <a:extLst>
              <a:ext uri="{FF2B5EF4-FFF2-40B4-BE49-F238E27FC236}">
                <a16:creationId xmlns:a16="http://schemas.microsoft.com/office/drawing/2014/main" id="{3952799F-2E28-4F09-8C0B-AF5140C66223}"/>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US" altLang="cy-GB" sz="1800" dirty="0" err="1">
                <a:solidFill>
                  <a:srgbClr val="007BB9"/>
                </a:solidFill>
                <a:latin typeface="Arial" panose="020B0604020202020204" pitchFamily="34" charset="0"/>
                <a:cs typeface="Arial" panose="020B0604020202020204" pitchFamily="34" charset="0"/>
              </a:rPr>
              <a:t>Cymhwyster</a:t>
            </a:r>
            <a:r>
              <a:rPr lang="en-US" altLang="cy-GB" sz="1800" dirty="0">
                <a:solidFill>
                  <a:srgbClr val="007BB9"/>
                </a:solidFill>
                <a:latin typeface="Arial" panose="020B0604020202020204" pitchFamily="34" charset="0"/>
                <a:cs typeface="Arial" panose="020B0604020202020204" pitchFamily="34" charset="0"/>
              </a:rPr>
              <a:t> </a:t>
            </a:r>
            <a:r>
              <a:rPr lang="en-US" altLang="cy-GB" sz="1800" dirty="0" err="1">
                <a:solidFill>
                  <a:srgbClr val="007BB9"/>
                </a:solidFill>
                <a:latin typeface="Arial" panose="020B0604020202020204" pitchFamily="34" charset="0"/>
                <a:cs typeface="Arial" panose="020B0604020202020204" pitchFamily="34" charset="0"/>
              </a:rPr>
              <a:t>Lefel</a:t>
            </a:r>
            <a:r>
              <a:rPr lang="en-US" altLang="cy-GB" sz="1800" dirty="0">
                <a:solidFill>
                  <a:srgbClr val="007BB9"/>
                </a:solidFill>
                <a:latin typeface="Arial" panose="020B0604020202020204" pitchFamily="34" charset="0"/>
                <a:cs typeface="Arial" panose="020B0604020202020204" pitchFamily="34" charset="0"/>
              </a:rPr>
              <a:t> 2 </a:t>
            </a:r>
            <a:r>
              <a:rPr lang="en-US" altLang="cy-GB" sz="1800" dirty="0" err="1">
                <a:solidFill>
                  <a:srgbClr val="007BB9"/>
                </a:solidFill>
                <a:latin typeface="Arial" panose="020B0604020202020204" pitchFamily="34" charset="0"/>
                <a:cs typeface="Arial" panose="020B0604020202020204" pitchFamily="34" charset="0"/>
              </a:rPr>
              <a:t>Gofal</a:t>
            </a:r>
            <a:r>
              <a:rPr lang="en-US" altLang="cy-GB" sz="1800" dirty="0">
                <a:solidFill>
                  <a:srgbClr val="007BB9"/>
                </a:solidFill>
                <a:latin typeface="Arial" panose="020B0604020202020204" pitchFamily="34" charset="0"/>
                <a:cs typeface="Arial" panose="020B0604020202020204" pitchFamily="34" charset="0"/>
              </a:rPr>
              <a:t>, </a:t>
            </a:r>
            <a:r>
              <a:rPr lang="en-US" altLang="cy-GB" sz="1800" dirty="0" err="1">
                <a:solidFill>
                  <a:srgbClr val="007BB9"/>
                </a:solidFill>
                <a:latin typeface="Arial" panose="020B0604020202020204" pitchFamily="34" charset="0"/>
                <a:cs typeface="Arial" panose="020B0604020202020204" pitchFamily="34" charset="0"/>
              </a:rPr>
              <a:t>Chwarae</a:t>
            </a:r>
            <a:r>
              <a:rPr lang="en-US" altLang="cy-GB" sz="1800" dirty="0">
                <a:solidFill>
                  <a:srgbClr val="007BB9"/>
                </a:solidFill>
                <a:latin typeface="Arial" panose="020B0604020202020204" pitchFamily="34" charset="0"/>
                <a:cs typeface="Arial" panose="020B0604020202020204" pitchFamily="34" charset="0"/>
              </a:rPr>
              <a:t>, </a:t>
            </a:r>
            <a:r>
              <a:rPr lang="en-US" altLang="cy-GB" sz="1800" dirty="0" err="1">
                <a:solidFill>
                  <a:srgbClr val="007BB9"/>
                </a:solidFill>
                <a:latin typeface="Arial" panose="020B0604020202020204" pitchFamily="34" charset="0"/>
                <a:cs typeface="Arial" panose="020B0604020202020204" pitchFamily="34" charset="0"/>
              </a:rPr>
              <a:t>Dysgu</a:t>
            </a:r>
            <a:r>
              <a:rPr lang="en-US" altLang="cy-GB" sz="1800" dirty="0">
                <a:solidFill>
                  <a:srgbClr val="007BB9"/>
                </a:solidFill>
                <a:latin typeface="Arial" panose="020B0604020202020204" pitchFamily="34" charset="0"/>
                <a:cs typeface="Arial" panose="020B0604020202020204" pitchFamily="34" charset="0"/>
              </a:rPr>
              <a:t> a </a:t>
            </a:r>
            <a:r>
              <a:rPr lang="en-US" altLang="cy-GB" sz="1800" dirty="0" err="1">
                <a:solidFill>
                  <a:srgbClr val="007BB9"/>
                </a:solidFill>
                <a:latin typeface="Arial" panose="020B0604020202020204" pitchFamily="34" charset="0"/>
                <a:cs typeface="Arial" panose="020B0604020202020204" pitchFamily="34" charset="0"/>
              </a:rPr>
              <a:t>Datblygiad</a:t>
            </a:r>
            <a:r>
              <a:rPr lang="en-US" altLang="cy-GB" sz="1800" dirty="0">
                <a:solidFill>
                  <a:srgbClr val="007BB9"/>
                </a:solidFill>
                <a:latin typeface="Arial" panose="020B0604020202020204" pitchFamily="34" charset="0"/>
                <a:cs typeface="Arial" panose="020B0604020202020204" pitchFamily="34" charset="0"/>
              </a:rPr>
              <a:t> Plant: </a:t>
            </a:r>
            <a:r>
              <a:rPr lang="en-US" altLang="cy-GB" sz="1800" dirty="0" err="1">
                <a:solidFill>
                  <a:srgbClr val="007BB9"/>
                </a:solidFill>
                <a:latin typeface="Arial" panose="020B0604020202020204" pitchFamily="34" charset="0"/>
                <a:cs typeface="Arial" panose="020B0604020202020204" pitchFamily="34" charset="0"/>
              </a:rPr>
              <a:t>Ymarfer</a:t>
            </a:r>
            <a:r>
              <a:rPr lang="en-US" altLang="cy-GB" sz="1800" dirty="0">
                <a:solidFill>
                  <a:srgbClr val="007BB9"/>
                </a:solidFill>
                <a:latin typeface="Arial" panose="020B0604020202020204" pitchFamily="34" charset="0"/>
                <a:cs typeface="Arial" panose="020B0604020202020204" pitchFamily="34" charset="0"/>
              </a:rPr>
              <a:t> a </a:t>
            </a:r>
            <a:r>
              <a:rPr lang="en-US" altLang="cy-GB" sz="1800" dirty="0" err="1">
                <a:solidFill>
                  <a:srgbClr val="007BB9"/>
                </a:solidFill>
                <a:latin typeface="Arial" panose="020B0604020202020204" pitchFamily="34" charset="0"/>
                <a:cs typeface="Arial" panose="020B0604020202020204" pitchFamily="34" charset="0"/>
              </a:rPr>
              <a:t>Theori</a:t>
            </a:r>
            <a:endParaRPr lang="en-US" altLang="cy-GB" sz="1800" dirty="0">
              <a:solidFill>
                <a:srgbClr val="007BB9"/>
              </a:solidFill>
              <a:latin typeface="Arial" panose="020B0604020202020204" pitchFamily="34" charset="0"/>
              <a:cs typeface="Arial" panose="020B0604020202020204" pitchFamily="34" charset="0"/>
            </a:endParaRPr>
          </a:p>
          <a:p>
            <a:pPr lvl="0">
              <a:defRPr/>
            </a:pPr>
            <a:endParaRPr lang="en-US" dirty="0">
              <a:solidFill>
                <a:srgbClr val="007BB9"/>
              </a:solidFill>
              <a:latin typeface="Arial" panose="020B0604020202020204"/>
            </a:endParaRPr>
          </a:p>
        </p:txBody>
      </p:sp>
      <p:pic>
        <p:nvPicPr>
          <p:cNvPr id="2" name="Picture 1">
            <a:extLst>
              <a:ext uri="{FF2B5EF4-FFF2-40B4-BE49-F238E27FC236}">
                <a16:creationId xmlns:a16="http://schemas.microsoft.com/office/drawing/2014/main" id="{378E1F9D-ACB6-4EF5-8F4B-5A4E139E4256}"/>
              </a:ext>
            </a:extLst>
          </p:cNvPr>
          <p:cNvPicPr>
            <a:picLocks noChangeAspect="1"/>
          </p:cNvPicPr>
          <p:nvPr/>
        </p:nvPicPr>
        <p:blipFill>
          <a:blip r:embed="rId3"/>
          <a:stretch>
            <a:fillRect/>
          </a:stretch>
        </p:blipFill>
        <p:spPr>
          <a:xfrm>
            <a:off x="282576" y="1401747"/>
            <a:ext cx="3901498" cy="3267790"/>
          </a:xfrm>
          <a:prstGeom prst="rect">
            <a:avLst/>
          </a:prstGeom>
        </p:spPr>
      </p:pic>
      <p:sp>
        <p:nvSpPr>
          <p:cNvPr id="8" name="Rounded Rectangle 8">
            <a:extLst>
              <a:ext uri="{FF2B5EF4-FFF2-40B4-BE49-F238E27FC236}">
                <a16:creationId xmlns:a16="http://schemas.microsoft.com/office/drawing/2014/main" id="{0F9C1C64-7966-4648-937B-C328B499982E}"/>
              </a:ext>
            </a:extLst>
          </p:cNvPr>
          <p:cNvSpPr>
            <a:spLocks noChangeArrowheads="1"/>
          </p:cNvSpPr>
          <p:nvPr/>
        </p:nvSpPr>
        <p:spPr bwMode="auto">
          <a:xfrm>
            <a:off x="4503768" y="1787413"/>
            <a:ext cx="1781114" cy="3868162"/>
          </a:xfrm>
          <a:prstGeom prst="roundRect">
            <a:avLst>
              <a:gd name="adj" fmla="val 16667"/>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eaLnBrk="1" hangingPunct="1"/>
            <a:endParaRPr lang="en-GB" altLang="cy-GB" sz="1400" dirty="0">
              <a:solidFill>
                <a:schemeClr val="bg1"/>
              </a:solidFill>
            </a:endParaRPr>
          </a:p>
          <a:p>
            <a:pPr eaLnBrk="1" hangingPunct="1"/>
            <a:r>
              <a:rPr lang="en-GB" altLang="cy-GB" sz="1200" dirty="0" err="1">
                <a:solidFill>
                  <a:schemeClr val="bg1"/>
                </a:solidFill>
              </a:rPr>
              <a:t>Asesiad</a:t>
            </a:r>
            <a:r>
              <a:rPr lang="en-GB" altLang="cy-GB" sz="1200" dirty="0">
                <a:solidFill>
                  <a:schemeClr val="bg1"/>
                </a:solidFill>
              </a:rPr>
              <a:t> </a:t>
            </a:r>
            <a:r>
              <a:rPr lang="en-GB" altLang="cy-GB" sz="1200" dirty="0" err="1">
                <a:solidFill>
                  <a:schemeClr val="bg1"/>
                </a:solidFill>
              </a:rPr>
              <a:t>Allanol</a:t>
            </a:r>
            <a:r>
              <a:rPr lang="en-GB" altLang="cy-GB" sz="1200" dirty="0">
                <a:solidFill>
                  <a:schemeClr val="bg1"/>
                </a:solidFill>
              </a:rPr>
              <a:t> </a:t>
            </a:r>
          </a:p>
          <a:p>
            <a:endParaRPr lang="en-GB" sz="1200" dirty="0">
              <a:solidFill>
                <a:schemeClr val="bg1"/>
              </a:solidFill>
              <a:highlight>
                <a:srgbClr val="FFFF00"/>
              </a:highlight>
            </a:endParaRPr>
          </a:p>
          <a:p>
            <a:r>
              <a:rPr lang="en-GB" sz="1200" dirty="0">
                <a:solidFill>
                  <a:schemeClr val="bg1"/>
                </a:solidFill>
              </a:rPr>
              <a:t>7 </a:t>
            </a:r>
            <a:r>
              <a:rPr lang="en-GB" sz="1200" dirty="0" err="1">
                <a:solidFill>
                  <a:schemeClr val="bg1"/>
                </a:solidFill>
              </a:rPr>
              <a:t>Ionawr</a:t>
            </a:r>
            <a:r>
              <a:rPr lang="en-GB" sz="1200" dirty="0">
                <a:solidFill>
                  <a:schemeClr val="bg1"/>
                </a:solidFill>
              </a:rPr>
              <a:t> 2020 </a:t>
            </a:r>
          </a:p>
          <a:p>
            <a:r>
              <a:rPr lang="en-GB" sz="1200" dirty="0">
                <a:solidFill>
                  <a:schemeClr val="bg1"/>
                </a:solidFill>
              </a:rPr>
              <a:t>15 Mai 2020  </a:t>
            </a:r>
          </a:p>
          <a:p>
            <a:pPr eaLnBrk="1" hangingPunct="1"/>
            <a:endParaRPr lang="en-GB" altLang="cy-GB" sz="1200" dirty="0">
              <a:solidFill>
                <a:schemeClr val="bg1"/>
              </a:solidFill>
            </a:endParaRPr>
          </a:p>
          <a:p>
            <a:r>
              <a:rPr lang="cy-GB" sz="1200" dirty="0">
                <a:solidFill>
                  <a:schemeClr val="bg1"/>
                </a:solidFill>
              </a:rPr>
              <a:t>Annog dysgwyr i gwblhau papur ymarfer ar sgrin, cyn cofrestru.</a:t>
            </a:r>
            <a:r>
              <a:rPr lang="cy-GB" dirty="0">
                <a:solidFill>
                  <a:schemeClr val="bg1"/>
                </a:solidFill>
              </a:rPr>
              <a:t> </a:t>
            </a:r>
            <a:r>
              <a:rPr lang="cy-GB" dirty="0"/>
              <a:t> </a:t>
            </a:r>
            <a:endParaRPr lang="en-GB" altLang="cy-GB" sz="1200" dirty="0">
              <a:solidFill>
                <a:schemeClr val="bg1"/>
              </a:solidFill>
            </a:endParaRPr>
          </a:p>
          <a:p>
            <a:pPr eaLnBrk="1" hangingPunct="1"/>
            <a:endParaRPr lang="en-GB" altLang="cy-GB" sz="1200" dirty="0">
              <a:solidFill>
                <a:schemeClr val="bg1"/>
              </a:solidFill>
            </a:endParaRPr>
          </a:p>
          <a:p>
            <a:pPr eaLnBrk="1" hangingPunct="1"/>
            <a:r>
              <a:rPr lang="en-GB" altLang="cy-GB" sz="1200" dirty="0" err="1">
                <a:solidFill>
                  <a:schemeClr val="bg1"/>
                </a:solidFill>
              </a:rPr>
              <a:t>Anfonir</a:t>
            </a:r>
            <a:r>
              <a:rPr lang="en-GB" altLang="cy-GB" sz="1200" dirty="0">
                <a:solidFill>
                  <a:schemeClr val="bg1"/>
                </a:solidFill>
              </a:rPr>
              <a:t> </a:t>
            </a:r>
            <a:r>
              <a:rPr lang="en-GB" altLang="cy-GB" sz="1200" dirty="0" err="1">
                <a:solidFill>
                  <a:schemeClr val="bg1"/>
                </a:solidFill>
              </a:rPr>
              <a:t>copïau</a:t>
            </a:r>
            <a:r>
              <a:rPr lang="en-GB" altLang="cy-GB" sz="1200" dirty="0">
                <a:solidFill>
                  <a:schemeClr val="bg1"/>
                </a:solidFill>
              </a:rPr>
              <a:t> </a:t>
            </a:r>
            <a:r>
              <a:rPr lang="en-GB" altLang="cy-GB" sz="1200" dirty="0" err="1">
                <a:solidFill>
                  <a:schemeClr val="bg1"/>
                </a:solidFill>
              </a:rPr>
              <a:t>caled</a:t>
            </a:r>
            <a:r>
              <a:rPr lang="en-GB" altLang="cy-GB" sz="1200" dirty="0">
                <a:solidFill>
                  <a:schemeClr val="bg1"/>
                </a:solidFill>
              </a:rPr>
              <a:t> o </a:t>
            </a:r>
            <a:r>
              <a:rPr lang="en-GB" altLang="cy-GB" sz="1200" dirty="0" err="1">
                <a:solidFill>
                  <a:schemeClr val="bg1"/>
                </a:solidFill>
              </a:rPr>
              <a:t>bapurau</a:t>
            </a:r>
            <a:r>
              <a:rPr lang="en-GB" altLang="cy-GB" sz="1200" dirty="0">
                <a:solidFill>
                  <a:schemeClr val="bg1"/>
                </a:solidFill>
              </a:rPr>
              <a:t> </a:t>
            </a:r>
            <a:r>
              <a:rPr lang="en-GB" altLang="cy-GB" sz="1200" dirty="0" err="1">
                <a:solidFill>
                  <a:schemeClr val="bg1"/>
                </a:solidFill>
              </a:rPr>
              <a:t>i'r</a:t>
            </a:r>
            <a:r>
              <a:rPr lang="en-GB" altLang="cy-GB" sz="1200" dirty="0">
                <a:solidFill>
                  <a:schemeClr val="bg1"/>
                </a:solidFill>
              </a:rPr>
              <a:t> </a:t>
            </a:r>
            <a:r>
              <a:rPr lang="en-GB" altLang="cy-GB" sz="1200" dirty="0" err="1">
                <a:solidFill>
                  <a:schemeClr val="bg1"/>
                </a:solidFill>
              </a:rPr>
              <a:t>ganolfan</a:t>
            </a:r>
            <a:r>
              <a:rPr lang="en-GB" altLang="cy-GB" sz="1200" dirty="0">
                <a:solidFill>
                  <a:schemeClr val="bg1"/>
                </a:solidFill>
              </a:rPr>
              <a:t> </a:t>
            </a:r>
            <a:r>
              <a:rPr lang="en-GB" altLang="cy-GB" sz="1200" dirty="0" err="1">
                <a:solidFill>
                  <a:schemeClr val="bg1"/>
                </a:solidFill>
              </a:rPr>
              <a:t>drwy'r</a:t>
            </a:r>
            <a:r>
              <a:rPr lang="en-GB" altLang="cy-GB" sz="1200" dirty="0">
                <a:solidFill>
                  <a:schemeClr val="bg1"/>
                </a:solidFill>
              </a:rPr>
              <a:t> post a </a:t>
            </a:r>
            <a:r>
              <a:rPr lang="en-GB" altLang="cy-GB" sz="1200" dirty="0" err="1">
                <a:solidFill>
                  <a:schemeClr val="bg1"/>
                </a:solidFill>
              </a:rPr>
              <a:t>bydd</a:t>
            </a:r>
            <a:r>
              <a:rPr lang="en-GB" altLang="cy-GB" sz="1200" dirty="0">
                <a:solidFill>
                  <a:schemeClr val="bg1"/>
                </a:solidFill>
              </a:rPr>
              <a:t> </a:t>
            </a:r>
            <a:r>
              <a:rPr lang="en-GB" altLang="cy-GB" sz="1200" dirty="0" err="1">
                <a:solidFill>
                  <a:schemeClr val="bg1"/>
                </a:solidFill>
              </a:rPr>
              <a:t>angen</a:t>
            </a:r>
            <a:r>
              <a:rPr lang="en-GB" altLang="cy-GB" sz="1200" dirty="0">
                <a:solidFill>
                  <a:schemeClr val="bg1"/>
                </a:solidFill>
              </a:rPr>
              <a:t> </a:t>
            </a:r>
            <a:r>
              <a:rPr lang="en-GB" altLang="cy-GB" sz="1200" dirty="0" err="1">
                <a:solidFill>
                  <a:schemeClr val="bg1"/>
                </a:solidFill>
              </a:rPr>
              <a:t>eu</a:t>
            </a:r>
            <a:r>
              <a:rPr lang="en-GB" altLang="cy-GB" sz="1200" dirty="0">
                <a:solidFill>
                  <a:schemeClr val="bg1"/>
                </a:solidFill>
              </a:rPr>
              <a:t> </a:t>
            </a:r>
            <a:r>
              <a:rPr lang="en-GB" altLang="cy-GB" sz="1200" dirty="0" err="1">
                <a:solidFill>
                  <a:schemeClr val="bg1"/>
                </a:solidFill>
              </a:rPr>
              <a:t>cadw</a:t>
            </a:r>
            <a:r>
              <a:rPr lang="en-GB" altLang="cy-GB" sz="1200" dirty="0">
                <a:solidFill>
                  <a:schemeClr val="bg1"/>
                </a:solidFill>
              </a:rPr>
              <a:t> dan </a:t>
            </a:r>
            <a:r>
              <a:rPr lang="en-GB" altLang="cy-GB" sz="1200" dirty="0" err="1">
                <a:solidFill>
                  <a:schemeClr val="bg1"/>
                </a:solidFill>
              </a:rPr>
              <a:t>amodau</a:t>
            </a:r>
            <a:r>
              <a:rPr lang="en-GB" altLang="cy-GB" sz="1200" dirty="0">
                <a:solidFill>
                  <a:schemeClr val="bg1"/>
                </a:solidFill>
              </a:rPr>
              <a:t> CGC.</a:t>
            </a:r>
          </a:p>
          <a:p>
            <a:pPr eaLnBrk="1" hangingPunct="1"/>
            <a:endParaRPr lang="en-GB" altLang="cy-GB" sz="1200" dirty="0">
              <a:solidFill>
                <a:schemeClr val="bg1"/>
              </a:solidFill>
            </a:endParaRPr>
          </a:p>
          <a:p>
            <a:pPr eaLnBrk="1" hangingPunct="1"/>
            <a:r>
              <a:rPr lang="en-GB" altLang="cy-GB" sz="1200" dirty="0">
                <a:solidFill>
                  <a:schemeClr val="bg1"/>
                </a:solidFill>
              </a:rPr>
              <a:t>.</a:t>
            </a:r>
          </a:p>
        </p:txBody>
      </p:sp>
      <p:pic>
        <p:nvPicPr>
          <p:cNvPr id="5" name="Picture 4">
            <a:extLst>
              <a:ext uri="{FF2B5EF4-FFF2-40B4-BE49-F238E27FC236}">
                <a16:creationId xmlns:a16="http://schemas.microsoft.com/office/drawing/2014/main" id="{150EE31F-5B1D-4683-869E-0DB1B2D361E4}"/>
              </a:ext>
            </a:extLst>
          </p:cNvPr>
          <p:cNvPicPr>
            <a:picLocks noChangeAspect="1"/>
          </p:cNvPicPr>
          <p:nvPr/>
        </p:nvPicPr>
        <p:blipFill>
          <a:blip r:embed="rId4"/>
          <a:stretch>
            <a:fillRect/>
          </a:stretch>
        </p:blipFill>
        <p:spPr>
          <a:xfrm>
            <a:off x="6604576" y="974451"/>
            <a:ext cx="4978249" cy="5675586"/>
          </a:xfrm>
          <a:prstGeom prst="rect">
            <a:avLst/>
          </a:prstGeom>
        </p:spPr>
      </p:pic>
    </p:spTree>
    <p:extLst>
      <p:ext uri="{BB962C8B-B14F-4D97-AF65-F5344CB8AC3E}">
        <p14:creationId xmlns:p14="http://schemas.microsoft.com/office/powerpoint/2010/main" val="2357894098"/>
      </p:ext>
    </p:extLst>
  </p:cSld>
  <p:clrMapOvr>
    <a:masterClrMapping/>
  </p:clrMapOvr>
</p:sld>
</file>

<file path=ppt/theme/theme1.xml><?xml version="1.0" encoding="utf-8"?>
<a:theme xmlns:a="http://schemas.openxmlformats.org/drawingml/2006/main" name="CG0119v1">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G0119v1" id="{F7EDE054-91CE-7143-A275-0B2042CE53C3}" vid="{DC6A2FFB-CA82-4D43-A2E9-3E68F68E805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E8D75E50D38D1449095CDF5BED87B3E" ma:contentTypeVersion="10" ma:contentTypeDescription="Create a new document." ma:contentTypeScope="" ma:versionID="401f551f9abc41c8c06ec40edacefe07">
  <xsd:schema xmlns:xsd="http://www.w3.org/2001/XMLSchema" xmlns:xs="http://www.w3.org/2001/XMLSchema" xmlns:p="http://schemas.microsoft.com/office/2006/metadata/properties" xmlns:ns2="101960c9-2583-49a4-9434-4c0cad7b266a" xmlns:ns3="10ebebe9-ad9c-417c-96aa-6a2f5b72dbd6" targetNamespace="http://schemas.microsoft.com/office/2006/metadata/properties" ma:root="true" ma:fieldsID="52fe2749e27d11d5c284173d135dace0" ns2:_="" ns3:_="">
    <xsd:import namespace="101960c9-2583-49a4-9434-4c0cad7b266a"/>
    <xsd:import namespace="10ebebe9-ad9c-417c-96aa-6a2f5b72dbd6"/>
    <xsd:element name="properties">
      <xsd:complexType>
        <xsd:sequence>
          <xsd:element name="documentManagement">
            <xsd:complexType>
              <xsd:all>
                <xsd:element ref="ns2:MediaServiceMetadata" minOccurs="0"/>
                <xsd:element ref="ns2:MediaServiceFastMetadata" minOccurs="0"/>
                <xsd:element ref="ns2:MediaServiceAutoTags" minOccurs="0"/>
                <xsd:element ref="ns2:QA" minOccurs="0"/>
                <xsd:element ref="ns3:SharedWithUsers" minOccurs="0"/>
                <xsd:element ref="ns3:SharedWithDetails" minOccurs="0"/>
                <xsd:element ref="ns2:MediaServiceOCR" minOccurs="0"/>
                <xsd:element ref="ns2:MediaServiceDateTaken"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1960c9-2583-49a4-9434-4c0cad7b266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QA" ma:index="11" nillable="true" ma:displayName="QA" ma:format="Dropdown" ma:internalName="QA">
      <xsd:simpleType>
        <xsd:restriction base="dms:Text">
          <xsd:maxLength value="255"/>
        </xsd:restrictio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0ebebe9-ad9c-417c-96aa-6a2f5b72dbd6"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QA xmlns="101960c9-2583-49a4-9434-4c0cad7b266a"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8A39F2A-E8E2-4F2A-8FE7-38AE6D6EA4D1}"/>
</file>

<file path=customXml/itemProps2.xml><?xml version="1.0" encoding="utf-8"?>
<ds:datastoreItem xmlns:ds="http://schemas.openxmlformats.org/officeDocument/2006/customXml" ds:itemID="{74CF2C5D-BA0A-4ADC-ACA3-AA75CD9BCC39}">
  <ds:schemaRefs>
    <ds:schemaRef ds:uri="07b9bb9f-93d7-4a9d-9e48-363b5c999e88"/>
    <ds:schemaRef ds:uri="http://schemas.microsoft.com/office/2006/documentManagement/types"/>
    <ds:schemaRef ds:uri="http://schemas.microsoft.com/office/infopath/2007/PartnerControls"/>
    <ds:schemaRef ds:uri="36f98b4f-ba65-4a7d-9a34-48b23de556cb"/>
    <ds:schemaRef ds:uri="http://purl.org/dc/elements/1.1/"/>
    <ds:schemaRef ds:uri="http://schemas.microsoft.com/office/2006/metadata/properties"/>
    <ds:schemaRef ds:uri="http://schemas.microsoft.com/sharepoint/v3"/>
    <ds:schemaRef ds:uri="http://schemas.openxmlformats.org/package/2006/metadata/core-properties"/>
    <ds:schemaRef ds:uri="http://purl.org/dc/terms/"/>
    <ds:schemaRef ds:uri="http://schemas.microsoft.com/sharepoint/v3/fields"/>
    <ds:schemaRef ds:uri="http://www.w3.org/XML/1998/namespace"/>
    <ds:schemaRef ds:uri="http://purl.org/dc/dcmitype/"/>
  </ds:schemaRefs>
</ds:datastoreItem>
</file>

<file path=customXml/itemProps3.xml><?xml version="1.0" encoding="utf-8"?>
<ds:datastoreItem xmlns:ds="http://schemas.openxmlformats.org/officeDocument/2006/customXml" ds:itemID="{BD7F1651-5B2A-4B16-9EFE-F4259EAB826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CG0119v1</Template>
  <TotalTime>855</TotalTime>
  <Words>844</Words>
  <Application>Microsoft Office PowerPoint</Application>
  <PresentationFormat>Widescreen</PresentationFormat>
  <Paragraphs>129</Paragraphs>
  <Slides>13</Slides>
  <Notes>8</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13</vt:i4>
      </vt:variant>
    </vt:vector>
  </HeadingPairs>
  <TitlesOfParts>
    <vt:vector size="24" baseType="lpstr">
      <vt:lpstr>Arial</vt:lpstr>
      <vt:lpstr>Bradley Hand ITC</vt:lpstr>
      <vt:lpstr>Calibri</vt:lpstr>
      <vt:lpstr>Calibri Light</vt:lpstr>
      <vt:lpstr>CongressSans</vt:lpstr>
      <vt:lpstr>Helvetica</vt:lpstr>
      <vt:lpstr>Lato</vt:lpstr>
      <vt:lpstr>Symbol</vt:lpstr>
      <vt:lpstr>Times New Roman</vt:lpstr>
      <vt:lpstr>CG0119v1</vt:lpstr>
      <vt:lpstr>Office Theme</vt:lpstr>
      <vt:lpstr>PowerPoint Presentation</vt:lpstr>
      <vt:lpstr>Cymhwyster Lefel 2 Gofal, Chwarae, Dysgu a Datblygiad Plant: Ymarfer Strwythur a Rheolau Cyfuno</vt:lpstr>
      <vt:lpstr>PowerPoint Presentation</vt:lpstr>
      <vt:lpstr>PowerPoint Presentation</vt:lpstr>
      <vt:lpstr>PowerPoint Presentation</vt:lpstr>
      <vt:lpstr>PowerPoint Presentation</vt:lpstr>
      <vt:lpstr>Cymhwyster Lefel 2 Gofal, Chwarae, Dysgu a Datblygiad Plant: Ymarfer a Theori </vt:lpstr>
      <vt:lpstr>Cymhwyster Lefel 2 Gofal, Chwarae, Dysgu a Datblygiad Plant: Ymarfer a Theori </vt:lpstr>
      <vt:lpstr>Cymhwyster Lefel 2 Gofal, Chwarae, Dysgu a Datblygiad Plant: Ymarfer a Theori </vt:lpstr>
      <vt:lpstr>PowerPoint Presentation</vt:lpstr>
      <vt:lpstr>PowerPoint Presentation</vt:lpstr>
      <vt:lpstr>PowerPoint Presentation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Team update</dc:title>
  <dc:creator>jennifer onuzuruike</dc:creator>
  <cp:lastModifiedBy>Lucas, Tania</cp:lastModifiedBy>
  <cp:revision>13</cp:revision>
  <cp:lastPrinted>2019-03-04T14:15:26Z</cp:lastPrinted>
  <dcterms:created xsi:type="dcterms:W3CDTF">2017-02-16T08:44:54Z</dcterms:created>
  <dcterms:modified xsi:type="dcterms:W3CDTF">2019-11-07T12:50:19Z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0x0101005E8D75E50D38D1449095CDF5BED87B3E</vt:lpwstr>
  </property>
  <property fmtid="{D5CDD505-2E9C-101B-9397-08002B2CF9AE}" pid="3" name="AuthorIds_UIVersion_4096">
    <vt:lpwstr>170</vt:lpwstr>
  </property>
  <property fmtid="{D5CDD505-2E9C-101B-9397-08002B2CF9AE}" pid="4" name="WJEC Department">
    <vt:lpwstr/>
  </property>
  <property fmtid="{D5CDD505-2E9C-101B-9397-08002B2CF9AE}" pid="5" name="Level">
    <vt:lpwstr/>
  </property>
  <property fmtid="{D5CDD505-2E9C-101B-9397-08002B2CF9AE}" pid="6" name="WJEC Subject">
    <vt:lpwstr/>
  </property>
  <property fmtid="{D5CDD505-2E9C-101B-9397-08002B2CF9AE}" pid="7" name="WJEC Audiences">
    <vt:lpwstr/>
  </property>
</Properties>
</file>