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743" r:id="rId4"/>
    <p:sldMasterId id="2147483749" r:id="rId5"/>
  </p:sldMasterIdLst>
  <p:notesMasterIdLst>
    <p:notesMasterId r:id="rId19"/>
  </p:notesMasterIdLst>
  <p:handoutMasterIdLst>
    <p:handoutMasterId r:id="rId20"/>
  </p:handoutMasterIdLst>
  <p:sldIdLst>
    <p:sldId id="674" r:id="rId6"/>
    <p:sldId id="683" r:id="rId7"/>
    <p:sldId id="664" r:id="rId8"/>
    <p:sldId id="666" r:id="rId9"/>
    <p:sldId id="665" r:id="rId10"/>
    <p:sldId id="688" r:id="rId11"/>
    <p:sldId id="677" r:id="rId12"/>
    <p:sldId id="687" r:id="rId13"/>
    <p:sldId id="685" r:id="rId14"/>
    <p:sldId id="684" r:id="rId15"/>
    <p:sldId id="668" r:id="rId16"/>
    <p:sldId id="405" r:id="rId17"/>
    <p:sldId id="686" r:id="rId18"/>
  </p:sldIdLst>
  <p:sldSz cx="12192000" cy="6858000"/>
  <p:notesSz cx="6794500" cy="9929813"/>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5" orient="horz" pos="1457" userDrawn="1">
          <p15:clr>
            <a:srgbClr val="A4A3A4"/>
          </p15:clr>
        </p15:guide>
        <p15:guide id="16" pos="384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ennifer Onuzuruike" initials="JO" lastIdx="2" clrIdx="0">
    <p:extLst/>
  </p:cmAuthor>
  <p:cmAuthor id="2" name="Jenna Redelinghuys" initials="JR" lastIdx="8" clrIdx="1">
    <p:extLst/>
  </p:cmAuthor>
  <p:cmAuthor id="3" name="William Nightingale" initials="WN" lastIdx="1" clrIdx="2">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BB9"/>
    <a:srgbClr val="E7ECF3"/>
    <a:srgbClr val="CBD7E6"/>
    <a:srgbClr val="CB076E"/>
    <a:srgbClr val="E7ECF5"/>
    <a:srgbClr val="0070C0"/>
    <a:srgbClr val="0077C8"/>
    <a:srgbClr val="CBD6EB"/>
    <a:srgbClr val="00B0F0"/>
    <a:srgbClr val="FFC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050CC61-71C8-4D0A-A085-D291615CA2FE}" v="2" dt="2019-11-07T12:49:02.27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074" autoAdjust="0"/>
    <p:restoredTop sz="86427" autoAdjust="0"/>
  </p:normalViewPr>
  <p:slideViewPr>
    <p:cSldViewPr snapToGrid="0" snapToObjects="1">
      <p:cViewPr varScale="1">
        <p:scale>
          <a:sx n="80" d="100"/>
          <a:sy n="80" d="100"/>
        </p:scale>
        <p:origin x="114" y="594"/>
      </p:cViewPr>
      <p:guideLst>
        <p:guide orient="horz" pos="1457"/>
        <p:guide pos="3840"/>
      </p:guideLst>
    </p:cSldViewPr>
  </p:slideViewPr>
  <p:outlineViewPr>
    <p:cViewPr>
      <p:scale>
        <a:sx n="33" d="100"/>
        <a:sy n="33" d="100"/>
      </p:scale>
      <p:origin x="0" y="-12384"/>
    </p:cViewPr>
  </p:outlineViewPr>
  <p:notesTextViewPr>
    <p:cViewPr>
      <p:scale>
        <a:sx n="114" d="100"/>
        <a:sy n="114" d="100"/>
      </p:scale>
      <p:origin x="0" y="0"/>
    </p:cViewPr>
  </p:notesTextViewPr>
  <p:notesViewPr>
    <p:cSldViewPr snapToGrid="0" snapToObjects="1">
      <p:cViewPr varScale="1">
        <p:scale>
          <a:sx n="112" d="100"/>
          <a:sy n="112" d="100"/>
        </p:scale>
        <p:origin x="2512" y="20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microsoft.com/office/2016/11/relationships/changesInfo" Target="changesInfos/changesInfo1.xml"/><Relationship Id="rId3" Type="http://schemas.openxmlformats.org/officeDocument/2006/relationships/customXml" Target="../customXml/item3.xml"/><Relationship Id="rId21" Type="http://schemas.openxmlformats.org/officeDocument/2006/relationships/commentAuthors" Target="commentAuthor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viewProps" Target="viewProps.xml"/><Relationship Id="rId10" Type="http://schemas.openxmlformats.org/officeDocument/2006/relationships/slide" Target="slides/slide5.xml"/><Relationship Id="rId19"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presProps" Target="presProps.xml"/><Relationship Id="rId27"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ndy, Allison" userId="8080e321-cbd0-4137-867d-57126c42a4ef" providerId="ADAL" clId="{ED48A4CA-747F-4479-A47C-C572EAEBCDD1}"/>
    <pc:docChg chg="modSld">
      <pc:chgData name="Candy, Allison" userId="8080e321-cbd0-4137-867d-57126c42a4ef" providerId="ADAL" clId="{ED48A4CA-747F-4479-A47C-C572EAEBCDD1}" dt="2019-11-04T20:08:40.922" v="11" actId="13926"/>
      <pc:docMkLst>
        <pc:docMk/>
      </pc:docMkLst>
      <pc:sldChg chg="modSp">
        <pc:chgData name="Candy, Allison" userId="8080e321-cbd0-4137-867d-57126c42a4ef" providerId="ADAL" clId="{ED48A4CA-747F-4479-A47C-C572EAEBCDD1}" dt="2019-11-04T20:07:43.903" v="5" actId="13926"/>
        <pc:sldMkLst>
          <pc:docMk/>
          <pc:sldMk cId="265582351" sldId="665"/>
        </pc:sldMkLst>
        <pc:spChg chg="mod">
          <ac:chgData name="Candy, Allison" userId="8080e321-cbd0-4137-867d-57126c42a4ef" providerId="ADAL" clId="{ED48A4CA-747F-4479-A47C-C572EAEBCDD1}" dt="2019-11-04T20:07:43.903" v="5" actId="13926"/>
          <ac:spMkLst>
            <pc:docMk/>
            <pc:sldMk cId="265582351" sldId="665"/>
            <ac:spMk id="4" creationId="{9ED3AE45-A3D4-4000-8AD1-CC8F47C72DA6}"/>
          </ac:spMkLst>
        </pc:spChg>
      </pc:sldChg>
      <pc:sldChg chg="modSp">
        <pc:chgData name="Candy, Allison" userId="8080e321-cbd0-4137-867d-57126c42a4ef" providerId="ADAL" clId="{ED48A4CA-747F-4479-A47C-C572EAEBCDD1}" dt="2019-11-04T20:07:31.851" v="4" actId="1076"/>
        <pc:sldMkLst>
          <pc:docMk/>
          <pc:sldMk cId="4267729779" sldId="666"/>
        </pc:sldMkLst>
        <pc:spChg chg="mod">
          <ac:chgData name="Candy, Allison" userId="8080e321-cbd0-4137-867d-57126c42a4ef" providerId="ADAL" clId="{ED48A4CA-747F-4479-A47C-C572EAEBCDD1}" dt="2019-11-04T20:07:22.283" v="2" actId="13926"/>
          <ac:spMkLst>
            <pc:docMk/>
            <pc:sldMk cId="4267729779" sldId="666"/>
            <ac:spMk id="8" creationId="{00000000-0000-0000-0000-000000000000}"/>
          </ac:spMkLst>
        </pc:spChg>
        <pc:spChg chg="mod">
          <ac:chgData name="Candy, Allison" userId="8080e321-cbd0-4137-867d-57126c42a4ef" providerId="ADAL" clId="{ED48A4CA-747F-4479-A47C-C572EAEBCDD1}" dt="2019-11-04T20:07:30.531" v="3" actId="13926"/>
          <ac:spMkLst>
            <pc:docMk/>
            <pc:sldMk cId="4267729779" sldId="666"/>
            <ac:spMk id="10" creationId="{00000000-0000-0000-0000-000000000000}"/>
          </ac:spMkLst>
        </pc:spChg>
        <pc:spChg chg="mod">
          <ac:chgData name="Candy, Allison" userId="8080e321-cbd0-4137-867d-57126c42a4ef" providerId="ADAL" clId="{ED48A4CA-747F-4479-A47C-C572EAEBCDD1}" dt="2019-11-04T20:07:31.851" v="4" actId="1076"/>
          <ac:spMkLst>
            <pc:docMk/>
            <pc:sldMk cId="4267729779" sldId="666"/>
            <ac:spMk id="14" creationId="{00000000-0000-0000-0000-000000000000}"/>
          </ac:spMkLst>
        </pc:spChg>
      </pc:sldChg>
      <pc:sldChg chg="modSp">
        <pc:chgData name="Candy, Allison" userId="8080e321-cbd0-4137-867d-57126c42a4ef" providerId="ADAL" clId="{ED48A4CA-747F-4479-A47C-C572EAEBCDD1}" dt="2019-11-04T20:08:40.922" v="11" actId="13926"/>
        <pc:sldMkLst>
          <pc:docMk/>
          <pc:sldMk cId="14578450" sldId="668"/>
        </pc:sldMkLst>
        <pc:spChg chg="mod">
          <ac:chgData name="Candy, Allison" userId="8080e321-cbd0-4137-867d-57126c42a4ef" providerId="ADAL" clId="{ED48A4CA-747F-4479-A47C-C572EAEBCDD1}" dt="2019-11-04T20:08:40.922" v="11" actId="13926"/>
          <ac:spMkLst>
            <pc:docMk/>
            <pc:sldMk cId="14578450" sldId="668"/>
            <ac:spMk id="3" creationId="{4BAEDC3A-89E4-4814-A285-2A35196FE75A}"/>
          </ac:spMkLst>
        </pc:spChg>
      </pc:sldChg>
      <pc:sldChg chg="modSp">
        <pc:chgData name="Candy, Allison" userId="8080e321-cbd0-4137-867d-57126c42a4ef" providerId="ADAL" clId="{ED48A4CA-747F-4479-A47C-C572EAEBCDD1}" dt="2019-11-04T20:06:55.822" v="0" actId="13926"/>
        <pc:sldMkLst>
          <pc:docMk/>
          <pc:sldMk cId="2174454316" sldId="674"/>
        </pc:sldMkLst>
        <pc:spChg chg="mod">
          <ac:chgData name="Candy, Allison" userId="8080e321-cbd0-4137-867d-57126c42a4ef" providerId="ADAL" clId="{ED48A4CA-747F-4479-A47C-C572EAEBCDD1}" dt="2019-11-04T20:06:55.822" v="0" actId="13926"/>
          <ac:spMkLst>
            <pc:docMk/>
            <pc:sldMk cId="2174454316" sldId="674"/>
            <ac:spMk id="4" creationId="{AA276E67-F1AA-4903-A2FB-CE2378B4D319}"/>
          </ac:spMkLst>
        </pc:spChg>
      </pc:sldChg>
      <pc:sldChg chg="modSp">
        <pc:chgData name="Candy, Allison" userId="8080e321-cbd0-4137-867d-57126c42a4ef" providerId="ADAL" clId="{ED48A4CA-747F-4479-A47C-C572EAEBCDD1}" dt="2019-11-04T20:07:54.494" v="6" actId="13926"/>
        <pc:sldMkLst>
          <pc:docMk/>
          <pc:sldMk cId="1984459047" sldId="677"/>
        </pc:sldMkLst>
        <pc:spChg chg="mod">
          <ac:chgData name="Candy, Allison" userId="8080e321-cbd0-4137-867d-57126c42a4ef" providerId="ADAL" clId="{ED48A4CA-747F-4479-A47C-C572EAEBCDD1}" dt="2019-11-04T20:07:54.494" v="6" actId="13926"/>
          <ac:spMkLst>
            <pc:docMk/>
            <pc:sldMk cId="1984459047" sldId="677"/>
            <ac:spMk id="13" creationId="{E4BED162-D8AB-4FE2-95E9-9DBBB6D65682}"/>
          </ac:spMkLst>
        </pc:spChg>
      </pc:sldChg>
      <pc:sldChg chg="modSp">
        <pc:chgData name="Candy, Allison" userId="8080e321-cbd0-4137-867d-57126c42a4ef" providerId="ADAL" clId="{ED48A4CA-747F-4479-A47C-C572EAEBCDD1}" dt="2019-11-04T20:08:28.140" v="10" actId="13926"/>
        <pc:sldMkLst>
          <pc:docMk/>
          <pc:sldMk cId="507210448" sldId="684"/>
        </pc:sldMkLst>
        <pc:spChg chg="mod">
          <ac:chgData name="Candy, Allison" userId="8080e321-cbd0-4137-867d-57126c42a4ef" providerId="ADAL" clId="{ED48A4CA-747F-4479-A47C-C572EAEBCDD1}" dt="2019-11-04T20:08:28.140" v="10" actId="13926"/>
          <ac:spMkLst>
            <pc:docMk/>
            <pc:sldMk cId="507210448" sldId="684"/>
            <ac:spMk id="4" creationId="{C42033C7-5AA8-4C9B-BAC6-73A47366CB5E}"/>
          </ac:spMkLst>
        </pc:spChg>
      </pc:sldChg>
      <pc:sldChg chg="modSp">
        <pc:chgData name="Candy, Allison" userId="8080e321-cbd0-4137-867d-57126c42a4ef" providerId="ADAL" clId="{ED48A4CA-747F-4479-A47C-C572EAEBCDD1}" dt="2019-11-04T20:08:19.507" v="9" actId="13926"/>
        <pc:sldMkLst>
          <pc:docMk/>
          <pc:sldMk cId="3970154569" sldId="685"/>
        </pc:sldMkLst>
        <pc:spChg chg="mod">
          <ac:chgData name="Candy, Allison" userId="8080e321-cbd0-4137-867d-57126c42a4ef" providerId="ADAL" clId="{ED48A4CA-747F-4479-A47C-C572EAEBCDD1}" dt="2019-11-04T20:08:19.507" v="9" actId="13926"/>
          <ac:spMkLst>
            <pc:docMk/>
            <pc:sldMk cId="3970154569" sldId="685"/>
            <ac:spMk id="7" creationId="{550E8317-3973-4899-87B5-559BE01C5BC1}"/>
          </ac:spMkLst>
        </pc:spChg>
      </pc:sldChg>
      <pc:sldChg chg="modSp">
        <pc:chgData name="Candy, Allison" userId="8080e321-cbd0-4137-867d-57126c42a4ef" providerId="ADAL" clId="{ED48A4CA-747F-4479-A47C-C572EAEBCDD1}" dt="2019-11-04T20:08:05.097" v="7" actId="13926"/>
        <pc:sldMkLst>
          <pc:docMk/>
          <pc:sldMk cId="992324969" sldId="687"/>
        </pc:sldMkLst>
        <pc:spChg chg="mod">
          <ac:chgData name="Candy, Allison" userId="8080e321-cbd0-4137-867d-57126c42a4ef" providerId="ADAL" clId="{ED48A4CA-747F-4479-A47C-C572EAEBCDD1}" dt="2019-11-04T20:08:05.097" v="7" actId="13926"/>
          <ac:spMkLst>
            <pc:docMk/>
            <pc:sldMk cId="992324969" sldId="687"/>
            <ac:spMk id="14" creationId="{62131C1F-0F6B-458C-8768-6534E7260E90}"/>
          </ac:spMkLst>
        </pc:spChg>
      </pc:sldChg>
    </pc:docChg>
  </pc:docChgLst>
  <pc:docChgLst>
    <pc:chgData name="Lucas, Tania" userId="232b37cb-a817-446c-b5f8-6c2be3ba9e7b" providerId="ADAL" clId="{7050CC61-71C8-4D0A-A085-D291615CA2FE}"/>
    <pc:docChg chg="modSld">
      <pc:chgData name="Lucas, Tania" userId="232b37cb-a817-446c-b5f8-6c2be3ba9e7b" providerId="ADAL" clId="{7050CC61-71C8-4D0A-A085-D291615CA2FE}" dt="2019-11-07T12:49:02.273" v="0"/>
      <pc:docMkLst>
        <pc:docMk/>
      </pc:docMkLst>
      <pc:sldChg chg="modSp">
        <pc:chgData name="Lucas, Tania" userId="232b37cb-a817-446c-b5f8-6c2be3ba9e7b" providerId="ADAL" clId="{7050CC61-71C8-4D0A-A085-D291615CA2FE}" dt="2019-11-07T12:49:02.273" v="0"/>
        <pc:sldMkLst>
          <pc:docMk/>
          <pc:sldMk cId="3927701340" sldId="686"/>
        </pc:sldMkLst>
        <pc:spChg chg="mod">
          <ac:chgData name="Lucas, Tania" userId="232b37cb-a817-446c-b5f8-6c2be3ba9e7b" providerId="ADAL" clId="{7050CC61-71C8-4D0A-A085-D291615CA2FE}" dt="2019-11-07T12:49:02.273" v="0"/>
          <ac:spMkLst>
            <pc:docMk/>
            <pc:sldMk cId="3927701340" sldId="686"/>
            <ac:spMk id="7" creationId="{6ABAF3BB-34D9-4C4F-B81C-E502A09F65CF}"/>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1"/>
            <a:ext cx="2944283" cy="498215"/>
          </a:xfrm>
          <a:prstGeom prst="rect">
            <a:avLst/>
          </a:prstGeom>
        </p:spPr>
        <p:txBody>
          <a:bodyPr vert="horz" lIns="91294" tIns="45647" rIns="91294" bIns="45647" rtlCol="0"/>
          <a:lstStyle>
            <a:lvl1pPr algn="l">
              <a:defRPr sz="1200"/>
            </a:lvl1pPr>
          </a:lstStyle>
          <a:p>
            <a:endParaRPr lang="en-US" dirty="0"/>
          </a:p>
        </p:txBody>
      </p:sp>
      <p:sp>
        <p:nvSpPr>
          <p:cNvPr id="3" name="Date Placeholder 2"/>
          <p:cNvSpPr>
            <a:spLocks noGrp="1"/>
          </p:cNvSpPr>
          <p:nvPr>
            <p:ph type="dt" sz="quarter" idx="1"/>
          </p:nvPr>
        </p:nvSpPr>
        <p:spPr>
          <a:xfrm>
            <a:off x="3848645" y="1"/>
            <a:ext cx="2944283" cy="498215"/>
          </a:xfrm>
          <a:prstGeom prst="rect">
            <a:avLst/>
          </a:prstGeom>
        </p:spPr>
        <p:txBody>
          <a:bodyPr vert="horz" lIns="91294" tIns="45647" rIns="91294" bIns="45647" rtlCol="0"/>
          <a:lstStyle>
            <a:lvl1pPr algn="r">
              <a:defRPr sz="1200"/>
            </a:lvl1pPr>
          </a:lstStyle>
          <a:p>
            <a:fld id="{9E66266E-4E78-3640-B76A-2EF766CBB339}" type="datetimeFigureOut">
              <a:rPr lang="en-US" smtClean="0"/>
              <a:t>11/7/2019</a:t>
            </a:fld>
            <a:endParaRPr lang="en-US" dirty="0"/>
          </a:p>
        </p:txBody>
      </p:sp>
      <p:sp>
        <p:nvSpPr>
          <p:cNvPr id="4" name="Footer Placeholder 3"/>
          <p:cNvSpPr>
            <a:spLocks noGrp="1"/>
          </p:cNvSpPr>
          <p:nvPr>
            <p:ph type="ftr" sz="quarter" idx="2"/>
          </p:nvPr>
        </p:nvSpPr>
        <p:spPr>
          <a:xfrm>
            <a:off x="1" y="9431600"/>
            <a:ext cx="2944283" cy="498214"/>
          </a:xfrm>
          <a:prstGeom prst="rect">
            <a:avLst/>
          </a:prstGeom>
        </p:spPr>
        <p:txBody>
          <a:bodyPr vert="horz" lIns="91294" tIns="45647" rIns="91294" bIns="45647"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48645" y="9431600"/>
            <a:ext cx="2944283" cy="498214"/>
          </a:xfrm>
          <a:prstGeom prst="rect">
            <a:avLst/>
          </a:prstGeom>
        </p:spPr>
        <p:txBody>
          <a:bodyPr vert="horz" lIns="91294" tIns="45647" rIns="91294" bIns="45647" rtlCol="0" anchor="b"/>
          <a:lstStyle>
            <a:lvl1pPr algn="r">
              <a:defRPr sz="1200"/>
            </a:lvl1pPr>
          </a:lstStyle>
          <a:p>
            <a:fld id="{B4CDD846-EDA4-934F-A7DD-C369F9C78BDA}" type="slidenum">
              <a:rPr lang="en-US" smtClean="0"/>
              <a:t>‹#›</a:t>
            </a:fld>
            <a:endParaRPr lang="en-US" dirty="0"/>
          </a:p>
        </p:txBody>
      </p:sp>
    </p:spTree>
    <p:extLst>
      <p:ext uri="{BB962C8B-B14F-4D97-AF65-F5344CB8AC3E}">
        <p14:creationId xmlns:p14="http://schemas.microsoft.com/office/powerpoint/2010/main" val="73254210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1"/>
            <a:ext cx="2944283" cy="498215"/>
          </a:xfrm>
          <a:prstGeom prst="rect">
            <a:avLst/>
          </a:prstGeom>
        </p:spPr>
        <p:txBody>
          <a:bodyPr vert="horz" lIns="91294" tIns="45647" rIns="91294" bIns="45647" rtlCol="0"/>
          <a:lstStyle>
            <a:lvl1pPr algn="l">
              <a:defRPr sz="1200"/>
            </a:lvl1pPr>
          </a:lstStyle>
          <a:p>
            <a:endParaRPr lang="en-US" dirty="0"/>
          </a:p>
        </p:txBody>
      </p:sp>
      <p:sp>
        <p:nvSpPr>
          <p:cNvPr id="3" name="Date Placeholder 2"/>
          <p:cNvSpPr>
            <a:spLocks noGrp="1"/>
          </p:cNvSpPr>
          <p:nvPr>
            <p:ph type="dt" idx="1"/>
          </p:nvPr>
        </p:nvSpPr>
        <p:spPr>
          <a:xfrm>
            <a:off x="3848645" y="1"/>
            <a:ext cx="2944283" cy="498215"/>
          </a:xfrm>
          <a:prstGeom prst="rect">
            <a:avLst/>
          </a:prstGeom>
        </p:spPr>
        <p:txBody>
          <a:bodyPr vert="horz" lIns="91294" tIns="45647" rIns="91294" bIns="45647" rtlCol="0"/>
          <a:lstStyle>
            <a:lvl1pPr algn="r">
              <a:defRPr sz="1200"/>
            </a:lvl1pPr>
          </a:lstStyle>
          <a:p>
            <a:fld id="{6745DA57-288E-CC44-A088-C970FBF5ECE8}" type="datetimeFigureOut">
              <a:rPr lang="en-US" smtClean="0"/>
              <a:t>11/7/2019</a:t>
            </a:fld>
            <a:endParaRPr lang="en-US" dirty="0"/>
          </a:p>
        </p:txBody>
      </p:sp>
      <p:sp>
        <p:nvSpPr>
          <p:cNvPr id="4" name="Slide Image Placeholder 3"/>
          <p:cNvSpPr>
            <a:spLocks noGrp="1" noRot="1" noChangeAspect="1"/>
          </p:cNvSpPr>
          <p:nvPr>
            <p:ph type="sldImg" idx="2"/>
          </p:nvPr>
        </p:nvSpPr>
        <p:spPr>
          <a:xfrm>
            <a:off x="419100" y="1241425"/>
            <a:ext cx="5956300" cy="3351213"/>
          </a:xfrm>
          <a:prstGeom prst="rect">
            <a:avLst/>
          </a:prstGeom>
          <a:noFill/>
          <a:ln w="12700">
            <a:solidFill>
              <a:prstClr val="black"/>
            </a:solidFill>
          </a:ln>
        </p:spPr>
        <p:txBody>
          <a:bodyPr vert="horz" lIns="91294" tIns="45647" rIns="91294" bIns="45647" rtlCol="0" anchor="ctr"/>
          <a:lstStyle/>
          <a:p>
            <a:endParaRPr lang="en-US" dirty="0"/>
          </a:p>
        </p:txBody>
      </p:sp>
      <p:sp>
        <p:nvSpPr>
          <p:cNvPr id="5" name="Notes Placeholder 4"/>
          <p:cNvSpPr>
            <a:spLocks noGrp="1"/>
          </p:cNvSpPr>
          <p:nvPr>
            <p:ph type="body" sz="quarter" idx="3"/>
          </p:nvPr>
        </p:nvSpPr>
        <p:spPr>
          <a:xfrm>
            <a:off x="679450" y="4778723"/>
            <a:ext cx="5435600" cy="3909864"/>
          </a:xfrm>
          <a:prstGeom prst="rect">
            <a:avLst/>
          </a:prstGeom>
        </p:spPr>
        <p:txBody>
          <a:bodyPr vert="horz" lIns="91294" tIns="45647" rIns="91294" bIns="45647"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1" y="9431600"/>
            <a:ext cx="2944283" cy="498214"/>
          </a:xfrm>
          <a:prstGeom prst="rect">
            <a:avLst/>
          </a:prstGeom>
        </p:spPr>
        <p:txBody>
          <a:bodyPr vert="horz" lIns="91294" tIns="45647" rIns="91294" bIns="45647"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48645" y="9431600"/>
            <a:ext cx="2944283" cy="498214"/>
          </a:xfrm>
          <a:prstGeom prst="rect">
            <a:avLst/>
          </a:prstGeom>
        </p:spPr>
        <p:txBody>
          <a:bodyPr vert="horz" lIns="91294" tIns="45647" rIns="91294" bIns="45647" rtlCol="0" anchor="b"/>
          <a:lstStyle>
            <a:lvl1pPr algn="r">
              <a:defRPr sz="1200"/>
            </a:lvl1pPr>
          </a:lstStyle>
          <a:p>
            <a:fld id="{CC573A14-1418-8445-A355-C4659B6B9114}" type="slidenum">
              <a:rPr lang="en-US" smtClean="0"/>
              <a:t>‹#›</a:t>
            </a:fld>
            <a:endParaRPr lang="en-US" dirty="0"/>
          </a:p>
        </p:txBody>
      </p:sp>
    </p:spTree>
    <p:extLst>
      <p:ext uri="{BB962C8B-B14F-4D97-AF65-F5344CB8AC3E}">
        <p14:creationId xmlns:p14="http://schemas.microsoft.com/office/powerpoint/2010/main" val="5328106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defTabSz="912937">
              <a:defRPr/>
            </a:pPr>
            <a:fld id="{CC573A14-1418-8445-A355-C4659B6B9114}" type="slidenum">
              <a:rPr lang="en-US">
                <a:solidFill>
                  <a:prstClr val="black"/>
                </a:solidFill>
                <a:latin typeface="Calibri" panose="020F0502020204030204"/>
              </a:rPr>
              <a:pPr defTabSz="912937">
                <a:defRPr/>
              </a:pPr>
              <a:t>4</a:t>
            </a:fld>
            <a:endParaRPr lang="en-US" dirty="0">
              <a:solidFill>
                <a:prstClr val="black"/>
              </a:solidFill>
              <a:latin typeface="Calibri" panose="020F0502020204030204"/>
            </a:endParaRPr>
          </a:p>
        </p:txBody>
      </p:sp>
    </p:spTree>
    <p:extLst>
      <p:ext uri="{BB962C8B-B14F-4D97-AF65-F5344CB8AC3E}">
        <p14:creationId xmlns:p14="http://schemas.microsoft.com/office/powerpoint/2010/main" val="320210527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Direct to SCW Website</a:t>
            </a:r>
            <a:r>
              <a:rPr lang="en-GB" baseline="0" dirty="0"/>
              <a:t> for further information and employment requirements</a:t>
            </a:r>
          </a:p>
          <a:p>
            <a:r>
              <a:rPr lang="en-GB" baseline="0" dirty="0"/>
              <a:t>Direct to </a:t>
            </a:r>
            <a:r>
              <a:rPr lang="en-GB" baseline="0" dirty="0" err="1"/>
              <a:t>PlayWales</a:t>
            </a:r>
            <a:r>
              <a:rPr lang="en-GB" baseline="0" dirty="0"/>
              <a:t> website for further information about required </a:t>
            </a:r>
            <a:r>
              <a:rPr lang="en-GB" baseline="0" dirty="0" err="1"/>
              <a:t>playwork</a:t>
            </a:r>
            <a:r>
              <a:rPr lang="en-GB" baseline="0" dirty="0"/>
              <a:t> qualifications </a:t>
            </a:r>
            <a:endParaRPr lang="en-GB" dirty="0"/>
          </a:p>
        </p:txBody>
      </p:sp>
      <p:sp>
        <p:nvSpPr>
          <p:cNvPr id="4" name="Slide Number Placeholder 3"/>
          <p:cNvSpPr>
            <a:spLocks noGrp="1"/>
          </p:cNvSpPr>
          <p:nvPr>
            <p:ph type="sldNum" sz="quarter" idx="10"/>
          </p:nvPr>
        </p:nvSpPr>
        <p:spPr/>
        <p:txBody>
          <a:bodyPr/>
          <a:lstStyle/>
          <a:p>
            <a:fld id="{CC573A14-1418-8445-A355-C4659B6B9114}" type="slidenum">
              <a:rPr lang="en-US" smtClean="0"/>
              <a:t>7</a:t>
            </a:fld>
            <a:endParaRPr lang="en-US" dirty="0"/>
          </a:p>
        </p:txBody>
      </p:sp>
    </p:spTree>
    <p:extLst>
      <p:ext uri="{BB962C8B-B14F-4D97-AF65-F5344CB8AC3E}">
        <p14:creationId xmlns:p14="http://schemas.microsoft.com/office/powerpoint/2010/main" val="58004080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Direct to SCW Website</a:t>
            </a:r>
            <a:r>
              <a:rPr lang="en-GB" baseline="0" dirty="0"/>
              <a:t> for further information and employment requirements</a:t>
            </a:r>
          </a:p>
          <a:p>
            <a:r>
              <a:rPr lang="en-GB" baseline="0" dirty="0"/>
              <a:t>Direct to </a:t>
            </a:r>
            <a:r>
              <a:rPr lang="en-GB" baseline="0" dirty="0" err="1"/>
              <a:t>PlayWales</a:t>
            </a:r>
            <a:r>
              <a:rPr lang="en-GB" baseline="0" dirty="0"/>
              <a:t> website for further information about required </a:t>
            </a:r>
            <a:r>
              <a:rPr lang="en-GB" baseline="0" dirty="0" err="1"/>
              <a:t>playwork</a:t>
            </a:r>
            <a:r>
              <a:rPr lang="en-GB" baseline="0" dirty="0"/>
              <a:t> qualifications </a:t>
            </a:r>
            <a:endParaRPr lang="en-GB" dirty="0"/>
          </a:p>
        </p:txBody>
      </p:sp>
      <p:sp>
        <p:nvSpPr>
          <p:cNvPr id="4" name="Slide Number Placeholder 3"/>
          <p:cNvSpPr>
            <a:spLocks noGrp="1"/>
          </p:cNvSpPr>
          <p:nvPr>
            <p:ph type="sldNum" sz="quarter" idx="10"/>
          </p:nvPr>
        </p:nvSpPr>
        <p:spPr/>
        <p:txBody>
          <a:bodyPr/>
          <a:lstStyle/>
          <a:p>
            <a:fld id="{CC573A14-1418-8445-A355-C4659B6B9114}" type="slidenum">
              <a:rPr lang="en-US" smtClean="0"/>
              <a:t>8</a:t>
            </a:fld>
            <a:endParaRPr lang="en-US" dirty="0"/>
          </a:p>
        </p:txBody>
      </p:sp>
    </p:spTree>
    <p:extLst>
      <p:ext uri="{BB962C8B-B14F-4D97-AF65-F5344CB8AC3E}">
        <p14:creationId xmlns:p14="http://schemas.microsoft.com/office/powerpoint/2010/main" val="327337735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Direct to SCW Website</a:t>
            </a:r>
            <a:r>
              <a:rPr lang="en-GB" baseline="0" dirty="0"/>
              <a:t> for further information and employment requirements</a:t>
            </a:r>
          </a:p>
          <a:p>
            <a:r>
              <a:rPr lang="en-GB" baseline="0" dirty="0"/>
              <a:t>Direct to </a:t>
            </a:r>
            <a:r>
              <a:rPr lang="en-GB" baseline="0" dirty="0" err="1"/>
              <a:t>PlayWales</a:t>
            </a:r>
            <a:r>
              <a:rPr lang="en-GB" baseline="0" dirty="0"/>
              <a:t> website for further information about required </a:t>
            </a:r>
            <a:r>
              <a:rPr lang="en-GB" baseline="0" dirty="0" err="1"/>
              <a:t>playwork</a:t>
            </a:r>
            <a:r>
              <a:rPr lang="en-GB" baseline="0" dirty="0"/>
              <a:t> qualifications </a:t>
            </a:r>
            <a:endParaRPr lang="en-GB" dirty="0"/>
          </a:p>
        </p:txBody>
      </p:sp>
      <p:sp>
        <p:nvSpPr>
          <p:cNvPr id="4" name="Slide Number Placeholder 3"/>
          <p:cNvSpPr>
            <a:spLocks noGrp="1"/>
          </p:cNvSpPr>
          <p:nvPr>
            <p:ph type="sldNum" sz="quarter" idx="10"/>
          </p:nvPr>
        </p:nvSpPr>
        <p:spPr/>
        <p:txBody>
          <a:bodyPr/>
          <a:lstStyle/>
          <a:p>
            <a:fld id="{CC573A14-1418-8445-A355-C4659B6B9114}" type="slidenum">
              <a:rPr lang="en-US" smtClean="0"/>
              <a:t>9</a:t>
            </a:fld>
            <a:endParaRPr lang="en-US" dirty="0"/>
          </a:p>
        </p:txBody>
      </p:sp>
    </p:spTree>
    <p:extLst>
      <p:ext uri="{BB962C8B-B14F-4D97-AF65-F5344CB8AC3E}">
        <p14:creationId xmlns:p14="http://schemas.microsoft.com/office/powerpoint/2010/main" val="426230312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defTabSz="912937">
              <a:defRPr/>
            </a:pPr>
            <a:fld id="{CC573A14-1418-8445-A355-C4659B6B9114}" type="slidenum">
              <a:rPr lang="en-US">
                <a:solidFill>
                  <a:prstClr val="black"/>
                </a:solidFill>
                <a:latin typeface="Calibri" panose="020F0502020204030204"/>
              </a:rPr>
              <a:pPr defTabSz="912937">
                <a:defRPr/>
              </a:pPr>
              <a:t>11</a:t>
            </a:fld>
            <a:endParaRPr lang="en-US" dirty="0">
              <a:solidFill>
                <a:prstClr val="black"/>
              </a:solidFill>
              <a:latin typeface="Calibri" panose="020F0502020204030204"/>
            </a:endParaRPr>
          </a:p>
        </p:txBody>
      </p:sp>
    </p:spTree>
    <p:extLst>
      <p:ext uri="{BB962C8B-B14F-4D97-AF65-F5344CB8AC3E}">
        <p14:creationId xmlns:p14="http://schemas.microsoft.com/office/powerpoint/2010/main" val="358442708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 scan, delegates will need to use a QR code scanner on an electronic device.  They can download one free from google or </a:t>
            </a:r>
            <a:r>
              <a:rPr lang="en-US" dirty="0" err="1"/>
              <a:t>itunes</a:t>
            </a:r>
            <a:r>
              <a:rPr lang="en-US" dirty="0"/>
              <a:t>. They will need to install it on their device. Open the app and scan the code from the screen.  The link to the feedback forms should open directly on their device and they can then provide and submit their feedback.</a:t>
            </a:r>
          </a:p>
        </p:txBody>
      </p:sp>
      <p:sp>
        <p:nvSpPr>
          <p:cNvPr id="4" name="Slide Number Placeholder 3"/>
          <p:cNvSpPr>
            <a:spLocks noGrp="1"/>
          </p:cNvSpPr>
          <p:nvPr>
            <p:ph type="sldNum" sz="quarter" idx="10"/>
          </p:nvPr>
        </p:nvSpPr>
        <p:spPr/>
        <p:txBody>
          <a:bodyPr/>
          <a:lstStyle/>
          <a:p>
            <a:pPr defTabSz="912937">
              <a:defRPr/>
            </a:pPr>
            <a:fld id="{CC573A14-1418-8445-A355-C4659B6B9114}" type="slidenum">
              <a:rPr lang="en-US">
                <a:solidFill>
                  <a:prstClr val="black"/>
                </a:solidFill>
                <a:latin typeface="Calibri" panose="020F0502020204030204"/>
              </a:rPr>
              <a:pPr defTabSz="912937">
                <a:defRPr/>
              </a:pPr>
              <a:t>12</a:t>
            </a:fld>
            <a:endParaRPr lang="en-US" dirty="0">
              <a:solidFill>
                <a:prstClr val="black"/>
              </a:solidFill>
              <a:latin typeface="Calibri" panose="020F0502020204030204"/>
            </a:endParaRPr>
          </a:p>
        </p:txBody>
      </p:sp>
    </p:spTree>
    <p:extLst>
      <p:ext uri="{BB962C8B-B14F-4D97-AF65-F5344CB8AC3E}">
        <p14:creationId xmlns:p14="http://schemas.microsoft.com/office/powerpoint/2010/main" val="323916274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1_Title and Content Shapes">
    <p:spTree>
      <p:nvGrpSpPr>
        <p:cNvPr id="1" name=""/>
        <p:cNvGrpSpPr/>
        <p:nvPr/>
      </p:nvGrpSpPr>
      <p:grpSpPr>
        <a:xfrm>
          <a:off x="0" y="0"/>
          <a:ext cx="0" cy="0"/>
          <a:chOff x="0" y="0"/>
          <a:chExt cx="0" cy="0"/>
        </a:xfrm>
      </p:grpSpPr>
      <p:sp>
        <p:nvSpPr>
          <p:cNvPr id="10" name="Content Placeholder 9">
            <a:extLst>
              <a:ext uri="{FF2B5EF4-FFF2-40B4-BE49-F238E27FC236}">
                <a16:creationId xmlns:a16="http://schemas.microsoft.com/office/drawing/2014/main" id="{299ACAF1-6098-AE40-8403-1C8D637F98D0}"/>
              </a:ext>
            </a:extLst>
          </p:cNvPr>
          <p:cNvSpPr>
            <a:spLocks noGrp="1"/>
          </p:cNvSpPr>
          <p:nvPr>
            <p:ph sz="quarter" idx="10"/>
          </p:nvPr>
        </p:nvSpPr>
        <p:spPr>
          <a:xfrm>
            <a:off x="282575" y="1076325"/>
            <a:ext cx="11809413" cy="5243513"/>
          </a:xfrm>
          <a:prstGeom prst="rect">
            <a:avLst/>
          </a:prstGeom>
        </p:spPr>
        <p:txBody>
          <a:bodyPr/>
          <a:lstStyle>
            <a:lvl1pPr>
              <a:lnSpc>
                <a:spcPct val="100000"/>
              </a:lnSpc>
              <a:defRPr>
                <a:solidFill>
                  <a:schemeClr val="accent1"/>
                </a:solidFill>
              </a:defRPr>
            </a:lvl1pPr>
            <a:lvl2pPr marL="7937" indent="0">
              <a:lnSpc>
                <a:spcPct val="100000"/>
              </a:lnSpc>
              <a:buNone/>
              <a:defRPr sz="1800"/>
            </a:lvl2pPr>
            <a:lvl3pPr marL="222250" indent="-169863">
              <a:lnSpc>
                <a:spcPct val="100000"/>
              </a:lnSpc>
              <a:buFont typeface="Arial" panose="020B0604020202020204" pitchFamily="34" charset="0"/>
              <a:buChar char="•"/>
              <a:tabLst/>
              <a:defRPr b="0"/>
            </a:lvl3pPr>
            <a:lvl4pPr marL="268288" indent="0">
              <a:lnSpc>
                <a:spcPct val="100000"/>
              </a:lnSpc>
              <a:buNone/>
              <a:tabLst/>
              <a:defRPr b="1"/>
            </a:lvl4pPr>
            <a:lvl5pPr marL="490538" indent="-187325">
              <a:lnSpc>
                <a:spcPct val="100000"/>
              </a:lnSpc>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8" name="Straight Connector 7"/>
          <p:cNvCxnSpPr/>
          <p:nvPr/>
        </p:nvCxnSpPr>
        <p:spPr>
          <a:xfrm>
            <a:off x="282011" y="888774"/>
            <a:ext cx="11665010" cy="0"/>
          </a:xfrm>
          <a:prstGeom prst="line">
            <a:avLst/>
          </a:prstGeom>
          <a:ln w="22225">
            <a:solidFill>
              <a:srgbClr val="65B2E6"/>
            </a:solidFill>
          </a:ln>
          <a:effectLst/>
        </p:spPr>
        <p:style>
          <a:lnRef idx="1">
            <a:schemeClr val="accent1"/>
          </a:lnRef>
          <a:fillRef idx="0">
            <a:schemeClr val="accent1"/>
          </a:fillRef>
          <a:effectRef idx="0">
            <a:schemeClr val="accent1"/>
          </a:effectRef>
          <a:fontRef idx="minor">
            <a:schemeClr val="tx1"/>
          </a:fontRef>
        </p:style>
      </p:cxnSp>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505334" y="113907"/>
            <a:ext cx="1586970" cy="685022"/>
          </a:xfrm>
          <a:prstGeom prst="rect">
            <a:avLst/>
          </a:prstGeom>
        </p:spPr>
      </p:pic>
      <p:sp>
        <p:nvSpPr>
          <p:cNvPr id="3" name="Title 2">
            <a:extLst>
              <a:ext uri="{FF2B5EF4-FFF2-40B4-BE49-F238E27FC236}">
                <a16:creationId xmlns:a16="http://schemas.microsoft.com/office/drawing/2014/main" id="{4156F39C-AFF1-D944-A9F4-72171BE8110C}"/>
              </a:ext>
            </a:extLst>
          </p:cNvPr>
          <p:cNvSpPr>
            <a:spLocks noGrp="1"/>
          </p:cNvSpPr>
          <p:nvPr>
            <p:ph type="title"/>
          </p:nvPr>
        </p:nvSpPr>
        <p:spPr>
          <a:xfrm>
            <a:off x="282011" y="208722"/>
            <a:ext cx="10223323" cy="447261"/>
          </a:xfrm>
        </p:spPr>
        <p:txBody>
          <a:bodyPr/>
          <a:lstStyle/>
          <a:p>
            <a:r>
              <a:rPr lang="en-US"/>
              <a:t>Click to edit Master title style</a:t>
            </a:r>
            <a:endParaRPr lang="en-US" dirty="0"/>
          </a:p>
        </p:txBody>
      </p:sp>
    </p:spTree>
    <p:extLst>
      <p:ext uri="{BB962C8B-B14F-4D97-AF65-F5344CB8AC3E}">
        <p14:creationId xmlns:p14="http://schemas.microsoft.com/office/powerpoint/2010/main" val="2170275008"/>
      </p:ext>
    </p:extLst>
  </p:cSld>
  <p:clrMapOvr>
    <a:masterClrMapping/>
  </p:clrMapOvr>
  <p:hf sldNum="0" hd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4409B90-DD16-44A2-9137-566B253AF176}" type="datetimeFigureOut">
              <a:rPr lang="en-GB" smtClean="0"/>
              <a:t>07/11/2019</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FFC7C214-C0E2-43E6-8D72-EC6321DC885E}" type="slidenum">
              <a:rPr lang="en-GB" smtClean="0"/>
              <a:t>‹#›</a:t>
            </a:fld>
            <a:endParaRPr lang="en-GB"/>
          </a:p>
        </p:txBody>
      </p:sp>
    </p:spTree>
    <p:extLst>
      <p:ext uri="{BB962C8B-B14F-4D97-AF65-F5344CB8AC3E}">
        <p14:creationId xmlns:p14="http://schemas.microsoft.com/office/powerpoint/2010/main" val="10997513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D4409B90-DD16-44A2-9137-566B253AF176}" type="datetimeFigureOut">
              <a:rPr lang="en-GB" smtClean="0"/>
              <a:t>07/11/2019</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FFC7C214-C0E2-43E6-8D72-EC6321DC885E}" type="slidenum">
              <a:rPr lang="en-GB" smtClean="0"/>
              <a:t>‹#›</a:t>
            </a:fld>
            <a:endParaRPr lang="en-GB"/>
          </a:p>
        </p:txBody>
      </p:sp>
    </p:spTree>
    <p:extLst>
      <p:ext uri="{BB962C8B-B14F-4D97-AF65-F5344CB8AC3E}">
        <p14:creationId xmlns:p14="http://schemas.microsoft.com/office/powerpoint/2010/main" val="363642443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D4409B90-DD16-44A2-9137-566B253AF176}" type="datetimeFigureOut">
              <a:rPr lang="en-GB" smtClean="0"/>
              <a:t>07/11/2019</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FFC7C214-C0E2-43E6-8D72-EC6321DC885E}" type="slidenum">
              <a:rPr lang="en-GB" smtClean="0"/>
              <a:t>‹#›</a:t>
            </a:fld>
            <a:endParaRPr lang="en-GB"/>
          </a:p>
        </p:txBody>
      </p:sp>
    </p:spTree>
    <p:extLst>
      <p:ext uri="{BB962C8B-B14F-4D97-AF65-F5344CB8AC3E}">
        <p14:creationId xmlns:p14="http://schemas.microsoft.com/office/powerpoint/2010/main" val="407961326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D4409B90-DD16-44A2-9137-566B253AF176}" type="datetimeFigureOut">
              <a:rPr lang="en-GB" smtClean="0"/>
              <a:t>07/11/2019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FFC7C214-C0E2-43E6-8D72-EC6321DC885E}" type="slidenum">
              <a:rPr lang="en-GB" smtClean="0"/>
              <a:t>‹#›</a:t>
            </a:fld>
            <a:endParaRPr lang="en-GB"/>
          </a:p>
        </p:txBody>
      </p:sp>
    </p:spTree>
    <p:extLst>
      <p:ext uri="{BB962C8B-B14F-4D97-AF65-F5344CB8AC3E}">
        <p14:creationId xmlns:p14="http://schemas.microsoft.com/office/powerpoint/2010/main" val="224292989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D4409B90-DD16-44A2-9137-566B253AF176}" type="datetimeFigureOut">
              <a:rPr lang="en-GB" smtClean="0"/>
              <a:t>07/11/2019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FFC7C214-C0E2-43E6-8D72-EC6321DC885E}" type="slidenum">
              <a:rPr lang="en-GB" smtClean="0"/>
              <a:t>‹#›</a:t>
            </a:fld>
            <a:endParaRPr lang="en-GB"/>
          </a:p>
        </p:txBody>
      </p:sp>
    </p:spTree>
    <p:extLst>
      <p:ext uri="{BB962C8B-B14F-4D97-AF65-F5344CB8AC3E}">
        <p14:creationId xmlns:p14="http://schemas.microsoft.com/office/powerpoint/2010/main" val="397588478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1_Title and Content Shapes">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a:xfrm>
            <a:off x="196551" y="291235"/>
            <a:ext cx="7637462" cy="516240"/>
          </a:xfrm>
        </p:spPr>
        <p:txBody>
          <a:bodyPr/>
          <a:lstStyle>
            <a:lvl1pPr>
              <a:defRPr sz="1200" b="0" i="0">
                <a:latin typeface="Lato" charset="0"/>
                <a:ea typeface="Lato" charset="0"/>
                <a:cs typeface="Lato" charset="0"/>
              </a:defRPr>
            </a:lvl1pPr>
          </a:lstStyle>
          <a:p>
            <a:endParaRPr lang="en-US" dirty="0"/>
          </a:p>
        </p:txBody>
      </p:sp>
      <p:cxnSp>
        <p:nvCxnSpPr>
          <p:cNvPr id="8" name="Straight Connector 7"/>
          <p:cNvCxnSpPr/>
          <p:nvPr userDrawn="1"/>
        </p:nvCxnSpPr>
        <p:spPr>
          <a:xfrm>
            <a:off x="282011" y="888774"/>
            <a:ext cx="11665010" cy="0"/>
          </a:xfrm>
          <a:prstGeom prst="line">
            <a:avLst/>
          </a:prstGeom>
          <a:ln w="22225">
            <a:solidFill>
              <a:srgbClr val="65B2E6"/>
            </a:solidFill>
          </a:ln>
          <a:effectLst/>
        </p:spPr>
        <p:style>
          <a:lnRef idx="1">
            <a:schemeClr val="accent1"/>
          </a:lnRef>
          <a:fillRef idx="0">
            <a:schemeClr val="accent1"/>
          </a:fillRef>
          <a:effectRef idx="0">
            <a:schemeClr val="accent1"/>
          </a:effectRef>
          <a:fontRef idx="minor">
            <a:schemeClr val="tx1"/>
          </a:fontRef>
        </p:style>
      </p:cxn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505334" y="113907"/>
            <a:ext cx="1586970" cy="685022"/>
          </a:xfrm>
          <a:prstGeom prst="rect">
            <a:avLst/>
          </a:prstGeom>
        </p:spPr>
      </p:pic>
    </p:spTree>
    <p:extLst>
      <p:ext uri="{BB962C8B-B14F-4D97-AF65-F5344CB8AC3E}">
        <p14:creationId xmlns:p14="http://schemas.microsoft.com/office/powerpoint/2010/main" val="249964807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23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147360813"/>
      </p:ext>
    </p:extLst>
  </p:cSld>
  <p:clrMapOvr>
    <a:masterClrMapping/>
  </p:clrMapOvr>
  <p:extLst>
    <p:ext uri="{DCECCB84-F9BA-43D5-87BE-67443E8EF086}">
      <p15:sldGuideLst xmlns:p15="http://schemas.microsoft.com/office/powerpoint/2012/main">
        <p15:guide id="1" orient="horz" pos="3536">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cSld name="2_Title and Content Shapes">
    <p:spTree>
      <p:nvGrpSpPr>
        <p:cNvPr id="1" name=""/>
        <p:cNvGrpSpPr/>
        <p:nvPr/>
      </p:nvGrpSpPr>
      <p:grpSpPr>
        <a:xfrm>
          <a:off x="0" y="0"/>
          <a:ext cx="0" cy="0"/>
          <a:chOff x="0" y="0"/>
          <a:chExt cx="0" cy="0"/>
        </a:xfrm>
      </p:grpSpPr>
      <p:sp>
        <p:nvSpPr>
          <p:cNvPr id="10" name="Content Placeholder 9">
            <a:extLst>
              <a:ext uri="{FF2B5EF4-FFF2-40B4-BE49-F238E27FC236}">
                <a16:creationId xmlns:a16="http://schemas.microsoft.com/office/drawing/2014/main" id="{299ACAF1-6098-AE40-8403-1C8D637F98D0}"/>
              </a:ext>
            </a:extLst>
          </p:cNvPr>
          <p:cNvSpPr>
            <a:spLocks noGrp="1"/>
          </p:cNvSpPr>
          <p:nvPr>
            <p:ph sz="quarter" idx="10"/>
          </p:nvPr>
        </p:nvSpPr>
        <p:spPr>
          <a:xfrm>
            <a:off x="282575" y="1076325"/>
            <a:ext cx="11809413" cy="5243513"/>
          </a:xfrm>
          <a:prstGeom prst="rect">
            <a:avLst/>
          </a:prstGeom>
        </p:spPr>
        <p:txBody>
          <a:bodyPr/>
          <a:lstStyle>
            <a:lvl1pPr>
              <a:lnSpc>
                <a:spcPct val="100000"/>
              </a:lnSpc>
              <a:defRPr>
                <a:solidFill>
                  <a:schemeClr val="accent1"/>
                </a:solidFill>
              </a:defRPr>
            </a:lvl1pPr>
            <a:lvl2pPr marL="7937" indent="0">
              <a:lnSpc>
                <a:spcPct val="100000"/>
              </a:lnSpc>
              <a:buNone/>
              <a:defRPr sz="1800"/>
            </a:lvl2pPr>
            <a:lvl3pPr marL="222250" indent="-169863">
              <a:lnSpc>
                <a:spcPct val="100000"/>
              </a:lnSpc>
              <a:buFont typeface="Arial" panose="020B0604020202020204" pitchFamily="34" charset="0"/>
              <a:buChar char="•"/>
              <a:tabLst/>
              <a:defRPr b="0"/>
            </a:lvl3pPr>
            <a:lvl4pPr marL="268288" indent="0">
              <a:lnSpc>
                <a:spcPct val="100000"/>
              </a:lnSpc>
              <a:buNone/>
              <a:tabLst/>
              <a:defRPr b="1"/>
            </a:lvl4pPr>
            <a:lvl5pPr marL="490538" indent="-187325">
              <a:lnSpc>
                <a:spcPct val="100000"/>
              </a:lnSpc>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8" name="Straight Connector 7"/>
          <p:cNvCxnSpPr/>
          <p:nvPr/>
        </p:nvCxnSpPr>
        <p:spPr>
          <a:xfrm>
            <a:off x="282011" y="888774"/>
            <a:ext cx="11665010" cy="0"/>
          </a:xfrm>
          <a:prstGeom prst="line">
            <a:avLst/>
          </a:prstGeom>
          <a:ln w="22225">
            <a:solidFill>
              <a:srgbClr val="65B2E6"/>
            </a:solidFill>
          </a:ln>
          <a:effectLst/>
        </p:spPr>
        <p:style>
          <a:lnRef idx="1">
            <a:schemeClr val="accent1"/>
          </a:lnRef>
          <a:fillRef idx="0">
            <a:schemeClr val="accent1"/>
          </a:fillRef>
          <a:effectRef idx="0">
            <a:schemeClr val="accent1"/>
          </a:effectRef>
          <a:fontRef idx="minor">
            <a:schemeClr val="tx1"/>
          </a:fontRef>
        </p:style>
      </p:cxnSp>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505334" y="113907"/>
            <a:ext cx="1586970" cy="685022"/>
          </a:xfrm>
          <a:prstGeom prst="rect">
            <a:avLst/>
          </a:prstGeom>
        </p:spPr>
      </p:pic>
      <p:sp>
        <p:nvSpPr>
          <p:cNvPr id="3" name="Title 2">
            <a:extLst>
              <a:ext uri="{FF2B5EF4-FFF2-40B4-BE49-F238E27FC236}">
                <a16:creationId xmlns:a16="http://schemas.microsoft.com/office/drawing/2014/main" id="{4156F39C-AFF1-D944-A9F4-72171BE8110C}"/>
              </a:ext>
            </a:extLst>
          </p:cNvPr>
          <p:cNvSpPr>
            <a:spLocks noGrp="1"/>
          </p:cNvSpPr>
          <p:nvPr>
            <p:ph type="title"/>
          </p:nvPr>
        </p:nvSpPr>
        <p:spPr>
          <a:xfrm>
            <a:off x="282011" y="208722"/>
            <a:ext cx="10223323" cy="447261"/>
          </a:xfrm>
        </p:spPr>
        <p:txBody>
          <a:bodyPr/>
          <a:lstStyle/>
          <a:p>
            <a:r>
              <a:rPr lang="en-US"/>
              <a:t>Click to edit Master title style</a:t>
            </a:r>
            <a:endParaRPr lang="en-US" dirty="0"/>
          </a:p>
        </p:txBody>
      </p:sp>
    </p:spTree>
    <p:extLst>
      <p:ext uri="{BB962C8B-B14F-4D97-AF65-F5344CB8AC3E}">
        <p14:creationId xmlns:p14="http://schemas.microsoft.com/office/powerpoint/2010/main" val="1752726706"/>
      </p:ext>
    </p:extLst>
  </p:cSld>
  <p:clrMapOvr>
    <a:masterClrMapping/>
  </p:clrMapOvr>
  <p:hf sldNum="0" hdr="0" dt="0"/>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p:cSld name="1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124987875"/>
      </p:ext>
    </p:extLst>
  </p:cSld>
  <p:clrMapOvr>
    <a:masterClrMapping/>
  </p:clrMapOvr>
  <p:hf sldNum="0" hdr="0" dt="0"/>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23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553109736"/>
      </p:ext>
    </p:extLst>
  </p:cSld>
  <p:clrMapOvr>
    <a:masterClrMapping/>
  </p:clrMapOvr>
  <p:extLst mod="1">
    <p:ext uri="{DCECCB84-F9BA-43D5-87BE-67443E8EF086}">
      <p15:sldGuideLst xmlns:p15="http://schemas.microsoft.com/office/powerpoint/2012/main">
        <p15:guide id="1" orient="horz" pos="3536">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p:cNvSpPr>
            <a:spLocks noGrp="1"/>
          </p:cNvSpPr>
          <p:nvPr>
            <p:ph type="dt" sz="half" idx="10"/>
          </p:nvPr>
        </p:nvSpPr>
        <p:spPr/>
        <p:txBody>
          <a:bodyPr/>
          <a:lstStyle/>
          <a:p>
            <a:fld id="{D4409B90-DD16-44A2-9137-566B253AF176}" type="datetimeFigureOut">
              <a:rPr lang="en-GB" smtClean="0"/>
              <a:t>07/11/2019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FFC7C214-C0E2-43E6-8D72-EC6321DC885E}" type="slidenum">
              <a:rPr lang="en-GB" smtClean="0"/>
              <a:t>‹#›</a:t>
            </a:fld>
            <a:endParaRPr lang="en-GB"/>
          </a:p>
        </p:txBody>
      </p:sp>
    </p:spTree>
    <p:extLst>
      <p:ext uri="{BB962C8B-B14F-4D97-AF65-F5344CB8AC3E}">
        <p14:creationId xmlns:p14="http://schemas.microsoft.com/office/powerpoint/2010/main" val="320339681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D4409B90-DD16-44A2-9137-566B253AF176}" type="datetimeFigureOut">
              <a:rPr lang="en-GB" smtClean="0"/>
              <a:t>07/11/2019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FFC7C214-C0E2-43E6-8D72-EC6321DC885E}" type="slidenum">
              <a:rPr lang="en-GB" smtClean="0"/>
              <a:t>‹#›</a:t>
            </a:fld>
            <a:endParaRPr lang="en-GB"/>
          </a:p>
        </p:txBody>
      </p:sp>
    </p:spTree>
    <p:extLst>
      <p:ext uri="{BB962C8B-B14F-4D97-AF65-F5344CB8AC3E}">
        <p14:creationId xmlns:p14="http://schemas.microsoft.com/office/powerpoint/2010/main" val="26607050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D4409B90-DD16-44A2-9137-566B253AF176}" type="datetimeFigureOut">
              <a:rPr lang="en-GB" smtClean="0"/>
              <a:t>07/11/2019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FFC7C214-C0E2-43E6-8D72-EC6321DC885E}" type="slidenum">
              <a:rPr lang="en-GB" smtClean="0"/>
              <a:t>‹#›</a:t>
            </a:fld>
            <a:endParaRPr lang="en-GB"/>
          </a:p>
        </p:txBody>
      </p:sp>
    </p:spTree>
    <p:extLst>
      <p:ext uri="{BB962C8B-B14F-4D97-AF65-F5344CB8AC3E}">
        <p14:creationId xmlns:p14="http://schemas.microsoft.com/office/powerpoint/2010/main" val="280766014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p>
            <a:fld id="{D4409B90-DD16-44A2-9137-566B253AF176}" type="datetimeFigureOut">
              <a:rPr lang="en-GB" smtClean="0"/>
              <a:t>07/11/2019</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FFC7C214-C0E2-43E6-8D72-EC6321DC885E}" type="slidenum">
              <a:rPr lang="en-GB" smtClean="0"/>
              <a:t>‹#›</a:t>
            </a:fld>
            <a:endParaRPr lang="en-GB"/>
          </a:p>
        </p:txBody>
      </p:sp>
    </p:spTree>
    <p:extLst>
      <p:ext uri="{BB962C8B-B14F-4D97-AF65-F5344CB8AC3E}">
        <p14:creationId xmlns:p14="http://schemas.microsoft.com/office/powerpoint/2010/main" val="30164406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p:txBody>
          <a:bodyPr/>
          <a:lstStyle/>
          <a:p>
            <a:fld id="{D4409B90-DD16-44A2-9137-566B253AF176}" type="datetimeFigureOut">
              <a:rPr lang="en-GB" smtClean="0"/>
              <a:t>07/11/2019</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FFC7C214-C0E2-43E6-8D72-EC6321DC885E}" type="slidenum">
              <a:rPr lang="en-GB" smtClean="0"/>
              <a:t>‹#›</a:t>
            </a:fld>
            <a:endParaRPr lang="en-GB"/>
          </a:p>
        </p:txBody>
      </p:sp>
    </p:spTree>
    <p:extLst>
      <p:ext uri="{BB962C8B-B14F-4D97-AF65-F5344CB8AC3E}">
        <p14:creationId xmlns:p14="http://schemas.microsoft.com/office/powerpoint/2010/main" val="5533162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fld id="{D4409B90-DD16-44A2-9137-566B253AF176}" type="datetimeFigureOut">
              <a:rPr lang="en-GB" smtClean="0"/>
              <a:t>07/11/2019</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FFC7C214-C0E2-43E6-8D72-EC6321DC885E}" type="slidenum">
              <a:rPr lang="en-GB" smtClean="0"/>
              <a:t>‹#›</a:t>
            </a:fld>
            <a:endParaRPr lang="en-GB"/>
          </a:p>
        </p:txBody>
      </p:sp>
    </p:spTree>
    <p:extLst>
      <p:ext uri="{BB962C8B-B14F-4D97-AF65-F5344CB8AC3E}">
        <p14:creationId xmlns:p14="http://schemas.microsoft.com/office/powerpoint/2010/main" val="131383206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jpeg"/><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1.xml"/><Relationship Id="rId13" Type="http://schemas.openxmlformats.org/officeDocument/2006/relationships/slideLayout" Target="../slideLayouts/slideLayout16.xml"/><Relationship Id="rId3" Type="http://schemas.openxmlformats.org/officeDocument/2006/relationships/slideLayout" Target="../slideLayouts/slideLayout6.xml"/><Relationship Id="rId7" Type="http://schemas.openxmlformats.org/officeDocument/2006/relationships/slideLayout" Target="../slideLayouts/slideLayout10.xml"/><Relationship Id="rId12" Type="http://schemas.openxmlformats.org/officeDocument/2006/relationships/slideLayout" Target="../slideLayouts/slideLayout15.xml"/><Relationship Id="rId2" Type="http://schemas.openxmlformats.org/officeDocument/2006/relationships/slideLayout" Target="../slideLayouts/slideLayout5.xml"/><Relationship Id="rId1" Type="http://schemas.openxmlformats.org/officeDocument/2006/relationships/slideLayout" Target="../slideLayouts/slideLayout4.xml"/><Relationship Id="rId6" Type="http://schemas.openxmlformats.org/officeDocument/2006/relationships/slideLayout" Target="../slideLayouts/slideLayout9.xml"/><Relationship Id="rId11" Type="http://schemas.openxmlformats.org/officeDocument/2006/relationships/slideLayout" Target="../slideLayouts/slideLayout14.xml"/><Relationship Id="rId5" Type="http://schemas.openxmlformats.org/officeDocument/2006/relationships/slideLayout" Target="../slideLayouts/slideLayout8.xml"/><Relationship Id="rId15" Type="http://schemas.openxmlformats.org/officeDocument/2006/relationships/theme" Target="../theme/theme2.xml"/><Relationship Id="rId10" Type="http://schemas.openxmlformats.org/officeDocument/2006/relationships/slideLayout" Target="../slideLayouts/slideLayout13.xml"/><Relationship Id="rId4" Type="http://schemas.openxmlformats.org/officeDocument/2006/relationships/slideLayout" Target="../slideLayouts/slideLayout7.xml"/><Relationship Id="rId9" Type="http://schemas.openxmlformats.org/officeDocument/2006/relationships/slideLayout" Target="../slideLayouts/slideLayout12.xml"/><Relationship Id="rId14"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82011" y="208722"/>
            <a:ext cx="10009471" cy="447261"/>
          </a:xfrm>
          <a:prstGeom prst="rect">
            <a:avLst/>
          </a:prstGeom>
        </p:spPr>
        <p:txBody>
          <a:bodyPr vert="horz" lIns="0" tIns="0" rIns="0" bIns="0" rtlCol="0" anchor="b" anchorCtr="0">
            <a:noAutofit/>
          </a:bodyPr>
          <a:lstStyle/>
          <a:p>
            <a:r>
              <a:rPr lang="en-US"/>
              <a:t>Click to edit Master title style</a:t>
            </a:r>
            <a:endParaRPr lang="en-US" dirty="0"/>
          </a:p>
        </p:txBody>
      </p:sp>
      <p:sp>
        <p:nvSpPr>
          <p:cNvPr id="11" name="Text Placeholder 10">
            <a:extLst>
              <a:ext uri="{FF2B5EF4-FFF2-40B4-BE49-F238E27FC236}">
                <a16:creationId xmlns:a16="http://schemas.microsoft.com/office/drawing/2014/main" id="{1A0B8476-C42C-E946-9AE6-450EBBA88674}"/>
              </a:ext>
            </a:extLst>
          </p:cNvPr>
          <p:cNvSpPr>
            <a:spLocks noGrp="1"/>
          </p:cNvSpPr>
          <p:nvPr>
            <p:ph type="body" idx="1"/>
          </p:nvPr>
        </p:nvSpPr>
        <p:spPr>
          <a:xfrm>
            <a:off x="197225" y="1121566"/>
            <a:ext cx="6615951" cy="5055397"/>
          </a:xfrm>
          <a:prstGeom prst="rect">
            <a:avLst/>
          </a:prstGeom>
        </p:spPr>
        <p:txBody>
          <a:bodyPr vert="horz" lIns="91440" tIns="45720" rIns="91440" bIns="4572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7" name="Straight Connector 6">
            <a:extLst>
              <a:ext uri="{FF2B5EF4-FFF2-40B4-BE49-F238E27FC236}">
                <a16:creationId xmlns:a16="http://schemas.microsoft.com/office/drawing/2014/main" id="{9D4B8640-7FCE-A346-B4B6-DA2804688F54}"/>
              </a:ext>
            </a:extLst>
          </p:cNvPr>
          <p:cNvCxnSpPr/>
          <p:nvPr/>
        </p:nvCxnSpPr>
        <p:spPr>
          <a:xfrm>
            <a:off x="282011" y="888774"/>
            <a:ext cx="11665010" cy="0"/>
          </a:xfrm>
          <a:prstGeom prst="line">
            <a:avLst/>
          </a:prstGeom>
          <a:ln w="22225">
            <a:solidFill>
              <a:srgbClr val="65B2E6"/>
            </a:solidFill>
          </a:ln>
          <a:effectLst/>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21E9D45D-B271-5D41-A966-131A637835F9}"/>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505334" y="113907"/>
            <a:ext cx="1586970" cy="685022"/>
          </a:xfrm>
          <a:prstGeom prst="rect">
            <a:avLst/>
          </a:prstGeom>
        </p:spPr>
      </p:pic>
    </p:spTree>
    <p:extLst>
      <p:ext uri="{BB962C8B-B14F-4D97-AF65-F5344CB8AC3E}">
        <p14:creationId xmlns:p14="http://schemas.microsoft.com/office/powerpoint/2010/main" val="3748462768"/>
      </p:ext>
    </p:extLst>
  </p:cSld>
  <p:clrMap bg1="lt1" tx1="dk1" bg2="lt2" tx2="dk2" accent1="accent1" accent2="accent2" accent3="accent3" accent4="accent4" accent5="accent5" accent6="accent6" hlink="hlink" folHlink="folHlink"/>
  <p:sldLayoutIdLst>
    <p:sldLayoutId id="2147483744" r:id="rId1"/>
    <p:sldLayoutId id="2147483747" r:id="rId2"/>
    <p:sldLayoutId id="2147483739" r:id="rId3"/>
  </p:sldLayoutIdLst>
  <p:hf sldNum="0" hdr="0" dt="0"/>
  <p:txStyles>
    <p:title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p:titleStyle>
    <p:bodyStyle>
      <a:lvl1pPr marL="0" marR="0" indent="0" algn="l" defTabSz="914400" rtl="0" eaLnBrk="1" fontAlgn="auto" latinLnBrk="0" hangingPunct="1">
        <a:lnSpc>
          <a:spcPct val="100000"/>
        </a:lnSpc>
        <a:spcBef>
          <a:spcPts val="1000"/>
        </a:spcBef>
        <a:spcAft>
          <a:spcPts val="600"/>
        </a:spcAft>
        <a:buClr>
          <a:srgbClr val="F94130"/>
        </a:buClr>
        <a:buSzTx/>
        <a:buFont typeface="Arial"/>
        <a:buNone/>
        <a:tabLst/>
        <a:defRPr lang="en-US" sz="1800" b="0" kern="1200">
          <a:solidFill>
            <a:schemeClr val="accent1"/>
          </a:solidFill>
          <a:latin typeface="+mn-lt"/>
          <a:ea typeface="+mn-ea"/>
          <a:cs typeface="+mn-cs"/>
        </a:defRPr>
      </a:lvl1pPr>
      <a:lvl2pPr marL="7937" indent="0" algn="l" defTabSz="914400" rtl="0" eaLnBrk="1" latinLnBrk="0" hangingPunct="1">
        <a:lnSpc>
          <a:spcPct val="100000"/>
        </a:lnSpc>
        <a:spcBef>
          <a:spcPts val="0"/>
        </a:spcBef>
        <a:spcAft>
          <a:spcPts val="600"/>
        </a:spcAft>
        <a:buClr>
          <a:schemeClr val="tx2"/>
        </a:buClr>
        <a:buFont typeface="Arial"/>
        <a:buNone/>
        <a:tabLst/>
        <a:defRPr lang="en-US" sz="1600" kern="1200" dirty="0">
          <a:solidFill>
            <a:schemeClr val="tx1"/>
          </a:solidFill>
          <a:latin typeface="+mn-lt"/>
          <a:ea typeface="+mn-ea"/>
          <a:cs typeface="+mn-cs"/>
        </a:defRPr>
      </a:lvl2pPr>
      <a:lvl3pPr marL="222250" marR="0" indent="-214313" algn="l" defTabSz="914400" rtl="0" eaLnBrk="1" fontAlgn="auto" latinLnBrk="0" hangingPunct="1">
        <a:lnSpc>
          <a:spcPct val="100000"/>
        </a:lnSpc>
        <a:spcBef>
          <a:spcPts val="0"/>
        </a:spcBef>
        <a:spcAft>
          <a:spcPts val="600"/>
        </a:spcAft>
        <a:buClr>
          <a:srgbClr val="F94130"/>
        </a:buClr>
        <a:buSzTx/>
        <a:buFont typeface="Arial" panose="020B0604020202020204" pitchFamily="34" charset="0"/>
        <a:buChar char="•"/>
        <a:tabLst/>
        <a:defRPr lang="en-US" sz="1400" b="0" kern="1200" dirty="0">
          <a:solidFill>
            <a:schemeClr val="tx1"/>
          </a:solidFill>
          <a:latin typeface="+mn-lt"/>
          <a:ea typeface="+mn-ea"/>
          <a:cs typeface="+mn-cs"/>
        </a:defRPr>
      </a:lvl3pPr>
      <a:lvl4pPr marL="222250" indent="0" algn="l" defTabSz="914400" rtl="0" eaLnBrk="1" latinLnBrk="0" hangingPunct="1">
        <a:lnSpc>
          <a:spcPct val="100000"/>
        </a:lnSpc>
        <a:spcBef>
          <a:spcPts val="0"/>
        </a:spcBef>
        <a:spcAft>
          <a:spcPts val="600"/>
        </a:spcAft>
        <a:buClr>
          <a:schemeClr val="tx2"/>
        </a:buClr>
        <a:buFont typeface="Arial"/>
        <a:buNone/>
        <a:tabLst/>
        <a:defRPr sz="1200" b="1" kern="1200">
          <a:solidFill>
            <a:schemeClr val="tx1"/>
          </a:solidFill>
          <a:latin typeface="+mn-lt"/>
          <a:ea typeface="+mn-ea"/>
          <a:cs typeface="+mn-cs"/>
        </a:defRPr>
      </a:lvl4pPr>
      <a:lvl5pPr marL="446088" indent="-187325" algn="l" defTabSz="914400" rtl="0" eaLnBrk="1" latinLnBrk="0" hangingPunct="1">
        <a:lnSpc>
          <a:spcPct val="100000"/>
        </a:lnSpc>
        <a:spcBef>
          <a:spcPts val="0"/>
        </a:spcBef>
        <a:spcAft>
          <a:spcPts val="600"/>
        </a:spcAft>
        <a:buClr>
          <a:schemeClr val="tx2"/>
        </a:buClr>
        <a:buFont typeface="Arial"/>
        <a:buChar char="•"/>
        <a:tabLst/>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3" orient="horz" pos="2160" userDrawn="1">
          <p15:clr>
            <a:srgbClr val="F26B43"/>
          </p15:clr>
        </p15:guide>
        <p15:guide id="14" pos="3840" userDrawn="1">
          <p15:clr>
            <a:srgbClr val="F26B43"/>
          </p15:clr>
        </p15:guide>
        <p15:guide id="15" orient="horz" userDrawn="1">
          <p15:clr>
            <a:srgbClr val="F26B43"/>
          </p15:clr>
        </p15:guide>
        <p15:guide id="16" orient="horz" pos="4320" userDrawn="1">
          <p15:clr>
            <a:srgbClr val="F26B43"/>
          </p15:clr>
        </p15:guide>
        <p15:guide id="17" userDrawn="1">
          <p15:clr>
            <a:srgbClr val="F26B43"/>
          </p15:clr>
        </p15:guide>
        <p15:guide id="18" pos="7680" userDrawn="1">
          <p15:clr>
            <a:srgbClr val="F26B43"/>
          </p15:clr>
        </p15:guide>
        <p15:guide id="19" pos="7355" userDrawn="1">
          <p15:clr>
            <a:srgbClr val="F26B43"/>
          </p15:clr>
        </p15:guide>
        <p15:guide id="20" orient="horz" pos="3997" userDrawn="1">
          <p15:clr>
            <a:srgbClr val="F26B43"/>
          </p15:clr>
        </p15:guide>
        <p15:guide id="21" pos="325" userDrawn="1">
          <p15:clr>
            <a:srgbClr val="F26B43"/>
          </p15:clr>
        </p15:guide>
        <p15:guide id="22" orient="horz" pos="618" userDrawn="1">
          <p15:clr>
            <a:srgbClr val="F26B43"/>
          </p15:clr>
        </p15:guide>
        <p15:guide id="23" orient="horz" pos="1449"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4409B90-DD16-44A2-9137-566B253AF176}" type="datetimeFigureOut">
              <a:rPr lang="en-GB" smtClean="0"/>
              <a:t>07/11/2019</a:t>
            </a:fld>
            <a:endParaRPr lang="en-GB"/>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FC7C214-C0E2-43E6-8D72-EC6321DC885E}" type="slidenum">
              <a:rPr lang="en-GB" smtClean="0"/>
              <a:t>‹#›</a:t>
            </a:fld>
            <a:endParaRPr lang="en-GB"/>
          </a:p>
        </p:txBody>
      </p:sp>
    </p:spTree>
    <p:extLst>
      <p:ext uri="{BB962C8B-B14F-4D97-AF65-F5344CB8AC3E}">
        <p14:creationId xmlns:p14="http://schemas.microsoft.com/office/powerpoint/2010/main" val="899482682"/>
      </p:ext>
    </p:extLst>
  </p:cSld>
  <p:clrMap bg1="lt1" tx1="dk1" bg2="lt2" tx2="dk2" accent1="accent1" accent2="accent2" accent3="accent3" accent4="accent4" accent5="accent5" accent6="accent6" hlink="hlink" folHlink="folHlink"/>
  <p:sldLayoutIdLst>
    <p:sldLayoutId id="2147483750" r:id="rId1"/>
    <p:sldLayoutId id="2147483751" r:id="rId2"/>
    <p:sldLayoutId id="2147483752" r:id="rId3"/>
    <p:sldLayoutId id="2147483753" r:id="rId4"/>
    <p:sldLayoutId id="2147483754" r:id="rId5"/>
    <p:sldLayoutId id="2147483755" r:id="rId6"/>
    <p:sldLayoutId id="2147483756" r:id="rId7"/>
    <p:sldLayoutId id="2147483757" r:id="rId8"/>
    <p:sldLayoutId id="2147483758" r:id="rId9"/>
    <p:sldLayoutId id="2147483759" r:id="rId10"/>
    <p:sldLayoutId id="2147483760" r:id="rId11"/>
    <p:sldLayoutId id="2147483761" r:id="rId12"/>
    <p:sldLayoutId id="2147483762" r:id="rId13"/>
    <p:sldLayoutId id="2147483763" r:id="rId1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15.xml"/></Relationships>
</file>

<file path=ppt/slides/_rels/slide1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5.xml"/><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8" Type="http://schemas.openxmlformats.org/officeDocument/2006/relationships/hyperlink" Target="https://www.surveygizmo.eu/s3/90183362/Consortium-networks-post-event-survey-2019" TargetMode="External"/><Relationship Id="rId3" Type="http://schemas.openxmlformats.org/officeDocument/2006/relationships/image" Target="../media/image18.png"/><Relationship Id="rId7" Type="http://schemas.openxmlformats.org/officeDocument/2006/relationships/hyperlink" Target="https://protect-eu.mimecast.com/s/K1ntCqY31I8zqoxTXirbO?domain=surveygizmo.eu" TargetMode="External"/><Relationship Id="rId2" Type="http://schemas.openxmlformats.org/officeDocument/2006/relationships/notesSlide" Target="../notesSlides/notesSlide6.xml"/><Relationship Id="rId1" Type="http://schemas.openxmlformats.org/officeDocument/2006/relationships/slideLayout" Target="../slideLayouts/slideLayout16.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jpeg"/></Relationships>
</file>

<file path=ppt/slides/_rels/slide13.xml.rels><?xml version="1.0" encoding="UTF-8" standalone="yes"?>
<Relationships xmlns="http://schemas.openxmlformats.org/package/2006/relationships"><Relationship Id="rId3" Type="http://schemas.openxmlformats.org/officeDocument/2006/relationships/hyperlink" Target="mailto:HSCandCC@wjec.co.uk" TargetMode="External"/><Relationship Id="rId2" Type="http://schemas.openxmlformats.org/officeDocument/2006/relationships/image" Target="../media/image22.jpg"/><Relationship Id="rId1" Type="http://schemas.openxmlformats.org/officeDocument/2006/relationships/slideLayout" Target="../slideLayouts/slideLayout17.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15.xml"/><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10.png"/><Relationship Id="rId4" Type="http://schemas.openxmlformats.org/officeDocument/2006/relationships/hyperlink" Target="https://www.wjec.co.uk/teachers/e-assessment"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12.png"/></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B88736A9-3EDA-EB41-9D35-4B18FEA4A126}"/>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13386" t="336" r="17990" b="-336"/>
          <a:stretch/>
        </p:blipFill>
        <p:spPr>
          <a:xfrm>
            <a:off x="925275" y="1389529"/>
            <a:ext cx="4274254" cy="4240306"/>
          </a:xfrm>
          <a:prstGeom prst="ellipse">
            <a:avLst/>
          </a:prstGeom>
          <a:solidFill>
            <a:schemeClr val="bg1"/>
          </a:solidFill>
        </p:spPr>
      </p:pic>
      <p:sp>
        <p:nvSpPr>
          <p:cNvPr id="3" name="TextBox 2">
            <a:extLst>
              <a:ext uri="{FF2B5EF4-FFF2-40B4-BE49-F238E27FC236}">
                <a16:creationId xmlns:a16="http://schemas.microsoft.com/office/drawing/2014/main" id="{DF7650FD-EEB3-2245-BEE1-DDB8083A1BEB}"/>
              </a:ext>
            </a:extLst>
          </p:cNvPr>
          <p:cNvSpPr txBox="1"/>
          <p:nvPr/>
        </p:nvSpPr>
        <p:spPr>
          <a:xfrm>
            <a:off x="5350977" y="1787289"/>
            <a:ext cx="6061094" cy="452431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3600" b="0" i="0" u="none" strike="noStrike" kern="1200" cap="none" spc="0" normalizeH="0" baseline="0" noProof="0" dirty="0">
                <a:ln>
                  <a:noFill/>
                </a:ln>
                <a:solidFill>
                  <a:srgbClr val="FFFFFF"/>
                </a:solidFill>
                <a:effectLst/>
                <a:uLnTx/>
                <a:uFillTx/>
                <a:latin typeface="Arial" panose="020B0604020202020204"/>
                <a:ea typeface="+mn-ea"/>
                <a:cs typeface="+mn-cs"/>
              </a:rPr>
              <a:t>Level 2</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3600" b="0" i="0" u="none" strike="noStrike" kern="1200" cap="none" spc="0" normalizeH="0" baseline="0" noProof="0" dirty="0">
                <a:ln>
                  <a:noFill/>
                </a:ln>
                <a:solidFill>
                  <a:srgbClr val="FFFFFF"/>
                </a:solidFill>
                <a:effectLst/>
                <a:uLnTx/>
                <a:uFillTx/>
                <a:latin typeface="Arial" panose="020B0604020202020204"/>
                <a:ea typeface="+mn-ea"/>
                <a:cs typeface="+mn-cs"/>
              </a:rPr>
              <a:t> </a:t>
            </a:r>
          </a:p>
          <a:p>
            <a:pPr lvl="0"/>
            <a:r>
              <a:rPr lang="en-US" sz="3600" dirty="0">
                <a:solidFill>
                  <a:srgbClr val="FFFFFF"/>
                </a:solidFill>
              </a:rPr>
              <a:t>Children’s Care, Play, Learning and Development: Practice and Theory </a:t>
            </a:r>
          </a:p>
          <a:p>
            <a:pPr lvl="0"/>
            <a:endParaRPr lang="en-US" sz="3600" dirty="0">
              <a:solidFill>
                <a:srgbClr val="FFFFFF"/>
              </a:solidFill>
            </a:endParaRPr>
          </a:p>
          <a:p>
            <a:pPr lvl="0"/>
            <a:r>
              <a:rPr lang="en-US" sz="3600" dirty="0">
                <a:solidFill>
                  <a:srgbClr val="FFFFFF"/>
                </a:solidFill>
              </a:rPr>
              <a:t>Unit 216 </a:t>
            </a:r>
          </a:p>
          <a:p>
            <a:pPr lvl="0"/>
            <a:endParaRPr lang="en-US" sz="3600" dirty="0">
              <a:solidFill>
                <a:srgbClr val="FFFFFF"/>
              </a:solidFill>
            </a:endParaRPr>
          </a:p>
        </p:txBody>
      </p:sp>
      <p:sp>
        <p:nvSpPr>
          <p:cNvPr id="4" name="Rectangle 3">
            <a:extLst>
              <a:ext uri="{FF2B5EF4-FFF2-40B4-BE49-F238E27FC236}">
                <a16:creationId xmlns:a16="http://schemas.microsoft.com/office/drawing/2014/main" id="{AA276E67-F1AA-4903-A2FB-CE2378B4D319}"/>
              </a:ext>
            </a:extLst>
          </p:cNvPr>
          <p:cNvSpPr/>
          <p:nvPr/>
        </p:nvSpPr>
        <p:spPr>
          <a:xfrm>
            <a:off x="5379944" y="5811688"/>
            <a:ext cx="3450688" cy="369332"/>
          </a:xfrm>
          <a:prstGeom prst="rect">
            <a:avLst/>
          </a:prstGeom>
        </p:spPr>
        <p:txBody>
          <a:bodyPr wrap="none">
            <a:spAutoFit/>
          </a:bodyPr>
          <a:lstStyle/>
          <a:p>
            <a:r>
              <a:rPr lang="en-GB" dirty="0">
                <a:solidFill>
                  <a:schemeClr val="bg1"/>
                </a:solidFill>
              </a:rPr>
              <a:t>Workshop events Autumn 2019 </a:t>
            </a:r>
          </a:p>
        </p:txBody>
      </p:sp>
    </p:spTree>
    <p:extLst>
      <p:ext uri="{BB962C8B-B14F-4D97-AF65-F5344CB8AC3E}">
        <p14:creationId xmlns:p14="http://schemas.microsoft.com/office/powerpoint/2010/main" val="217445431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C8583971-601F-4A05-9C10-B560C04CFB69}"/>
              </a:ext>
            </a:extLst>
          </p:cNvPr>
          <p:cNvPicPr>
            <a:picLocks noChangeAspect="1"/>
          </p:cNvPicPr>
          <p:nvPr/>
        </p:nvPicPr>
        <p:blipFill>
          <a:blip r:embed="rId2"/>
          <a:stretch>
            <a:fillRect/>
          </a:stretch>
        </p:blipFill>
        <p:spPr>
          <a:xfrm>
            <a:off x="245198" y="1142190"/>
            <a:ext cx="4784002" cy="5106210"/>
          </a:xfrm>
          <a:prstGeom prst="rect">
            <a:avLst/>
          </a:prstGeom>
        </p:spPr>
      </p:pic>
      <p:pic>
        <p:nvPicPr>
          <p:cNvPr id="3" name="Picture 2">
            <a:extLst>
              <a:ext uri="{FF2B5EF4-FFF2-40B4-BE49-F238E27FC236}">
                <a16:creationId xmlns:a16="http://schemas.microsoft.com/office/drawing/2014/main" id="{5FA0510A-43CA-4C20-85CE-9CB376E90479}"/>
              </a:ext>
            </a:extLst>
          </p:cNvPr>
          <p:cNvPicPr>
            <a:picLocks noChangeAspect="1"/>
          </p:cNvPicPr>
          <p:nvPr/>
        </p:nvPicPr>
        <p:blipFill>
          <a:blip r:embed="rId3"/>
          <a:stretch>
            <a:fillRect/>
          </a:stretch>
        </p:blipFill>
        <p:spPr>
          <a:xfrm>
            <a:off x="5806441" y="30480"/>
            <a:ext cx="5806440" cy="6675120"/>
          </a:xfrm>
          <a:prstGeom prst="rect">
            <a:avLst/>
          </a:prstGeom>
        </p:spPr>
      </p:pic>
      <p:sp>
        <p:nvSpPr>
          <p:cNvPr id="4" name="TextBox 3">
            <a:extLst>
              <a:ext uri="{FF2B5EF4-FFF2-40B4-BE49-F238E27FC236}">
                <a16:creationId xmlns:a16="http://schemas.microsoft.com/office/drawing/2014/main" id="{C42033C7-5AA8-4C9B-BAC6-73A47366CB5E}"/>
              </a:ext>
            </a:extLst>
          </p:cNvPr>
          <p:cNvSpPr txBox="1"/>
          <p:nvPr/>
        </p:nvSpPr>
        <p:spPr>
          <a:xfrm>
            <a:off x="274319" y="415123"/>
            <a:ext cx="5318760" cy="369332"/>
          </a:xfrm>
          <a:prstGeom prst="rect">
            <a:avLst/>
          </a:prstGeom>
          <a:noFill/>
        </p:spPr>
        <p:txBody>
          <a:bodyPr wrap="square" rtlCol="0">
            <a:spAutoFit/>
          </a:bodyPr>
          <a:lstStyle/>
          <a:p>
            <a:r>
              <a:rPr lang="en-GB" dirty="0"/>
              <a:t>Use the SAM on the website as a mock paper </a:t>
            </a:r>
          </a:p>
        </p:txBody>
      </p:sp>
    </p:spTree>
    <p:extLst>
      <p:ext uri="{BB962C8B-B14F-4D97-AF65-F5344CB8AC3E}">
        <p14:creationId xmlns:p14="http://schemas.microsoft.com/office/powerpoint/2010/main" val="50721044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4BAEDC3A-89E4-4814-A285-2A35196FE75A}"/>
              </a:ext>
            </a:extLst>
          </p:cNvPr>
          <p:cNvSpPr/>
          <p:nvPr/>
        </p:nvSpPr>
        <p:spPr>
          <a:xfrm>
            <a:off x="311019" y="1028219"/>
            <a:ext cx="10985241" cy="646331"/>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i="0" u="none" strike="noStrike" kern="1600" cap="none" spc="0" normalizeH="0" baseline="0" noProof="0" dirty="0">
                <a:ln>
                  <a:noFill/>
                </a:ln>
                <a:solidFill>
                  <a:srgbClr val="1E7BB9"/>
                </a:solidFill>
                <a:effectLst/>
                <a:uLnTx/>
                <a:uFillTx/>
                <a:latin typeface="Arial" panose="020B0604020202020204" pitchFamily="34" charset="0"/>
                <a:ea typeface="Times New Roman" panose="02020603050405020304" pitchFamily="18" charset="0"/>
                <a:cs typeface="Arial" panose="020B0604020202020204" pitchFamily="34" charset="0"/>
              </a:rPr>
              <a:t>Unit 216</a:t>
            </a:r>
            <a:br>
              <a:rPr kumimoji="0" lang="en-GB" sz="1800" i="0" u="none" strike="noStrike" kern="1600" cap="none" spc="0" normalizeH="0" baseline="0" noProof="0" dirty="0">
                <a:ln>
                  <a:noFill/>
                </a:ln>
                <a:solidFill>
                  <a:srgbClr val="1E7BB9"/>
                </a:solidFill>
                <a:effectLst/>
                <a:uLnTx/>
                <a:uFillTx/>
                <a:latin typeface="Arial" panose="020B0604020202020204" pitchFamily="34" charset="0"/>
                <a:ea typeface="Times New Roman" panose="02020603050405020304" pitchFamily="18" charset="0"/>
                <a:cs typeface="Arial" panose="020B0604020202020204" pitchFamily="34" charset="0"/>
              </a:rPr>
            </a:br>
            <a:r>
              <a:rPr kumimoji="0" lang="en-GB" sz="1800" i="0" u="none" strike="noStrike" kern="1600" cap="none" spc="0" normalizeH="0" baseline="0" noProof="0" dirty="0">
                <a:ln>
                  <a:noFill/>
                </a:ln>
                <a:solidFill>
                  <a:srgbClr val="1E7BB9"/>
                </a:solidFill>
                <a:effectLst/>
                <a:uLnTx/>
                <a:uFillTx/>
                <a:latin typeface="Arial" panose="020B0604020202020204" pitchFamily="34" charset="0"/>
                <a:ea typeface="Times New Roman" panose="02020603050405020304" pitchFamily="18" charset="0"/>
                <a:cs typeface="Arial" panose="020B0604020202020204" pitchFamily="34" charset="0"/>
              </a:rPr>
              <a:t>Understanding Children's Care, Play, Learning and Development</a:t>
            </a:r>
            <a:endParaRPr kumimoji="0" lang="en-GB" sz="1200" i="0" u="none" strike="noStrike" kern="160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Arial" panose="020B0604020202020204" pitchFamily="34" charset="0"/>
            </a:endParaRPr>
          </a:p>
        </p:txBody>
      </p:sp>
      <p:pic>
        <p:nvPicPr>
          <p:cNvPr id="8" name="Picture 7">
            <a:extLst>
              <a:ext uri="{FF2B5EF4-FFF2-40B4-BE49-F238E27FC236}">
                <a16:creationId xmlns:a16="http://schemas.microsoft.com/office/drawing/2014/main" id="{383DF5A8-ACAB-49F7-BCB3-05A4B2B707BD}"/>
              </a:ext>
            </a:extLst>
          </p:cNvPr>
          <p:cNvPicPr>
            <a:picLocks noChangeAspect="1"/>
          </p:cNvPicPr>
          <p:nvPr/>
        </p:nvPicPr>
        <p:blipFill>
          <a:blip r:embed="rId3"/>
          <a:stretch>
            <a:fillRect/>
          </a:stretch>
        </p:blipFill>
        <p:spPr>
          <a:xfrm>
            <a:off x="206787" y="1677475"/>
            <a:ext cx="5378292" cy="5025766"/>
          </a:xfrm>
          <a:prstGeom prst="rect">
            <a:avLst/>
          </a:prstGeom>
        </p:spPr>
      </p:pic>
      <p:sp>
        <p:nvSpPr>
          <p:cNvPr id="9" name="TextBox 8">
            <a:extLst>
              <a:ext uri="{FF2B5EF4-FFF2-40B4-BE49-F238E27FC236}">
                <a16:creationId xmlns:a16="http://schemas.microsoft.com/office/drawing/2014/main" id="{BB28A45C-28BB-4EA2-803D-FAFABD9AA624}"/>
              </a:ext>
            </a:extLst>
          </p:cNvPr>
          <p:cNvSpPr txBox="1"/>
          <p:nvPr/>
        </p:nvSpPr>
        <p:spPr>
          <a:xfrm>
            <a:off x="5653328" y="1922629"/>
            <a:ext cx="5747656" cy="3293209"/>
          </a:xfrm>
          <a:prstGeom prst="rect">
            <a:avLst/>
          </a:prstGeom>
          <a:solidFill>
            <a:srgbClr val="007BB9"/>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600" b="1" i="0" u="none" strike="noStrike" kern="1200" cap="none" spc="0" normalizeH="0" baseline="0" noProof="0" dirty="0">
                <a:ln>
                  <a:noFill/>
                </a:ln>
                <a:solidFill>
                  <a:schemeClr val="bg1"/>
                </a:solidFill>
                <a:effectLst/>
                <a:uLnTx/>
                <a:uFillTx/>
                <a:latin typeface="Arial" panose="020B0604020202020204" pitchFamily="34" charset="0"/>
                <a:cs typeface="Arial" panose="020B0604020202020204" pitchFamily="34" charset="0"/>
              </a:rPr>
              <a:t>External Assessment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dirty="0">
              <a:ln>
                <a:noFill/>
              </a:ln>
              <a:solidFill>
                <a:schemeClr val="bg1"/>
              </a:solidFill>
              <a:effectLst/>
              <a:uLnTx/>
              <a:uFillTx/>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schemeClr val="bg1"/>
                </a:solidFill>
                <a:effectLst/>
                <a:uLnTx/>
                <a:uFillTx/>
                <a:latin typeface="Arial" panose="020B0604020202020204" pitchFamily="34" charset="0"/>
                <a:cs typeface="Arial" panose="020B0604020202020204" pitchFamily="34" charset="0"/>
              </a:rPr>
              <a:t>Specific command verbs will be used in each version of the examination paper.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dirty="0">
              <a:ln>
                <a:noFill/>
              </a:ln>
              <a:solidFill>
                <a:schemeClr val="bg1"/>
              </a:solidFill>
              <a:effectLst/>
              <a:uLnTx/>
              <a:uFillTx/>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schemeClr val="bg1"/>
                </a:solidFill>
                <a:effectLst/>
                <a:uLnTx/>
                <a:uFillTx/>
                <a:latin typeface="Arial" panose="020B0604020202020204" pitchFamily="34" charset="0"/>
                <a:cs typeface="Arial" panose="020B0604020202020204" pitchFamily="34" charset="0"/>
              </a:rPr>
              <a:t>A range of question types will feature in every examination paper to assess learners knowledge and understanding of all the taught content.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dirty="0">
              <a:ln>
                <a:noFill/>
              </a:ln>
              <a:solidFill>
                <a:schemeClr val="bg1"/>
              </a:solidFill>
              <a:effectLst/>
              <a:uLnTx/>
              <a:uFillTx/>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schemeClr val="bg1"/>
                </a:solidFill>
                <a:effectLst/>
                <a:uLnTx/>
                <a:uFillTx/>
                <a:latin typeface="Arial" panose="020B0604020202020204" pitchFamily="34" charset="0"/>
                <a:cs typeface="Arial" panose="020B0604020202020204" pitchFamily="34" charset="0"/>
              </a:rPr>
              <a:t>Knowledge and understanding from the practice element may be used to support the responses given but specific content from the practice component will not be assessed in the examination. </a:t>
            </a:r>
          </a:p>
        </p:txBody>
      </p:sp>
      <p:sp>
        <p:nvSpPr>
          <p:cNvPr id="6" name="Title 18">
            <a:extLst>
              <a:ext uri="{FF2B5EF4-FFF2-40B4-BE49-F238E27FC236}">
                <a16:creationId xmlns:a16="http://schemas.microsoft.com/office/drawing/2014/main" id="{D4B56BF8-CE0F-A942-8838-1A3F2D4EBEAA}"/>
              </a:ext>
            </a:extLst>
          </p:cNvPr>
          <p:cNvSpPr txBox="1">
            <a:spLocks/>
          </p:cNvSpPr>
          <p:nvPr/>
        </p:nvSpPr>
        <p:spPr>
          <a:xfrm>
            <a:off x="282011" y="208722"/>
            <a:ext cx="10223323" cy="447261"/>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pPr lvl="0">
              <a:defRPr/>
            </a:pPr>
            <a:r>
              <a:rPr lang="en-US" sz="1800" dirty="0">
                <a:solidFill>
                  <a:srgbClr val="007BB9"/>
                </a:solidFill>
                <a:latin typeface="Arial" panose="020B0604020202020204"/>
              </a:rPr>
              <a:t>Level 2 Children’s Care, Play, Learning  and Development: Practice and Theory</a:t>
            </a:r>
          </a:p>
          <a:p>
            <a:pPr lvl="0">
              <a:defRPr/>
            </a:pPr>
            <a:endParaRPr lang="en-US" dirty="0">
              <a:solidFill>
                <a:srgbClr val="007BB9"/>
              </a:solidFill>
              <a:latin typeface="Arial" panose="020B0604020202020204"/>
            </a:endParaRPr>
          </a:p>
        </p:txBody>
      </p:sp>
    </p:spTree>
    <p:extLst>
      <p:ext uri="{BB962C8B-B14F-4D97-AF65-F5344CB8AC3E}">
        <p14:creationId xmlns:p14="http://schemas.microsoft.com/office/powerpoint/2010/main" val="1457845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791351" y="4891523"/>
            <a:ext cx="2086811" cy="900782"/>
          </a:xfrm>
          <a:prstGeom prst="rect">
            <a:avLst/>
          </a:prstGeom>
        </p:spPr>
      </p:pic>
      <p:sp>
        <p:nvSpPr>
          <p:cNvPr id="7" name="Title 1"/>
          <p:cNvSpPr txBox="1">
            <a:spLocks/>
          </p:cNvSpPr>
          <p:nvPr/>
        </p:nvSpPr>
        <p:spPr>
          <a:xfrm>
            <a:off x="93444" y="5651982"/>
            <a:ext cx="7742191" cy="319208"/>
          </a:xfrm>
          <a:prstGeom prst="rect">
            <a:avLst/>
          </a:prstGeom>
        </p:spPr>
        <p:txBody>
          <a:bodyPr vert="horz" lIns="0" tIns="0" rIns="0" bIns="0" rtlCol="0" anchor="t" anchorCtr="0">
            <a:noAutofit/>
          </a:bodyPr>
          <a:lstStyle>
            <a:lvl1pPr algn="l" defTabSz="914400" rtl="0" eaLnBrk="1" latinLnBrk="0" hangingPunct="1">
              <a:lnSpc>
                <a:spcPct val="90000"/>
              </a:lnSpc>
              <a:spcBef>
                <a:spcPct val="0"/>
              </a:spcBef>
              <a:buNone/>
              <a:defRPr sz="3200" kern="1200">
                <a:solidFill>
                  <a:schemeClr val="tx1"/>
                </a:solidFill>
                <a:latin typeface="+mj-lt"/>
                <a:ea typeface="+mj-ea"/>
                <a:cs typeface="+mj-cs"/>
              </a:defRPr>
            </a:lvl1pPr>
          </a:lstStyle>
          <a:p>
            <a:pPr lvl="0" defTabSz="457200">
              <a:lnSpc>
                <a:spcPct val="100000"/>
              </a:lnSpc>
              <a:spcBef>
                <a:spcPct val="20000"/>
              </a:spcBef>
              <a:defRPr/>
            </a:pPr>
            <a:endParaRPr lang="en-US" sz="2800" b="1" dirty="0">
              <a:latin typeface="Lato" charset="0"/>
              <a:ea typeface="Lato" charset="0"/>
              <a:cs typeface="Lato" charset="0"/>
            </a:endParaRPr>
          </a:p>
        </p:txBody>
      </p:sp>
      <p:cxnSp>
        <p:nvCxnSpPr>
          <p:cNvPr id="4" name="Straight Connector 3"/>
          <p:cNvCxnSpPr/>
          <p:nvPr/>
        </p:nvCxnSpPr>
        <p:spPr>
          <a:xfrm>
            <a:off x="0" y="3929380"/>
            <a:ext cx="12192000" cy="0"/>
          </a:xfrm>
          <a:prstGeom prst="line">
            <a:avLst/>
          </a:prstGeom>
          <a:ln w="19050">
            <a:solidFill>
              <a:srgbClr val="00B0F0"/>
            </a:solidFill>
          </a:ln>
        </p:spPr>
        <p:style>
          <a:lnRef idx="1">
            <a:schemeClr val="accent1"/>
          </a:lnRef>
          <a:fillRef idx="0">
            <a:schemeClr val="accent1"/>
          </a:fillRef>
          <a:effectRef idx="0">
            <a:schemeClr val="accent1"/>
          </a:effectRef>
          <a:fontRef idx="minor">
            <a:schemeClr val="tx1"/>
          </a:fontRef>
        </p:style>
      </p:cxnSp>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0"/>
            <a:ext cx="12192000" cy="3929380"/>
          </a:xfrm>
          <a:prstGeom prst="rect">
            <a:avLst/>
          </a:prstGeom>
        </p:spPr>
      </p:pic>
      <p:sp>
        <p:nvSpPr>
          <p:cNvPr id="10" name="TextBox 9">
            <a:extLst>
              <a:ext uri="{FF2B5EF4-FFF2-40B4-BE49-F238E27FC236}">
                <a16:creationId xmlns:a16="http://schemas.microsoft.com/office/drawing/2014/main" id="{387ADB30-75FD-42EE-B897-5543DE92B5A4}"/>
              </a:ext>
            </a:extLst>
          </p:cNvPr>
          <p:cNvSpPr txBox="1"/>
          <p:nvPr/>
        </p:nvSpPr>
        <p:spPr>
          <a:xfrm>
            <a:off x="93444" y="6026049"/>
            <a:ext cx="3717985" cy="646331"/>
          </a:xfrm>
          <a:prstGeom prst="rect">
            <a:avLst/>
          </a:prstGeom>
          <a:noFill/>
        </p:spPr>
        <p:txBody>
          <a:bodyPr wrap="square" rtlCol="0">
            <a:spAutoFit/>
          </a:bodyPr>
          <a:lstStyle/>
          <a:p>
            <a:pPr algn="ctr"/>
            <a:r>
              <a:rPr lang="en-GB" dirty="0" err="1"/>
              <a:t>Sganiwch</a:t>
            </a:r>
            <a:r>
              <a:rPr lang="en-GB" dirty="0"/>
              <a:t> </a:t>
            </a:r>
            <a:r>
              <a:rPr lang="en-GB" dirty="0" err="1"/>
              <a:t>yma</a:t>
            </a:r>
            <a:r>
              <a:rPr lang="en-GB" dirty="0"/>
              <a:t> am y </a:t>
            </a:r>
            <a:r>
              <a:rPr lang="en-GB" dirty="0" err="1"/>
              <a:t>ffurflen</a:t>
            </a:r>
            <a:r>
              <a:rPr lang="en-GB" dirty="0"/>
              <a:t> </a:t>
            </a:r>
            <a:r>
              <a:rPr lang="en-GB" dirty="0" err="1"/>
              <a:t>adborth</a:t>
            </a:r>
            <a:r>
              <a:rPr lang="en-GB" dirty="0"/>
              <a:t> </a:t>
            </a:r>
            <a:r>
              <a:rPr lang="en-GB" dirty="0" err="1"/>
              <a:t>Gymraeg</a:t>
            </a:r>
            <a:r>
              <a:rPr lang="en-GB" dirty="0"/>
              <a:t> (</a:t>
            </a:r>
            <a:r>
              <a:rPr lang="en-GB" dirty="0" err="1"/>
              <a:t>Rhydweithiau</a:t>
            </a:r>
            <a:r>
              <a:rPr lang="en-GB" dirty="0"/>
              <a:t>)</a:t>
            </a:r>
          </a:p>
        </p:txBody>
      </p:sp>
      <p:sp>
        <p:nvSpPr>
          <p:cNvPr id="13" name="TextBox 12">
            <a:extLst>
              <a:ext uri="{FF2B5EF4-FFF2-40B4-BE49-F238E27FC236}">
                <a16:creationId xmlns:a16="http://schemas.microsoft.com/office/drawing/2014/main" id="{90621578-9FB8-4A9F-95E3-FF75FC9E83E8}"/>
              </a:ext>
            </a:extLst>
          </p:cNvPr>
          <p:cNvSpPr txBox="1"/>
          <p:nvPr/>
        </p:nvSpPr>
        <p:spPr>
          <a:xfrm>
            <a:off x="5634486" y="5971192"/>
            <a:ext cx="3717985" cy="646331"/>
          </a:xfrm>
          <a:prstGeom prst="rect">
            <a:avLst/>
          </a:prstGeom>
          <a:noFill/>
        </p:spPr>
        <p:txBody>
          <a:bodyPr wrap="square" rtlCol="0">
            <a:spAutoFit/>
          </a:bodyPr>
          <a:lstStyle/>
          <a:p>
            <a:pPr algn="ctr"/>
            <a:r>
              <a:rPr lang="en-GB" dirty="0"/>
              <a:t>Scan this code for the English feedback form (Networks)</a:t>
            </a:r>
          </a:p>
        </p:txBody>
      </p:sp>
      <p:pic>
        <p:nvPicPr>
          <p:cNvPr id="3" name="Picture 2">
            <a:extLst>
              <a:ext uri="{FF2B5EF4-FFF2-40B4-BE49-F238E27FC236}">
                <a16:creationId xmlns:a16="http://schemas.microsoft.com/office/drawing/2014/main" id="{AD71B2AC-6258-473D-BC30-2F1B12AC57C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908857" y="4116952"/>
            <a:ext cx="1666667" cy="1666667"/>
          </a:xfrm>
          <a:prstGeom prst="rect">
            <a:avLst/>
          </a:prstGeom>
        </p:spPr>
      </p:pic>
      <p:pic>
        <p:nvPicPr>
          <p:cNvPr id="11" name="Picture 10">
            <a:extLst>
              <a:ext uri="{FF2B5EF4-FFF2-40B4-BE49-F238E27FC236}">
                <a16:creationId xmlns:a16="http://schemas.microsoft.com/office/drawing/2014/main" id="{C67EA0B3-1541-42A2-8402-683D868AAEE8}"/>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296902" y="4144380"/>
            <a:ext cx="1666667" cy="1666667"/>
          </a:xfrm>
          <a:prstGeom prst="rect">
            <a:avLst/>
          </a:prstGeom>
        </p:spPr>
      </p:pic>
      <p:sp>
        <p:nvSpPr>
          <p:cNvPr id="16" name="Rectangle 2">
            <a:extLst>
              <a:ext uri="{FF2B5EF4-FFF2-40B4-BE49-F238E27FC236}">
                <a16:creationId xmlns:a16="http://schemas.microsoft.com/office/drawing/2014/main" id="{3CBC1B10-100E-4780-B860-D750DA596BDB}"/>
              </a:ext>
            </a:extLst>
          </p:cNvPr>
          <p:cNvSpPr>
            <a:spLocks noChangeArrowheads="1"/>
          </p:cNvSpPr>
          <p:nvPr/>
        </p:nvSpPr>
        <p:spPr bwMode="auto">
          <a:xfrm>
            <a:off x="406400" y="5645120"/>
            <a:ext cx="3443571"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1100" b="1" i="0" u="none" strike="noStrike" cap="none" normalizeH="0" baseline="0" dirty="0">
                <a:ln>
                  <a:noFill/>
                </a:ln>
                <a:solidFill>
                  <a:srgbClr val="000000"/>
                </a:solidFill>
                <a:effectLst/>
                <a:latin typeface="Arial" panose="020B0604020202020204" pitchFamily="34" charset="0"/>
                <a:ea typeface="Calibri" panose="020F0502020204030204" pitchFamily="34" charset="0"/>
                <a:cs typeface="Arial" panose="020B0604020202020204" pitchFamily="34" charset="0"/>
                <a:hlinkClick r:id="rId7"/>
              </a:rPr>
              <a:t>https://www.surveygizmo.eu/s3/90183362/Welsh</a:t>
            </a:r>
            <a:r>
              <a:rPr kumimoji="0" lang="en-GB" altLang="en-US" sz="1200" b="1" i="0" u="none" strike="noStrike" cap="none" normalizeH="0" baseline="0" dirty="0">
                <a:ln>
                  <a:noFill/>
                </a:ln>
                <a:solidFill>
                  <a:schemeClr val="tx1"/>
                </a:solidFill>
                <a:effectLst/>
              </a:rPr>
              <a:t> </a:t>
            </a:r>
            <a:endParaRPr kumimoji="0" lang="en-GB" altLang="en-US" sz="1800" b="1" i="0" u="none" strike="noStrike" cap="none" normalizeH="0" baseline="0" dirty="0">
              <a:ln>
                <a:noFill/>
              </a:ln>
              <a:solidFill>
                <a:schemeClr val="tx1"/>
              </a:solidFill>
              <a:effectLst/>
              <a:latin typeface="Arial" panose="020B0604020202020204" pitchFamily="34" charset="0"/>
            </a:endParaRPr>
          </a:p>
        </p:txBody>
      </p:sp>
      <p:graphicFrame>
        <p:nvGraphicFramePr>
          <p:cNvPr id="17" name="Table 16">
            <a:extLst>
              <a:ext uri="{FF2B5EF4-FFF2-40B4-BE49-F238E27FC236}">
                <a16:creationId xmlns:a16="http://schemas.microsoft.com/office/drawing/2014/main" id="{B8B0A100-2ACF-462B-9D81-3D8FE3F28B77}"/>
              </a:ext>
            </a:extLst>
          </p:cNvPr>
          <p:cNvGraphicFramePr>
            <a:graphicFrameLocks noGrp="1"/>
          </p:cNvGraphicFramePr>
          <p:nvPr>
            <p:extLst/>
          </p:nvPr>
        </p:nvGraphicFramePr>
        <p:xfrm>
          <a:off x="4804262" y="5558201"/>
          <a:ext cx="7073900" cy="319205"/>
        </p:xfrm>
        <a:graphic>
          <a:graphicData uri="http://schemas.openxmlformats.org/drawingml/2006/table">
            <a:tbl>
              <a:tblPr firstRow="1" firstCol="1" bandRow="1">
                <a:tableStyleId>{5C22544A-7EE6-4342-B048-85BDC9FD1C3A}</a:tableStyleId>
              </a:tblPr>
              <a:tblGrid>
                <a:gridCol w="7073900">
                  <a:extLst>
                    <a:ext uri="{9D8B030D-6E8A-4147-A177-3AD203B41FA5}">
                      <a16:colId xmlns:a16="http://schemas.microsoft.com/office/drawing/2014/main" val="3642513934"/>
                    </a:ext>
                  </a:extLst>
                </a:gridCol>
              </a:tblGrid>
              <a:tr h="319205">
                <a:tc>
                  <a:txBody>
                    <a:bodyPr/>
                    <a:lstStyle/>
                    <a:p>
                      <a:pPr>
                        <a:spcAft>
                          <a:spcPts val="0"/>
                        </a:spcAft>
                      </a:pPr>
                      <a:r>
                        <a:rPr lang="en-GB" sz="1100" u="sng" dirty="0">
                          <a:effectLst/>
                          <a:hlinkClick r:id="rId8"/>
                        </a:rPr>
                        <a:t>https://www.surveygizmo.eu/s3/90183362/Consortium-networks-post-event-survey-2019</a:t>
                      </a:r>
                      <a:endParaRPr lang="en-GB" sz="1200" dirty="0">
                        <a:effectLst/>
                        <a:latin typeface="Times New Roman" panose="02020603050405020304" pitchFamily="18" charset="0"/>
                        <a:ea typeface="Calibri" panose="020F0502020204030204" pitchFamily="34" charset="0"/>
                      </a:endParaRPr>
                    </a:p>
                  </a:txBody>
                  <a:tcPr marL="68580" marR="68580" marT="0" marB="0" anchor="b">
                    <a:noFill/>
                  </a:tcPr>
                </a:tc>
                <a:extLst>
                  <a:ext uri="{0D108BD9-81ED-4DB2-BD59-A6C34878D82A}">
                    <a16:rowId xmlns:a16="http://schemas.microsoft.com/office/drawing/2014/main" val="3836946554"/>
                  </a:ext>
                </a:extLst>
              </a:tr>
            </a:tbl>
          </a:graphicData>
        </a:graphic>
      </p:graphicFrame>
    </p:spTree>
    <p:extLst>
      <p:ext uri="{BB962C8B-B14F-4D97-AF65-F5344CB8AC3E}">
        <p14:creationId xmlns:p14="http://schemas.microsoft.com/office/powerpoint/2010/main" val="161450487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120356A-633D-44D7-BB7C-D98316606E1C}"/>
              </a:ext>
            </a:extLst>
          </p:cNvPr>
          <p:cNvSpPr>
            <a:spLocks noGrp="1"/>
          </p:cNvSpPr>
          <p:nvPr>
            <p:ph sz="quarter" idx="10"/>
          </p:nvPr>
        </p:nvSpPr>
        <p:spPr/>
        <p:txBody>
          <a:bodyPr/>
          <a:lstStyle/>
          <a:p>
            <a:endParaRPr lang="en-GB" dirty="0"/>
          </a:p>
          <a:p>
            <a:endParaRPr lang="en-GB" dirty="0"/>
          </a:p>
          <a:p>
            <a:endParaRPr lang="en-GB" dirty="0"/>
          </a:p>
        </p:txBody>
      </p:sp>
      <p:pic>
        <p:nvPicPr>
          <p:cNvPr id="5" name="Picture 4" descr="A picture containing furniture, stool, table&#10;&#10;Description automatically generated">
            <a:extLst>
              <a:ext uri="{FF2B5EF4-FFF2-40B4-BE49-F238E27FC236}">
                <a16:creationId xmlns:a16="http://schemas.microsoft.com/office/drawing/2014/main" id="{6990297D-0023-496B-BCA6-857D62124D5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79603" y="1554956"/>
            <a:ext cx="2857500" cy="4286250"/>
          </a:xfrm>
          <a:prstGeom prst="rect">
            <a:avLst/>
          </a:prstGeom>
        </p:spPr>
      </p:pic>
      <p:sp>
        <p:nvSpPr>
          <p:cNvPr id="4" name="Rectangle 3">
            <a:extLst>
              <a:ext uri="{FF2B5EF4-FFF2-40B4-BE49-F238E27FC236}">
                <a16:creationId xmlns:a16="http://schemas.microsoft.com/office/drawing/2014/main" id="{5BF08443-13B4-4C2C-AE68-D73CEB333A4C}"/>
              </a:ext>
            </a:extLst>
          </p:cNvPr>
          <p:cNvSpPr/>
          <p:nvPr/>
        </p:nvSpPr>
        <p:spPr>
          <a:xfrm>
            <a:off x="362960" y="1363227"/>
            <a:ext cx="3487878" cy="543034"/>
          </a:xfrm>
          <a:prstGeom prst="rect">
            <a:avLst/>
          </a:prstGeom>
        </p:spPr>
        <p:txBody>
          <a:bodyPr wrap="none">
            <a:spAutoFit/>
          </a:bodyPr>
          <a:lstStyle/>
          <a:p>
            <a:pPr>
              <a:lnSpc>
                <a:spcPct val="80000"/>
              </a:lnSpc>
            </a:pPr>
            <a:r>
              <a:rPr lang="en-US" sz="3600" kern="1100" spc="-30" dirty="0">
                <a:solidFill>
                  <a:srgbClr val="007BB9"/>
                </a:solidFill>
                <a:latin typeface="Gotham Rounded Book"/>
                <a:cs typeface="Gotham Rounded Book"/>
              </a:rPr>
              <a:t>Any </a:t>
            </a:r>
            <a:r>
              <a:rPr lang="en-US" sz="3600" kern="1100" spc="-30" dirty="0">
                <a:solidFill>
                  <a:srgbClr val="007BB9"/>
                </a:solidFill>
                <a:latin typeface="Arial" panose="020B0604020202020204" pitchFamily="34" charset="0"/>
                <a:cs typeface="Arial" panose="020B0604020202020204" pitchFamily="34" charset="0"/>
              </a:rPr>
              <a:t>Questions?</a:t>
            </a:r>
            <a:r>
              <a:rPr lang="en-US" sz="3600" kern="1100" spc="-30" dirty="0">
                <a:solidFill>
                  <a:schemeClr val="bg1"/>
                </a:solidFill>
                <a:latin typeface="Gotham Rounded Book"/>
                <a:cs typeface="Gotham Rounded Book"/>
              </a:rPr>
              <a:t>?</a:t>
            </a:r>
          </a:p>
        </p:txBody>
      </p:sp>
      <p:sp>
        <p:nvSpPr>
          <p:cNvPr id="6" name="TextBox 5">
            <a:extLst>
              <a:ext uri="{FF2B5EF4-FFF2-40B4-BE49-F238E27FC236}">
                <a16:creationId xmlns:a16="http://schemas.microsoft.com/office/drawing/2014/main" id="{882540A8-4689-43A3-9198-97DD5638FE62}"/>
              </a:ext>
            </a:extLst>
          </p:cNvPr>
          <p:cNvSpPr txBox="1"/>
          <p:nvPr/>
        </p:nvSpPr>
        <p:spPr>
          <a:xfrm>
            <a:off x="362960" y="2163334"/>
            <a:ext cx="3665190" cy="2400657"/>
          </a:xfrm>
          <a:prstGeom prst="rect">
            <a:avLst/>
          </a:prstGeom>
          <a:noFill/>
        </p:spPr>
        <p:txBody>
          <a:bodyPr wrap="square" rtlCol="0">
            <a:spAutoFit/>
          </a:bodyPr>
          <a:lstStyle/>
          <a:p>
            <a:r>
              <a:rPr lang="en-GB" dirty="0">
                <a:solidFill>
                  <a:srgbClr val="007BB9"/>
                </a:solidFill>
                <a:latin typeface="Arial" panose="020B0604020202020204" pitchFamily="34" charset="0"/>
                <a:cs typeface="Arial" panose="020B0604020202020204" pitchFamily="34" charset="0"/>
              </a:rPr>
              <a:t>Contact our specialist Subject Officers and administrative support team for your subject with any queries.  </a:t>
            </a:r>
          </a:p>
          <a:p>
            <a:endParaRPr lang="en-GB" dirty="0">
              <a:solidFill>
                <a:srgbClr val="007BB9"/>
              </a:solidFill>
              <a:latin typeface="Arial" panose="020B0604020202020204" pitchFamily="34" charset="0"/>
              <a:cs typeface="Arial" panose="020B0604020202020204" pitchFamily="34" charset="0"/>
            </a:endParaRPr>
          </a:p>
          <a:p>
            <a:r>
              <a:rPr lang="en-US" sz="2000" kern="1100" spc="-50" dirty="0">
                <a:solidFill>
                  <a:srgbClr val="007BB9"/>
                </a:solidFill>
                <a:latin typeface="Arial" panose="020B0604020202020204" pitchFamily="34" charset="0"/>
                <a:cs typeface="Arial" panose="020B0604020202020204" pitchFamily="34" charset="0"/>
                <a:hlinkClick r:id="rId3">
                  <a:extLst>
                    <a:ext uri="{A12FA001-AC4F-418D-AE19-62706E023703}">
                      <ahyp:hlinkClr xmlns:ahyp="http://schemas.microsoft.com/office/drawing/2018/hyperlinkcolor" val="tx"/>
                    </a:ext>
                  </a:extLst>
                </a:hlinkClick>
              </a:rPr>
              <a:t>HSCandCC@wjec.co.uk</a:t>
            </a:r>
            <a:endParaRPr lang="en-US" sz="2000" kern="1100" spc="-50" dirty="0">
              <a:solidFill>
                <a:srgbClr val="007BB9"/>
              </a:solidFill>
              <a:latin typeface="Arial" panose="020B0604020202020204" pitchFamily="34" charset="0"/>
              <a:cs typeface="Arial" panose="020B0604020202020204" pitchFamily="34" charset="0"/>
            </a:endParaRPr>
          </a:p>
          <a:p>
            <a:endParaRPr lang="en-US" sz="2000" kern="1100" spc="-50" dirty="0">
              <a:solidFill>
                <a:srgbClr val="007BB9"/>
              </a:solidFill>
              <a:latin typeface="Arial" panose="020B0604020202020204" pitchFamily="34" charset="0"/>
              <a:cs typeface="Arial" panose="020B0604020202020204" pitchFamily="34" charset="0"/>
            </a:endParaRPr>
          </a:p>
          <a:p>
            <a:r>
              <a:rPr lang="en-GB" sz="2000" dirty="0">
                <a:solidFill>
                  <a:srgbClr val="007BB9"/>
                </a:solidFill>
              </a:rPr>
              <a:t>029 2240 4264 </a:t>
            </a:r>
            <a:endParaRPr lang="en-US" sz="2000" kern="1100" spc="-50" dirty="0">
              <a:solidFill>
                <a:srgbClr val="007BB9"/>
              </a:solidFill>
              <a:latin typeface="Arial" panose="020B0604020202020204" pitchFamily="34" charset="0"/>
              <a:cs typeface="Arial" panose="020B0604020202020204" pitchFamily="34" charset="0"/>
            </a:endParaRPr>
          </a:p>
        </p:txBody>
      </p:sp>
      <p:sp>
        <p:nvSpPr>
          <p:cNvPr id="7" name="Title 10">
            <a:extLst>
              <a:ext uri="{FF2B5EF4-FFF2-40B4-BE49-F238E27FC236}">
                <a16:creationId xmlns:a16="http://schemas.microsoft.com/office/drawing/2014/main" id="{6ABAF3BB-34D9-4C4F-B81C-E502A09F65CF}"/>
              </a:ext>
            </a:extLst>
          </p:cNvPr>
          <p:cNvSpPr txBox="1">
            <a:spLocks/>
          </p:cNvSpPr>
          <p:nvPr/>
        </p:nvSpPr>
        <p:spPr>
          <a:xfrm>
            <a:off x="434411" y="361122"/>
            <a:ext cx="10223323" cy="447261"/>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en-US" sz="1800" dirty="0">
                <a:solidFill>
                  <a:srgbClr val="007BB9"/>
                </a:solidFill>
                <a:latin typeface="Arial" panose="020B0604020202020204"/>
              </a:rPr>
              <a:t>Level 2 Children’s Care, Play, Learning  and Development: Practice and Theory</a:t>
            </a:r>
          </a:p>
          <a:p>
            <a:br>
              <a:rPr lang="en-US" dirty="0"/>
            </a:br>
            <a:endParaRPr lang="en-US" dirty="0">
              <a:solidFill>
                <a:schemeClr val="tx1"/>
              </a:solidFill>
            </a:endParaRPr>
          </a:p>
        </p:txBody>
      </p:sp>
    </p:spTree>
    <p:extLst>
      <p:ext uri="{BB962C8B-B14F-4D97-AF65-F5344CB8AC3E}">
        <p14:creationId xmlns:p14="http://schemas.microsoft.com/office/powerpoint/2010/main" val="392770134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ular Callout 6"/>
          <p:cNvSpPr/>
          <p:nvPr/>
        </p:nvSpPr>
        <p:spPr>
          <a:xfrm rot="10800000">
            <a:off x="3472873" y="6001978"/>
            <a:ext cx="914400" cy="612648"/>
          </a:xfrm>
          <a:prstGeom prst="wedgeRectCallout">
            <a:avLst>
              <a:gd name="adj1" fmla="val -618813"/>
              <a:gd name="adj2" fmla="val 136373"/>
            </a:avLst>
          </a:prstGeom>
        </p:spPr>
        <p:txBody>
          <a:bodyPr wrap="none" lIns="0" tIns="0" rIns="0" bIns="0" rtlCol="0" anchor="ctr">
            <a:noAutofit/>
          </a:bodyPr>
          <a:lstStyle/>
          <a:p>
            <a:pPr algn="ctr"/>
            <a:endParaRPr lang="en-GB">
              <a:solidFill>
                <a:srgbClr val="000000"/>
              </a:solidFill>
            </a:endParaRPr>
          </a:p>
        </p:txBody>
      </p:sp>
      <p:sp>
        <p:nvSpPr>
          <p:cNvPr id="8" name="Rounded Rectangular Callout 7"/>
          <p:cNvSpPr/>
          <p:nvPr/>
        </p:nvSpPr>
        <p:spPr>
          <a:xfrm>
            <a:off x="1560945" y="6197600"/>
            <a:ext cx="914400" cy="612648"/>
          </a:xfrm>
          <a:prstGeom prst="wedgeRoundRectCallout">
            <a:avLst/>
          </a:prstGeom>
        </p:spPr>
        <p:txBody>
          <a:bodyPr wrap="none" lIns="0" tIns="0" rIns="0" bIns="0" rtlCol="0" anchor="ctr">
            <a:noAutofit/>
          </a:bodyPr>
          <a:lstStyle/>
          <a:p>
            <a:pPr algn="ctr"/>
            <a:endParaRPr lang="en-GB">
              <a:solidFill>
                <a:srgbClr val="000000"/>
              </a:solidFill>
            </a:endParaRPr>
          </a:p>
        </p:txBody>
      </p:sp>
      <p:pic>
        <p:nvPicPr>
          <p:cNvPr id="10" name="Picture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341390" y="1826088"/>
            <a:ext cx="2797632" cy="2699738"/>
          </a:xfrm>
          <a:prstGeom prst="rect">
            <a:avLst/>
          </a:prstGeom>
        </p:spPr>
      </p:pic>
      <p:pic>
        <p:nvPicPr>
          <p:cNvPr id="12" name="Picture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174014" y="1542061"/>
            <a:ext cx="3087938" cy="2951668"/>
          </a:xfrm>
          <a:prstGeom prst="rect">
            <a:avLst/>
          </a:prstGeom>
        </p:spPr>
      </p:pic>
      <p:pic>
        <p:nvPicPr>
          <p:cNvPr id="14" name="Picture 1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31278" y="1866726"/>
            <a:ext cx="2714555" cy="2598358"/>
          </a:xfrm>
          <a:prstGeom prst="rect">
            <a:avLst/>
          </a:prstGeom>
        </p:spPr>
      </p:pic>
      <p:sp>
        <p:nvSpPr>
          <p:cNvPr id="4" name="Rectangle 3"/>
          <p:cNvSpPr/>
          <p:nvPr/>
        </p:nvSpPr>
        <p:spPr>
          <a:xfrm>
            <a:off x="582104" y="2575794"/>
            <a:ext cx="1812902" cy="1200329"/>
          </a:xfrm>
          <a:prstGeom prst="rect">
            <a:avLst/>
          </a:prstGeom>
        </p:spPr>
        <p:txBody>
          <a:bodyPr wrap="square">
            <a:spAutoFit/>
          </a:bodyPr>
          <a:lstStyle/>
          <a:p>
            <a:pPr algn="ctr"/>
            <a:r>
              <a:rPr lang="en-GB" sz="2400" b="1" dirty="0"/>
              <a:t>Mandatory </a:t>
            </a:r>
            <a:br>
              <a:rPr lang="en-GB" sz="2400" b="1" dirty="0"/>
            </a:br>
            <a:r>
              <a:rPr lang="en-GB" sz="2400" b="1" dirty="0"/>
              <a:t>Group </a:t>
            </a:r>
          </a:p>
          <a:p>
            <a:pPr algn="ctr"/>
            <a:r>
              <a:rPr lang="en-GB" sz="2400" b="1" dirty="0"/>
              <a:t>25 credits</a:t>
            </a:r>
          </a:p>
        </p:txBody>
      </p:sp>
      <p:sp>
        <p:nvSpPr>
          <p:cNvPr id="6" name="Rectangle 5"/>
          <p:cNvSpPr/>
          <p:nvPr/>
        </p:nvSpPr>
        <p:spPr>
          <a:xfrm>
            <a:off x="3731263" y="2483460"/>
            <a:ext cx="2187388" cy="1384995"/>
          </a:xfrm>
          <a:prstGeom prst="rect">
            <a:avLst/>
          </a:prstGeom>
        </p:spPr>
        <p:txBody>
          <a:bodyPr wrap="square">
            <a:spAutoFit/>
          </a:bodyPr>
          <a:lstStyle/>
          <a:p>
            <a:pPr lvl="0" algn="ctr"/>
            <a:r>
              <a:rPr lang="en-US" sz="2400" b="1" dirty="0">
                <a:latin typeface="Arial" panose="020B0604020202020204" pitchFamily="34" charset="0"/>
                <a:cs typeface="Arial" panose="020B0604020202020204" pitchFamily="34" charset="0"/>
              </a:rPr>
              <a:t>Optional </a:t>
            </a:r>
          </a:p>
          <a:p>
            <a:pPr lvl="0" algn="ctr"/>
            <a:r>
              <a:rPr lang="en-US" sz="2400" b="1" dirty="0">
                <a:latin typeface="Arial" panose="020B0604020202020204" pitchFamily="34" charset="0"/>
                <a:cs typeface="Arial" panose="020B0604020202020204" pitchFamily="34" charset="0"/>
              </a:rPr>
              <a:t>Group A</a:t>
            </a:r>
          </a:p>
          <a:p>
            <a:pPr lvl="0" algn="ctr"/>
            <a:r>
              <a:rPr lang="en-US" dirty="0">
                <a:latin typeface="Arial" panose="020B0604020202020204" pitchFamily="34" charset="0"/>
                <a:cs typeface="Arial" panose="020B0604020202020204" pitchFamily="34" charset="0"/>
              </a:rPr>
              <a:t>Minimum</a:t>
            </a:r>
          </a:p>
          <a:p>
            <a:pPr lvl="0" algn="ctr"/>
            <a:r>
              <a:rPr lang="en-US" dirty="0">
                <a:latin typeface="Arial" panose="020B0604020202020204" pitchFamily="34" charset="0"/>
                <a:cs typeface="Arial" panose="020B0604020202020204" pitchFamily="34" charset="0"/>
              </a:rPr>
              <a:t> of 3 credits  </a:t>
            </a:r>
          </a:p>
        </p:txBody>
      </p:sp>
      <p:sp>
        <p:nvSpPr>
          <p:cNvPr id="16" name="Rectangle 15"/>
          <p:cNvSpPr/>
          <p:nvPr/>
        </p:nvSpPr>
        <p:spPr>
          <a:xfrm>
            <a:off x="6912583" y="2259900"/>
            <a:ext cx="1838820" cy="2031325"/>
          </a:xfrm>
          <a:prstGeom prst="rect">
            <a:avLst/>
          </a:prstGeom>
        </p:spPr>
        <p:txBody>
          <a:bodyPr wrap="square">
            <a:spAutoFit/>
          </a:bodyPr>
          <a:lstStyle/>
          <a:p>
            <a:pPr lvl="0" algn="ctr"/>
            <a:r>
              <a:rPr lang="en-US" sz="2400" b="1" dirty="0"/>
              <a:t>Optional Groups</a:t>
            </a:r>
          </a:p>
          <a:p>
            <a:pPr lvl="0" algn="ctr"/>
            <a:r>
              <a:rPr lang="en-US" sz="2400" b="1" dirty="0"/>
              <a:t> A B or C.</a:t>
            </a:r>
          </a:p>
          <a:p>
            <a:pPr lvl="0" algn="ctr"/>
            <a:r>
              <a:rPr lang="en-US" b="1" dirty="0"/>
              <a:t>Remaining balance </a:t>
            </a:r>
          </a:p>
          <a:p>
            <a:pPr lvl="0" algn="ctr"/>
            <a:r>
              <a:rPr lang="en-US" b="1" dirty="0"/>
              <a:t>of 7 credits</a:t>
            </a:r>
          </a:p>
        </p:txBody>
      </p:sp>
      <p:sp>
        <p:nvSpPr>
          <p:cNvPr id="20" name="Content Placeholder 19">
            <a:extLst>
              <a:ext uri="{FF2B5EF4-FFF2-40B4-BE49-F238E27FC236}">
                <a16:creationId xmlns:a16="http://schemas.microsoft.com/office/drawing/2014/main" id="{2AE46048-E841-804E-B6F5-9CBADC81CFB8}"/>
              </a:ext>
            </a:extLst>
          </p:cNvPr>
          <p:cNvSpPr>
            <a:spLocks noGrp="1"/>
          </p:cNvSpPr>
          <p:nvPr>
            <p:ph sz="quarter" idx="10"/>
          </p:nvPr>
        </p:nvSpPr>
        <p:spPr>
          <a:xfrm>
            <a:off x="372346" y="977006"/>
            <a:ext cx="8487845" cy="810509"/>
          </a:xfrm>
        </p:spPr>
        <p:txBody>
          <a:bodyPr>
            <a:normAutofit/>
          </a:bodyPr>
          <a:lstStyle/>
          <a:p>
            <a:r>
              <a:rPr lang="en-US" dirty="0"/>
              <a:t>To achieve the Level 2 Children’s Care, Play, Learning and Development: Practice and Theory qualification, learners must achieve a minimum of </a:t>
            </a:r>
            <a:r>
              <a:rPr lang="en-US" dirty="0">
                <a:solidFill>
                  <a:srgbClr val="FF0000"/>
                </a:solidFill>
              </a:rPr>
              <a:t>40</a:t>
            </a:r>
            <a:r>
              <a:rPr lang="en-US" dirty="0"/>
              <a:t> </a:t>
            </a:r>
            <a:r>
              <a:rPr lang="en-US" dirty="0">
                <a:solidFill>
                  <a:schemeClr val="tx2"/>
                </a:solidFill>
              </a:rPr>
              <a:t>credits in total</a:t>
            </a:r>
          </a:p>
          <a:p>
            <a:endParaRPr lang="en-US" dirty="0"/>
          </a:p>
        </p:txBody>
      </p:sp>
      <p:sp>
        <p:nvSpPr>
          <p:cNvPr id="19" name="Title 18">
            <a:extLst>
              <a:ext uri="{FF2B5EF4-FFF2-40B4-BE49-F238E27FC236}">
                <a16:creationId xmlns:a16="http://schemas.microsoft.com/office/drawing/2014/main" id="{98AF9B6E-29B3-1D4D-B8EA-E98E6217F7F8}"/>
              </a:ext>
            </a:extLst>
          </p:cNvPr>
          <p:cNvSpPr>
            <a:spLocks noGrp="1"/>
          </p:cNvSpPr>
          <p:nvPr>
            <p:ph type="title"/>
          </p:nvPr>
        </p:nvSpPr>
        <p:spPr/>
        <p:txBody>
          <a:bodyPr>
            <a:noAutofit/>
          </a:bodyPr>
          <a:lstStyle/>
          <a:p>
            <a:r>
              <a:rPr lang="en-US" sz="1800" dirty="0"/>
              <a:t>Level 2 Children’s Care, Play, Learning and Development: Practice qualification</a:t>
            </a:r>
            <a:br>
              <a:rPr lang="en-US" sz="1800" dirty="0"/>
            </a:br>
            <a:r>
              <a:rPr lang="en-US" sz="1800" dirty="0">
                <a:solidFill>
                  <a:schemeClr val="tx1"/>
                </a:solidFill>
              </a:rPr>
              <a:t>Structure and Rules of Combination  </a:t>
            </a:r>
            <a:endParaRPr lang="en-US" sz="1800" dirty="0"/>
          </a:p>
        </p:txBody>
      </p:sp>
      <p:pic>
        <p:nvPicPr>
          <p:cNvPr id="13" name="Picture 12">
            <a:extLst>
              <a:ext uri="{FF2B5EF4-FFF2-40B4-BE49-F238E27FC236}">
                <a16:creationId xmlns:a16="http://schemas.microsoft.com/office/drawing/2014/main" id="{B8D1E510-B78F-4C4D-B025-79AA23D2418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346167" y="1826088"/>
            <a:ext cx="2714555" cy="2598358"/>
          </a:xfrm>
          <a:prstGeom prst="rect">
            <a:avLst/>
          </a:prstGeom>
        </p:spPr>
      </p:pic>
      <p:sp>
        <p:nvSpPr>
          <p:cNvPr id="15" name="Rectangle 14">
            <a:extLst>
              <a:ext uri="{FF2B5EF4-FFF2-40B4-BE49-F238E27FC236}">
                <a16:creationId xmlns:a16="http://schemas.microsoft.com/office/drawing/2014/main" id="{B8580689-BD06-424A-85F5-5E447EF5C59D}"/>
              </a:ext>
            </a:extLst>
          </p:cNvPr>
          <p:cNvSpPr/>
          <p:nvPr/>
        </p:nvSpPr>
        <p:spPr>
          <a:xfrm>
            <a:off x="9796993" y="2491172"/>
            <a:ext cx="1812902" cy="1569660"/>
          </a:xfrm>
          <a:prstGeom prst="rect">
            <a:avLst/>
          </a:prstGeom>
        </p:spPr>
        <p:txBody>
          <a:bodyPr wrap="square">
            <a:spAutoFit/>
          </a:bodyPr>
          <a:lstStyle/>
          <a:p>
            <a:pPr algn="ctr"/>
            <a:r>
              <a:rPr lang="en-GB" sz="2400" b="1" dirty="0"/>
              <a:t>Mandatory </a:t>
            </a:r>
            <a:br>
              <a:rPr lang="en-GB" sz="2400" b="1" dirty="0"/>
            </a:br>
            <a:r>
              <a:rPr lang="en-GB" sz="2400" b="1" dirty="0"/>
              <a:t>Group D</a:t>
            </a:r>
          </a:p>
          <a:p>
            <a:pPr algn="ctr"/>
            <a:r>
              <a:rPr lang="en-GB" sz="2400" b="1" dirty="0">
                <a:highlight>
                  <a:srgbClr val="FFFF00"/>
                </a:highlight>
              </a:rPr>
              <a:t>Unit 216 </a:t>
            </a:r>
          </a:p>
          <a:p>
            <a:pPr algn="ctr"/>
            <a:r>
              <a:rPr lang="en-GB" sz="2400" b="1" dirty="0"/>
              <a:t>5 credits</a:t>
            </a:r>
          </a:p>
        </p:txBody>
      </p:sp>
      <p:sp>
        <p:nvSpPr>
          <p:cNvPr id="2" name="TextBox 1">
            <a:extLst>
              <a:ext uri="{FF2B5EF4-FFF2-40B4-BE49-F238E27FC236}">
                <a16:creationId xmlns:a16="http://schemas.microsoft.com/office/drawing/2014/main" id="{CEA1C9DD-64F1-4C28-AA56-A7BE3B92F1F2}"/>
              </a:ext>
            </a:extLst>
          </p:cNvPr>
          <p:cNvSpPr txBox="1"/>
          <p:nvPr/>
        </p:nvSpPr>
        <p:spPr>
          <a:xfrm>
            <a:off x="582105" y="5409885"/>
            <a:ext cx="11148684" cy="369332"/>
          </a:xfrm>
          <a:prstGeom prst="rect">
            <a:avLst/>
          </a:prstGeom>
          <a:noFill/>
        </p:spPr>
        <p:txBody>
          <a:bodyPr wrap="square" rtlCol="0">
            <a:spAutoFit/>
          </a:bodyPr>
          <a:lstStyle/>
          <a:p>
            <a:pPr algn="ctr"/>
            <a:r>
              <a:rPr lang="en-GB" dirty="0"/>
              <a:t>       Learners must pass all components to gain this qualification. </a:t>
            </a:r>
          </a:p>
        </p:txBody>
      </p:sp>
      <p:sp>
        <p:nvSpPr>
          <p:cNvPr id="17" name="Rounded Rectangle 8">
            <a:extLst>
              <a:ext uri="{FF2B5EF4-FFF2-40B4-BE49-F238E27FC236}">
                <a16:creationId xmlns:a16="http://schemas.microsoft.com/office/drawing/2014/main" id="{B2C178D4-EE5F-4FF1-B194-D50CB5747A5A}"/>
              </a:ext>
            </a:extLst>
          </p:cNvPr>
          <p:cNvSpPr/>
          <p:nvPr/>
        </p:nvSpPr>
        <p:spPr>
          <a:xfrm>
            <a:off x="1328739" y="4737838"/>
            <a:ext cx="7210424" cy="340519"/>
          </a:xfrm>
          <a:prstGeom prst="roundRect">
            <a:avLst/>
          </a:prstGeom>
          <a:solidFill>
            <a:schemeClr val="tx2"/>
          </a:solidFill>
          <a:ln>
            <a:noFill/>
          </a:ln>
        </p:spPr>
        <p:txBody>
          <a:bodyPr wrap="square">
            <a:spAutoFit/>
          </a:bodyPr>
          <a:lstStyle/>
          <a:p>
            <a:r>
              <a:rPr lang="en-GB" sz="1400" dirty="0">
                <a:solidFill>
                  <a:schemeClr val="bg1"/>
                </a:solidFill>
              </a:rPr>
              <a:t>                                              90% of the qualification </a:t>
            </a:r>
          </a:p>
        </p:txBody>
      </p:sp>
      <p:sp>
        <p:nvSpPr>
          <p:cNvPr id="18" name="Rounded Rectangle 8">
            <a:extLst>
              <a:ext uri="{FF2B5EF4-FFF2-40B4-BE49-F238E27FC236}">
                <a16:creationId xmlns:a16="http://schemas.microsoft.com/office/drawing/2014/main" id="{392D896C-CABA-484B-AC42-A68B2B79661A}"/>
              </a:ext>
            </a:extLst>
          </p:cNvPr>
          <p:cNvSpPr/>
          <p:nvPr/>
        </p:nvSpPr>
        <p:spPr>
          <a:xfrm>
            <a:off x="9584256" y="4696085"/>
            <a:ext cx="2238375" cy="340519"/>
          </a:xfrm>
          <a:prstGeom prst="roundRect">
            <a:avLst/>
          </a:prstGeom>
          <a:solidFill>
            <a:schemeClr val="tx2"/>
          </a:solidFill>
          <a:ln>
            <a:noFill/>
          </a:ln>
        </p:spPr>
        <p:txBody>
          <a:bodyPr wrap="square">
            <a:spAutoFit/>
          </a:bodyPr>
          <a:lstStyle/>
          <a:p>
            <a:r>
              <a:rPr lang="en-GB" sz="1400" dirty="0">
                <a:solidFill>
                  <a:schemeClr val="bg1"/>
                </a:solidFill>
              </a:rPr>
              <a:t>10% of the qualification</a:t>
            </a:r>
          </a:p>
        </p:txBody>
      </p:sp>
    </p:spTree>
    <p:extLst>
      <p:ext uri="{BB962C8B-B14F-4D97-AF65-F5344CB8AC3E}">
        <p14:creationId xmlns:p14="http://schemas.microsoft.com/office/powerpoint/2010/main" val="255768898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4BAEDC3A-89E4-4814-A285-2A35196FE75A}"/>
              </a:ext>
            </a:extLst>
          </p:cNvPr>
          <p:cNvSpPr/>
          <p:nvPr/>
        </p:nvSpPr>
        <p:spPr>
          <a:xfrm>
            <a:off x="311019" y="1028219"/>
            <a:ext cx="10985241" cy="923330"/>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i="0" u="none" strike="noStrike" kern="1600" cap="none" spc="0" normalizeH="0" baseline="0" noProof="0" dirty="0">
                <a:ln>
                  <a:noFill/>
                </a:ln>
                <a:solidFill>
                  <a:srgbClr val="1E7BB9"/>
                </a:solidFill>
                <a:effectLst/>
                <a:highlight>
                  <a:srgbClr val="FFFF00"/>
                </a:highlight>
                <a:uLnTx/>
                <a:uFillTx/>
                <a:latin typeface="Arial" panose="020B0604020202020204" pitchFamily="34" charset="0"/>
                <a:ea typeface="Times New Roman" panose="02020603050405020304" pitchFamily="18" charset="0"/>
                <a:cs typeface="Arial" panose="020B0604020202020204" pitchFamily="34" charset="0"/>
              </a:rPr>
              <a:t>Unit 216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i="0" u="none" strike="noStrike" kern="1600" cap="none" spc="0" normalizeH="0" baseline="0" noProof="0" dirty="0">
                <a:ln>
                  <a:noFill/>
                </a:ln>
                <a:solidFill>
                  <a:srgbClr val="1E7BB9"/>
                </a:solidFill>
                <a:effectLst/>
                <a:uLnTx/>
                <a:uFillTx/>
                <a:latin typeface="Arial" panose="020B0604020202020204" pitchFamily="34" charset="0"/>
                <a:ea typeface="Times New Roman" panose="02020603050405020304" pitchFamily="18" charset="0"/>
                <a:cs typeface="Arial" panose="020B0604020202020204" pitchFamily="34" charset="0"/>
              </a:rPr>
              <a:t>	</a:t>
            </a:r>
            <a:br>
              <a:rPr kumimoji="0" lang="en-GB" sz="1800" i="0" u="none" strike="noStrike" kern="1600" cap="none" spc="0" normalizeH="0" baseline="0" noProof="0" dirty="0">
                <a:ln>
                  <a:noFill/>
                </a:ln>
                <a:solidFill>
                  <a:srgbClr val="1E7BB9"/>
                </a:solidFill>
                <a:effectLst/>
                <a:uLnTx/>
                <a:uFillTx/>
                <a:latin typeface="Arial" panose="020B0604020202020204" pitchFamily="34" charset="0"/>
                <a:ea typeface="Times New Roman" panose="02020603050405020304" pitchFamily="18" charset="0"/>
                <a:cs typeface="Arial" panose="020B0604020202020204" pitchFamily="34" charset="0"/>
              </a:rPr>
            </a:br>
            <a:r>
              <a:rPr kumimoji="0" lang="en-GB" sz="1800" i="0" u="none" strike="noStrike" kern="1600" cap="none" spc="0" normalizeH="0" baseline="0" noProof="0" dirty="0">
                <a:ln>
                  <a:noFill/>
                </a:ln>
                <a:solidFill>
                  <a:srgbClr val="1E7BB9"/>
                </a:solidFill>
                <a:effectLst/>
                <a:uLnTx/>
                <a:uFillTx/>
                <a:latin typeface="Arial" panose="020B0604020202020204" pitchFamily="34" charset="0"/>
                <a:ea typeface="Times New Roman" panose="02020603050405020304" pitchFamily="18" charset="0"/>
                <a:cs typeface="Arial" panose="020B0604020202020204" pitchFamily="34" charset="0"/>
              </a:rPr>
              <a:t>Understanding Children's Care, Play, Learning and Development</a:t>
            </a:r>
            <a:endParaRPr kumimoji="0" lang="en-GB" sz="1200" i="0" u="none" strike="noStrike" kern="160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Arial" panose="020B0604020202020204" pitchFamily="34" charset="0"/>
            </a:endParaRPr>
          </a:p>
        </p:txBody>
      </p:sp>
      <p:graphicFrame>
        <p:nvGraphicFramePr>
          <p:cNvPr id="5" name="Table 4">
            <a:extLst>
              <a:ext uri="{FF2B5EF4-FFF2-40B4-BE49-F238E27FC236}">
                <a16:creationId xmlns:a16="http://schemas.microsoft.com/office/drawing/2014/main" id="{80F4800F-C644-42D4-AA4C-4F55501B7B02}"/>
              </a:ext>
            </a:extLst>
          </p:cNvPr>
          <p:cNvGraphicFramePr>
            <a:graphicFrameLocks noGrp="1"/>
          </p:cNvGraphicFramePr>
          <p:nvPr>
            <p:extLst>
              <p:ext uri="{D42A27DB-BD31-4B8C-83A1-F6EECF244321}">
                <p14:modId xmlns:p14="http://schemas.microsoft.com/office/powerpoint/2010/main" val="2687304343"/>
              </p:ext>
            </p:extLst>
          </p:nvPr>
        </p:nvGraphicFramePr>
        <p:xfrm>
          <a:off x="431563" y="2349046"/>
          <a:ext cx="7503666" cy="3502783"/>
        </p:xfrm>
        <a:graphic>
          <a:graphicData uri="http://schemas.openxmlformats.org/drawingml/2006/table">
            <a:tbl>
              <a:tblPr firstRow="1" firstCol="1" lastRow="1" lastCol="1" bandRow="1" bandCol="1">
                <a:tableStyleId>{5C22544A-7EE6-4342-B048-85BDC9FD1C3A}</a:tableStyleId>
              </a:tblPr>
              <a:tblGrid>
                <a:gridCol w="1364260">
                  <a:extLst>
                    <a:ext uri="{9D8B030D-6E8A-4147-A177-3AD203B41FA5}">
                      <a16:colId xmlns:a16="http://schemas.microsoft.com/office/drawing/2014/main" val="61828393"/>
                    </a:ext>
                  </a:extLst>
                </a:gridCol>
                <a:gridCol w="6139406">
                  <a:extLst>
                    <a:ext uri="{9D8B030D-6E8A-4147-A177-3AD203B41FA5}">
                      <a16:colId xmlns:a16="http://schemas.microsoft.com/office/drawing/2014/main" val="2734892980"/>
                    </a:ext>
                  </a:extLst>
                </a:gridCol>
              </a:tblGrid>
              <a:tr h="220739">
                <a:tc>
                  <a:txBody>
                    <a:bodyPr/>
                    <a:lstStyle/>
                    <a:p>
                      <a:pPr algn="r">
                        <a:lnSpc>
                          <a:spcPts val="1300"/>
                        </a:lnSpc>
                        <a:spcBef>
                          <a:spcPts val="300"/>
                        </a:spcBef>
                        <a:spcAft>
                          <a:spcPts val="300"/>
                        </a:spcAft>
                      </a:pPr>
                      <a:r>
                        <a:rPr lang="en-GB" sz="1200" dirty="0">
                          <a:effectLst/>
                        </a:rPr>
                        <a:t>Level:</a:t>
                      </a:r>
                      <a:endParaRPr lang="en-GB" sz="1200" b="1" dirty="0">
                        <a:effectLst/>
                        <a:latin typeface="CongressSans"/>
                        <a:ea typeface="Times New Roman" panose="02020603050405020304" pitchFamily="18" charset="0"/>
                        <a:cs typeface="Times New Roman" panose="02020603050405020304" pitchFamily="18" charset="0"/>
                      </a:endParaRPr>
                    </a:p>
                  </a:txBody>
                  <a:tcPr marL="68580" marR="68580" marT="0" marB="0">
                    <a:solidFill>
                      <a:srgbClr val="007BB9"/>
                    </a:solidFill>
                  </a:tcPr>
                </a:tc>
                <a:tc>
                  <a:txBody>
                    <a:bodyPr/>
                    <a:lstStyle/>
                    <a:p>
                      <a:pPr>
                        <a:lnSpc>
                          <a:spcPts val="1250"/>
                        </a:lnSpc>
                        <a:spcBef>
                          <a:spcPts val="400"/>
                        </a:spcBef>
                        <a:spcAft>
                          <a:spcPts val="400"/>
                        </a:spcAft>
                      </a:pPr>
                      <a:r>
                        <a:rPr lang="en-GB" sz="1200" dirty="0">
                          <a:effectLst/>
                        </a:rPr>
                        <a:t>Level 2</a:t>
                      </a:r>
                      <a:endParaRPr lang="en-GB" sz="1200" dirty="0">
                        <a:effectLst/>
                        <a:latin typeface="CongressSans"/>
                        <a:ea typeface="Times New Roman" panose="02020603050405020304" pitchFamily="18" charset="0"/>
                        <a:cs typeface="Times New Roman" panose="02020603050405020304" pitchFamily="18" charset="0"/>
                      </a:endParaRPr>
                    </a:p>
                  </a:txBody>
                  <a:tcPr marL="68580" marR="68580" marT="0" marB="0">
                    <a:solidFill>
                      <a:srgbClr val="007BB9"/>
                    </a:solidFill>
                  </a:tcPr>
                </a:tc>
                <a:extLst>
                  <a:ext uri="{0D108BD9-81ED-4DB2-BD59-A6C34878D82A}">
                    <a16:rowId xmlns:a16="http://schemas.microsoft.com/office/drawing/2014/main" val="880473030"/>
                  </a:ext>
                </a:extLst>
              </a:tr>
              <a:tr h="220739">
                <a:tc>
                  <a:txBody>
                    <a:bodyPr/>
                    <a:lstStyle/>
                    <a:p>
                      <a:pPr algn="r">
                        <a:lnSpc>
                          <a:spcPts val="1300"/>
                        </a:lnSpc>
                        <a:spcBef>
                          <a:spcPts val="300"/>
                        </a:spcBef>
                        <a:spcAft>
                          <a:spcPts val="300"/>
                        </a:spcAft>
                      </a:pPr>
                      <a:r>
                        <a:rPr lang="en-GB" sz="1200" dirty="0">
                          <a:solidFill>
                            <a:schemeClr val="tx1"/>
                          </a:solidFill>
                          <a:effectLst/>
                        </a:rPr>
                        <a:t>GLH:</a:t>
                      </a:r>
                      <a:endParaRPr lang="en-GB" sz="1200" b="1" dirty="0">
                        <a:solidFill>
                          <a:schemeClr val="tx1"/>
                        </a:solidFill>
                        <a:effectLst/>
                        <a:latin typeface="CongressSans"/>
                        <a:ea typeface="Times New Roman" panose="02020603050405020304" pitchFamily="18" charset="0"/>
                        <a:cs typeface="Times New Roman" panose="02020603050405020304" pitchFamily="18" charset="0"/>
                      </a:endParaRPr>
                    </a:p>
                  </a:txBody>
                  <a:tcPr marL="68580" marR="68580" marT="0" marB="0">
                    <a:solidFill>
                      <a:srgbClr val="CBD7E6"/>
                    </a:solidFill>
                  </a:tcPr>
                </a:tc>
                <a:tc>
                  <a:txBody>
                    <a:bodyPr/>
                    <a:lstStyle/>
                    <a:p>
                      <a:pPr>
                        <a:lnSpc>
                          <a:spcPts val="1250"/>
                        </a:lnSpc>
                        <a:spcBef>
                          <a:spcPts val="400"/>
                        </a:spcBef>
                        <a:spcAft>
                          <a:spcPts val="400"/>
                        </a:spcAft>
                      </a:pPr>
                      <a:r>
                        <a:rPr lang="en-GB" sz="1200" dirty="0">
                          <a:solidFill>
                            <a:schemeClr val="tx1"/>
                          </a:solidFill>
                          <a:effectLst/>
                        </a:rPr>
                        <a:t>50</a:t>
                      </a:r>
                      <a:endParaRPr lang="en-GB" sz="1200" dirty="0">
                        <a:solidFill>
                          <a:schemeClr val="tx1"/>
                        </a:solidFill>
                        <a:effectLst/>
                        <a:latin typeface="CongressSans"/>
                        <a:ea typeface="Times New Roman" panose="02020603050405020304" pitchFamily="18" charset="0"/>
                        <a:cs typeface="Times New Roman" panose="02020603050405020304" pitchFamily="18" charset="0"/>
                      </a:endParaRPr>
                    </a:p>
                  </a:txBody>
                  <a:tcPr marL="68580" marR="68580" marT="0" marB="0">
                    <a:solidFill>
                      <a:srgbClr val="CBD7E6"/>
                    </a:solidFill>
                  </a:tcPr>
                </a:tc>
                <a:extLst>
                  <a:ext uri="{0D108BD9-81ED-4DB2-BD59-A6C34878D82A}">
                    <a16:rowId xmlns:a16="http://schemas.microsoft.com/office/drawing/2014/main" val="164377660"/>
                  </a:ext>
                </a:extLst>
              </a:tr>
              <a:tr h="220739">
                <a:tc>
                  <a:txBody>
                    <a:bodyPr/>
                    <a:lstStyle/>
                    <a:p>
                      <a:pPr algn="r">
                        <a:lnSpc>
                          <a:spcPts val="1300"/>
                        </a:lnSpc>
                        <a:spcBef>
                          <a:spcPts val="300"/>
                        </a:spcBef>
                        <a:spcAft>
                          <a:spcPts val="300"/>
                        </a:spcAft>
                      </a:pPr>
                      <a:r>
                        <a:rPr lang="en-GB" sz="1200" dirty="0">
                          <a:solidFill>
                            <a:schemeClr val="tx1"/>
                          </a:solidFill>
                          <a:effectLst/>
                        </a:rPr>
                        <a:t>Credit Value</a:t>
                      </a:r>
                      <a:endParaRPr lang="en-GB" sz="1200" b="1" dirty="0">
                        <a:solidFill>
                          <a:schemeClr val="tx1"/>
                        </a:solidFill>
                        <a:effectLst/>
                        <a:latin typeface="CongressSans"/>
                        <a:ea typeface="Times New Roman" panose="02020603050405020304" pitchFamily="18" charset="0"/>
                        <a:cs typeface="Times New Roman" panose="02020603050405020304" pitchFamily="18" charset="0"/>
                      </a:endParaRPr>
                    </a:p>
                  </a:txBody>
                  <a:tcPr marL="68580" marR="68580" marT="0" marB="0">
                    <a:solidFill>
                      <a:srgbClr val="E7ECF3"/>
                    </a:solidFill>
                  </a:tcPr>
                </a:tc>
                <a:tc>
                  <a:txBody>
                    <a:bodyPr/>
                    <a:lstStyle/>
                    <a:p>
                      <a:pPr>
                        <a:lnSpc>
                          <a:spcPts val="1250"/>
                        </a:lnSpc>
                        <a:spcBef>
                          <a:spcPts val="400"/>
                        </a:spcBef>
                        <a:spcAft>
                          <a:spcPts val="400"/>
                        </a:spcAft>
                      </a:pPr>
                      <a:r>
                        <a:rPr lang="en-GB" sz="1200" dirty="0">
                          <a:solidFill>
                            <a:schemeClr val="tx1"/>
                          </a:solidFill>
                          <a:effectLst/>
                        </a:rPr>
                        <a:t>5 credits</a:t>
                      </a:r>
                      <a:endParaRPr lang="en-GB" sz="1200" dirty="0">
                        <a:solidFill>
                          <a:schemeClr val="tx1"/>
                        </a:solidFill>
                        <a:effectLst/>
                        <a:latin typeface="CongressSans"/>
                        <a:ea typeface="Times New Roman" panose="02020603050405020304" pitchFamily="18" charset="0"/>
                        <a:cs typeface="Times New Roman" panose="02020603050405020304" pitchFamily="18" charset="0"/>
                      </a:endParaRPr>
                    </a:p>
                  </a:txBody>
                  <a:tcPr marL="68580" marR="68580" marT="0" marB="0">
                    <a:solidFill>
                      <a:srgbClr val="E7ECF3"/>
                    </a:solidFill>
                  </a:tcPr>
                </a:tc>
                <a:extLst>
                  <a:ext uri="{0D108BD9-81ED-4DB2-BD59-A6C34878D82A}">
                    <a16:rowId xmlns:a16="http://schemas.microsoft.com/office/drawing/2014/main" val="3862961040"/>
                  </a:ext>
                </a:extLst>
              </a:tr>
              <a:tr h="2042511">
                <a:tc>
                  <a:txBody>
                    <a:bodyPr/>
                    <a:lstStyle/>
                    <a:p>
                      <a:pPr algn="r">
                        <a:lnSpc>
                          <a:spcPts val="1300"/>
                        </a:lnSpc>
                        <a:spcBef>
                          <a:spcPts val="300"/>
                        </a:spcBef>
                        <a:spcAft>
                          <a:spcPts val="300"/>
                        </a:spcAft>
                      </a:pPr>
                      <a:r>
                        <a:rPr lang="en-GB" sz="1200" dirty="0">
                          <a:solidFill>
                            <a:schemeClr val="tx1"/>
                          </a:solidFill>
                          <a:effectLst/>
                        </a:rPr>
                        <a:t>Aim:</a:t>
                      </a:r>
                      <a:endParaRPr lang="en-GB" sz="1200" b="1" dirty="0">
                        <a:solidFill>
                          <a:schemeClr val="tx1"/>
                        </a:solidFill>
                        <a:effectLst/>
                        <a:latin typeface="CongressSans"/>
                        <a:ea typeface="Times New Roman" panose="02020603050405020304" pitchFamily="18" charset="0"/>
                        <a:cs typeface="Times New Roman" panose="02020603050405020304" pitchFamily="18" charset="0"/>
                      </a:endParaRPr>
                    </a:p>
                  </a:txBody>
                  <a:tcPr marL="68580" marR="68580" marT="0" marB="0">
                    <a:solidFill>
                      <a:srgbClr val="CBD7E6"/>
                    </a:solidFill>
                  </a:tcPr>
                </a:tc>
                <a:tc>
                  <a:txBody>
                    <a:bodyPr/>
                    <a:lstStyle/>
                    <a:p>
                      <a:pPr>
                        <a:lnSpc>
                          <a:spcPct val="107000"/>
                        </a:lnSpc>
                        <a:spcBef>
                          <a:spcPts val="200"/>
                        </a:spcBef>
                        <a:spcAft>
                          <a:spcPts val="0"/>
                        </a:spcAft>
                      </a:pPr>
                      <a:r>
                        <a:rPr lang="en-GB" sz="1200" dirty="0">
                          <a:solidFill>
                            <a:schemeClr val="tx1"/>
                          </a:solidFill>
                          <a:effectLst/>
                        </a:rPr>
                        <a:t>To build on knowledge of children's care, play, learning and development through</a:t>
                      </a:r>
                    </a:p>
                    <a:p>
                      <a:pPr>
                        <a:lnSpc>
                          <a:spcPct val="107000"/>
                        </a:lnSpc>
                        <a:spcBef>
                          <a:spcPts val="200"/>
                        </a:spcBef>
                        <a:spcAft>
                          <a:spcPts val="0"/>
                        </a:spcAft>
                      </a:pPr>
                      <a:r>
                        <a:rPr lang="en-GB" sz="1200" dirty="0">
                          <a:solidFill>
                            <a:schemeClr val="tx1"/>
                          </a:solidFill>
                          <a:effectLst/>
                        </a:rPr>
                        <a:t> </a:t>
                      </a:r>
                    </a:p>
                    <a:p>
                      <a:pPr marL="342900" lvl="0" indent="-342900">
                        <a:lnSpc>
                          <a:spcPct val="107000"/>
                        </a:lnSpc>
                        <a:spcBef>
                          <a:spcPts val="200"/>
                        </a:spcBef>
                        <a:spcAft>
                          <a:spcPts val="0"/>
                        </a:spcAft>
                        <a:buFont typeface="Symbol" panose="05050102010706020507" pitchFamily="18" charset="2"/>
                        <a:buChar char=""/>
                      </a:pPr>
                      <a:r>
                        <a:rPr lang="en-GB" sz="1200" dirty="0">
                          <a:solidFill>
                            <a:schemeClr val="tx1"/>
                          </a:solidFill>
                          <a:effectLst/>
                        </a:rPr>
                        <a:t>consolidating knowledge of children’s health, well-being and development, 0-19 years and factors that support health and well-being and development</a:t>
                      </a:r>
                    </a:p>
                    <a:p>
                      <a:pPr marL="231140">
                        <a:lnSpc>
                          <a:spcPct val="107000"/>
                        </a:lnSpc>
                        <a:spcBef>
                          <a:spcPts val="200"/>
                        </a:spcBef>
                        <a:spcAft>
                          <a:spcPts val="0"/>
                        </a:spcAft>
                      </a:pPr>
                      <a:r>
                        <a:rPr lang="en-GB" sz="1200" dirty="0">
                          <a:solidFill>
                            <a:schemeClr val="tx1"/>
                          </a:solidFill>
                          <a:effectLst/>
                        </a:rPr>
                        <a:t> </a:t>
                      </a:r>
                    </a:p>
                    <a:p>
                      <a:pPr marL="342900" lvl="0" indent="-342900">
                        <a:lnSpc>
                          <a:spcPct val="107000"/>
                        </a:lnSpc>
                        <a:spcBef>
                          <a:spcPts val="200"/>
                        </a:spcBef>
                        <a:spcAft>
                          <a:spcPts val="0"/>
                        </a:spcAft>
                        <a:buFont typeface="Symbol" panose="05050102010706020507" pitchFamily="18" charset="2"/>
                        <a:buChar char=""/>
                      </a:pPr>
                      <a:r>
                        <a:rPr lang="en-GB" sz="1200" dirty="0">
                          <a:solidFill>
                            <a:schemeClr val="tx1"/>
                          </a:solidFill>
                          <a:effectLst/>
                        </a:rPr>
                        <a:t>gaining in-depth knowledge of the role and value of the social care, education and health services available in Wales to support with children's care, health, well-being and development needs.</a:t>
                      </a:r>
                      <a:endParaRPr lang="en-GB" sz="1200" dirty="0">
                        <a:solidFill>
                          <a:schemeClr val="tx1"/>
                        </a:solidFill>
                        <a:effectLst/>
                        <a:latin typeface="CongressSans"/>
                        <a:ea typeface="Times New Roman" panose="02020603050405020304" pitchFamily="18" charset="0"/>
                        <a:cs typeface="CongressSans"/>
                      </a:endParaRPr>
                    </a:p>
                  </a:txBody>
                  <a:tcPr marL="68580" marR="68580" marT="0" marB="0">
                    <a:solidFill>
                      <a:srgbClr val="CBD7E6"/>
                    </a:solidFill>
                  </a:tcPr>
                </a:tc>
                <a:extLst>
                  <a:ext uri="{0D108BD9-81ED-4DB2-BD59-A6C34878D82A}">
                    <a16:rowId xmlns:a16="http://schemas.microsoft.com/office/drawing/2014/main" val="1101154367"/>
                  </a:ext>
                </a:extLst>
              </a:tr>
              <a:tr h="798055">
                <a:tc>
                  <a:txBody>
                    <a:bodyPr/>
                    <a:lstStyle/>
                    <a:p>
                      <a:pPr algn="r">
                        <a:lnSpc>
                          <a:spcPts val="1300"/>
                        </a:lnSpc>
                        <a:spcBef>
                          <a:spcPts val="300"/>
                        </a:spcBef>
                        <a:spcAft>
                          <a:spcPts val="300"/>
                        </a:spcAft>
                      </a:pPr>
                      <a:r>
                        <a:rPr lang="en-GB" sz="1200">
                          <a:solidFill>
                            <a:schemeClr val="tx1"/>
                          </a:solidFill>
                          <a:effectLst/>
                        </a:rPr>
                        <a:t>Assessment type:    </a:t>
                      </a:r>
                      <a:endParaRPr lang="en-GB" sz="1200" b="1">
                        <a:solidFill>
                          <a:schemeClr val="tx1"/>
                        </a:solidFill>
                        <a:effectLst/>
                        <a:latin typeface="CongressSans"/>
                        <a:ea typeface="Times New Roman" panose="02020603050405020304" pitchFamily="18" charset="0"/>
                        <a:cs typeface="Times New Roman" panose="02020603050405020304" pitchFamily="18" charset="0"/>
                      </a:endParaRPr>
                    </a:p>
                  </a:txBody>
                  <a:tcPr marL="68580" marR="68580" marT="0" marB="0">
                    <a:solidFill>
                      <a:srgbClr val="E7ECF3"/>
                    </a:solidFill>
                  </a:tcPr>
                </a:tc>
                <a:tc>
                  <a:txBody>
                    <a:bodyPr/>
                    <a:lstStyle/>
                    <a:p>
                      <a:pPr>
                        <a:lnSpc>
                          <a:spcPts val="1250"/>
                        </a:lnSpc>
                        <a:spcBef>
                          <a:spcPts val="400"/>
                        </a:spcBef>
                        <a:spcAft>
                          <a:spcPts val="400"/>
                        </a:spcAft>
                      </a:pPr>
                      <a:r>
                        <a:rPr lang="en-GB" sz="1200" dirty="0">
                          <a:solidFill>
                            <a:schemeClr val="tx1"/>
                          </a:solidFill>
                          <a:effectLst/>
                        </a:rPr>
                        <a:t>External assessment: written or online examination. </a:t>
                      </a:r>
                    </a:p>
                    <a:p>
                      <a:pPr>
                        <a:lnSpc>
                          <a:spcPts val="1250"/>
                        </a:lnSpc>
                        <a:spcBef>
                          <a:spcPts val="400"/>
                        </a:spcBef>
                        <a:spcAft>
                          <a:spcPts val="400"/>
                        </a:spcAft>
                      </a:pPr>
                      <a:r>
                        <a:rPr lang="en-GB" sz="1200" dirty="0">
                          <a:solidFill>
                            <a:schemeClr val="tx1"/>
                          </a:solidFill>
                          <a:effectLst/>
                        </a:rPr>
                        <a:t>This assessment will assess knowledge and understanding of all content over the lifespan of the specification. </a:t>
                      </a:r>
                      <a:endParaRPr lang="en-GB" sz="1200" dirty="0">
                        <a:solidFill>
                          <a:schemeClr val="tx1"/>
                        </a:solidFill>
                        <a:effectLst/>
                        <a:latin typeface="CongressSans"/>
                        <a:ea typeface="Times New Roman" panose="02020603050405020304" pitchFamily="18" charset="0"/>
                        <a:cs typeface="Times New Roman" panose="02020603050405020304" pitchFamily="18" charset="0"/>
                      </a:endParaRPr>
                    </a:p>
                  </a:txBody>
                  <a:tcPr marL="68580" marR="68580" marT="0" marB="0">
                    <a:solidFill>
                      <a:srgbClr val="E7ECF3"/>
                    </a:solidFill>
                  </a:tcPr>
                </a:tc>
                <a:extLst>
                  <a:ext uri="{0D108BD9-81ED-4DB2-BD59-A6C34878D82A}">
                    <a16:rowId xmlns:a16="http://schemas.microsoft.com/office/drawing/2014/main" val="4196272345"/>
                  </a:ext>
                </a:extLst>
              </a:tr>
            </a:tbl>
          </a:graphicData>
        </a:graphic>
      </p:graphicFrame>
      <p:sp>
        <p:nvSpPr>
          <p:cNvPr id="4" name="TextBox 3">
            <a:extLst>
              <a:ext uri="{FF2B5EF4-FFF2-40B4-BE49-F238E27FC236}">
                <a16:creationId xmlns:a16="http://schemas.microsoft.com/office/drawing/2014/main" id="{88D8F8F4-3755-4225-A82B-010EBE112911}"/>
              </a:ext>
            </a:extLst>
          </p:cNvPr>
          <p:cNvSpPr txBox="1"/>
          <p:nvPr/>
        </p:nvSpPr>
        <p:spPr>
          <a:xfrm>
            <a:off x="8008605" y="1669257"/>
            <a:ext cx="3620901" cy="132343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prstClr val="black"/>
                </a:solidFill>
                <a:effectLst/>
                <a:highlight>
                  <a:srgbClr val="FFFF00"/>
                </a:highlight>
                <a:uLnTx/>
                <a:uFillTx/>
                <a:latin typeface="Arial" panose="020B0604020202020204" pitchFamily="34" charset="0"/>
                <a:cs typeface="Arial" panose="020B0604020202020204" pitchFamily="34" charset="0"/>
              </a:rPr>
              <a:t>The</a:t>
            </a:r>
            <a:r>
              <a:rPr kumimoji="0" lang="en-GB" sz="16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 content has been designed to be delivered in a classroom environment or workshops running alongside the mandatory practice hours.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All content is mandatory. </a:t>
            </a:r>
          </a:p>
        </p:txBody>
      </p:sp>
      <p:sp>
        <p:nvSpPr>
          <p:cNvPr id="7" name="Title 18">
            <a:extLst>
              <a:ext uri="{FF2B5EF4-FFF2-40B4-BE49-F238E27FC236}">
                <a16:creationId xmlns:a16="http://schemas.microsoft.com/office/drawing/2014/main" id="{D4B56BF8-CE0F-A942-8838-1A3F2D4EBEAA}"/>
              </a:ext>
            </a:extLst>
          </p:cNvPr>
          <p:cNvSpPr txBox="1">
            <a:spLocks/>
          </p:cNvSpPr>
          <p:nvPr/>
        </p:nvSpPr>
        <p:spPr>
          <a:xfrm>
            <a:off x="282011" y="208722"/>
            <a:ext cx="10223323" cy="447261"/>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pPr lvl="0">
              <a:defRPr/>
            </a:pPr>
            <a:r>
              <a:rPr lang="en-US" sz="1800" dirty="0">
                <a:solidFill>
                  <a:srgbClr val="007BB9"/>
                </a:solidFill>
                <a:latin typeface="Arial" panose="020B0604020202020204"/>
              </a:rPr>
              <a:t>Level 2 Children’s Care, Play, Learning  and Development: Practice and Theory</a:t>
            </a:r>
          </a:p>
          <a:p>
            <a:pPr lvl="0">
              <a:defRPr/>
            </a:pPr>
            <a:endParaRPr lang="en-US" dirty="0">
              <a:solidFill>
                <a:srgbClr val="007BB9"/>
              </a:solidFill>
              <a:latin typeface="Arial" panose="020B0604020202020204"/>
            </a:endParaRPr>
          </a:p>
        </p:txBody>
      </p:sp>
    </p:spTree>
    <p:extLst>
      <p:ext uri="{BB962C8B-B14F-4D97-AF65-F5344CB8AC3E}">
        <p14:creationId xmlns:p14="http://schemas.microsoft.com/office/powerpoint/2010/main" val="74850802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4BAEDC3A-89E4-4814-A285-2A35196FE75A}"/>
              </a:ext>
            </a:extLst>
          </p:cNvPr>
          <p:cNvSpPr/>
          <p:nvPr/>
        </p:nvSpPr>
        <p:spPr>
          <a:xfrm>
            <a:off x="311019" y="948009"/>
            <a:ext cx="10985241" cy="369332"/>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i="0" u="none" strike="noStrike" kern="1600" cap="none" spc="0" normalizeH="0" baseline="0" noProof="0" dirty="0">
                <a:ln>
                  <a:noFill/>
                </a:ln>
                <a:solidFill>
                  <a:srgbClr val="1E7BB9"/>
                </a:solidFill>
                <a:effectLst/>
                <a:uLnTx/>
                <a:uFillTx/>
                <a:latin typeface="Arial" panose="020B0604020202020204" pitchFamily="34" charset="0"/>
                <a:ea typeface="Times New Roman" panose="02020603050405020304" pitchFamily="18" charset="0"/>
                <a:cs typeface="Arial" panose="020B0604020202020204" pitchFamily="34" charset="0"/>
              </a:rPr>
              <a:t>Understanding Children's Care, Play, Learning and Development</a:t>
            </a:r>
            <a:endParaRPr kumimoji="0" lang="en-GB" sz="1200" i="0" u="none" strike="noStrike" kern="160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Arial" panose="020B0604020202020204" pitchFamily="34" charset="0"/>
            </a:endParaRPr>
          </a:p>
        </p:txBody>
      </p:sp>
      <p:sp>
        <p:nvSpPr>
          <p:cNvPr id="6" name="Title 18">
            <a:extLst>
              <a:ext uri="{FF2B5EF4-FFF2-40B4-BE49-F238E27FC236}">
                <a16:creationId xmlns:a16="http://schemas.microsoft.com/office/drawing/2014/main" id="{D4B56BF8-CE0F-A942-8838-1A3F2D4EBEAA}"/>
              </a:ext>
            </a:extLst>
          </p:cNvPr>
          <p:cNvSpPr txBox="1">
            <a:spLocks/>
          </p:cNvSpPr>
          <p:nvPr/>
        </p:nvSpPr>
        <p:spPr>
          <a:xfrm>
            <a:off x="282011" y="208722"/>
            <a:ext cx="10223323" cy="447261"/>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pPr lvl="0">
              <a:defRPr/>
            </a:pPr>
            <a:r>
              <a:rPr lang="en-US" sz="1800" dirty="0">
                <a:solidFill>
                  <a:srgbClr val="007BB9"/>
                </a:solidFill>
                <a:latin typeface="Arial" panose="020B0604020202020204"/>
              </a:rPr>
              <a:t>Level 2 Children’s Care, Play, Learning  and Development: Practice and Theory</a:t>
            </a:r>
          </a:p>
          <a:p>
            <a:pPr lvl="0">
              <a:defRPr/>
            </a:pPr>
            <a:endParaRPr lang="en-US" dirty="0">
              <a:solidFill>
                <a:srgbClr val="007BB9"/>
              </a:solidFill>
              <a:latin typeface="Arial" panose="020B0604020202020204"/>
            </a:endParaRPr>
          </a:p>
        </p:txBody>
      </p:sp>
      <p:pic>
        <p:nvPicPr>
          <p:cNvPr id="5" name="Picture 4"/>
          <p:cNvPicPr>
            <a:picLocks noChangeAspect="1"/>
          </p:cNvPicPr>
          <p:nvPr/>
        </p:nvPicPr>
        <p:blipFill>
          <a:blip r:embed="rId3"/>
          <a:stretch>
            <a:fillRect/>
          </a:stretch>
        </p:blipFill>
        <p:spPr>
          <a:xfrm>
            <a:off x="363488" y="2113129"/>
            <a:ext cx="469433" cy="457240"/>
          </a:xfrm>
          <a:prstGeom prst="rect">
            <a:avLst/>
          </a:prstGeom>
        </p:spPr>
      </p:pic>
      <p:sp>
        <p:nvSpPr>
          <p:cNvPr id="7" name="Rectangle 6"/>
          <p:cNvSpPr/>
          <p:nvPr/>
        </p:nvSpPr>
        <p:spPr>
          <a:xfrm>
            <a:off x="984505" y="2113129"/>
            <a:ext cx="10311753" cy="646331"/>
          </a:xfrm>
          <a:prstGeom prst="rect">
            <a:avLst/>
          </a:prstGeom>
        </p:spPr>
        <p:txBody>
          <a:bodyPr wrap="square">
            <a:spAutoFit/>
          </a:bodyPr>
          <a:lstStyle/>
          <a:p>
            <a:r>
              <a:rPr lang="en-US" dirty="0">
                <a:latin typeface="Arial" panose="020B0604020202020204" pitchFamily="34" charset="0"/>
                <a:cs typeface="Arial" panose="020B0604020202020204" pitchFamily="34" charset="0"/>
              </a:rPr>
              <a:t>LO1 	Stages and general patterns of physical, intellectual (cognitive), language, emotional and 	social development in children from conception to 19 years</a:t>
            </a:r>
          </a:p>
        </p:txBody>
      </p:sp>
      <p:sp>
        <p:nvSpPr>
          <p:cNvPr id="8" name="Rectangle 7"/>
          <p:cNvSpPr/>
          <p:nvPr/>
        </p:nvSpPr>
        <p:spPr>
          <a:xfrm>
            <a:off x="984506" y="2882140"/>
            <a:ext cx="10311753" cy="646331"/>
          </a:xfrm>
          <a:prstGeom prst="rect">
            <a:avLst/>
          </a:prstGeom>
        </p:spPr>
        <p:txBody>
          <a:bodyPr wrap="square">
            <a:spAutoFit/>
          </a:bodyPr>
          <a:lstStyle/>
          <a:p>
            <a:r>
              <a:rPr lang="en-GB" dirty="0">
                <a:solidFill>
                  <a:prstClr val="black"/>
                </a:solidFill>
                <a:latin typeface="Arial" panose="020B0604020202020204" pitchFamily="34" charset="0"/>
                <a:ea typeface="Times New Roman" panose="02020603050405020304" pitchFamily="18" charset="0"/>
                <a:cs typeface="Arial" panose="020B0604020202020204" pitchFamily="34" charset="0"/>
              </a:rPr>
              <a:t>LO2 	</a:t>
            </a:r>
            <a:r>
              <a:rPr lang="en-US" dirty="0">
                <a:latin typeface="Arial" panose="020B0604020202020204" pitchFamily="34" charset="0"/>
                <a:cs typeface="Arial" panose="020B0604020202020204" pitchFamily="34" charset="0"/>
              </a:rPr>
              <a:t>How Learning Environments can assist and support Children's health, well-being,</a:t>
            </a:r>
          </a:p>
          <a:p>
            <a:r>
              <a:rPr lang="en-US" dirty="0">
                <a:latin typeface="Arial" panose="020B0604020202020204" pitchFamily="34" charset="0"/>
                <a:cs typeface="Arial" panose="020B0604020202020204" pitchFamily="34" charset="0"/>
              </a:rPr>
              <a:t>               development and needs from 0-19 years.</a:t>
            </a:r>
          </a:p>
        </p:txBody>
      </p:sp>
      <p:pic>
        <p:nvPicPr>
          <p:cNvPr id="9" name="Picture 8"/>
          <p:cNvPicPr>
            <a:picLocks noChangeAspect="1"/>
          </p:cNvPicPr>
          <p:nvPr/>
        </p:nvPicPr>
        <p:blipFill>
          <a:blip r:embed="rId4"/>
          <a:stretch>
            <a:fillRect/>
          </a:stretch>
        </p:blipFill>
        <p:spPr>
          <a:xfrm>
            <a:off x="363487" y="2882140"/>
            <a:ext cx="469433" cy="457240"/>
          </a:xfrm>
          <a:prstGeom prst="rect">
            <a:avLst/>
          </a:prstGeom>
        </p:spPr>
      </p:pic>
      <p:sp>
        <p:nvSpPr>
          <p:cNvPr id="10" name="Rectangle 9"/>
          <p:cNvSpPr/>
          <p:nvPr/>
        </p:nvSpPr>
        <p:spPr>
          <a:xfrm>
            <a:off x="984507" y="3570720"/>
            <a:ext cx="10311752" cy="646331"/>
          </a:xfrm>
          <a:prstGeom prst="rect">
            <a:avLst/>
          </a:prstGeom>
        </p:spPr>
        <p:txBody>
          <a:bodyPr wrap="square">
            <a:spAutoFit/>
          </a:bodyPr>
          <a:lstStyle/>
          <a:p>
            <a:r>
              <a:rPr lang="en-US" dirty="0">
                <a:latin typeface="Arial" panose="020B0604020202020204" pitchFamily="34" charset="0"/>
                <a:cs typeface="Arial" panose="020B0604020202020204" pitchFamily="34" charset="0"/>
              </a:rPr>
              <a:t>LO3 	The value and impact of legislation in relation to all types of Children's play, learning and 	development settings in Wales. </a:t>
            </a:r>
          </a:p>
        </p:txBody>
      </p:sp>
      <p:pic>
        <p:nvPicPr>
          <p:cNvPr id="11" name="Picture 10"/>
          <p:cNvPicPr>
            <a:picLocks noChangeAspect="1"/>
          </p:cNvPicPr>
          <p:nvPr/>
        </p:nvPicPr>
        <p:blipFill>
          <a:blip r:embed="rId4"/>
          <a:stretch>
            <a:fillRect/>
          </a:stretch>
        </p:blipFill>
        <p:spPr>
          <a:xfrm>
            <a:off x="363791" y="3569191"/>
            <a:ext cx="469433" cy="457240"/>
          </a:xfrm>
          <a:prstGeom prst="rect">
            <a:avLst/>
          </a:prstGeom>
        </p:spPr>
      </p:pic>
      <p:sp>
        <p:nvSpPr>
          <p:cNvPr id="12" name="Rectangle 11"/>
          <p:cNvSpPr/>
          <p:nvPr/>
        </p:nvSpPr>
        <p:spPr>
          <a:xfrm>
            <a:off x="984506" y="4339067"/>
            <a:ext cx="10311753" cy="646331"/>
          </a:xfrm>
          <a:prstGeom prst="rect">
            <a:avLst/>
          </a:prstGeom>
        </p:spPr>
        <p:txBody>
          <a:bodyPr wrap="square">
            <a:spAutoFit/>
          </a:bodyPr>
          <a:lstStyle/>
          <a:p>
            <a:r>
              <a:rPr lang="en-US" dirty="0">
                <a:latin typeface="Arial" panose="020B0604020202020204" pitchFamily="34" charset="0"/>
                <a:cs typeface="Arial" panose="020B0604020202020204" pitchFamily="34" charset="0"/>
              </a:rPr>
              <a:t>LO4 	The role and value of the social care, education and health services available in Wales to 	support with children`s care, health, well-being and development needs.</a:t>
            </a:r>
          </a:p>
        </p:txBody>
      </p:sp>
      <p:pic>
        <p:nvPicPr>
          <p:cNvPr id="13" name="Picture 12"/>
          <p:cNvPicPr>
            <a:picLocks noChangeAspect="1"/>
          </p:cNvPicPr>
          <p:nvPr/>
        </p:nvPicPr>
        <p:blipFill>
          <a:blip r:embed="rId4"/>
          <a:stretch>
            <a:fillRect/>
          </a:stretch>
        </p:blipFill>
        <p:spPr>
          <a:xfrm>
            <a:off x="363791" y="4339067"/>
            <a:ext cx="469433" cy="457240"/>
          </a:xfrm>
          <a:prstGeom prst="rect">
            <a:avLst/>
          </a:prstGeom>
        </p:spPr>
      </p:pic>
      <p:sp>
        <p:nvSpPr>
          <p:cNvPr id="14" name="Rectangle 13"/>
          <p:cNvSpPr/>
          <p:nvPr/>
        </p:nvSpPr>
        <p:spPr>
          <a:xfrm>
            <a:off x="1930795" y="4979531"/>
            <a:ext cx="2416419" cy="338554"/>
          </a:xfrm>
          <a:prstGeom prst="rect">
            <a:avLst/>
          </a:prstGeom>
        </p:spPr>
        <p:txBody>
          <a:bodyPr wrap="square">
            <a:spAutoFit/>
          </a:bodyPr>
          <a:lstStyle/>
          <a:p>
            <a:r>
              <a:rPr lang="en-GB" sz="1600" dirty="0">
                <a:solidFill>
                  <a:srgbClr val="5B9BD5"/>
                </a:solidFill>
                <a:latin typeface="Arial" panose="020B0604020202020204" pitchFamily="34" charset="0"/>
                <a:cs typeface="Arial" panose="020B0604020202020204" pitchFamily="34" charset="0"/>
              </a:rPr>
              <a:t>No of AC`s  vary per LO</a:t>
            </a:r>
            <a:endParaRPr lang="en-US" sz="1600" dirty="0"/>
          </a:p>
        </p:txBody>
      </p:sp>
      <p:sp>
        <p:nvSpPr>
          <p:cNvPr id="15" name="Rectangle 14"/>
          <p:cNvSpPr/>
          <p:nvPr/>
        </p:nvSpPr>
        <p:spPr>
          <a:xfrm>
            <a:off x="8472426" y="5003349"/>
            <a:ext cx="2416419" cy="338554"/>
          </a:xfrm>
          <a:prstGeom prst="rect">
            <a:avLst/>
          </a:prstGeom>
        </p:spPr>
        <p:txBody>
          <a:bodyPr wrap="square">
            <a:spAutoFit/>
          </a:bodyPr>
          <a:lstStyle/>
          <a:p>
            <a:r>
              <a:rPr lang="en-GB" sz="1600" dirty="0">
                <a:latin typeface="Arial" panose="020B0604020202020204" pitchFamily="34" charset="0"/>
                <a:cs typeface="Arial" panose="020B0604020202020204" pitchFamily="34" charset="0"/>
              </a:rPr>
              <a:t>Ref: Content document</a:t>
            </a:r>
          </a:p>
        </p:txBody>
      </p:sp>
      <p:sp>
        <p:nvSpPr>
          <p:cNvPr id="16" name="Rectangle 15"/>
          <p:cNvSpPr/>
          <p:nvPr/>
        </p:nvSpPr>
        <p:spPr>
          <a:xfrm>
            <a:off x="416970" y="5501309"/>
            <a:ext cx="11446824" cy="917513"/>
          </a:xfrm>
          <a:prstGeom prst="rect">
            <a:avLst/>
          </a:prstGeom>
          <a:solidFill>
            <a:srgbClr val="FF0000"/>
          </a:solidFill>
          <a:ln>
            <a:solidFill>
              <a:srgbClr val="FF0000"/>
            </a:solidFill>
          </a:ln>
        </p:spPr>
        <p:txBody>
          <a:bodyPr wrap="square" lIns="180000" tIns="180000" rIns="180000" bIns="180000">
            <a:spAutoFit/>
          </a:bodyPr>
          <a:lstStyle/>
          <a:p>
            <a:r>
              <a:rPr lang="en-US" sz="1200" b="1" dirty="0">
                <a:solidFill>
                  <a:srgbClr val="FFFFFF"/>
                </a:solidFill>
                <a:latin typeface="Lato"/>
                <a:ea typeface="Times New Roman" panose="02020603050405020304" pitchFamily="18" charset="0"/>
                <a:cs typeface="Segoe UI" panose="020B0502040204020203" pitchFamily="34" charset="0"/>
              </a:rPr>
              <a:t>This additional content will </a:t>
            </a:r>
          </a:p>
          <a:p>
            <a:pPr marL="171450" indent="-171450">
              <a:buFont typeface="Arial" panose="020B0604020202020204" pitchFamily="34" charset="0"/>
              <a:buChar char="•"/>
            </a:pPr>
            <a:r>
              <a:rPr lang="en-US" sz="1200" b="1" dirty="0">
                <a:solidFill>
                  <a:srgbClr val="FFFFFF"/>
                </a:solidFill>
                <a:latin typeface="Lato"/>
                <a:ea typeface="Times New Roman" panose="02020603050405020304" pitchFamily="18" charset="0"/>
                <a:cs typeface="Segoe UI" panose="020B0502040204020203" pitchFamily="34" charset="0"/>
              </a:rPr>
              <a:t>Compliment, reinforce and extend knowledge gained in the practice elements. </a:t>
            </a:r>
          </a:p>
          <a:p>
            <a:pPr marL="171450" indent="-171450">
              <a:buFont typeface="Arial" panose="020B0604020202020204" pitchFamily="34" charset="0"/>
              <a:buChar char="•"/>
            </a:pPr>
            <a:r>
              <a:rPr lang="en-US" sz="1200" b="1" dirty="0">
                <a:solidFill>
                  <a:srgbClr val="FFFFFF"/>
                </a:solidFill>
                <a:latin typeface="Lato"/>
                <a:ea typeface="Times New Roman" panose="02020603050405020304" pitchFamily="18" charset="0"/>
                <a:cs typeface="Segoe UI" panose="020B0502040204020203" pitchFamily="34" charset="0"/>
              </a:rPr>
              <a:t>Focus on 0-19 years and health and social care services and provision</a:t>
            </a:r>
          </a:p>
        </p:txBody>
      </p:sp>
      <p:sp>
        <p:nvSpPr>
          <p:cNvPr id="17" name="Rectangle 16"/>
          <p:cNvSpPr/>
          <p:nvPr/>
        </p:nvSpPr>
        <p:spPr>
          <a:xfrm>
            <a:off x="311019" y="1662285"/>
            <a:ext cx="10311753" cy="369332"/>
          </a:xfrm>
          <a:prstGeom prst="rect">
            <a:avLst/>
          </a:prstGeom>
        </p:spPr>
        <p:txBody>
          <a:bodyPr wrap="square">
            <a:spAutoFit/>
          </a:bodyPr>
          <a:lstStyle/>
          <a:p>
            <a:r>
              <a:rPr lang="en-US" dirty="0">
                <a:latin typeface="Arial" panose="020B0604020202020204" pitchFamily="34" charset="0"/>
                <a:cs typeface="Arial" panose="020B0604020202020204" pitchFamily="34" charset="0"/>
              </a:rPr>
              <a:t>There are 4 main areas of taught content: </a:t>
            </a:r>
          </a:p>
        </p:txBody>
      </p:sp>
    </p:spTree>
    <p:extLst>
      <p:ext uri="{BB962C8B-B14F-4D97-AF65-F5344CB8AC3E}">
        <p14:creationId xmlns:p14="http://schemas.microsoft.com/office/powerpoint/2010/main" val="426772977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9ED3AE45-A3D4-4000-8AD1-CC8F47C72DA6}"/>
              </a:ext>
            </a:extLst>
          </p:cNvPr>
          <p:cNvSpPr/>
          <p:nvPr/>
        </p:nvSpPr>
        <p:spPr>
          <a:xfrm>
            <a:off x="8204492" y="1685395"/>
            <a:ext cx="3091768" cy="4031873"/>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effectLst/>
                <a:uLnTx/>
                <a:uFillTx/>
                <a:latin typeface="Arial" panose="020B0604020202020204" pitchFamily="34" charset="0"/>
                <a:cs typeface="Arial" panose="020B0604020202020204" pitchFamily="34" charset="0"/>
              </a:rPr>
              <a:t>All Subject Content needs to be taught as every </a:t>
            </a:r>
            <a:r>
              <a:rPr kumimoji="0" lang="en-GB" sz="1600" b="1" i="0" u="none" strike="noStrike" kern="1200" cap="none" spc="0" normalizeH="0" baseline="0" noProof="0" dirty="0">
                <a:ln>
                  <a:noFill/>
                </a:ln>
                <a:effectLst/>
                <a:uLnTx/>
                <a:uFillTx/>
                <a:latin typeface="Arial" panose="020B0604020202020204" pitchFamily="34" charset="0"/>
                <a:cs typeface="Arial" panose="020B0604020202020204" pitchFamily="34" charset="0"/>
              </a:rPr>
              <a:t>Learning Outcome </a:t>
            </a:r>
            <a:r>
              <a:rPr kumimoji="0" lang="en-GB" sz="1600" b="0" i="0" u="none" strike="noStrike" kern="1200" cap="none" spc="0" normalizeH="0" baseline="0" noProof="0" dirty="0">
                <a:ln>
                  <a:noFill/>
                </a:ln>
                <a:effectLst/>
                <a:uLnTx/>
                <a:uFillTx/>
                <a:latin typeface="Arial" panose="020B0604020202020204" pitchFamily="34" charset="0"/>
                <a:cs typeface="Arial" panose="020B0604020202020204" pitchFamily="34" charset="0"/>
              </a:rPr>
              <a:t>will be assessed in every version of the examination paper.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dirty="0">
              <a:ln>
                <a:noFill/>
              </a:ln>
              <a:effectLst/>
              <a:uLnTx/>
              <a:uFillTx/>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effectLst/>
                <a:uLnTx/>
                <a:uFillTx/>
                <a:latin typeface="Arial" panose="020B0604020202020204" pitchFamily="34" charset="0"/>
                <a:cs typeface="Arial" panose="020B0604020202020204" pitchFamily="34" charset="0"/>
              </a:rPr>
              <a:t>Learning Outcomes consist of essential </a:t>
            </a:r>
            <a:r>
              <a:rPr kumimoji="0" lang="en-GB" sz="1600" b="1" i="0" u="none" strike="noStrike" kern="1200" cap="none" spc="0" normalizeH="0" baseline="0" noProof="0" dirty="0">
                <a:ln>
                  <a:noFill/>
                </a:ln>
                <a:effectLst/>
                <a:uLnTx/>
                <a:uFillTx/>
                <a:latin typeface="Arial" panose="020B0604020202020204" pitchFamily="34" charset="0"/>
                <a:cs typeface="Arial" panose="020B0604020202020204" pitchFamily="34" charset="0"/>
              </a:rPr>
              <a:t>Assessment Criteria </a:t>
            </a:r>
            <a:r>
              <a:rPr kumimoji="0" lang="en-GB" sz="1600" b="0" i="0" u="none" strike="noStrike" kern="1200" cap="none" spc="0" normalizeH="0" baseline="0" noProof="0" dirty="0">
                <a:ln>
                  <a:noFill/>
                </a:ln>
                <a:effectLst/>
                <a:uLnTx/>
                <a:uFillTx/>
                <a:latin typeface="Arial" panose="020B0604020202020204" pitchFamily="34" charset="0"/>
                <a:cs typeface="Arial" panose="020B0604020202020204" pitchFamily="34" charset="0"/>
              </a:rPr>
              <a:t>which must also be taught as any of these could be assessed in the assessments.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600" dirty="0">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effectLst/>
                <a:uLnTx/>
                <a:uFillTx/>
                <a:latin typeface="Arial" panose="020B0604020202020204" pitchFamily="34" charset="0"/>
                <a:cs typeface="Arial" panose="020B0604020202020204" pitchFamily="34" charset="0"/>
              </a:rPr>
              <a:t>LO4 is 4.1 and 4.2 – either could be covered in a live paper or both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dirty="0">
              <a:ln>
                <a:noFill/>
              </a:ln>
              <a:effectLst/>
              <a:uLnTx/>
              <a:uFillTx/>
              <a:latin typeface="Arial" panose="020B0604020202020204" pitchFamily="34" charset="0"/>
              <a:cs typeface="Arial" panose="020B0604020202020204" pitchFamily="34" charset="0"/>
            </a:endParaRPr>
          </a:p>
        </p:txBody>
      </p:sp>
      <p:sp>
        <p:nvSpPr>
          <p:cNvPr id="7" name="Title 18">
            <a:extLst>
              <a:ext uri="{FF2B5EF4-FFF2-40B4-BE49-F238E27FC236}">
                <a16:creationId xmlns:a16="http://schemas.microsoft.com/office/drawing/2014/main" id="{D4B56BF8-CE0F-A942-8838-1A3F2D4EBEAA}"/>
              </a:ext>
            </a:extLst>
          </p:cNvPr>
          <p:cNvSpPr txBox="1">
            <a:spLocks/>
          </p:cNvSpPr>
          <p:nvPr/>
        </p:nvSpPr>
        <p:spPr>
          <a:xfrm>
            <a:off x="282011" y="208722"/>
            <a:ext cx="10223323" cy="447261"/>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pPr lvl="0">
              <a:defRPr/>
            </a:pPr>
            <a:r>
              <a:rPr lang="en-US" sz="1800" dirty="0">
                <a:solidFill>
                  <a:srgbClr val="007BB9"/>
                </a:solidFill>
                <a:latin typeface="Arial" panose="020B0604020202020204"/>
              </a:rPr>
              <a:t>Level 2 Children’s Care, Play, Learning  and Development: Practice and Theory – Unit 216</a:t>
            </a:r>
          </a:p>
          <a:p>
            <a:pPr lvl="0">
              <a:defRPr/>
            </a:pPr>
            <a:endParaRPr lang="en-US" dirty="0">
              <a:solidFill>
                <a:srgbClr val="007BB9"/>
              </a:solidFill>
              <a:latin typeface="Arial" panose="020B0604020202020204"/>
            </a:endParaRPr>
          </a:p>
        </p:txBody>
      </p:sp>
      <p:pic>
        <p:nvPicPr>
          <p:cNvPr id="8" name="Picture 7">
            <a:extLst>
              <a:ext uri="{FF2B5EF4-FFF2-40B4-BE49-F238E27FC236}">
                <a16:creationId xmlns:a16="http://schemas.microsoft.com/office/drawing/2014/main" id="{2D34671E-CDD3-4A67-9B5D-69CF5D773F00}"/>
              </a:ext>
            </a:extLst>
          </p:cNvPr>
          <p:cNvPicPr>
            <a:picLocks noChangeAspect="1"/>
          </p:cNvPicPr>
          <p:nvPr/>
        </p:nvPicPr>
        <p:blipFill>
          <a:blip r:embed="rId2"/>
          <a:stretch>
            <a:fillRect/>
          </a:stretch>
        </p:blipFill>
        <p:spPr>
          <a:xfrm>
            <a:off x="406870" y="1052223"/>
            <a:ext cx="6969289" cy="5455258"/>
          </a:xfrm>
          <a:prstGeom prst="rect">
            <a:avLst/>
          </a:prstGeom>
        </p:spPr>
      </p:pic>
    </p:spTree>
    <p:extLst>
      <p:ext uri="{BB962C8B-B14F-4D97-AF65-F5344CB8AC3E}">
        <p14:creationId xmlns:p14="http://schemas.microsoft.com/office/powerpoint/2010/main" val="26558235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8">
            <a:extLst>
              <a:ext uri="{FF2B5EF4-FFF2-40B4-BE49-F238E27FC236}">
                <a16:creationId xmlns:a16="http://schemas.microsoft.com/office/drawing/2014/main" id="{D4B56BF8-CE0F-A942-8838-1A3F2D4EBEAA}"/>
              </a:ext>
            </a:extLst>
          </p:cNvPr>
          <p:cNvSpPr txBox="1">
            <a:spLocks/>
          </p:cNvSpPr>
          <p:nvPr/>
        </p:nvSpPr>
        <p:spPr>
          <a:xfrm>
            <a:off x="282011" y="208722"/>
            <a:ext cx="10223323" cy="447261"/>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pPr lvl="0">
              <a:defRPr/>
            </a:pPr>
            <a:r>
              <a:rPr lang="en-US" sz="1800" dirty="0">
                <a:solidFill>
                  <a:srgbClr val="007BB9"/>
                </a:solidFill>
                <a:latin typeface="Arial" panose="020B0604020202020204"/>
              </a:rPr>
              <a:t>Level 2 Children’s Care, Play, Learning  and Development: Practice and Theory – Unit 216</a:t>
            </a:r>
          </a:p>
          <a:p>
            <a:pPr lvl="0">
              <a:defRPr/>
            </a:pPr>
            <a:endParaRPr lang="en-US" dirty="0">
              <a:solidFill>
                <a:srgbClr val="007BB9"/>
              </a:solidFill>
              <a:latin typeface="Arial" panose="020B0604020202020204"/>
            </a:endParaRPr>
          </a:p>
        </p:txBody>
      </p:sp>
      <p:sp>
        <p:nvSpPr>
          <p:cNvPr id="2" name="TextBox 1">
            <a:extLst>
              <a:ext uri="{FF2B5EF4-FFF2-40B4-BE49-F238E27FC236}">
                <a16:creationId xmlns:a16="http://schemas.microsoft.com/office/drawing/2014/main" id="{C1C63D93-D411-47E4-891C-520940F788A8}"/>
              </a:ext>
            </a:extLst>
          </p:cNvPr>
          <p:cNvSpPr txBox="1"/>
          <p:nvPr/>
        </p:nvSpPr>
        <p:spPr>
          <a:xfrm>
            <a:off x="4312746" y="3057436"/>
            <a:ext cx="2161852" cy="1200329"/>
          </a:xfrm>
          <a:prstGeom prst="rect">
            <a:avLst/>
          </a:prstGeom>
          <a:noFill/>
        </p:spPr>
        <p:txBody>
          <a:bodyPr wrap="square" rtlCol="0">
            <a:spAutoFit/>
          </a:bodyPr>
          <a:lstStyle/>
          <a:p>
            <a:r>
              <a:rPr lang="en-GB" b="1" dirty="0"/>
              <a:t>Sample Delivery models for Unit 216  – alongside the practice elements </a:t>
            </a:r>
          </a:p>
        </p:txBody>
      </p:sp>
      <p:sp>
        <p:nvSpPr>
          <p:cNvPr id="3" name="Oval 2">
            <a:extLst>
              <a:ext uri="{FF2B5EF4-FFF2-40B4-BE49-F238E27FC236}">
                <a16:creationId xmlns:a16="http://schemas.microsoft.com/office/drawing/2014/main" id="{4FFB5556-84D5-4CED-829E-42AFF25241D7}"/>
              </a:ext>
            </a:extLst>
          </p:cNvPr>
          <p:cNvSpPr/>
          <p:nvPr/>
        </p:nvSpPr>
        <p:spPr>
          <a:xfrm>
            <a:off x="7033846" y="1242647"/>
            <a:ext cx="3471488" cy="195775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Deliver all CCPLD core first 6 weeks of term </a:t>
            </a:r>
          </a:p>
          <a:p>
            <a:pPr algn="ctr"/>
            <a:r>
              <a:rPr lang="en-GB" dirty="0"/>
              <a:t>Unit 216 March - April 2020 to prepare for May exam </a:t>
            </a:r>
          </a:p>
        </p:txBody>
      </p:sp>
      <p:sp>
        <p:nvSpPr>
          <p:cNvPr id="9" name="Oval 8">
            <a:extLst>
              <a:ext uri="{FF2B5EF4-FFF2-40B4-BE49-F238E27FC236}">
                <a16:creationId xmlns:a16="http://schemas.microsoft.com/office/drawing/2014/main" id="{541C45EE-BAFD-4D60-9C00-25332E155AAA}"/>
              </a:ext>
            </a:extLst>
          </p:cNvPr>
          <p:cNvSpPr/>
          <p:nvPr/>
        </p:nvSpPr>
        <p:spPr>
          <a:xfrm>
            <a:off x="7033846" y="3657601"/>
            <a:ext cx="3786554" cy="249701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Deliver some of  CCPLD core unit 001 </a:t>
            </a:r>
          </a:p>
          <a:p>
            <a:pPr algn="ctr"/>
            <a:r>
              <a:rPr lang="en-GB" dirty="0"/>
              <a:t>first 6 weeks of term </a:t>
            </a:r>
          </a:p>
          <a:p>
            <a:pPr algn="ctr"/>
            <a:r>
              <a:rPr lang="en-GB" dirty="0"/>
              <a:t>Unit 216 November – December 3 hours a week x 3 members of staff to prepare for January  exam </a:t>
            </a:r>
          </a:p>
        </p:txBody>
      </p:sp>
      <p:sp>
        <p:nvSpPr>
          <p:cNvPr id="10" name="Oval 9">
            <a:extLst>
              <a:ext uri="{FF2B5EF4-FFF2-40B4-BE49-F238E27FC236}">
                <a16:creationId xmlns:a16="http://schemas.microsoft.com/office/drawing/2014/main" id="{CDF777E9-AACF-4AF2-B4B3-F8DEEE936913}"/>
              </a:ext>
            </a:extLst>
          </p:cNvPr>
          <p:cNvSpPr/>
          <p:nvPr/>
        </p:nvSpPr>
        <p:spPr>
          <a:xfrm>
            <a:off x="375139" y="1242647"/>
            <a:ext cx="3471488" cy="195775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Deliver  alongside  CCPLD core from September to December 3 hours a week  to prepare for January  exam </a:t>
            </a:r>
          </a:p>
        </p:txBody>
      </p:sp>
      <p:sp>
        <p:nvSpPr>
          <p:cNvPr id="11" name="Oval 10">
            <a:extLst>
              <a:ext uri="{FF2B5EF4-FFF2-40B4-BE49-F238E27FC236}">
                <a16:creationId xmlns:a16="http://schemas.microsoft.com/office/drawing/2014/main" id="{34000A3F-2C0E-4A66-B02C-1C99F4CB374C}"/>
              </a:ext>
            </a:extLst>
          </p:cNvPr>
          <p:cNvSpPr/>
          <p:nvPr/>
        </p:nvSpPr>
        <p:spPr>
          <a:xfrm>
            <a:off x="375138" y="4196861"/>
            <a:ext cx="3786553" cy="195775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Other ways ? </a:t>
            </a:r>
          </a:p>
          <a:p>
            <a:pPr algn="ctr"/>
            <a:r>
              <a:rPr lang="en-GB" dirty="0"/>
              <a:t>Challenges and benefits ?</a:t>
            </a:r>
          </a:p>
          <a:p>
            <a:pPr algn="ctr"/>
            <a:endParaRPr lang="en-GB" dirty="0"/>
          </a:p>
          <a:p>
            <a:pPr algn="ctr"/>
            <a:r>
              <a:rPr lang="en-GB" dirty="0"/>
              <a:t>Discussion opportunity  </a:t>
            </a:r>
          </a:p>
        </p:txBody>
      </p:sp>
      <p:cxnSp>
        <p:nvCxnSpPr>
          <p:cNvPr id="6" name="Straight Arrow Connector 5">
            <a:extLst>
              <a:ext uri="{FF2B5EF4-FFF2-40B4-BE49-F238E27FC236}">
                <a16:creationId xmlns:a16="http://schemas.microsoft.com/office/drawing/2014/main" id="{E1419C69-933B-4D31-B1CF-D08349181D4C}"/>
              </a:ext>
            </a:extLst>
          </p:cNvPr>
          <p:cNvCxnSpPr/>
          <p:nvPr/>
        </p:nvCxnSpPr>
        <p:spPr>
          <a:xfrm flipV="1">
            <a:off x="5580185" y="2473569"/>
            <a:ext cx="1266092" cy="53926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3" name="Straight Arrow Connector 12">
            <a:extLst>
              <a:ext uri="{FF2B5EF4-FFF2-40B4-BE49-F238E27FC236}">
                <a16:creationId xmlns:a16="http://schemas.microsoft.com/office/drawing/2014/main" id="{B852CC05-0259-47D0-AB6A-0492401F1D94}"/>
              </a:ext>
            </a:extLst>
          </p:cNvPr>
          <p:cNvCxnSpPr/>
          <p:nvPr/>
        </p:nvCxnSpPr>
        <p:spPr>
          <a:xfrm>
            <a:off x="5580185" y="4384431"/>
            <a:ext cx="1148861" cy="52167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a:extLst>
              <a:ext uri="{FF2B5EF4-FFF2-40B4-BE49-F238E27FC236}">
                <a16:creationId xmlns:a16="http://schemas.microsoft.com/office/drawing/2014/main" id="{BA8CE3A0-DB74-42A9-ACC2-9AC83FD158DD}"/>
              </a:ext>
            </a:extLst>
          </p:cNvPr>
          <p:cNvCxnSpPr/>
          <p:nvPr/>
        </p:nvCxnSpPr>
        <p:spPr>
          <a:xfrm flipH="1">
            <a:off x="4312746" y="4302370"/>
            <a:ext cx="845409" cy="60373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7" name="Straight Arrow Connector 16">
            <a:extLst>
              <a:ext uri="{FF2B5EF4-FFF2-40B4-BE49-F238E27FC236}">
                <a16:creationId xmlns:a16="http://schemas.microsoft.com/office/drawing/2014/main" id="{8D7F92D5-F158-473B-9F8A-D31195A36125}"/>
              </a:ext>
            </a:extLst>
          </p:cNvPr>
          <p:cNvCxnSpPr/>
          <p:nvPr/>
        </p:nvCxnSpPr>
        <p:spPr>
          <a:xfrm flipH="1" flipV="1">
            <a:off x="3997569" y="2473569"/>
            <a:ext cx="1160586" cy="36341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6501263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ounded Rectangle 19"/>
          <p:cNvSpPr/>
          <p:nvPr/>
        </p:nvSpPr>
        <p:spPr>
          <a:xfrm>
            <a:off x="3269673" y="5412509"/>
            <a:ext cx="914400" cy="914400"/>
          </a:xfrm>
          <a:prstGeom prst="roundRect">
            <a:avLst/>
          </a:prstGeom>
        </p:spPr>
        <p:txBody>
          <a:bodyPr wrap="none" lIns="0" tIns="0" rIns="0" bIns="0" rtlCol="0" anchor="ctr">
            <a:noAutofit/>
          </a:bodyPr>
          <a:lstStyle/>
          <a:p>
            <a:pPr algn="ctr"/>
            <a:endParaRPr lang="en-GB">
              <a:solidFill>
                <a:srgbClr val="000000"/>
              </a:solidFill>
            </a:endParaRPr>
          </a:p>
        </p:txBody>
      </p:sp>
      <p:sp>
        <p:nvSpPr>
          <p:cNvPr id="11" name="Title 10">
            <a:extLst>
              <a:ext uri="{FF2B5EF4-FFF2-40B4-BE49-F238E27FC236}">
                <a16:creationId xmlns:a16="http://schemas.microsoft.com/office/drawing/2014/main" id="{77132700-D26F-5E4E-B693-622EC4917F41}"/>
              </a:ext>
            </a:extLst>
          </p:cNvPr>
          <p:cNvSpPr>
            <a:spLocks noGrp="1"/>
          </p:cNvSpPr>
          <p:nvPr>
            <p:ph type="title"/>
          </p:nvPr>
        </p:nvSpPr>
        <p:spPr>
          <a:xfrm>
            <a:off x="282011" y="432352"/>
            <a:ext cx="10223323" cy="447261"/>
          </a:xfrm>
        </p:spPr>
        <p:txBody>
          <a:bodyPr/>
          <a:lstStyle/>
          <a:p>
            <a:r>
              <a:rPr lang="en-US" sz="1600" dirty="0"/>
              <a:t>Level 2 Children’s Care, Play, Learning and Development: Practice and Theory: External Assessment </a:t>
            </a:r>
            <a:br>
              <a:rPr lang="en-US" sz="1600" dirty="0"/>
            </a:br>
            <a:endParaRPr lang="en-US" sz="1600" dirty="0">
              <a:solidFill>
                <a:schemeClr val="tx1"/>
              </a:solidFill>
            </a:endParaRPr>
          </a:p>
        </p:txBody>
      </p:sp>
      <p:pic>
        <p:nvPicPr>
          <p:cNvPr id="9" name="Picture 8">
            <a:extLst>
              <a:ext uri="{FF2B5EF4-FFF2-40B4-BE49-F238E27FC236}">
                <a16:creationId xmlns:a16="http://schemas.microsoft.com/office/drawing/2014/main" id="{BC8FE150-19E6-41C7-8122-4762770BDEC1}"/>
              </a:ext>
            </a:extLst>
          </p:cNvPr>
          <p:cNvPicPr>
            <a:picLocks noChangeAspect="1"/>
          </p:cNvPicPr>
          <p:nvPr/>
        </p:nvPicPr>
        <p:blipFill>
          <a:blip r:embed="rId3"/>
          <a:stretch>
            <a:fillRect/>
          </a:stretch>
        </p:blipFill>
        <p:spPr>
          <a:xfrm>
            <a:off x="525467" y="1064414"/>
            <a:ext cx="5804996" cy="5570847"/>
          </a:xfrm>
          <a:prstGeom prst="rect">
            <a:avLst/>
          </a:prstGeom>
        </p:spPr>
      </p:pic>
      <p:sp>
        <p:nvSpPr>
          <p:cNvPr id="10" name="Rectangle 9">
            <a:extLst>
              <a:ext uri="{FF2B5EF4-FFF2-40B4-BE49-F238E27FC236}">
                <a16:creationId xmlns:a16="http://schemas.microsoft.com/office/drawing/2014/main" id="{F8F6B3E7-F535-4EBF-B548-6B1FDE63ACCC}"/>
              </a:ext>
            </a:extLst>
          </p:cNvPr>
          <p:cNvSpPr/>
          <p:nvPr/>
        </p:nvSpPr>
        <p:spPr>
          <a:xfrm>
            <a:off x="7174524" y="1822369"/>
            <a:ext cx="4955267" cy="646331"/>
          </a:xfrm>
          <a:prstGeom prst="rect">
            <a:avLst/>
          </a:prstGeom>
        </p:spPr>
        <p:txBody>
          <a:bodyPr wrap="none">
            <a:spAutoFit/>
          </a:bodyPr>
          <a:lstStyle/>
          <a:p>
            <a:r>
              <a:rPr lang="en-GB" dirty="0">
                <a:hlinkClick r:id="rId4"/>
              </a:rPr>
              <a:t>https://www.wjec.co.uk/teachers/e-assessment</a:t>
            </a:r>
            <a:endParaRPr lang="en-GB" dirty="0"/>
          </a:p>
          <a:p>
            <a:endParaRPr lang="en-GB" dirty="0"/>
          </a:p>
        </p:txBody>
      </p:sp>
      <p:sp>
        <p:nvSpPr>
          <p:cNvPr id="13" name="TextBox 12">
            <a:extLst>
              <a:ext uri="{FF2B5EF4-FFF2-40B4-BE49-F238E27FC236}">
                <a16:creationId xmlns:a16="http://schemas.microsoft.com/office/drawing/2014/main" id="{E4BED162-D8AB-4FE2-95E9-9DBBB6D65682}"/>
              </a:ext>
            </a:extLst>
          </p:cNvPr>
          <p:cNvSpPr txBox="1"/>
          <p:nvPr/>
        </p:nvSpPr>
        <p:spPr>
          <a:xfrm>
            <a:off x="7174524" y="991372"/>
            <a:ext cx="4618892" cy="1477328"/>
          </a:xfrm>
          <a:prstGeom prst="rect">
            <a:avLst/>
          </a:prstGeom>
          <a:noFill/>
        </p:spPr>
        <p:txBody>
          <a:bodyPr wrap="square" rtlCol="0">
            <a:spAutoFit/>
          </a:bodyPr>
          <a:lstStyle/>
          <a:p>
            <a:r>
              <a:rPr lang="en-GB" dirty="0"/>
              <a:t>Information in relation to on screen assessments can be found on the open website </a:t>
            </a:r>
          </a:p>
          <a:p>
            <a:endParaRPr lang="en-GB" dirty="0">
              <a:highlight>
                <a:srgbClr val="FFFF00"/>
              </a:highlight>
            </a:endParaRPr>
          </a:p>
          <a:p>
            <a:endParaRPr lang="en-GB" dirty="0"/>
          </a:p>
        </p:txBody>
      </p:sp>
      <p:pic>
        <p:nvPicPr>
          <p:cNvPr id="15" name="Picture 14">
            <a:extLst>
              <a:ext uri="{FF2B5EF4-FFF2-40B4-BE49-F238E27FC236}">
                <a16:creationId xmlns:a16="http://schemas.microsoft.com/office/drawing/2014/main" id="{8CF4975B-65DD-4293-A631-55F656A598C2}"/>
              </a:ext>
            </a:extLst>
          </p:cNvPr>
          <p:cNvPicPr>
            <a:picLocks noChangeAspect="1"/>
          </p:cNvPicPr>
          <p:nvPr/>
        </p:nvPicPr>
        <p:blipFill>
          <a:blip r:embed="rId5"/>
          <a:stretch>
            <a:fillRect/>
          </a:stretch>
        </p:blipFill>
        <p:spPr>
          <a:xfrm>
            <a:off x="6928279" y="2274277"/>
            <a:ext cx="4865137" cy="4489937"/>
          </a:xfrm>
          <a:prstGeom prst="rect">
            <a:avLst/>
          </a:prstGeom>
        </p:spPr>
      </p:pic>
    </p:spTree>
    <p:extLst>
      <p:ext uri="{BB962C8B-B14F-4D97-AF65-F5344CB8AC3E}">
        <p14:creationId xmlns:p14="http://schemas.microsoft.com/office/powerpoint/2010/main" val="198445904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ounded Rectangle 19"/>
          <p:cNvSpPr/>
          <p:nvPr/>
        </p:nvSpPr>
        <p:spPr>
          <a:xfrm>
            <a:off x="3269673" y="5412509"/>
            <a:ext cx="914400" cy="914400"/>
          </a:xfrm>
          <a:prstGeom prst="roundRect">
            <a:avLst/>
          </a:prstGeom>
        </p:spPr>
        <p:txBody>
          <a:bodyPr wrap="none" lIns="0" tIns="0" rIns="0" bIns="0" rtlCol="0" anchor="ctr">
            <a:noAutofit/>
          </a:bodyPr>
          <a:lstStyle/>
          <a:p>
            <a:pPr algn="ctr"/>
            <a:endParaRPr lang="en-GB">
              <a:solidFill>
                <a:srgbClr val="000000"/>
              </a:solidFill>
            </a:endParaRPr>
          </a:p>
        </p:txBody>
      </p:sp>
      <p:sp>
        <p:nvSpPr>
          <p:cNvPr id="11" name="Title 10">
            <a:extLst>
              <a:ext uri="{FF2B5EF4-FFF2-40B4-BE49-F238E27FC236}">
                <a16:creationId xmlns:a16="http://schemas.microsoft.com/office/drawing/2014/main" id="{77132700-D26F-5E4E-B693-622EC4917F41}"/>
              </a:ext>
            </a:extLst>
          </p:cNvPr>
          <p:cNvSpPr>
            <a:spLocks noGrp="1"/>
          </p:cNvSpPr>
          <p:nvPr>
            <p:ph type="title"/>
          </p:nvPr>
        </p:nvSpPr>
        <p:spPr>
          <a:xfrm>
            <a:off x="282011" y="432352"/>
            <a:ext cx="10223323" cy="447261"/>
          </a:xfrm>
        </p:spPr>
        <p:txBody>
          <a:bodyPr/>
          <a:lstStyle/>
          <a:p>
            <a:r>
              <a:rPr lang="en-US" sz="1600" dirty="0"/>
              <a:t>Level 2 Children’s Care, Play, Learning and Development: Practice and Theory: External Assessment </a:t>
            </a:r>
            <a:br>
              <a:rPr lang="en-US" sz="1600" dirty="0"/>
            </a:br>
            <a:endParaRPr lang="en-US" sz="1600" dirty="0">
              <a:solidFill>
                <a:schemeClr val="tx1"/>
              </a:solidFill>
            </a:endParaRPr>
          </a:p>
        </p:txBody>
      </p:sp>
      <p:sp>
        <p:nvSpPr>
          <p:cNvPr id="14" name="TextBox 13">
            <a:extLst>
              <a:ext uri="{FF2B5EF4-FFF2-40B4-BE49-F238E27FC236}">
                <a16:creationId xmlns:a16="http://schemas.microsoft.com/office/drawing/2014/main" id="{62131C1F-0F6B-458C-8768-6534E7260E90}"/>
              </a:ext>
            </a:extLst>
          </p:cNvPr>
          <p:cNvSpPr txBox="1"/>
          <p:nvPr/>
        </p:nvSpPr>
        <p:spPr>
          <a:xfrm>
            <a:off x="398584" y="991372"/>
            <a:ext cx="11078308" cy="369332"/>
          </a:xfrm>
          <a:prstGeom prst="rect">
            <a:avLst/>
          </a:prstGeom>
          <a:noFill/>
        </p:spPr>
        <p:txBody>
          <a:bodyPr wrap="square" rtlCol="0">
            <a:spAutoFit/>
          </a:bodyPr>
          <a:lstStyle/>
          <a:p>
            <a:r>
              <a:rPr lang="en-GB" dirty="0"/>
              <a:t>The SAM is available via E-Assessment and can be scheduled to be used in your centre on request </a:t>
            </a:r>
          </a:p>
        </p:txBody>
      </p:sp>
      <p:pic>
        <p:nvPicPr>
          <p:cNvPr id="2" name="Picture 1">
            <a:extLst>
              <a:ext uri="{FF2B5EF4-FFF2-40B4-BE49-F238E27FC236}">
                <a16:creationId xmlns:a16="http://schemas.microsoft.com/office/drawing/2014/main" id="{6EBBBA83-A0D2-43FC-8E61-EF96A795C47C}"/>
              </a:ext>
            </a:extLst>
          </p:cNvPr>
          <p:cNvPicPr>
            <a:picLocks noChangeAspect="1"/>
          </p:cNvPicPr>
          <p:nvPr/>
        </p:nvPicPr>
        <p:blipFill>
          <a:blip r:embed="rId3"/>
          <a:stretch>
            <a:fillRect/>
          </a:stretch>
        </p:blipFill>
        <p:spPr>
          <a:xfrm>
            <a:off x="0" y="1391696"/>
            <a:ext cx="5931877" cy="5466304"/>
          </a:xfrm>
          <a:prstGeom prst="rect">
            <a:avLst/>
          </a:prstGeom>
        </p:spPr>
      </p:pic>
      <p:pic>
        <p:nvPicPr>
          <p:cNvPr id="3" name="Picture 2">
            <a:extLst>
              <a:ext uri="{FF2B5EF4-FFF2-40B4-BE49-F238E27FC236}">
                <a16:creationId xmlns:a16="http://schemas.microsoft.com/office/drawing/2014/main" id="{F4850FBB-4780-489D-8F4B-40A455648102}"/>
              </a:ext>
            </a:extLst>
          </p:cNvPr>
          <p:cNvPicPr>
            <a:picLocks noChangeAspect="1"/>
          </p:cNvPicPr>
          <p:nvPr/>
        </p:nvPicPr>
        <p:blipFill>
          <a:blip r:embed="rId4"/>
          <a:stretch>
            <a:fillRect/>
          </a:stretch>
        </p:blipFill>
        <p:spPr>
          <a:xfrm>
            <a:off x="5931877" y="1467818"/>
            <a:ext cx="6072553" cy="5214336"/>
          </a:xfrm>
          <a:prstGeom prst="rect">
            <a:avLst/>
          </a:prstGeom>
        </p:spPr>
      </p:pic>
    </p:spTree>
    <p:extLst>
      <p:ext uri="{BB962C8B-B14F-4D97-AF65-F5344CB8AC3E}">
        <p14:creationId xmlns:p14="http://schemas.microsoft.com/office/powerpoint/2010/main" val="99232496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ounded Rectangle 19"/>
          <p:cNvSpPr/>
          <p:nvPr/>
        </p:nvSpPr>
        <p:spPr>
          <a:xfrm>
            <a:off x="3269673" y="5412509"/>
            <a:ext cx="914400" cy="914400"/>
          </a:xfrm>
          <a:prstGeom prst="roundRect">
            <a:avLst/>
          </a:prstGeom>
        </p:spPr>
        <p:txBody>
          <a:bodyPr wrap="none" lIns="0" tIns="0" rIns="0" bIns="0" rtlCol="0" anchor="ctr">
            <a:noAutofit/>
          </a:bodyPr>
          <a:lstStyle/>
          <a:p>
            <a:pPr algn="ctr"/>
            <a:endParaRPr lang="en-GB">
              <a:solidFill>
                <a:srgbClr val="000000"/>
              </a:solidFill>
            </a:endParaRPr>
          </a:p>
        </p:txBody>
      </p:sp>
      <p:sp>
        <p:nvSpPr>
          <p:cNvPr id="11" name="Title 10">
            <a:extLst>
              <a:ext uri="{FF2B5EF4-FFF2-40B4-BE49-F238E27FC236}">
                <a16:creationId xmlns:a16="http://schemas.microsoft.com/office/drawing/2014/main" id="{77132700-D26F-5E4E-B693-622EC4917F41}"/>
              </a:ext>
            </a:extLst>
          </p:cNvPr>
          <p:cNvSpPr>
            <a:spLocks noGrp="1"/>
          </p:cNvSpPr>
          <p:nvPr>
            <p:ph type="title"/>
          </p:nvPr>
        </p:nvSpPr>
        <p:spPr/>
        <p:txBody>
          <a:bodyPr/>
          <a:lstStyle/>
          <a:p>
            <a:r>
              <a:rPr lang="en-US" sz="1800" dirty="0"/>
              <a:t>Level 2 Children’s Care, Play, Learning and Development: Practice and Theory External Assessment </a:t>
            </a:r>
            <a:br>
              <a:rPr lang="en-US" dirty="0"/>
            </a:br>
            <a:endParaRPr lang="en-US" dirty="0">
              <a:solidFill>
                <a:schemeClr val="tx1"/>
              </a:solidFill>
            </a:endParaRPr>
          </a:p>
        </p:txBody>
      </p:sp>
      <p:sp>
        <p:nvSpPr>
          <p:cNvPr id="7" name="Rounded Rectangle 8">
            <a:extLst>
              <a:ext uri="{FF2B5EF4-FFF2-40B4-BE49-F238E27FC236}">
                <a16:creationId xmlns:a16="http://schemas.microsoft.com/office/drawing/2014/main" id="{550E8317-3973-4899-87B5-559BE01C5BC1}"/>
              </a:ext>
            </a:extLst>
          </p:cNvPr>
          <p:cNvSpPr/>
          <p:nvPr/>
        </p:nvSpPr>
        <p:spPr>
          <a:xfrm>
            <a:off x="4519733" y="1513245"/>
            <a:ext cx="2205037" cy="3088958"/>
          </a:xfrm>
          <a:prstGeom prst="roundRect">
            <a:avLst/>
          </a:prstGeom>
          <a:solidFill>
            <a:schemeClr val="tx2"/>
          </a:solidFill>
          <a:ln>
            <a:noFill/>
          </a:ln>
        </p:spPr>
        <p:txBody>
          <a:bodyPr wrap="square">
            <a:spAutoFit/>
          </a:bodyPr>
          <a:lstStyle/>
          <a:p>
            <a:endParaRPr lang="en-GB" sz="1400" dirty="0">
              <a:solidFill>
                <a:schemeClr val="bg1"/>
              </a:solidFill>
            </a:endParaRPr>
          </a:p>
          <a:p>
            <a:r>
              <a:rPr lang="en-GB" sz="1200" dirty="0">
                <a:solidFill>
                  <a:schemeClr val="bg1"/>
                </a:solidFill>
              </a:rPr>
              <a:t>External Assessment </a:t>
            </a:r>
          </a:p>
          <a:p>
            <a:endParaRPr lang="en-GB" sz="1200" dirty="0">
              <a:solidFill>
                <a:schemeClr val="bg1"/>
              </a:solidFill>
            </a:endParaRPr>
          </a:p>
          <a:p>
            <a:r>
              <a:rPr lang="en-GB" sz="1200" dirty="0">
                <a:solidFill>
                  <a:schemeClr val="bg1"/>
                </a:solidFill>
              </a:rPr>
              <a:t>January 7</a:t>
            </a:r>
            <a:r>
              <a:rPr lang="en-GB" sz="1200" baseline="30000" dirty="0">
                <a:solidFill>
                  <a:schemeClr val="bg1"/>
                </a:solidFill>
              </a:rPr>
              <a:t>th</a:t>
            </a:r>
            <a:r>
              <a:rPr lang="en-GB" sz="1200" dirty="0">
                <a:solidFill>
                  <a:schemeClr val="bg1"/>
                </a:solidFill>
              </a:rPr>
              <a:t> 2020 </a:t>
            </a:r>
          </a:p>
          <a:p>
            <a:r>
              <a:rPr lang="en-GB" sz="1200" dirty="0">
                <a:solidFill>
                  <a:schemeClr val="bg1"/>
                </a:solidFill>
              </a:rPr>
              <a:t>May 15</a:t>
            </a:r>
            <a:r>
              <a:rPr lang="en-GB" sz="1200" baseline="30000" dirty="0">
                <a:solidFill>
                  <a:schemeClr val="bg1"/>
                </a:solidFill>
              </a:rPr>
              <a:t>th</a:t>
            </a:r>
            <a:r>
              <a:rPr lang="en-GB" sz="1200" dirty="0">
                <a:solidFill>
                  <a:schemeClr val="bg1"/>
                </a:solidFill>
              </a:rPr>
              <a:t> 2020  </a:t>
            </a:r>
          </a:p>
          <a:p>
            <a:endParaRPr lang="en-GB" sz="1200" dirty="0">
              <a:solidFill>
                <a:schemeClr val="bg1"/>
              </a:solidFill>
            </a:endParaRPr>
          </a:p>
          <a:p>
            <a:r>
              <a:rPr lang="en-GB" sz="1200" dirty="0">
                <a:solidFill>
                  <a:schemeClr val="bg1"/>
                </a:solidFill>
              </a:rPr>
              <a:t>Encourage learners to complete practice paper on screen, prior to entry. </a:t>
            </a:r>
          </a:p>
          <a:p>
            <a:endParaRPr lang="en-GB" sz="1200" dirty="0">
              <a:solidFill>
                <a:schemeClr val="bg1"/>
              </a:solidFill>
            </a:endParaRPr>
          </a:p>
          <a:p>
            <a:r>
              <a:rPr lang="en-GB" sz="1200" dirty="0">
                <a:solidFill>
                  <a:schemeClr val="bg1"/>
                </a:solidFill>
              </a:rPr>
              <a:t>Hard copies of papers will be posted to the centre and will  need to be stored following JCQ conditions.</a:t>
            </a:r>
          </a:p>
          <a:p>
            <a:endParaRPr lang="en-GB" sz="1200" dirty="0">
              <a:solidFill>
                <a:schemeClr val="bg1"/>
              </a:solidFill>
            </a:endParaRPr>
          </a:p>
        </p:txBody>
      </p:sp>
      <p:pic>
        <p:nvPicPr>
          <p:cNvPr id="5" name="Picture 4">
            <a:extLst>
              <a:ext uri="{FF2B5EF4-FFF2-40B4-BE49-F238E27FC236}">
                <a16:creationId xmlns:a16="http://schemas.microsoft.com/office/drawing/2014/main" id="{11C3B33B-B1BC-452C-B351-26805A207071}"/>
              </a:ext>
            </a:extLst>
          </p:cNvPr>
          <p:cNvPicPr>
            <a:picLocks noChangeAspect="1"/>
          </p:cNvPicPr>
          <p:nvPr/>
        </p:nvPicPr>
        <p:blipFill>
          <a:blip r:embed="rId3"/>
          <a:stretch>
            <a:fillRect/>
          </a:stretch>
        </p:blipFill>
        <p:spPr>
          <a:xfrm>
            <a:off x="86928" y="1008597"/>
            <a:ext cx="4210752" cy="4219895"/>
          </a:xfrm>
          <a:prstGeom prst="rect">
            <a:avLst/>
          </a:prstGeom>
        </p:spPr>
      </p:pic>
      <p:pic>
        <p:nvPicPr>
          <p:cNvPr id="6" name="Picture 5">
            <a:extLst>
              <a:ext uri="{FF2B5EF4-FFF2-40B4-BE49-F238E27FC236}">
                <a16:creationId xmlns:a16="http://schemas.microsoft.com/office/drawing/2014/main" id="{71BD12B9-8D1E-4783-B125-70575839366B}"/>
              </a:ext>
            </a:extLst>
          </p:cNvPr>
          <p:cNvPicPr>
            <a:picLocks noChangeAspect="1"/>
          </p:cNvPicPr>
          <p:nvPr/>
        </p:nvPicPr>
        <p:blipFill>
          <a:blip r:embed="rId4"/>
          <a:stretch>
            <a:fillRect/>
          </a:stretch>
        </p:blipFill>
        <p:spPr>
          <a:xfrm>
            <a:off x="6889621" y="1032402"/>
            <a:ext cx="5215452" cy="5410200"/>
          </a:xfrm>
          <a:prstGeom prst="rect">
            <a:avLst/>
          </a:prstGeom>
        </p:spPr>
      </p:pic>
    </p:spTree>
    <p:extLst>
      <p:ext uri="{BB962C8B-B14F-4D97-AF65-F5344CB8AC3E}">
        <p14:creationId xmlns:p14="http://schemas.microsoft.com/office/powerpoint/2010/main" val="3970154569"/>
      </p:ext>
    </p:extLst>
  </p:cSld>
  <p:clrMapOvr>
    <a:masterClrMapping/>
  </p:clrMapOvr>
</p:sld>
</file>

<file path=ppt/theme/theme1.xml><?xml version="1.0" encoding="utf-8"?>
<a:theme xmlns:a="http://schemas.openxmlformats.org/drawingml/2006/main" name="CG0119v1">
  <a:themeElements>
    <a:clrScheme name="City and guilds 0119">
      <a:dk1>
        <a:srgbClr val="140000"/>
      </a:dk1>
      <a:lt1>
        <a:srgbClr val="FFFFFF"/>
      </a:lt1>
      <a:dk2>
        <a:srgbClr val="F94130"/>
      </a:dk2>
      <a:lt2>
        <a:srgbClr val="00B5E2"/>
      </a:lt2>
      <a:accent1>
        <a:srgbClr val="007BB9"/>
      </a:accent1>
      <a:accent2>
        <a:srgbClr val="00BFB3"/>
      </a:accent2>
      <a:accent3>
        <a:srgbClr val="FFC841"/>
      </a:accent3>
      <a:accent4>
        <a:srgbClr val="65B2E6"/>
      </a:accent4>
      <a:accent5>
        <a:srgbClr val="97D700"/>
      </a:accent5>
      <a:accent6>
        <a:srgbClr val="C6C6C6"/>
      </a:accent6>
      <a:hlink>
        <a:srgbClr val="8C286E"/>
      </a:hlink>
      <a:folHlink>
        <a:srgbClr val="CE0058"/>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wrap="none" lIns="0" tIns="0" rIns="0" bIns="0">
        <a:noAutofit/>
      </a:bodyPr>
      <a:lstStyle>
        <a:defPPr>
          <a:defRPr>
            <a:solidFill>
              <a:srgbClr val="000000"/>
            </a:solidFill>
          </a:defRPr>
        </a:defPPr>
      </a:lstStyle>
    </a:spDef>
  </a:objectDefaults>
  <a:extraClrSchemeLst/>
  <a:extLst>
    <a:ext uri="{05A4C25C-085E-4340-85A3-A5531E510DB2}">
      <thm15:themeFamily xmlns:thm15="http://schemas.microsoft.com/office/thememl/2012/main" name="CG0119v1" id="{F7EDE054-91CE-7143-A275-0B2042CE53C3}" vid="{DC6A2FFB-CA82-4D43-A2E9-3E68F68E805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5E8D75E50D38D1449095CDF5BED87B3E" ma:contentTypeVersion="10" ma:contentTypeDescription="Create a new document." ma:contentTypeScope="" ma:versionID="401f551f9abc41c8c06ec40edacefe07">
  <xsd:schema xmlns:xsd="http://www.w3.org/2001/XMLSchema" xmlns:xs="http://www.w3.org/2001/XMLSchema" xmlns:p="http://schemas.microsoft.com/office/2006/metadata/properties" xmlns:ns2="101960c9-2583-49a4-9434-4c0cad7b266a" xmlns:ns3="10ebebe9-ad9c-417c-96aa-6a2f5b72dbd6" targetNamespace="http://schemas.microsoft.com/office/2006/metadata/properties" ma:root="true" ma:fieldsID="52fe2749e27d11d5c284173d135dace0" ns2:_="" ns3:_="">
    <xsd:import namespace="101960c9-2583-49a4-9434-4c0cad7b266a"/>
    <xsd:import namespace="10ebebe9-ad9c-417c-96aa-6a2f5b72dbd6"/>
    <xsd:element name="properties">
      <xsd:complexType>
        <xsd:sequence>
          <xsd:element name="documentManagement">
            <xsd:complexType>
              <xsd:all>
                <xsd:element ref="ns2:MediaServiceMetadata" minOccurs="0"/>
                <xsd:element ref="ns2:MediaServiceFastMetadata" minOccurs="0"/>
                <xsd:element ref="ns2:MediaServiceAutoTags" minOccurs="0"/>
                <xsd:element ref="ns2:QA" minOccurs="0"/>
                <xsd:element ref="ns3:SharedWithUsers" minOccurs="0"/>
                <xsd:element ref="ns3:SharedWithDetails" minOccurs="0"/>
                <xsd:element ref="ns2:MediaServiceOCR" minOccurs="0"/>
                <xsd:element ref="ns2:MediaServiceDateTaken"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01960c9-2583-49a4-9434-4c0cad7b266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MediaServiceAutoTags" ma:internalName="MediaServiceAutoTags" ma:readOnly="true">
      <xsd:simpleType>
        <xsd:restriction base="dms:Text"/>
      </xsd:simpleType>
    </xsd:element>
    <xsd:element name="QA" ma:index="11" nillable="true" ma:displayName="QA" ma:format="Dropdown" ma:internalName="QA">
      <xsd:simpleType>
        <xsd:restriction base="dms:Text">
          <xsd:maxLength value="255"/>
        </xsd:restriction>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DateTaken" ma:index="15" nillable="true" ma:displayName="MediaServiceDateTaken" ma:hidden="true" ma:internalName="MediaServiceDateTake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10ebebe9-ad9c-417c-96aa-6a2f5b72dbd6"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QA xmlns="101960c9-2583-49a4-9434-4c0cad7b266a" xsi:nil="true"/>
  </documentManagement>
</p:properties>
</file>

<file path=customXml/itemProps1.xml><?xml version="1.0" encoding="utf-8"?>
<ds:datastoreItem xmlns:ds="http://schemas.openxmlformats.org/officeDocument/2006/customXml" ds:itemID="{BF294BE3-0AF2-4174-92C7-BF2BEB094ADC}"/>
</file>

<file path=customXml/itemProps2.xml><?xml version="1.0" encoding="utf-8"?>
<ds:datastoreItem xmlns:ds="http://schemas.openxmlformats.org/officeDocument/2006/customXml" ds:itemID="{BD7F1651-5B2A-4B16-9EFE-F4259EAB826F}">
  <ds:schemaRefs>
    <ds:schemaRef ds:uri="http://schemas.microsoft.com/sharepoint/v3/contenttype/forms"/>
  </ds:schemaRefs>
</ds:datastoreItem>
</file>

<file path=customXml/itemProps3.xml><?xml version="1.0" encoding="utf-8"?>
<ds:datastoreItem xmlns:ds="http://schemas.openxmlformats.org/officeDocument/2006/customXml" ds:itemID="{74CF2C5D-BA0A-4ADC-ACA3-AA75CD9BCC39}">
  <ds:schemaRefs>
    <ds:schemaRef ds:uri="http://schemas.microsoft.com/sharepoint/v3"/>
    <ds:schemaRef ds:uri="http://schemas.microsoft.com/office/2006/documentManagement/types"/>
    <ds:schemaRef ds:uri="http://purl.org/dc/dcmitype/"/>
    <ds:schemaRef ds:uri="e3a6d8c0-ef40-4695-9941-c9fc2513bc54"/>
    <ds:schemaRef ds:uri="http://schemas.microsoft.com/office/infopath/2007/PartnerControls"/>
    <ds:schemaRef ds:uri="36f98b4f-ba65-4a7d-9a34-48b23de556cb"/>
    <ds:schemaRef ds:uri="http://purl.org/dc/elements/1.1/"/>
    <ds:schemaRef ds:uri="http://schemas.microsoft.com/office/2006/metadata/properties"/>
    <ds:schemaRef ds:uri="http://schemas.openxmlformats.org/package/2006/metadata/core-properties"/>
    <ds:schemaRef ds:uri="07b9bb9f-93d7-4a9d-9e48-363b5c999e88"/>
    <ds:schemaRef ds:uri="http://www.w3.org/XML/1998/namespace"/>
    <ds:schemaRef ds:uri="http://purl.org/dc/terms/"/>
  </ds:schemaRefs>
</ds:datastoreItem>
</file>

<file path=docProps/app.xml><?xml version="1.0" encoding="utf-8"?>
<Properties xmlns="http://schemas.openxmlformats.org/officeDocument/2006/extended-properties" xmlns:vt="http://schemas.openxmlformats.org/officeDocument/2006/docPropsVTypes">
  <Template>CG0119v1</Template>
  <TotalTime>30326</TotalTime>
  <Words>920</Words>
  <Application>Microsoft Office PowerPoint</Application>
  <PresentationFormat>Widescreen</PresentationFormat>
  <Paragraphs>126</Paragraphs>
  <Slides>13</Slides>
  <Notes>6</Notes>
  <HiddenSlides>0</HiddenSlides>
  <MMClips>0</MMClips>
  <ScaleCrop>false</ScaleCrop>
  <HeadingPairs>
    <vt:vector size="6" baseType="variant">
      <vt:variant>
        <vt:lpstr>Fonts Used</vt:lpstr>
      </vt:variant>
      <vt:variant>
        <vt:i4>8</vt:i4>
      </vt:variant>
      <vt:variant>
        <vt:lpstr>Theme</vt:lpstr>
      </vt:variant>
      <vt:variant>
        <vt:i4>2</vt:i4>
      </vt:variant>
      <vt:variant>
        <vt:lpstr>Slide Titles</vt:lpstr>
      </vt:variant>
      <vt:variant>
        <vt:i4>13</vt:i4>
      </vt:variant>
    </vt:vector>
  </HeadingPairs>
  <TitlesOfParts>
    <vt:vector size="23" baseType="lpstr">
      <vt:lpstr>Arial</vt:lpstr>
      <vt:lpstr>Calibri</vt:lpstr>
      <vt:lpstr>Calibri Light</vt:lpstr>
      <vt:lpstr>CongressSans</vt:lpstr>
      <vt:lpstr>Gotham Rounded Book</vt:lpstr>
      <vt:lpstr>Lato</vt:lpstr>
      <vt:lpstr>Symbol</vt:lpstr>
      <vt:lpstr>Times New Roman</vt:lpstr>
      <vt:lpstr>CG0119v1</vt:lpstr>
      <vt:lpstr>Office Theme</vt:lpstr>
      <vt:lpstr>PowerPoint Presentation</vt:lpstr>
      <vt:lpstr>Level 2 Children’s Care, Play, Learning and Development: Practice qualification Structure and Rules of Combination  </vt:lpstr>
      <vt:lpstr>PowerPoint Presentation</vt:lpstr>
      <vt:lpstr>PowerPoint Presentation</vt:lpstr>
      <vt:lpstr>PowerPoint Presentation</vt:lpstr>
      <vt:lpstr>PowerPoint Presentation</vt:lpstr>
      <vt:lpstr>Level 2 Children’s Care, Play, Learning and Development: Practice and Theory: External Assessment  </vt:lpstr>
      <vt:lpstr>Level 2 Children’s Care, Play, Learning and Development: Practice and Theory: External Assessment  </vt:lpstr>
      <vt:lpstr>Level 2 Children’s Care, Play, Learning and Development: Practice and Theory External Assessment  </vt:lpstr>
      <vt:lpstr>PowerPoint Presentation</vt:lpstr>
      <vt:lpstr>PowerPoint Presentation</vt:lpstr>
      <vt:lpstr>PowerPoint Presentation</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Team update</dc:title>
  <dc:creator>jennifer onuzuruike</dc:creator>
  <cp:lastModifiedBy>Lucas, Tania</cp:lastModifiedBy>
  <cp:revision>763</cp:revision>
  <cp:lastPrinted>2019-02-18T11:27:14Z</cp:lastPrinted>
  <dcterms:created xsi:type="dcterms:W3CDTF">2017-02-16T08:44:54Z</dcterms:created>
  <dcterms:modified xsi:type="dcterms:W3CDTF">2019-11-07T12:49:11Z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0x0101005E8D75E50D38D1449095CDF5BED87B3E</vt:lpwstr>
  </property>
  <property fmtid="{D5CDD505-2E9C-101B-9397-08002B2CF9AE}" pid="3" name="Level">
    <vt:lpwstr/>
  </property>
  <property fmtid="{D5CDD505-2E9C-101B-9397-08002B2CF9AE}" pid="4" name="WJEC Subject">
    <vt:lpwstr/>
  </property>
  <property fmtid="{D5CDD505-2E9C-101B-9397-08002B2CF9AE}" pid="5" name="WJEC Audiences">
    <vt:lpwstr/>
  </property>
  <property fmtid="{D5CDD505-2E9C-101B-9397-08002B2CF9AE}" pid="6" name="WJEC Department">
    <vt:lpwstr/>
  </property>
</Properties>
</file>