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31"/>
  </p:notesMasterIdLst>
  <p:sldIdLst>
    <p:sldId id="405" r:id="rId5"/>
    <p:sldId id="715" r:id="rId6"/>
    <p:sldId id="679" r:id="rId7"/>
    <p:sldId id="765" r:id="rId8"/>
    <p:sldId id="766" r:id="rId9"/>
    <p:sldId id="767" r:id="rId10"/>
    <p:sldId id="768" r:id="rId11"/>
    <p:sldId id="779" r:id="rId12"/>
    <p:sldId id="780" r:id="rId13"/>
    <p:sldId id="769" r:id="rId14"/>
    <p:sldId id="770" r:id="rId15"/>
    <p:sldId id="772" r:id="rId16"/>
    <p:sldId id="774" r:id="rId17"/>
    <p:sldId id="775" r:id="rId18"/>
    <p:sldId id="786" r:id="rId19"/>
    <p:sldId id="781" r:id="rId20"/>
    <p:sldId id="782" r:id="rId21"/>
    <p:sldId id="777" r:id="rId22"/>
    <p:sldId id="787" r:id="rId23"/>
    <p:sldId id="790" r:id="rId24"/>
    <p:sldId id="789" r:id="rId25"/>
    <p:sldId id="791" r:id="rId26"/>
    <p:sldId id="792" r:id="rId27"/>
    <p:sldId id="793" r:id="rId28"/>
    <p:sldId id="794" r:id="rId29"/>
    <p:sldId id="795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22"/>
    <p:restoredTop sz="93557" autoAdjust="0"/>
  </p:normalViewPr>
  <p:slideViewPr>
    <p:cSldViewPr snapToGrid="0" snapToObjects="1">
      <p:cViewPr>
        <p:scale>
          <a:sx n="60" d="100"/>
          <a:sy n="60" d="100"/>
        </p:scale>
        <p:origin x="1140" y="-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man, Hilary" userId="f3bca22b-3a42-4d89-8a24-ce254d13f28a" providerId="ADAL" clId="{62CA241D-EEDC-47E9-8C01-6895B1FF5826}"/>
    <pc:docChg chg="undo custSel modSld">
      <pc:chgData name="Wyman, Hilary" userId="f3bca22b-3a42-4d89-8a24-ce254d13f28a" providerId="ADAL" clId="{62CA241D-EEDC-47E9-8C01-6895B1FF5826}" dt="2022-09-12T11:06:28.900" v="268" actId="14100"/>
      <pc:docMkLst>
        <pc:docMk/>
      </pc:docMkLst>
      <pc:sldChg chg="addSp delSp modSp mod">
        <pc:chgData name="Wyman, Hilary" userId="f3bca22b-3a42-4d89-8a24-ce254d13f28a" providerId="ADAL" clId="{62CA241D-EEDC-47E9-8C01-6895B1FF5826}" dt="2022-09-12T09:05:20.465" v="29" actId="1076"/>
        <pc:sldMkLst>
          <pc:docMk/>
          <pc:sldMk cId="3630742754" sldId="679"/>
        </pc:sldMkLst>
        <pc:spChg chg="del mod">
          <ac:chgData name="Wyman, Hilary" userId="f3bca22b-3a42-4d89-8a24-ce254d13f28a" providerId="ADAL" clId="{62CA241D-EEDC-47E9-8C01-6895B1FF5826}" dt="2022-09-12T09:04:55.463" v="23" actId="478"/>
          <ac:spMkLst>
            <pc:docMk/>
            <pc:sldMk cId="3630742754" sldId="679"/>
            <ac:spMk id="6" creationId="{CA30B29F-F8A9-4F04-A9C3-9A2155809D85}"/>
          </ac:spMkLst>
        </pc:spChg>
        <pc:picChg chg="add mod">
          <ac:chgData name="Wyman, Hilary" userId="f3bca22b-3a42-4d89-8a24-ce254d13f28a" providerId="ADAL" clId="{62CA241D-EEDC-47E9-8C01-6895B1FF5826}" dt="2022-09-12T09:05:20.465" v="29" actId="1076"/>
          <ac:picMkLst>
            <pc:docMk/>
            <pc:sldMk cId="3630742754" sldId="679"/>
            <ac:picMk id="4" creationId="{DE0A811B-01FA-324F-E63D-32769082F013}"/>
          </ac:picMkLst>
        </pc:picChg>
        <pc:picChg chg="del mod">
          <ac:chgData name="Wyman, Hilary" userId="f3bca22b-3a42-4d89-8a24-ce254d13f28a" providerId="ADAL" clId="{62CA241D-EEDC-47E9-8C01-6895B1FF5826}" dt="2022-09-12T09:04:55.463" v="23" actId="478"/>
          <ac:picMkLst>
            <pc:docMk/>
            <pc:sldMk cId="3630742754" sldId="679"/>
            <ac:picMk id="8" creationId="{ACEC53E6-F2AB-44AF-94B2-9D7667310CEE}"/>
          </ac:picMkLst>
        </pc:picChg>
      </pc:sldChg>
      <pc:sldChg chg="addSp delSp modSp mod">
        <pc:chgData name="Wyman, Hilary" userId="f3bca22b-3a42-4d89-8a24-ce254d13f28a" providerId="ADAL" clId="{62CA241D-EEDC-47E9-8C01-6895B1FF5826}" dt="2022-09-12T08:57:34.750" v="7" actId="1035"/>
        <pc:sldMkLst>
          <pc:docMk/>
          <pc:sldMk cId="1643471483" sldId="715"/>
        </pc:sldMkLst>
        <pc:spChg chg="mod">
          <ac:chgData name="Wyman, Hilary" userId="f3bca22b-3a42-4d89-8a24-ce254d13f28a" providerId="ADAL" clId="{62CA241D-EEDC-47E9-8C01-6895B1FF5826}" dt="2022-09-12T08:50:04.497" v="1" actId="179"/>
          <ac:spMkLst>
            <pc:docMk/>
            <pc:sldMk cId="1643471483" sldId="715"/>
            <ac:spMk id="3" creationId="{CED8EBE1-1839-4118-B69D-7F5F54E34893}"/>
          </ac:spMkLst>
        </pc:spChg>
        <pc:picChg chg="del">
          <ac:chgData name="Wyman, Hilary" userId="f3bca22b-3a42-4d89-8a24-ce254d13f28a" providerId="ADAL" clId="{62CA241D-EEDC-47E9-8C01-6895B1FF5826}" dt="2022-09-12T08:57:17.630" v="2" actId="478"/>
          <ac:picMkLst>
            <pc:docMk/>
            <pc:sldMk cId="1643471483" sldId="715"/>
            <ac:picMk id="4" creationId="{A75C465D-A60A-2521-51F0-4BAB52C3080B}"/>
          </ac:picMkLst>
        </pc:picChg>
        <pc:picChg chg="add mod">
          <ac:chgData name="Wyman, Hilary" userId="f3bca22b-3a42-4d89-8a24-ce254d13f28a" providerId="ADAL" clId="{62CA241D-EEDC-47E9-8C01-6895B1FF5826}" dt="2022-09-12T08:57:34.750" v="7" actId="1035"/>
          <ac:picMkLst>
            <pc:docMk/>
            <pc:sldMk cId="1643471483" sldId="715"/>
            <ac:picMk id="5" creationId="{2DA9CCE5-AA62-74A8-E06A-8250EF700F21}"/>
          </ac:picMkLst>
        </pc:picChg>
      </pc:sldChg>
      <pc:sldChg chg="modSp mod">
        <pc:chgData name="Wyman, Hilary" userId="f3bca22b-3a42-4d89-8a24-ce254d13f28a" providerId="ADAL" clId="{62CA241D-EEDC-47E9-8C01-6895B1FF5826}" dt="2022-09-12T09:26:25.113" v="105" actId="20577"/>
        <pc:sldMkLst>
          <pc:docMk/>
          <pc:sldMk cId="869069793" sldId="765"/>
        </pc:sldMkLst>
        <pc:spChg chg="mod">
          <ac:chgData name="Wyman, Hilary" userId="f3bca22b-3a42-4d89-8a24-ce254d13f28a" providerId="ADAL" clId="{62CA241D-EEDC-47E9-8C01-6895B1FF5826}" dt="2022-09-12T09:26:25.113" v="105" actId="20577"/>
          <ac:spMkLst>
            <pc:docMk/>
            <pc:sldMk cId="869069793" sldId="765"/>
            <ac:spMk id="3" creationId="{0FEFD28D-C4F0-4430-8799-4ACAC822B689}"/>
          </ac:spMkLst>
        </pc:spChg>
      </pc:sldChg>
      <pc:sldChg chg="modSp mod">
        <pc:chgData name="Wyman, Hilary" userId="f3bca22b-3a42-4d89-8a24-ce254d13f28a" providerId="ADAL" clId="{62CA241D-EEDC-47E9-8C01-6895B1FF5826}" dt="2022-09-12T09:26:31.818" v="117" actId="20577"/>
        <pc:sldMkLst>
          <pc:docMk/>
          <pc:sldMk cId="2563946034" sldId="766"/>
        </pc:sldMkLst>
        <pc:spChg chg="mod">
          <ac:chgData name="Wyman, Hilary" userId="f3bca22b-3a42-4d89-8a24-ce254d13f28a" providerId="ADAL" clId="{62CA241D-EEDC-47E9-8C01-6895B1FF5826}" dt="2022-09-12T09:26:31.818" v="117" actId="20577"/>
          <ac:spMkLst>
            <pc:docMk/>
            <pc:sldMk cId="2563946034" sldId="766"/>
            <ac:spMk id="3" creationId="{2682BACF-861B-426A-9049-A256C7D9EEDB}"/>
          </ac:spMkLst>
        </pc:spChg>
        <pc:spChg chg="mod">
          <ac:chgData name="Wyman, Hilary" userId="f3bca22b-3a42-4d89-8a24-ce254d13f28a" providerId="ADAL" clId="{62CA241D-EEDC-47E9-8C01-6895B1FF5826}" dt="2022-09-12T09:05:55.303" v="33" actId="20577"/>
          <ac:spMkLst>
            <pc:docMk/>
            <pc:sldMk cId="2563946034" sldId="766"/>
            <ac:spMk id="6" creationId="{CC15985D-69A6-4498-ABCC-46A9A5FEE564}"/>
          </ac:spMkLst>
        </pc:spChg>
      </pc:sldChg>
      <pc:sldChg chg="modSp mod">
        <pc:chgData name="Wyman, Hilary" userId="f3bca22b-3a42-4d89-8a24-ce254d13f28a" providerId="ADAL" clId="{62CA241D-EEDC-47E9-8C01-6895B1FF5826}" dt="2022-09-12T09:26:37.296" v="129" actId="20577"/>
        <pc:sldMkLst>
          <pc:docMk/>
          <pc:sldMk cId="1529242070" sldId="767"/>
        </pc:sldMkLst>
        <pc:spChg chg="mod">
          <ac:chgData name="Wyman, Hilary" userId="f3bca22b-3a42-4d89-8a24-ce254d13f28a" providerId="ADAL" clId="{62CA241D-EEDC-47E9-8C01-6895B1FF5826}" dt="2022-09-12T09:26:37.296" v="129" actId="20577"/>
          <ac:spMkLst>
            <pc:docMk/>
            <pc:sldMk cId="1529242070" sldId="767"/>
            <ac:spMk id="3" creationId="{0FEFD28D-C4F0-4430-8799-4ACAC822B689}"/>
          </ac:spMkLst>
        </pc:spChg>
      </pc:sldChg>
      <pc:sldChg chg="modSp mod">
        <pc:chgData name="Wyman, Hilary" userId="f3bca22b-3a42-4d89-8a24-ce254d13f28a" providerId="ADAL" clId="{62CA241D-EEDC-47E9-8C01-6895B1FF5826}" dt="2022-09-12T09:26:43.288" v="141" actId="20577"/>
        <pc:sldMkLst>
          <pc:docMk/>
          <pc:sldMk cId="2962762424" sldId="768"/>
        </pc:sldMkLst>
        <pc:spChg chg="mod">
          <ac:chgData name="Wyman, Hilary" userId="f3bca22b-3a42-4d89-8a24-ce254d13f28a" providerId="ADAL" clId="{62CA241D-EEDC-47E9-8C01-6895B1FF5826}" dt="2022-09-12T09:26:43.288" v="141" actId="20577"/>
          <ac:spMkLst>
            <pc:docMk/>
            <pc:sldMk cId="2962762424" sldId="768"/>
            <ac:spMk id="3" creationId="{2682BACF-861B-426A-9049-A256C7D9EEDB}"/>
          </ac:spMkLst>
        </pc:spChg>
        <pc:spChg chg="mod">
          <ac:chgData name="Wyman, Hilary" userId="f3bca22b-3a42-4d89-8a24-ce254d13f28a" providerId="ADAL" clId="{62CA241D-EEDC-47E9-8C01-6895B1FF5826}" dt="2022-09-12T09:06:07.932" v="35" actId="20577"/>
          <ac:spMkLst>
            <pc:docMk/>
            <pc:sldMk cId="2962762424" sldId="768"/>
            <ac:spMk id="7" creationId="{0478A592-6321-4DD0-AA1E-D166A256A170}"/>
          </ac:spMkLst>
        </pc:spChg>
      </pc:sldChg>
      <pc:sldChg chg="addSp delSp modSp mod">
        <pc:chgData name="Wyman, Hilary" userId="f3bca22b-3a42-4d89-8a24-ce254d13f28a" providerId="ADAL" clId="{62CA241D-EEDC-47E9-8C01-6895B1FF5826}" dt="2022-09-12T09:27:56.528" v="168" actId="20577"/>
        <pc:sldMkLst>
          <pc:docMk/>
          <pc:sldMk cId="4152943738" sldId="769"/>
        </pc:sldMkLst>
        <pc:spChg chg="mod">
          <ac:chgData name="Wyman, Hilary" userId="f3bca22b-3a42-4d89-8a24-ce254d13f28a" providerId="ADAL" clId="{62CA241D-EEDC-47E9-8C01-6895B1FF5826}" dt="2022-09-12T09:27:56.528" v="168" actId="20577"/>
          <ac:spMkLst>
            <pc:docMk/>
            <pc:sldMk cId="4152943738" sldId="769"/>
            <ac:spMk id="3" creationId="{2682BACF-861B-426A-9049-A256C7D9EEDB}"/>
          </ac:spMkLst>
        </pc:spChg>
        <pc:spChg chg="add del mod">
          <ac:chgData name="Wyman, Hilary" userId="f3bca22b-3a42-4d89-8a24-ce254d13f28a" providerId="ADAL" clId="{62CA241D-EEDC-47E9-8C01-6895B1FF5826}" dt="2022-09-12T09:07:51.694" v="39" actId="478"/>
          <ac:spMkLst>
            <pc:docMk/>
            <pc:sldMk cId="4152943738" sldId="769"/>
            <ac:spMk id="4" creationId="{72FBC93A-A10F-4ED0-68F3-B58AAA602A21}"/>
          </ac:spMkLst>
        </pc:spChg>
        <pc:picChg chg="del">
          <ac:chgData name="Wyman, Hilary" userId="f3bca22b-3a42-4d89-8a24-ce254d13f28a" providerId="ADAL" clId="{62CA241D-EEDC-47E9-8C01-6895B1FF5826}" dt="2022-09-12T09:07:49.859" v="38" actId="478"/>
          <ac:picMkLst>
            <pc:docMk/>
            <pc:sldMk cId="4152943738" sldId="769"/>
            <ac:picMk id="5" creationId="{21F1700F-26DA-411F-B717-8D823C7AB61A}"/>
          </ac:picMkLst>
        </pc:picChg>
        <pc:picChg chg="del">
          <ac:chgData name="Wyman, Hilary" userId="f3bca22b-3a42-4d89-8a24-ce254d13f28a" providerId="ADAL" clId="{62CA241D-EEDC-47E9-8C01-6895B1FF5826}" dt="2022-09-12T09:07:53.720" v="40" actId="478"/>
          <ac:picMkLst>
            <pc:docMk/>
            <pc:sldMk cId="4152943738" sldId="769"/>
            <ac:picMk id="7" creationId="{492BD03C-FB4D-428E-A44B-216C2410BFC6}"/>
          </ac:picMkLst>
        </pc:picChg>
        <pc:picChg chg="add mod">
          <ac:chgData name="Wyman, Hilary" userId="f3bca22b-3a42-4d89-8a24-ce254d13f28a" providerId="ADAL" clId="{62CA241D-EEDC-47E9-8C01-6895B1FF5826}" dt="2022-09-12T09:08:07.370" v="44" actId="1076"/>
          <ac:picMkLst>
            <pc:docMk/>
            <pc:sldMk cId="4152943738" sldId="769"/>
            <ac:picMk id="9" creationId="{E2506197-5426-3C4B-56A6-5667394DFF40}"/>
          </ac:picMkLst>
        </pc:picChg>
        <pc:picChg chg="add mod">
          <ac:chgData name="Wyman, Hilary" userId="f3bca22b-3a42-4d89-8a24-ce254d13f28a" providerId="ADAL" clId="{62CA241D-EEDC-47E9-8C01-6895B1FF5826}" dt="2022-09-12T09:27:07.491" v="166" actId="1076"/>
          <ac:picMkLst>
            <pc:docMk/>
            <pc:sldMk cId="4152943738" sldId="769"/>
            <ac:picMk id="11" creationId="{36FF058B-2048-5866-CABC-129C1C505403}"/>
          </ac:picMkLst>
        </pc:picChg>
        <pc:picChg chg="add mod">
          <ac:chgData name="Wyman, Hilary" userId="f3bca22b-3a42-4d89-8a24-ce254d13f28a" providerId="ADAL" clId="{62CA241D-EEDC-47E9-8C01-6895B1FF5826}" dt="2022-09-12T09:09:19.266" v="49" actId="14100"/>
          <ac:picMkLst>
            <pc:docMk/>
            <pc:sldMk cId="4152943738" sldId="769"/>
            <ac:picMk id="13" creationId="{17863371-5318-70C4-8CB7-7169C6F0C3BF}"/>
          </ac:picMkLst>
        </pc:picChg>
      </pc:sldChg>
      <pc:sldChg chg="modSp mod">
        <pc:chgData name="Wyman, Hilary" userId="f3bca22b-3a42-4d89-8a24-ce254d13f28a" providerId="ADAL" clId="{62CA241D-EEDC-47E9-8C01-6895B1FF5826}" dt="2022-09-12T09:09:37.018" v="50" actId="1076"/>
        <pc:sldMkLst>
          <pc:docMk/>
          <pc:sldMk cId="1749284735" sldId="770"/>
        </pc:sldMkLst>
        <pc:picChg chg="mod">
          <ac:chgData name="Wyman, Hilary" userId="f3bca22b-3a42-4d89-8a24-ce254d13f28a" providerId="ADAL" clId="{62CA241D-EEDC-47E9-8C01-6895B1FF5826}" dt="2022-09-12T09:09:37.018" v="50" actId="1076"/>
          <ac:picMkLst>
            <pc:docMk/>
            <pc:sldMk cId="1749284735" sldId="770"/>
            <ac:picMk id="4" creationId="{DA54707E-C69A-4519-BB24-AD3C475301AD}"/>
          </ac:picMkLst>
        </pc:picChg>
      </pc:sldChg>
      <pc:sldChg chg="modSp mod">
        <pc:chgData name="Wyman, Hilary" userId="f3bca22b-3a42-4d89-8a24-ce254d13f28a" providerId="ADAL" clId="{62CA241D-EEDC-47E9-8C01-6895B1FF5826}" dt="2022-09-12T09:28:18.358" v="180" actId="20577"/>
        <pc:sldMkLst>
          <pc:docMk/>
          <pc:sldMk cId="3642012266" sldId="772"/>
        </pc:sldMkLst>
        <pc:spChg chg="mod">
          <ac:chgData name="Wyman, Hilary" userId="f3bca22b-3a42-4d89-8a24-ce254d13f28a" providerId="ADAL" clId="{62CA241D-EEDC-47E9-8C01-6895B1FF5826}" dt="2022-09-12T09:28:18.358" v="180" actId="20577"/>
          <ac:spMkLst>
            <pc:docMk/>
            <pc:sldMk cId="3642012266" sldId="772"/>
            <ac:spMk id="3" creationId="{0FEFD28D-C4F0-4430-8799-4ACAC822B689}"/>
          </ac:spMkLst>
        </pc:spChg>
      </pc:sldChg>
      <pc:sldChg chg="modSp mod">
        <pc:chgData name="Wyman, Hilary" userId="f3bca22b-3a42-4d89-8a24-ce254d13f28a" providerId="ADAL" clId="{62CA241D-EEDC-47E9-8C01-6895B1FF5826}" dt="2022-09-12T09:28:28.274" v="192" actId="20577"/>
        <pc:sldMkLst>
          <pc:docMk/>
          <pc:sldMk cId="2334084710" sldId="774"/>
        </pc:sldMkLst>
        <pc:spChg chg="mod">
          <ac:chgData name="Wyman, Hilary" userId="f3bca22b-3a42-4d89-8a24-ce254d13f28a" providerId="ADAL" clId="{62CA241D-EEDC-47E9-8C01-6895B1FF5826}" dt="2022-09-12T09:28:28.274" v="192" actId="20577"/>
          <ac:spMkLst>
            <pc:docMk/>
            <pc:sldMk cId="2334084710" sldId="774"/>
            <ac:spMk id="3" creationId="{2682BACF-861B-426A-9049-A256C7D9EEDB}"/>
          </ac:spMkLst>
        </pc:spChg>
        <pc:spChg chg="mod">
          <ac:chgData name="Wyman, Hilary" userId="f3bca22b-3a42-4d89-8a24-ce254d13f28a" providerId="ADAL" clId="{62CA241D-EEDC-47E9-8C01-6895B1FF5826}" dt="2022-09-12T09:15:15.959" v="83" actId="20577"/>
          <ac:spMkLst>
            <pc:docMk/>
            <pc:sldMk cId="2334084710" sldId="774"/>
            <ac:spMk id="6" creationId="{CC15985D-69A6-4498-ABCC-46A9A5FEE564}"/>
          </ac:spMkLst>
        </pc:spChg>
        <pc:picChg chg="mod">
          <ac:chgData name="Wyman, Hilary" userId="f3bca22b-3a42-4d89-8a24-ce254d13f28a" providerId="ADAL" clId="{62CA241D-EEDC-47E9-8C01-6895B1FF5826}" dt="2022-09-12T09:15:08.434" v="80" actId="1076"/>
          <ac:picMkLst>
            <pc:docMk/>
            <pc:sldMk cId="2334084710" sldId="774"/>
            <ac:picMk id="7" creationId="{33EEC8C3-D604-4463-8B98-CFC2FCAF8BEC}"/>
          </ac:picMkLst>
        </pc:picChg>
      </pc:sldChg>
      <pc:sldChg chg="modSp mod">
        <pc:chgData name="Wyman, Hilary" userId="f3bca22b-3a42-4d89-8a24-ce254d13f28a" providerId="ADAL" clId="{62CA241D-EEDC-47E9-8C01-6895B1FF5826}" dt="2022-09-12T09:28:45.680" v="207" actId="20577"/>
        <pc:sldMkLst>
          <pc:docMk/>
          <pc:sldMk cId="2363254527" sldId="775"/>
        </pc:sldMkLst>
        <pc:spChg chg="mod">
          <ac:chgData name="Wyman, Hilary" userId="f3bca22b-3a42-4d89-8a24-ce254d13f28a" providerId="ADAL" clId="{62CA241D-EEDC-47E9-8C01-6895B1FF5826}" dt="2022-09-12T09:28:45.680" v="207" actId="20577"/>
          <ac:spMkLst>
            <pc:docMk/>
            <pc:sldMk cId="2363254527" sldId="775"/>
            <ac:spMk id="3" creationId="{0FEFD28D-C4F0-4430-8799-4ACAC822B689}"/>
          </ac:spMkLst>
        </pc:spChg>
      </pc:sldChg>
      <pc:sldChg chg="addSp delSp modSp mod">
        <pc:chgData name="Wyman, Hilary" userId="f3bca22b-3a42-4d89-8a24-ce254d13f28a" providerId="ADAL" clId="{62CA241D-EEDC-47E9-8C01-6895B1FF5826}" dt="2022-09-12T11:02:16.292" v="238" actId="1076"/>
        <pc:sldMkLst>
          <pc:docMk/>
          <pc:sldMk cId="2469602466" sldId="777"/>
        </pc:sldMkLst>
        <pc:spChg chg="mod">
          <ac:chgData name="Wyman, Hilary" userId="f3bca22b-3a42-4d89-8a24-ce254d13f28a" providerId="ADAL" clId="{62CA241D-EEDC-47E9-8C01-6895B1FF5826}" dt="2022-09-12T09:30:43.179" v="229" actId="20577"/>
          <ac:spMkLst>
            <pc:docMk/>
            <pc:sldMk cId="2469602466" sldId="777"/>
            <ac:spMk id="3" creationId="{AEBFA668-941E-4238-A979-DFEFE8441B95}"/>
          </ac:spMkLst>
        </pc:spChg>
        <pc:spChg chg="add del mod">
          <ac:chgData name="Wyman, Hilary" userId="f3bca22b-3a42-4d89-8a24-ce254d13f28a" providerId="ADAL" clId="{62CA241D-EEDC-47E9-8C01-6895B1FF5826}" dt="2022-09-12T11:01:42.449" v="231" actId="478"/>
          <ac:spMkLst>
            <pc:docMk/>
            <pc:sldMk cId="2469602466" sldId="777"/>
            <ac:spMk id="6" creationId="{23004371-5618-54FD-D343-364FDCC0C11B}"/>
          </ac:spMkLst>
        </pc:spChg>
        <pc:picChg chg="del">
          <ac:chgData name="Wyman, Hilary" userId="f3bca22b-3a42-4d89-8a24-ce254d13f28a" providerId="ADAL" clId="{62CA241D-EEDC-47E9-8C01-6895B1FF5826}" dt="2022-09-12T11:01:39.990" v="230" actId="478"/>
          <ac:picMkLst>
            <pc:docMk/>
            <pc:sldMk cId="2469602466" sldId="777"/>
            <ac:picMk id="5" creationId="{534549AF-91E0-4C85-A6BB-2E237FA4884F}"/>
          </ac:picMkLst>
        </pc:picChg>
        <pc:picChg chg="add mod">
          <ac:chgData name="Wyman, Hilary" userId="f3bca22b-3a42-4d89-8a24-ce254d13f28a" providerId="ADAL" clId="{62CA241D-EEDC-47E9-8C01-6895B1FF5826}" dt="2022-09-12T11:02:16.292" v="238" actId="1076"/>
          <ac:picMkLst>
            <pc:docMk/>
            <pc:sldMk cId="2469602466" sldId="777"/>
            <ac:picMk id="8" creationId="{0A7909C0-53B2-D282-A4AD-5A35C99A3080}"/>
          </ac:picMkLst>
        </pc:picChg>
      </pc:sldChg>
      <pc:sldChg chg="modSp mod">
        <pc:chgData name="Wyman, Hilary" userId="f3bca22b-3a42-4d89-8a24-ce254d13f28a" providerId="ADAL" clId="{62CA241D-EEDC-47E9-8C01-6895B1FF5826}" dt="2022-09-12T09:26:51.103" v="153" actId="20577"/>
        <pc:sldMkLst>
          <pc:docMk/>
          <pc:sldMk cId="3526311474" sldId="779"/>
        </pc:sldMkLst>
        <pc:spChg chg="mod">
          <ac:chgData name="Wyman, Hilary" userId="f3bca22b-3a42-4d89-8a24-ce254d13f28a" providerId="ADAL" clId="{62CA241D-EEDC-47E9-8C01-6895B1FF5826}" dt="2022-09-12T09:26:51.103" v="153" actId="20577"/>
          <ac:spMkLst>
            <pc:docMk/>
            <pc:sldMk cId="3526311474" sldId="779"/>
            <ac:spMk id="3" creationId="{0FEFD28D-C4F0-4430-8799-4ACAC822B689}"/>
          </ac:spMkLst>
        </pc:spChg>
      </pc:sldChg>
      <pc:sldChg chg="modSp mod">
        <pc:chgData name="Wyman, Hilary" userId="f3bca22b-3a42-4d89-8a24-ce254d13f28a" providerId="ADAL" clId="{62CA241D-EEDC-47E9-8C01-6895B1FF5826}" dt="2022-09-12T09:26:58.375" v="165" actId="20577"/>
        <pc:sldMkLst>
          <pc:docMk/>
          <pc:sldMk cId="1613714811" sldId="780"/>
        </pc:sldMkLst>
        <pc:spChg chg="mod">
          <ac:chgData name="Wyman, Hilary" userId="f3bca22b-3a42-4d89-8a24-ce254d13f28a" providerId="ADAL" clId="{62CA241D-EEDC-47E9-8C01-6895B1FF5826}" dt="2022-09-12T09:26:58.375" v="165" actId="20577"/>
          <ac:spMkLst>
            <pc:docMk/>
            <pc:sldMk cId="1613714811" sldId="780"/>
            <ac:spMk id="3" creationId="{2682BACF-861B-426A-9049-A256C7D9EEDB}"/>
          </ac:spMkLst>
        </pc:spChg>
        <pc:spChg chg="mod">
          <ac:chgData name="Wyman, Hilary" userId="f3bca22b-3a42-4d89-8a24-ce254d13f28a" providerId="ADAL" clId="{62CA241D-EEDC-47E9-8C01-6895B1FF5826}" dt="2022-09-12T09:13:19.480" v="64" actId="14100"/>
          <ac:spMkLst>
            <pc:docMk/>
            <pc:sldMk cId="1613714811" sldId="780"/>
            <ac:spMk id="7" creationId="{0478A592-6321-4DD0-AA1E-D166A256A170}"/>
          </ac:spMkLst>
        </pc:spChg>
        <pc:picChg chg="mod">
          <ac:chgData name="Wyman, Hilary" userId="f3bca22b-3a42-4d89-8a24-ce254d13f28a" providerId="ADAL" clId="{62CA241D-EEDC-47E9-8C01-6895B1FF5826}" dt="2022-09-12T09:13:22.569" v="65" actId="14100"/>
          <ac:picMkLst>
            <pc:docMk/>
            <pc:sldMk cId="1613714811" sldId="780"/>
            <ac:picMk id="8" creationId="{0F00F22D-E3E1-4E40-9B4E-BBE7C11CC4AA}"/>
          </ac:picMkLst>
        </pc:picChg>
      </pc:sldChg>
      <pc:sldChg chg="modSp mod">
        <pc:chgData name="Wyman, Hilary" userId="f3bca22b-3a42-4d89-8a24-ce254d13f28a" providerId="ADAL" clId="{62CA241D-EEDC-47E9-8C01-6895B1FF5826}" dt="2022-09-12T09:30:22.375" v="228" actId="20577"/>
        <pc:sldMkLst>
          <pc:docMk/>
          <pc:sldMk cId="1112892855" sldId="782"/>
        </pc:sldMkLst>
        <pc:spChg chg="mod">
          <ac:chgData name="Wyman, Hilary" userId="f3bca22b-3a42-4d89-8a24-ce254d13f28a" providerId="ADAL" clId="{62CA241D-EEDC-47E9-8C01-6895B1FF5826}" dt="2022-09-12T09:29:57.905" v="213" actId="20577"/>
          <ac:spMkLst>
            <pc:docMk/>
            <pc:sldMk cId="1112892855" sldId="782"/>
            <ac:spMk id="3" creationId="{2682BACF-861B-426A-9049-A256C7D9EEDB}"/>
          </ac:spMkLst>
        </pc:spChg>
        <pc:spChg chg="mod">
          <ac:chgData name="Wyman, Hilary" userId="f3bca22b-3a42-4d89-8a24-ce254d13f28a" providerId="ADAL" clId="{62CA241D-EEDC-47E9-8C01-6895B1FF5826}" dt="2022-09-12T09:30:22.375" v="228" actId="20577"/>
          <ac:spMkLst>
            <pc:docMk/>
            <pc:sldMk cId="1112892855" sldId="782"/>
            <ac:spMk id="6" creationId="{CC15985D-69A6-4498-ABCC-46A9A5FEE564}"/>
          </ac:spMkLst>
        </pc:spChg>
      </pc:sldChg>
      <pc:sldChg chg="modSp mod">
        <pc:chgData name="Wyman, Hilary" userId="f3bca22b-3a42-4d89-8a24-ce254d13f28a" providerId="ADAL" clId="{62CA241D-EEDC-47E9-8C01-6895B1FF5826}" dt="2022-09-12T09:29:01.553" v="211" actId="20577"/>
        <pc:sldMkLst>
          <pc:docMk/>
          <pc:sldMk cId="2234548824" sldId="786"/>
        </pc:sldMkLst>
        <pc:spChg chg="mod">
          <ac:chgData name="Wyman, Hilary" userId="f3bca22b-3a42-4d89-8a24-ce254d13f28a" providerId="ADAL" clId="{62CA241D-EEDC-47E9-8C01-6895B1FF5826}" dt="2022-09-12T09:29:01.553" v="211" actId="20577"/>
          <ac:spMkLst>
            <pc:docMk/>
            <pc:sldMk cId="2234548824" sldId="786"/>
            <ac:spMk id="3" creationId="{2682BACF-861B-426A-9049-A256C7D9EEDB}"/>
          </ac:spMkLst>
        </pc:spChg>
        <pc:spChg chg="mod">
          <ac:chgData name="Wyman, Hilary" userId="f3bca22b-3a42-4d89-8a24-ce254d13f28a" providerId="ADAL" clId="{62CA241D-EEDC-47E9-8C01-6895B1FF5826}" dt="2022-09-12T09:28:55.107" v="209" actId="20577"/>
          <ac:spMkLst>
            <pc:docMk/>
            <pc:sldMk cId="2234548824" sldId="786"/>
            <ac:spMk id="6" creationId="{CC15985D-69A6-4498-ABCC-46A9A5FEE564}"/>
          </ac:spMkLst>
        </pc:spChg>
      </pc:sldChg>
      <pc:sldChg chg="addSp delSp modSp mod">
        <pc:chgData name="Wyman, Hilary" userId="f3bca22b-3a42-4d89-8a24-ce254d13f28a" providerId="ADAL" clId="{62CA241D-EEDC-47E9-8C01-6895B1FF5826}" dt="2022-09-12T11:03:24.699" v="242" actId="1076"/>
        <pc:sldMkLst>
          <pc:docMk/>
          <pc:sldMk cId="2982800960" sldId="787"/>
        </pc:sldMkLst>
        <pc:picChg chg="add mod">
          <ac:chgData name="Wyman, Hilary" userId="f3bca22b-3a42-4d89-8a24-ce254d13f28a" providerId="ADAL" clId="{62CA241D-EEDC-47E9-8C01-6895B1FF5826}" dt="2022-09-12T11:03:24.699" v="242" actId="1076"/>
          <ac:picMkLst>
            <pc:docMk/>
            <pc:sldMk cId="2982800960" sldId="787"/>
            <ac:picMk id="5" creationId="{A1D3C389-0411-D5DC-3AB4-3F567434FA6B}"/>
          </ac:picMkLst>
        </pc:picChg>
        <pc:picChg chg="del">
          <ac:chgData name="Wyman, Hilary" userId="f3bca22b-3a42-4d89-8a24-ce254d13f28a" providerId="ADAL" clId="{62CA241D-EEDC-47E9-8C01-6895B1FF5826}" dt="2022-09-12T11:03:15.889" v="239" actId="478"/>
          <ac:picMkLst>
            <pc:docMk/>
            <pc:sldMk cId="2982800960" sldId="787"/>
            <ac:picMk id="8" creationId="{892ACB78-03F7-BD6E-20E0-C2ED1D7972CB}"/>
          </ac:picMkLst>
        </pc:picChg>
      </pc:sldChg>
      <pc:sldChg chg="modSp mod">
        <pc:chgData name="Wyman, Hilary" userId="f3bca22b-3a42-4d89-8a24-ce254d13f28a" providerId="ADAL" clId="{62CA241D-EEDC-47E9-8C01-6895B1FF5826}" dt="2022-09-12T11:04:10" v="251" actId="14100"/>
        <pc:sldMkLst>
          <pc:docMk/>
          <pc:sldMk cId="666420795" sldId="789"/>
        </pc:sldMkLst>
        <pc:spChg chg="mod">
          <ac:chgData name="Wyman, Hilary" userId="f3bca22b-3a42-4d89-8a24-ce254d13f28a" providerId="ADAL" clId="{62CA241D-EEDC-47E9-8C01-6895B1FF5826}" dt="2022-09-12T11:04:10" v="251" actId="14100"/>
          <ac:spMkLst>
            <pc:docMk/>
            <pc:sldMk cId="666420795" sldId="789"/>
            <ac:spMk id="6" creationId="{CC15985D-69A6-4498-ABCC-46A9A5FEE564}"/>
          </ac:spMkLst>
        </pc:spChg>
        <pc:picChg chg="mod">
          <ac:chgData name="Wyman, Hilary" userId="f3bca22b-3a42-4d89-8a24-ce254d13f28a" providerId="ADAL" clId="{62CA241D-EEDC-47E9-8C01-6895B1FF5826}" dt="2022-09-12T11:04:03.060" v="250" actId="14100"/>
          <ac:picMkLst>
            <pc:docMk/>
            <pc:sldMk cId="666420795" sldId="789"/>
            <ac:picMk id="8" creationId="{48BC0B17-FF71-45D2-81FC-B1438189579E}"/>
          </ac:picMkLst>
        </pc:picChg>
      </pc:sldChg>
      <pc:sldChg chg="modSp mod">
        <pc:chgData name="Wyman, Hilary" userId="f3bca22b-3a42-4d89-8a24-ce254d13f28a" providerId="ADAL" clId="{62CA241D-EEDC-47E9-8C01-6895B1FF5826}" dt="2022-09-12T11:03:54.412" v="249" actId="14100"/>
        <pc:sldMkLst>
          <pc:docMk/>
          <pc:sldMk cId="3717172213" sldId="790"/>
        </pc:sldMkLst>
        <pc:spChg chg="mod">
          <ac:chgData name="Wyman, Hilary" userId="f3bca22b-3a42-4d89-8a24-ce254d13f28a" providerId="ADAL" clId="{62CA241D-EEDC-47E9-8C01-6895B1FF5826}" dt="2022-09-12T11:03:35.075" v="244" actId="20577"/>
          <ac:spMkLst>
            <pc:docMk/>
            <pc:sldMk cId="3717172213" sldId="790"/>
            <ac:spMk id="3" creationId="{0FEFD28D-C4F0-4430-8799-4ACAC822B689}"/>
          </ac:spMkLst>
        </pc:spChg>
        <pc:picChg chg="mod">
          <ac:chgData name="Wyman, Hilary" userId="f3bca22b-3a42-4d89-8a24-ce254d13f28a" providerId="ADAL" clId="{62CA241D-EEDC-47E9-8C01-6895B1FF5826}" dt="2022-09-12T11:03:54.412" v="249" actId="14100"/>
          <ac:picMkLst>
            <pc:docMk/>
            <pc:sldMk cId="3717172213" sldId="790"/>
            <ac:picMk id="7" creationId="{B6BB634F-6FFC-40D8-8213-6E1269D723CB}"/>
          </ac:picMkLst>
        </pc:picChg>
      </pc:sldChg>
      <pc:sldChg chg="modSp mod">
        <pc:chgData name="Wyman, Hilary" userId="f3bca22b-3a42-4d89-8a24-ce254d13f28a" providerId="ADAL" clId="{62CA241D-EEDC-47E9-8C01-6895B1FF5826}" dt="2022-09-12T11:04:23.764" v="253" actId="20577"/>
        <pc:sldMkLst>
          <pc:docMk/>
          <pc:sldMk cId="1389996832" sldId="791"/>
        </pc:sldMkLst>
        <pc:spChg chg="mod">
          <ac:chgData name="Wyman, Hilary" userId="f3bca22b-3a42-4d89-8a24-ce254d13f28a" providerId="ADAL" clId="{62CA241D-EEDC-47E9-8C01-6895B1FF5826}" dt="2022-09-12T11:04:23.764" v="253" actId="20577"/>
          <ac:spMkLst>
            <pc:docMk/>
            <pc:sldMk cId="1389996832" sldId="791"/>
            <ac:spMk id="3" creationId="{0FEFD28D-C4F0-4430-8799-4ACAC822B689}"/>
          </ac:spMkLst>
        </pc:spChg>
      </pc:sldChg>
      <pc:sldChg chg="modSp mod">
        <pc:chgData name="Wyman, Hilary" userId="f3bca22b-3a42-4d89-8a24-ce254d13f28a" providerId="ADAL" clId="{62CA241D-EEDC-47E9-8C01-6895B1FF5826}" dt="2022-09-12T11:04:30.252" v="255" actId="20577"/>
        <pc:sldMkLst>
          <pc:docMk/>
          <pc:sldMk cId="1939464914" sldId="792"/>
        </pc:sldMkLst>
        <pc:spChg chg="mod">
          <ac:chgData name="Wyman, Hilary" userId="f3bca22b-3a42-4d89-8a24-ce254d13f28a" providerId="ADAL" clId="{62CA241D-EEDC-47E9-8C01-6895B1FF5826}" dt="2022-09-12T11:04:30.252" v="255" actId="20577"/>
          <ac:spMkLst>
            <pc:docMk/>
            <pc:sldMk cId="1939464914" sldId="792"/>
            <ac:spMk id="6" creationId="{CC15985D-69A6-4498-ABCC-46A9A5FEE564}"/>
          </ac:spMkLst>
        </pc:spChg>
      </pc:sldChg>
      <pc:sldChg chg="modSp mod">
        <pc:chgData name="Wyman, Hilary" userId="f3bca22b-3a42-4d89-8a24-ce254d13f28a" providerId="ADAL" clId="{62CA241D-EEDC-47E9-8C01-6895B1FF5826}" dt="2022-09-12T11:04:36.661" v="257" actId="20577"/>
        <pc:sldMkLst>
          <pc:docMk/>
          <pc:sldMk cId="537594451" sldId="793"/>
        </pc:sldMkLst>
        <pc:spChg chg="mod">
          <ac:chgData name="Wyman, Hilary" userId="f3bca22b-3a42-4d89-8a24-ce254d13f28a" providerId="ADAL" clId="{62CA241D-EEDC-47E9-8C01-6895B1FF5826}" dt="2022-09-12T11:04:36.661" v="257" actId="20577"/>
          <ac:spMkLst>
            <pc:docMk/>
            <pc:sldMk cId="537594451" sldId="793"/>
            <ac:spMk id="3" creationId="{0FEFD28D-C4F0-4430-8799-4ACAC822B689}"/>
          </ac:spMkLst>
        </pc:spChg>
      </pc:sldChg>
      <pc:sldChg chg="addSp delSp modSp mod">
        <pc:chgData name="Wyman, Hilary" userId="f3bca22b-3a42-4d89-8a24-ce254d13f28a" providerId="ADAL" clId="{62CA241D-EEDC-47E9-8C01-6895B1FF5826}" dt="2022-09-12T11:06:28.900" v="268" actId="14100"/>
        <pc:sldMkLst>
          <pc:docMk/>
          <pc:sldMk cId="1032166985" sldId="795"/>
        </pc:sldMkLst>
        <pc:spChg chg="mod">
          <ac:chgData name="Wyman, Hilary" userId="f3bca22b-3a42-4d89-8a24-ce254d13f28a" providerId="ADAL" clId="{62CA241D-EEDC-47E9-8C01-6895B1FF5826}" dt="2022-09-12T11:04:46.262" v="259" actId="20577"/>
          <ac:spMkLst>
            <pc:docMk/>
            <pc:sldMk cId="1032166985" sldId="795"/>
            <ac:spMk id="3" creationId="{2682BACF-861B-426A-9049-A256C7D9EEDB}"/>
          </ac:spMkLst>
        </pc:spChg>
        <pc:spChg chg="add del mod">
          <ac:chgData name="Wyman, Hilary" userId="f3bca22b-3a42-4d89-8a24-ce254d13f28a" providerId="ADAL" clId="{62CA241D-EEDC-47E9-8C01-6895B1FF5826}" dt="2022-09-12T11:05:31.028" v="261" actId="478"/>
          <ac:spMkLst>
            <pc:docMk/>
            <pc:sldMk cId="1032166985" sldId="795"/>
            <ac:spMk id="4" creationId="{41452F0E-19AE-AEDD-68C5-09FA3EAB5E3F}"/>
          </ac:spMkLst>
        </pc:spChg>
        <pc:picChg chg="add mod">
          <ac:chgData name="Wyman, Hilary" userId="f3bca22b-3a42-4d89-8a24-ce254d13f28a" providerId="ADAL" clId="{62CA241D-EEDC-47E9-8C01-6895B1FF5826}" dt="2022-09-12T11:06:28.900" v="268" actId="14100"/>
          <ac:picMkLst>
            <pc:docMk/>
            <pc:sldMk cId="1032166985" sldId="795"/>
            <ac:picMk id="7" creationId="{B0F49C32-ED69-0F08-BA50-0AD2A3106D56}"/>
          </ac:picMkLst>
        </pc:picChg>
        <pc:picChg chg="del">
          <ac:chgData name="Wyman, Hilary" userId="f3bca22b-3a42-4d89-8a24-ce254d13f28a" providerId="ADAL" clId="{62CA241D-EEDC-47E9-8C01-6895B1FF5826}" dt="2022-09-12T11:05:27.736" v="260" actId="478"/>
          <ac:picMkLst>
            <pc:docMk/>
            <pc:sldMk cId="1032166985" sldId="795"/>
            <ac:picMk id="8" creationId="{8566F52F-B1F1-4B38-BA96-E0E85C542799}"/>
          </ac:picMkLst>
        </pc:picChg>
        <pc:picChg chg="del">
          <ac:chgData name="Wyman, Hilary" userId="f3bca22b-3a42-4d89-8a24-ce254d13f28a" providerId="ADAL" clId="{62CA241D-EEDC-47E9-8C01-6895B1FF5826}" dt="2022-09-12T11:05:32.691" v="262" actId="478"/>
          <ac:picMkLst>
            <pc:docMk/>
            <pc:sldMk cId="1032166985" sldId="795"/>
            <ac:picMk id="10" creationId="{182C8BE2-B4D9-4A71-9B0C-BD0F75D63A6F}"/>
          </ac:picMkLst>
        </pc:picChg>
        <pc:picChg chg="add mod">
          <ac:chgData name="Wyman, Hilary" userId="f3bca22b-3a42-4d89-8a24-ce254d13f28a" providerId="ADAL" clId="{62CA241D-EEDC-47E9-8C01-6895B1FF5826}" dt="2022-09-12T11:06:22.756" v="267" actId="1076"/>
          <ac:picMkLst>
            <pc:docMk/>
            <pc:sldMk cId="1032166985" sldId="795"/>
            <ac:picMk id="11" creationId="{8499FC4E-BFA2-35D5-ED2F-540D5806E4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0BA66-DFC9-534D-99A0-7AB91D4C6BB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C178-9B0D-EC41-9857-3AF65FF7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573A14-1418-8445-A355-C4659B6B9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6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4F7284-63E9-EB43-87B2-7F827E22A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89" t="2031" r="12828"/>
          <a:stretch>
            <a:fillRect/>
          </a:stretch>
        </p:blipFill>
        <p:spPr>
          <a:xfrm>
            <a:off x="-5012" y="-39102"/>
            <a:ext cx="5419130" cy="557519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029700" y="421798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4675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393371"/>
            <a:ext cx="9202057" cy="2496003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4180567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/>
          <p:nvPr userDrawn="1"/>
        </p:nvCxnSpPr>
        <p:spPr>
          <a:xfrm>
            <a:off x="406400" y="4034970"/>
            <a:ext cx="1137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575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393371"/>
            <a:ext cx="9202057" cy="249600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4180567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/>
          <p:nvPr userDrawn="1"/>
        </p:nvCxnSpPr>
        <p:spPr>
          <a:xfrm>
            <a:off x="406400" y="4034970"/>
            <a:ext cx="11379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773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5DA09FD-B682-354A-9574-13D11593D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530901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079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CF900-22FA-EE40-AFFD-5DDD8A1C8D5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9AD96A73-4855-6A41-A728-EC7014B45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338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CF900-22FA-EE40-AFFD-5DDD8A1C8D5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988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C6355-0BCC-DF42-95DD-9DA435CDB6B8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D721B1DD-D8BE-3F43-913C-6AE6C363B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91566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C6355-0BCC-DF42-95DD-9DA435CDB6B8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732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C3AFD-85A0-9346-8D24-1279EC8A4A04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2C03CC8A-93D6-B84B-BF52-627582C5A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83071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C3AFD-85A0-9346-8D24-1279EC8A4A04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869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9903" cy="5529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E61950-F47D-CE4F-9F0E-61ECAB3CEA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2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E820D-655C-A044-93DA-89447B763AC3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0225CC33-ADB7-8D40-A83D-643DB8D9D8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31518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E820D-655C-A044-93DA-89447B763AC3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883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i -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881068" y="3490572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27988671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i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764954" y="3461544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993042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- bi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764954" y="3461544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31375974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5634AAB-C1D1-B648-B2E7-6B151CE6E84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06401" y="1422400"/>
            <a:ext cx="9724572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16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ito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2724383" y="3432515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607808" y="1978448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err="1">
                <a:solidFill>
                  <a:schemeClr val="tx1"/>
                </a:solidFill>
              </a:rPr>
              <a:t>Cwestiynau?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607808" y="3563144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1797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2230897" y="3345430"/>
            <a:ext cx="1600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114322" y="1891363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err="1">
                <a:solidFill>
                  <a:schemeClr val="accent1"/>
                </a:solidFill>
              </a:rPr>
              <a:t>Diolch</a:t>
            </a:r>
            <a:endParaRPr lang="en-US" sz="80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114322" y="3476059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accent2"/>
                </a:solidFill>
              </a:rPr>
              <a:t>Thank</a:t>
            </a:r>
            <a:r>
              <a:rPr lang="en-US" sz="8000" baseline="0">
                <a:solidFill>
                  <a:schemeClr val="accent2"/>
                </a:solidFill>
              </a:rPr>
              <a:t> you</a:t>
            </a:r>
            <a:endParaRPr lang="en-US" sz="800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B1593-38D4-DB47-86F9-00E17CF5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54208" y="5475134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150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2245411" y="2953544"/>
            <a:ext cx="1600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114322" y="1891363"/>
            <a:ext cx="7044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err="1">
                <a:solidFill>
                  <a:schemeClr val="accent2"/>
                </a:solidFill>
              </a:rPr>
              <a:t>Cysylltwch â ni</a:t>
            </a:r>
            <a:endParaRPr lang="en-US" sz="540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114322" y="2953544"/>
            <a:ext cx="7175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>
                <a:solidFill>
                  <a:schemeClr val="accent1"/>
                </a:solidFill>
              </a:rPr>
              <a:t>Contact</a:t>
            </a:r>
            <a:r>
              <a:rPr lang="en-US" sz="5400" baseline="0">
                <a:solidFill>
                  <a:schemeClr val="accent1"/>
                </a:solidFill>
              </a:rPr>
              <a:t> us</a:t>
            </a:r>
            <a:endParaRPr lang="en-US" sz="540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F60F3-B939-FD4C-95A7-F8252274A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322" y="4325446"/>
            <a:ext cx="5448300" cy="219075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contact details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230DA-749C-4D45-8B33-70D9FF90B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54208" y="5475134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96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259B5-C1AB-6546-BE9B-3BA10CA7F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57188"/>
            <a:ext cx="9144000" cy="673326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950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5399903" cy="5529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6F239-9C4E-C04E-B0BE-4B27932E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721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EA0E6-4BCA-A747-9DEA-B73E85DF6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227" y="357414"/>
            <a:ext cx="9132887" cy="741362"/>
          </a:xfrm>
        </p:spPr>
        <p:txBody>
          <a:bodyPr anchor="b">
            <a:normAutofit/>
          </a:bodyPr>
          <a:lstStyle>
            <a:lvl1pPr>
              <a:defRPr lang="en-US" sz="2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481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74B1E-B22C-0B4A-B6B6-49044BDAB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017" y="1262219"/>
            <a:ext cx="892388" cy="866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BF558-C818-994C-82C9-97DC0EFB9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409" y="6045631"/>
            <a:ext cx="841253" cy="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703F4-EB92-9841-8BEE-D7CF80581C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935" y="2210482"/>
            <a:ext cx="841253" cy="812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D3AAE-8819-D045-8C77-C251C6B119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075" y="3595425"/>
            <a:ext cx="902945" cy="876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0253AC-39E1-C043-BCCC-21AAD96CA5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962" y="4907271"/>
            <a:ext cx="874148" cy="848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ABC8CA-195A-6D48-A217-6BC4A542A4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183" y="2458575"/>
            <a:ext cx="841253" cy="812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865DE7-6DAA-E54C-A8F0-597DEEAFFC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56" y="1248525"/>
            <a:ext cx="829622" cy="8053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C913BD-BC91-D346-AC55-F344FDC7D7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231" y="2427351"/>
            <a:ext cx="876222" cy="8505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55F55F-FB7B-C14B-9840-A5A6BAF8732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71" y="1256115"/>
            <a:ext cx="841253" cy="8123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8F10DE-5153-B24A-8FB5-C52C1D01F33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552" y="3146245"/>
            <a:ext cx="841253" cy="812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4C92A6-BFE6-AC45-A28C-DC07EEC00B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71" y="4565913"/>
            <a:ext cx="836661" cy="8121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AF2394-7651-C544-9BB7-0C014F16BC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558" y="2487494"/>
            <a:ext cx="836661" cy="8121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3191A1-F2F1-2445-A7D0-2AC86E0EDFE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416" y="4102731"/>
            <a:ext cx="841253" cy="8123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848B62-3627-1848-8721-31096C559AC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182" y="5927590"/>
            <a:ext cx="927349" cy="8854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DCE063-5D22-654D-97E8-0C23A919B03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748" y="1230708"/>
            <a:ext cx="888591" cy="8514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DA8EDF-9505-DE41-AB32-BAD146D88F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297" y="4971986"/>
            <a:ext cx="967119" cy="9671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2EC76A-AE9C-D44D-83B0-4FBF4D586FD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389" y="4971986"/>
            <a:ext cx="855016" cy="8362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744C18C-B570-2C4D-B6D9-8ABA856CB45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583" y="3528389"/>
            <a:ext cx="943521" cy="9435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BD0DDE-9D68-154B-AECC-0C76CF275F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96" y="3704291"/>
            <a:ext cx="871584" cy="842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2858E8-9662-A742-ADB1-ECC3FD58D43C}"/>
              </a:ext>
            </a:extLst>
          </p:cNvPr>
          <p:cNvSpPr/>
          <p:nvPr userDrawn="1"/>
        </p:nvSpPr>
        <p:spPr>
          <a:xfrm>
            <a:off x="358222" y="1327786"/>
            <a:ext cx="24526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/>
              <a:t>Use icons as required – copy and past from icons master page</a:t>
            </a:r>
          </a:p>
          <a:p>
            <a:pPr lvl="0"/>
            <a:r>
              <a:rPr lang="en-US" sz="1400"/>
              <a:t>Please line up icons with text . Icons can be resized.  Please keep icons to a minimum</a:t>
            </a:r>
          </a:p>
          <a:p>
            <a:pPr lvl="0"/>
            <a:endParaRPr lang="en-US" sz="1400">
              <a:solidFill>
                <a:schemeClr val="accent2"/>
              </a:solidFill>
            </a:endParaRPr>
          </a:p>
          <a:p>
            <a:pPr lvl="0"/>
            <a:r>
              <a:rPr lang="en-US" sz="1400">
                <a:solidFill>
                  <a:schemeClr val="accent2"/>
                </a:solidFill>
              </a:rPr>
              <a:t>To access icons go to the main menu: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View 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Master 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Slide master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Scroll down to the last slide where you will fine icons.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Copy icon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Exit master and paste on selected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503436" y="925187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Icons for text 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104488" y="966383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Progression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982416" y="2177668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Quality outcome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213672" y="3348945"/>
            <a:ext cx="786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Awarded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5230537" y="4523795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/>
              <a:t>Employer </a:t>
            </a:r>
            <a:br>
              <a:rPr lang="en-GB" sz="1200"/>
            </a:br>
            <a:r>
              <a:rPr lang="en-GB" sz="1200"/>
              <a:t>needs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5285129" y="5816386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Contact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863522" y="971526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Questions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6866843" y="219969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Information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84595" y="334894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Education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8667016" y="983546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Bilingual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8629558" y="2266761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Standards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8368875" y="3433040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Ready/Complete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8775012" y="4754627"/>
            <a:ext cx="513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View</a:t>
            </a:r>
          </a:p>
        </p:txBody>
      </p:sp>
      <p:pic>
        <p:nvPicPr>
          <p:cNvPr id="48" name="Picture 47"/>
          <p:cNvPicPr/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40" y="2367736"/>
            <a:ext cx="761373" cy="760494"/>
          </a:xfrm>
          <a:prstGeom prst="rect">
            <a:avLst/>
          </a:prstGeom>
        </p:spPr>
      </p:pic>
      <p:pic>
        <p:nvPicPr>
          <p:cNvPr id="49" name="Picture 48"/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40" y="3801344"/>
            <a:ext cx="759908" cy="759908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10396319" y="189268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Health and </a:t>
            </a:r>
            <a:br>
              <a:rPr lang="en-GB" sz="1200"/>
            </a:br>
            <a:r>
              <a:rPr lang="en-GB" sz="1200"/>
              <a:t>Social</a:t>
            </a:r>
            <a:r>
              <a:rPr lang="en-GB" sz="1200" baseline="0"/>
              <a:t> Care</a:t>
            </a:r>
            <a:endParaRPr lang="en-GB" sz="120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10476280" y="352197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Childcare</a:t>
            </a:r>
          </a:p>
        </p:txBody>
      </p:sp>
    </p:spTree>
    <p:extLst>
      <p:ext uri="{BB962C8B-B14F-4D97-AF65-F5344CB8AC3E}">
        <p14:creationId xmlns:p14="http://schemas.microsoft.com/office/powerpoint/2010/main" val="41550552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7807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5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9ACAF1-6098-AE40-8403-1C8D637F9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575" y="1076325"/>
            <a:ext cx="11809413" cy="524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7937" indent="0">
              <a:lnSpc>
                <a:spcPct val="100000"/>
              </a:lnSpc>
              <a:buNone/>
              <a:defRPr sz="1800"/>
            </a:lvl2pPr>
            <a:lvl3pPr marL="222250" indent="-169863">
              <a:lnSpc>
                <a:spcPct val="100000"/>
              </a:lnSpc>
              <a:buFont typeface="Arial" panose="020B0604020202020204" pitchFamily="34" charset="0"/>
              <a:buChar char="•"/>
              <a:defRPr b="0"/>
            </a:lvl3pPr>
            <a:lvl4pPr marL="268288" indent="0">
              <a:lnSpc>
                <a:spcPct val="100000"/>
              </a:lnSpc>
              <a:buNone/>
              <a:defRPr b="1"/>
            </a:lvl4pPr>
            <a:lvl5pPr marL="490538" indent="-187325"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56F39C-AFF1-D944-A9F4-72171BE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6737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text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9899" cy="5529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7140A5-1D01-0747-9CD5-EA275321B3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85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text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3656D2-C8D0-AA42-923F-9E829787D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r="29895"/>
          <a:stretch>
            <a:fillRect/>
          </a:stretch>
        </p:blipFill>
        <p:spPr>
          <a:xfrm>
            <a:off x="-55716" y="-39103"/>
            <a:ext cx="5766486" cy="55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13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ONLY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7FE8-32F0-324C-86B5-D7645765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50059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ENGLISH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7FE8-32F0-324C-86B5-D7645765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613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617C-8E9E-AB41-AE93-9BEC9ADF1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9231087" cy="38961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Welsh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669144"/>
            <a:ext cx="5442176" cy="47110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3D9E7-D74B-364A-9961-EC496661F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66973" y="1669144"/>
            <a:ext cx="5199743" cy="47110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373E3E-7EAA-FF4C-A7F3-B0650A410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841147"/>
            <a:ext cx="9231086" cy="39211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English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7BF577-AB27-8549-8D2C-5C2D69007C80}"/>
              </a:ext>
            </a:extLst>
          </p:cNvPr>
          <p:cNvCxnSpPr/>
          <p:nvPr userDrawn="1"/>
        </p:nvCxnSpPr>
        <p:spPr>
          <a:xfrm flipV="1">
            <a:off x="493487" y="1356627"/>
            <a:ext cx="5297033" cy="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9B5888-41F2-8C4E-BAE0-545ACCAE2071}"/>
              </a:ext>
            </a:extLst>
          </p:cNvPr>
          <p:cNvCxnSpPr/>
          <p:nvPr userDrawn="1"/>
        </p:nvCxnSpPr>
        <p:spPr>
          <a:xfrm>
            <a:off x="6154057" y="1356627"/>
            <a:ext cx="56308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A2B6F56-5A09-BF4C-AA14-C2678D945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68"/>
          <a:stretch>
            <a:fillRect/>
          </a:stretch>
        </p:blipFill>
        <p:spPr>
          <a:xfrm>
            <a:off x="10130973" y="365126"/>
            <a:ext cx="1645112" cy="6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106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2946397"/>
            <a:ext cx="5442857" cy="352697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3D9E7-D74B-364A-9961-EC496661F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4739" y="2946396"/>
            <a:ext cx="5630862" cy="35269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377371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/>
          <p:nvPr userDrawn="1"/>
        </p:nvCxnSpPr>
        <p:spPr>
          <a:xfrm>
            <a:off x="406400" y="2801256"/>
            <a:ext cx="5442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31524B-6206-F947-92FA-2AB19A8BEDE1}"/>
              </a:ext>
            </a:extLst>
          </p:cNvPr>
          <p:cNvCxnSpPr/>
          <p:nvPr userDrawn="1"/>
        </p:nvCxnSpPr>
        <p:spPr>
          <a:xfrm>
            <a:off x="6154738" y="2808513"/>
            <a:ext cx="56308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799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C830-BC46-2741-8298-360B6F28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9724572" cy="694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768B-83E1-EC40-A34A-77513EEF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480458"/>
            <a:ext cx="9722984" cy="469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9F9E7D-756D-164B-8097-B956732673E4}"/>
              </a:ext>
            </a:extLst>
          </p:cNvPr>
          <p:cNvCxnSpPr/>
          <p:nvPr userDrawn="1"/>
        </p:nvCxnSpPr>
        <p:spPr>
          <a:xfrm>
            <a:off x="406400" y="1211943"/>
            <a:ext cx="1133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351E7-12BB-8F4D-B797-29BD2B0269F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68"/>
          <a:stretch>
            <a:fillRect/>
          </a:stretch>
        </p:blipFill>
        <p:spPr>
          <a:xfrm>
            <a:off x="10130973" y="365126"/>
            <a:ext cx="1645112" cy="6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5" r:id="rId2"/>
    <p:sldLayoutId id="2147483716" r:id="rId3"/>
    <p:sldLayoutId id="2147483717" r:id="rId4"/>
    <p:sldLayoutId id="2147483718" r:id="rId5"/>
    <p:sldLayoutId id="2147483710" r:id="rId6"/>
    <p:sldLayoutId id="2147483686" r:id="rId7"/>
    <p:sldLayoutId id="2147483688" r:id="rId8"/>
    <p:sldLayoutId id="2147483700" r:id="rId9"/>
    <p:sldLayoutId id="2147483709" r:id="rId10"/>
    <p:sldLayoutId id="2147483708" r:id="rId11"/>
    <p:sldLayoutId id="2147483687" r:id="rId12"/>
    <p:sldLayoutId id="2147483719" r:id="rId13"/>
    <p:sldLayoutId id="2147483697" r:id="rId14"/>
    <p:sldLayoutId id="2147483720" r:id="rId15"/>
    <p:sldLayoutId id="2147483698" r:id="rId16"/>
    <p:sldLayoutId id="2147483722" r:id="rId17"/>
    <p:sldLayoutId id="2147483699" r:id="rId18"/>
    <p:sldLayoutId id="2147483723" r:id="rId19"/>
    <p:sldLayoutId id="2147483702" r:id="rId20"/>
    <p:sldLayoutId id="2147483724" r:id="rId21"/>
    <p:sldLayoutId id="2147483701" r:id="rId22"/>
    <p:sldLayoutId id="2147483704" r:id="rId23"/>
    <p:sldLayoutId id="2147483721" r:id="rId24"/>
    <p:sldLayoutId id="2147483703" r:id="rId25"/>
    <p:sldLayoutId id="2147483705" r:id="rId26"/>
    <p:sldLayoutId id="2147483706" r:id="rId27"/>
    <p:sldLayoutId id="2147483707" r:id="rId28"/>
    <p:sldLayoutId id="2147483712" r:id="rId29"/>
    <p:sldLayoutId id="2147483713" r:id="rId30"/>
    <p:sldLayoutId id="2147483711" r:id="rId31"/>
    <p:sldLayoutId id="2147483725" r:id="rId32"/>
    <p:sldLayoutId id="2147483726" r:id="rId3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274638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7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3568" userDrawn="1">
          <p15:clr>
            <a:srgbClr val="F26B43"/>
          </p15:clr>
        </p15:guide>
        <p15:guide id="4" pos="7478" userDrawn="1">
          <p15:clr>
            <a:srgbClr val="F26B43"/>
          </p15:clr>
        </p15:guide>
        <p15:guide id="5" pos="6403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0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433006" y="745655"/>
            <a:ext cx="11508624" cy="974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24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Lefel 3 Iechyd a Gofal Cymdeithasol: Egwyddorion a Chyd-destunau</a:t>
            </a:r>
          </a:p>
          <a:p>
            <a:pPr marL="804863" indent="-804863" defTabSz="457200">
              <a:lnSpc>
                <a:spcPct val="100000"/>
              </a:lnSpc>
              <a:spcBef>
                <a:spcPts val="150"/>
              </a:spcBef>
              <a:defRPr/>
            </a:pPr>
            <a:endParaRPr lang="en-US" sz="800" dirty="0"/>
          </a:p>
          <a:p>
            <a:pPr marL="804863" indent="-804863"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1800" dirty="0"/>
              <a:t>Uned 5:	Cefnogi unigolion sydd mewn perygl i gyflawni’r canlyniadau maen nhw’n dymuno eu cael (Mehefin 2022)</a:t>
            </a:r>
            <a:endParaRPr lang="en-US" sz="1800" dirty="0"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151" y="176086"/>
            <a:ext cx="435356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400">
                <a:latin typeface="+mj-lt"/>
                <a:ea typeface="Lato" charset="0"/>
                <a:cs typeface="Lato" charset="0"/>
              </a:rPr>
              <a:t>Adolygu Arholiadau Ar-lein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0" y="6642686"/>
            <a:ext cx="7742191" cy="748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ct val="20000"/>
              </a:spcBef>
              <a:defRPr/>
            </a:pPr>
            <a:endParaRPr lang="en-US" sz="2800" b="1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16ACB-FDEB-4EA7-A686-FA68DCDD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80" y="1883887"/>
            <a:ext cx="11644549" cy="4758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8B59B-EDC1-E566-0765-5A647D4E2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2"/>
    </mc:Choice>
    <mc:Fallback xmlns="" xmlns:p15="http://schemas.microsoft.com/office/powerpoint/2012/main">
      <p:transition spd="slow" advTm="104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r>
              <a:rPr lang="1106" sz="2400" dirty="0"/>
              <a:t>Cwestiwn 1(d) cynllun marcio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DD7A7-C6E1-5BE9-ACFA-4E2241FF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06197-5426-3C4B-56A6-5667394D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276714"/>
            <a:ext cx="5386203" cy="5421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FF058B-2048-5866-CABC-129C1C50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286" y="3840679"/>
            <a:ext cx="2819400" cy="285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863371-5318-70C4-8CB7-7169C6F0C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97" y="1284157"/>
            <a:ext cx="5244351" cy="26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37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BD259-D5CF-4D89-A7AE-90929042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2 (c)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BF4536-3B93-4DE0-9886-E4A75F4EF3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6400" y="1494824"/>
            <a:ext cx="11110097" cy="52435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Esboniwch </a:t>
            </a:r>
            <a:r>
              <a:rPr lang="1106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ddwy </a:t>
            </a:r>
            <a:r>
              <a:rPr lang="1106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ffordd mae Byrddau Diogelu Oedolion yn amddiffyn oedolion ac yn atal y risg posibl o gam-drin ac esgeuluso.									[4]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4707E-C69A-4519-BB24-AD3C4753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0" y="2446592"/>
            <a:ext cx="10727038" cy="4411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973E6-57A6-A053-66AD-520A27E5A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847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FD28D-C4F0-4430-8799-4ACAC822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r>
              <a:rPr lang="1106" sz="2400" dirty="0"/>
              <a:t>Cwestiwn 2 (c) </a:t>
            </a:r>
            <a:r>
              <a:rPr lang="en-GB" sz="2400" dirty="0" err="1"/>
              <a:t>Ateb</a:t>
            </a:r>
            <a:r>
              <a:rPr lang="en-GB" sz="2400" dirty="0"/>
              <a:t> y</a:t>
            </a:r>
            <a:r>
              <a:rPr lang="1106" sz="2400" dirty="0"/>
              <a:t>mgeisydd 1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EE0249-9B9B-4D1B-BB22-C23DFE1E6239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tretch>
            <a:fillRect/>
          </a:stretch>
        </p:blipFill>
        <p:spPr>
          <a:xfrm>
            <a:off x="406399" y="1470647"/>
            <a:ext cx="7455501" cy="5140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6B9A4D-26E7-0854-6BD5-44685AF9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12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r>
              <a:rPr lang="1106" sz="2400" dirty="0"/>
              <a:t>Cwestiwn 2 (c) </a:t>
            </a:r>
            <a:r>
              <a:rPr lang="en-GB" dirty="0" err="1"/>
              <a:t>Ateb</a:t>
            </a:r>
            <a:r>
              <a:rPr lang="en-GB" dirty="0"/>
              <a:t> y</a:t>
            </a:r>
            <a:r>
              <a:rPr lang="1106" sz="2400" dirty="0"/>
              <a:t>mgeisydd 1 gyda sylwadau'r arholwr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EEC8C3-D604-4463-8B98-CFC2FCAF8BEC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3"/>
          <a:stretch>
            <a:fillRect/>
          </a:stretch>
        </p:blipFill>
        <p:spPr>
          <a:xfrm>
            <a:off x="406400" y="1384053"/>
            <a:ext cx="5932084" cy="4089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5985D-69A6-4498-ABCC-46A9A5FEE564}"/>
              </a:ext>
            </a:extLst>
          </p:cNvPr>
          <p:cNvSpPr txBox="1"/>
          <p:nvPr/>
        </p:nvSpPr>
        <p:spPr>
          <a:xfrm>
            <a:off x="6453964" y="1297171"/>
            <a:ext cx="52429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1600" dirty="0"/>
              <a:t>Roedd yr ymgeisydd hwn wedi drysu Byrddau Diogelu Oedolion ag arolygiaethau, a oedd yn gamgymeriad cyffredin ar gyfer y cwestiwn hwn.  </a:t>
            </a:r>
          </a:p>
          <a:p>
            <a:endParaRPr lang="en-US" sz="1600" dirty="0"/>
          </a:p>
          <a:p>
            <a:pPr>
              <a:defRPr b="0" i="0"/>
            </a:pPr>
            <a:r>
              <a:rPr lang="1106" sz="1600" dirty="0"/>
              <a:t>Ni chafodd pwynt cyntaf yr ymgeisydd ei gredydu fel un anghywir; fodd bynnag, dyfarnwyd 1 marc i'r ail bwynt gan fod ymgeisydd yn nodi bod Byrddau Diogelu Oedolion yn gweithio gyda gwasanaethau eraill - fodd bynnag, ni ehangodd yr ymgeisydd ar sut y byddai hyn felly yn diogelu oedolion rhag cam-drin ac esgeulustod.</a:t>
            </a:r>
          </a:p>
          <a:p>
            <a:endParaRPr lang="en-US" sz="1600" dirty="0"/>
          </a:p>
          <a:p>
            <a:pPr>
              <a:defRPr b="0" i="0"/>
            </a:pPr>
            <a:r>
              <a:rPr lang="1106" sz="1600" dirty="0"/>
              <a:t>Byddai'r ymgeisydd wedi cael mwy am esbonio sut y byddai gweithio gyda'i gilydd yn diogelu oedolion, er enghraifft, gallai gweithwyr proffesiynol sy'n gweithio gyda Byrddau Diogelu Oedolion alluogi adolygiadau amlasiantaethol sy'n dod â phob maes arbenigedd gwahanol i mewn a gall lywio ymarfer yn y dyfodol a dysgu o gamgymeriadau blaenorol a fyddai, o ganlyniad, yn fwy tebygol o ddiogelu oedolion rhag risg o niwed.  </a:t>
            </a:r>
          </a:p>
          <a:p>
            <a:endParaRPr lang="en-US" sz="1600" dirty="0"/>
          </a:p>
          <a:p>
            <a:pPr>
              <a:defRPr b="0" i="0"/>
            </a:pPr>
            <a:r>
              <a:rPr lang="en-GB" sz="1600" dirty="0"/>
              <a:t>D</a:t>
            </a:r>
            <a:r>
              <a:rPr lang="1106" sz="1600" dirty="0"/>
              <a:t>yfarnwyd 1 marc.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D3118-8390-B4B4-7FB5-D6C527363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84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FD28D-C4F0-4430-8799-4ACAC822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r>
              <a:rPr lang="1106" sz="2400" dirty="0"/>
              <a:t>Cwestiwn 2 (c) </a:t>
            </a:r>
            <a:r>
              <a:rPr lang="en-GB" dirty="0" err="1"/>
              <a:t>Ateb</a:t>
            </a:r>
            <a:r>
              <a:rPr lang="en-GB" dirty="0"/>
              <a:t> y</a:t>
            </a:r>
            <a:r>
              <a:rPr lang="1106" sz="2400" dirty="0"/>
              <a:t>mgeisydd 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49F58-255A-4DF1-9BD8-E6ABBDB8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3" b="16157"/>
          <a:stretch>
            <a:fillRect/>
          </a:stretch>
        </p:blipFill>
        <p:spPr>
          <a:xfrm>
            <a:off x="533647" y="1507524"/>
            <a:ext cx="7475044" cy="4819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1DEFCC-BF70-294C-4007-3A6C424D1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45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r>
              <a:rPr lang="1106" sz="2400" dirty="0"/>
              <a:t>Cwestiwn 2 (c) </a:t>
            </a:r>
            <a:r>
              <a:rPr lang="en-GB" sz="2400" dirty="0"/>
              <a:t>A</a:t>
            </a:r>
            <a:r>
              <a:rPr lang="1106" sz="2400" dirty="0"/>
              <a:t>teb ymgeisydd 2 gyda sylwadau'r arholwr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58B79E-69D2-4023-9875-B3C29E747BBE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t="2792" b="17959"/>
          <a:stretch>
            <a:fillRect/>
          </a:stretch>
        </p:blipFill>
        <p:spPr>
          <a:xfrm>
            <a:off x="481331" y="1414562"/>
            <a:ext cx="6123750" cy="3818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5985D-69A6-4498-ABCC-46A9A5FEE564}"/>
              </a:ext>
            </a:extLst>
          </p:cNvPr>
          <p:cNvSpPr txBox="1"/>
          <p:nvPr/>
        </p:nvSpPr>
        <p:spPr>
          <a:xfrm>
            <a:off x="6741005" y="1414562"/>
            <a:ext cx="4974634" cy="530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dirty="0"/>
              <a:t>Ailadroddodd yr ymgeisydd hwn fôny cwestiwn o ran partneriaethau aml-asiantaethol - gallai wedi bod yn gliriach ar hyn - megis cynnal adolygiadau aml-asiantaethol - ond rhoddwyd marc i'r pwynt cyntaf am ymhelaethu'n fyr ar yr hyn a fyddai'n digwydd. 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Rhoddwyd 1 marc i'r ail bwynt; Fodd bynnag, byddai esboniad pellach ar sut byddai hyn wedi diogelu oedolion wedi bod yn ddefnyddiol. </a:t>
            </a:r>
          </a:p>
          <a:p>
            <a:endParaRPr lang="en-US" sz="1800" dirty="0"/>
          </a:p>
          <a:p>
            <a:pPr>
              <a:defRPr b="0" i="0"/>
            </a:pPr>
            <a:r>
              <a:rPr lang="1106" dirty="0"/>
              <a:t>Gallai'r ymgeisydd fod wedi bod yn gliriach ar yr ail bwynt, megis: adrodd yn ôl i Weinidogion Cymru ar dechnegau presennol, a allai felly newid deddfwriaeth er mwyn dysgu gwersi a chyflwyno hyn ledled Cymru i sicrhau bod cam-drin yn cael ei atal.  </a:t>
            </a:r>
            <a:endParaRPr lang="en-US" sz="1800" dirty="0"/>
          </a:p>
          <a:p>
            <a:endParaRPr lang="en-US" sz="1800" dirty="0"/>
          </a:p>
          <a:p>
            <a:pPr>
              <a:defRPr b="0" i="0"/>
            </a:pPr>
            <a:r>
              <a:rPr lang="en-GB" dirty="0"/>
              <a:t>D</a:t>
            </a:r>
            <a:r>
              <a:rPr lang="1106" sz="1800" dirty="0"/>
              <a:t>yfarnwyd 2 marc.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EBA36-01D9-0957-F1C6-F6CB925E8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488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FD28D-C4F0-4430-8799-4ACAC822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/>
            </a:br>
            <a:br>
              <a:rPr lang="1106" sz="2400"/>
            </a:br>
            <a:br>
              <a:rPr lang="1106" sz="2400"/>
            </a:br>
            <a:br>
              <a:rPr lang="1106" sz="2400"/>
            </a:br>
            <a:r>
              <a:rPr lang="1106" sz="2400"/>
              <a:t>Cwestiwn 2 (c)  Ateb ymgeisydd 3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43DA6D-A43A-4170-9EC2-B9B9E7F473E9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tretch>
            <a:fillRect/>
          </a:stretch>
        </p:blipFill>
        <p:spPr>
          <a:xfrm>
            <a:off x="406400" y="1440656"/>
            <a:ext cx="9336410" cy="376153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701A0-B882-1B39-4968-CBF00292E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79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r>
              <a:rPr lang="1106" sz="2400" dirty="0"/>
              <a:t>Cwestiwn 2 (c) </a:t>
            </a:r>
            <a:r>
              <a:rPr lang="en-GB" sz="2400" dirty="0"/>
              <a:t>A</a:t>
            </a:r>
            <a:r>
              <a:rPr lang="1106" sz="2400" dirty="0"/>
              <a:t>teb ymgeisydd 3 gyda sylwadau'r arholwr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3C4C69-2717-4203-B851-015723B21C8F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tretch>
            <a:fillRect/>
          </a:stretch>
        </p:blipFill>
        <p:spPr>
          <a:xfrm>
            <a:off x="282011" y="1440656"/>
            <a:ext cx="7036132" cy="28347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5985D-69A6-4498-ABCC-46A9A5FEE564}"/>
              </a:ext>
            </a:extLst>
          </p:cNvPr>
          <p:cNvSpPr txBox="1"/>
          <p:nvPr/>
        </p:nvSpPr>
        <p:spPr>
          <a:xfrm>
            <a:off x="7155716" y="1387567"/>
            <a:ext cx="466160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dirty="0"/>
              <a:t>Rhoddodd yr ymgeisydd hwn ddau bwynt o fewn ei ateb; Fodd bynnag, rhoddwyd marc am y pwynt uchaf yn unig- roedd yr ymgeisydd yn glir bod Byrddau Diogelu Oedolion yn gweithio gyda gweithwyr proffesiynol eraill i drafod syniadau mwy, fodd bynnag, nid oedd yr ymgeisydd wedi esbonio sut y gallai hyn wedyn amddiffyn oedolion rhag camdriniaeth neu esgeulustod. </a:t>
            </a:r>
          </a:p>
          <a:p>
            <a:endParaRPr lang="en-US" sz="1800" dirty="0"/>
          </a:p>
          <a:p>
            <a:pPr>
              <a:defRPr b="0" i="0"/>
            </a:pPr>
            <a:r>
              <a:rPr lang="1106" dirty="0"/>
              <a:t>Gallai'r ymgeisydd fod wedi bod yn gliriach ar yr ail bwynt, megis: argymell i Lywodraeth Cymru sut y gellid diwygio polisïau diogelu i sicrhau hawl unigolion i aros yn ddiogel rhag niwed a chamdriniaeth a fyddai'n diogelu llesiant unigolion. </a:t>
            </a:r>
          </a:p>
          <a:p>
            <a:endParaRPr lang="en-US" sz="1800" dirty="0"/>
          </a:p>
          <a:p>
            <a:pPr>
              <a:defRPr b="0" i="0"/>
            </a:pPr>
            <a:r>
              <a:rPr lang="en-GB" dirty="0"/>
              <a:t>D</a:t>
            </a:r>
            <a:r>
              <a:rPr lang="1106" dirty="0"/>
              <a:t>yfarnwyd 1 marc.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52089-5520-B31C-A366-A5A4670D0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928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BFA668-941E-4238-A979-DFEFE844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dirty="0"/>
              <a:t>Cwestiwn 2</a:t>
            </a:r>
            <a:r>
              <a:rPr lang="en-GB" dirty="0"/>
              <a:t> </a:t>
            </a:r>
            <a:r>
              <a:rPr lang="1106" dirty="0"/>
              <a:t>(c) cynllun marcio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D4CC4-4E94-ECD8-D307-517BD52D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909C0-53B2-D282-A4AD-5A35C99A3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21" y="1274029"/>
            <a:ext cx="5595557" cy="53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024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1A7C03-C92F-461B-AC44-EEFF93F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2 (ch)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BC19B-8C09-59CB-157E-7B682974E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D3C389-0411-D5DC-3AB4-3F567434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370114"/>
            <a:ext cx="6104417" cy="51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09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8EBE1-1839-4118-B69D-7F5F54E34893}"/>
              </a:ext>
            </a:extLst>
          </p:cNvPr>
          <p:cNvSpPr txBox="1"/>
          <p:nvPr/>
        </p:nvSpPr>
        <p:spPr>
          <a:xfrm>
            <a:off x="426784" y="288869"/>
            <a:ext cx="10020936" cy="44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0475" indent="-1260475"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2400" dirty="0"/>
              <a:t>Uned 5:	Cefnogi unigolion sydd mewn perygl i gyflawni’r canlyniadau maen nhw’n dymuno eu cael</a:t>
            </a:r>
            <a:endParaRPr lang="en-US" sz="2400" dirty="0"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159D2-ABEC-4203-AD91-3751F6D76650}"/>
              </a:ext>
            </a:extLst>
          </p:cNvPr>
          <p:cNvSpPr/>
          <p:nvPr/>
        </p:nvSpPr>
        <p:spPr>
          <a:xfrm>
            <a:off x="6073822" y="1247734"/>
            <a:ext cx="5691394" cy="5560838"/>
          </a:xfrm>
          <a:prstGeom prst="rect">
            <a:avLst/>
          </a:prstGeom>
          <a:solidFill>
            <a:schemeClr val="accent3"/>
          </a:solidFill>
          <a:effectLst>
            <a:outerShdw blurRad="50800" dist="50800" dir="5400000" algn="ctr" rotWithShape="0">
              <a:schemeClr val="accent3"/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2D5AF-5D3B-4276-B36C-97AFA6E5BBF9}"/>
              </a:ext>
            </a:extLst>
          </p:cNvPr>
          <p:cNvSpPr txBox="1"/>
          <p:nvPr/>
        </p:nvSpPr>
        <p:spPr>
          <a:xfrm>
            <a:off x="6514645" y="5754026"/>
            <a:ext cx="550080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400" b="1">
                <a:solidFill>
                  <a:schemeClr val="bg1"/>
                </a:solidFill>
              </a:rPr>
              <a:t>Adolygu arholiadau ar-lein (AAA)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25735-823F-4728-8EDA-51AB7473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290" y="1871042"/>
            <a:ext cx="3807976" cy="3371380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6F8A43-EF6B-774A-70BC-506DF1079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9CCE5-AA62-74A8-E06A-8250EF700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49" y="1235378"/>
            <a:ext cx="5061446" cy="56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45"/>
    </mc:Choice>
    <mc:Fallback xmlns="" xmlns:p15="http://schemas.microsoft.com/office/powerpoint/2012/main">
      <p:transition spd="slow" advTm="1244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FD28D-C4F0-4430-8799-4ACAC822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r>
              <a:rPr lang="1106" sz="2400" dirty="0"/>
              <a:t>Cwestiwn 2 (ch) </a:t>
            </a:r>
            <a:r>
              <a:rPr lang="en-GB" sz="2400" dirty="0"/>
              <a:t>A</a:t>
            </a:r>
            <a:r>
              <a:rPr lang="1106" sz="2400" dirty="0"/>
              <a:t>teb ymgeisydd 1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BB634F-6FFC-40D8-8213-6E1269D723CB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t="4637" b="16788"/>
          <a:stretch>
            <a:fillRect/>
          </a:stretch>
        </p:blipFill>
        <p:spPr>
          <a:xfrm>
            <a:off x="406400" y="1346886"/>
            <a:ext cx="6754863" cy="514598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B8262-EBA5-04C2-0378-7F7CE35F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722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/>
            </a:br>
            <a:r>
              <a:rPr lang="1106" sz="2400"/>
              <a:t>Cwestiwn 2 (ch)  Ateb ymgeisydd 1 gyda sylwadau'r arholwr</a:t>
            </a:r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BC0B17-FF71-45D2-81FC-B1438189579E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t="5441" b="16340"/>
          <a:stretch>
            <a:fillRect/>
          </a:stretch>
        </p:blipFill>
        <p:spPr>
          <a:xfrm>
            <a:off x="510560" y="1396313"/>
            <a:ext cx="6720551" cy="50965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5985D-69A6-4498-ABCC-46A9A5FEE564}"/>
              </a:ext>
            </a:extLst>
          </p:cNvPr>
          <p:cNvSpPr txBox="1"/>
          <p:nvPr/>
        </p:nvSpPr>
        <p:spPr>
          <a:xfrm>
            <a:off x="7378994" y="1422400"/>
            <a:ext cx="430765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dirty="0"/>
              <a:t>Ymatebodd yr ymgeisydd hwn i effaith bosibl sut y gall argaeledd adnoddau atal Christine a Geoff rhag cyflawni'r canlyniad maen nhw'n dymuno ei gael; Ystyriwch sut gallai argaeledd adnoddau atal Christine a Geoff rhag cyflawni’r canlyniad maen nhw’n dymuno ei gael.  Felly, ni allai'r ymgeisydd gyrraedd band 2 gan nad oedd yn cwrdd â'r gofyn o dan gynllun marcio 'rhai' ystyriaeth o argaeledd adnoddau. </a:t>
            </a:r>
          </a:p>
          <a:p>
            <a:endParaRPr lang="en-US" sz="1800" dirty="0"/>
          </a:p>
          <a:p>
            <a:pPr>
              <a:defRPr b="0" i="0"/>
            </a:pPr>
            <a:r>
              <a:rPr lang="1106" dirty="0"/>
              <a:t>Gallai'r ymgeisydd fod wedi ystyried yr adnoddau canlynol: cyfyngiadau ariannol a daearyddol, rhestrau aros hir, argaeledd staff arbenigol, diffyg trafnidiaeth.</a:t>
            </a:r>
          </a:p>
          <a:p>
            <a:endParaRPr lang="en-US" sz="1800" dirty="0"/>
          </a:p>
          <a:p>
            <a:pPr>
              <a:defRPr b="0" i="0"/>
            </a:pPr>
            <a:r>
              <a:rPr lang="en-GB" dirty="0"/>
              <a:t>D</a:t>
            </a:r>
            <a:r>
              <a:rPr lang="1106" sz="1800" dirty="0"/>
              <a:t>yfarnwyd 2 marc.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D3EA1-1A80-CFF6-20A0-C8045A91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079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FD28D-C4F0-4430-8799-4ACAC822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r>
              <a:rPr lang="1106" sz="2400" dirty="0"/>
              <a:t>Cwestiwn 2 (ch) </a:t>
            </a:r>
            <a:r>
              <a:rPr lang="en-GB" sz="2400" dirty="0"/>
              <a:t>A</a:t>
            </a:r>
            <a:r>
              <a:rPr lang="1106" sz="2400" dirty="0"/>
              <a:t>teb ymgeisydd 2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14587C-42A1-4265-A5F5-B5EA5A32E177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r="1772" b="26126"/>
          <a:stretch>
            <a:fillRect/>
          </a:stretch>
        </p:blipFill>
        <p:spPr>
          <a:xfrm>
            <a:off x="406400" y="1372972"/>
            <a:ext cx="6231296" cy="5119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A49C4-B0E1-3602-5A6F-34A8A2C04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6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/>
            </a:br>
            <a:r>
              <a:rPr lang="1106" sz="2400"/>
              <a:t>Cwestiwn 2 (ch)  Ateb ymgeisydd 2 gyda sylwadau'r arholwr</a:t>
            </a:r>
            <a:endParaRPr lang="en-GB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BB16FA6-BED4-4040-BC52-196F8CF60B47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b="25909"/>
          <a:stretch>
            <a:fillRect/>
          </a:stretch>
        </p:blipFill>
        <p:spPr>
          <a:xfrm>
            <a:off x="506054" y="1422400"/>
            <a:ext cx="5951826" cy="4817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5985D-69A6-4498-ABCC-46A9A5FEE564}"/>
              </a:ext>
            </a:extLst>
          </p:cNvPr>
          <p:cNvSpPr txBox="1"/>
          <p:nvPr/>
        </p:nvSpPr>
        <p:spPr>
          <a:xfrm>
            <a:off x="6799242" y="1422400"/>
            <a:ext cx="4896481" cy="421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dirty="0"/>
              <a:t>Rhoddodd yr ymgeisydd hwn un ystyriaeth fanwl o sut 'efallai nad yw argaeledd mewn cartref gofal preswyl ar gael'.  Yna ystyriodd yr ymgeisydd yr effaith y gallai hyn ei chael er ei sefyllfa, gan ddefnyddio rhai pwyntiau defnyddiol fel 'teimlo'n ynysig' a 'diagnosis i waethygu'.  </a:t>
            </a:r>
          </a:p>
          <a:p>
            <a:endParaRPr lang="en-GB" dirty="0"/>
          </a:p>
          <a:p>
            <a:pPr>
              <a:defRPr b="0" i="0"/>
            </a:pPr>
            <a:r>
              <a:rPr lang="1106" dirty="0"/>
              <a:t>Gallai'r ymgeisydd fod wedi gwella'r ateb trwy ystyried ymhellach argaeledd adnoddau megis staff arbenigol ddim ar gael neu efallai na fydd yn gallu fforddio'r gofal lleol yn ariannol. </a:t>
            </a:r>
          </a:p>
          <a:p>
            <a:endParaRPr lang="en-US" dirty="0"/>
          </a:p>
          <a:p>
            <a:endParaRPr lang="en-US" sz="1800" dirty="0"/>
          </a:p>
          <a:p>
            <a:pPr>
              <a:defRPr b="0" i="0"/>
            </a:pPr>
            <a:r>
              <a:rPr lang="en-GB" dirty="0"/>
              <a:t>D</a:t>
            </a:r>
            <a:r>
              <a:rPr lang="1106" dirty="0"/>
              <a:t>yfarnwyd 3 marc.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FE5EBA-6531-56D2-7A94-3A4D18E49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64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FD28D-C4F0-4430-8799-4ACAC822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r>
              <a:rPr lang="1106" sz="2400" dirty="0"/>
              <a:t>Cwestiwn 2 (ch) </a:t>
            </a:r>
            <a:r>
              <a:rPr lang="en-GB" sz="2400" dirty="0"/>
              <a:t>A</a:t>
            </a:r>
            <a:r>
              <a:rPr lang="1106" sz="2400" dirty="0"/>
              <a:t>teb ymgeisydd 3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73C2E1-48ED-4047-A7AA-B0ECBF1458FE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b="12573"/>
          <a:stretch>
            <a:fillRect/>
          </a:stretch>
        </p:blipFill>
        <p:spPr>
          <a:xfrm>
            <a:off x="542319" y="1422400"/>
            <a:ext cx="4598091" cy="517269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9DBD14-8867-255A-0C37-45E457A5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44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/>
            </a:br>
            <a:r>
              <a:rPr lang="1106" sz="2400"/>
              <a:t>Cwestiwn 2 (ch)  Ateb ymgeisydd 3 gyda sylwadau'r arholwr</a:t>
            </a:r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28941B-30C1-49F1-8F03-76ECEFAA9A2C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b="11846"/>
          <a:stretch>
            <a:fillRect/>
          </a:stretch>
        </p:blipFill>
        <p:spPr>
          <a:xfrm>
            <a:off x="505254" y="1422400"/>
            <a:ext cx="4470044" cy="50704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5985D-69A6-4498-ABCC-46A9A5FEE564}"/>
              </a:ext>
            </a:extLst>
          </p:cNvPr>
          <p:cNvSpPr txBox="1"/>
          <p:nvPr/>
        </p:nvSpPr>
        <p:spPr>
          <a:xfrm>
            <a:off x="5424616" y="1414562"/>
            <a:ext cx="5596430" cy="448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/>
              <a:t>Roedd yr ymgeisydd hwn yn gallu ystyried o leiaf dau bwynt manwl ynghylch sut y gallai argaeledd adnoddau atal Christine a Geoff rhag cyflawni'r canlyniad yr oedden nhw'n dymuno ei gael. </a:t>
            </a:r>
          </a:p>
          <a:p>
            <a:endParaRPr lang="en-US"/>
          </a:p>
          <a:p>
            <a:pPr>
              <a:defRPr b="0" i="0"/>
            </a:pPr>
            <a:r>
              <a:rPr lang="1106"/>
              <a:t>Roedd y pwynt cyntaf yn ystyried y 'diffyg staff', yna roedd yr ail bwynt yn ystyried 'ardal wledig ac felly dim digon o drafnidiaeth'.   </a:t>
            </a:r>
          </a:p>
          <a:p>
            <a:endParaRPr lang="en-US" sz="1800"/>
          </a:p>
          <a:p>
            <a:pPr>
              <a:defRPr b="0" i="0"/>
            </a:pPr>
            <a:r>
              <a:rPr lang="1106"/>
              <a:t>Gallai'r ymgeisydd fod wedi bod yn gliriach ynghylch diffyg staff arbenigol yn hytrach na dim ond staff, ond roedd yr ateb hwn yn ddigon o dan y cyfyngiadau amser a'r marciau a oedd ar gael i ennill marciau llawn.  </a:t>
            </a:r>
            <a:endParaRPr lang="en-US" sz="1800"/>
          </a:p>
          <a:p>
            <a:endParaRPr lang="en-US" sz="1800"/>
          </a:p>
          <a:p>
            <a:pPr>
              <a:defRPr b="0" i="0"/>
            </a:pPr>
            <a:r>
              <a:rPr lang="1106"/>
              <a:t>Dyfarnwyd 6 marc.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27555-950A-F35F-F0CF-4E15F40D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557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r>
              <a:rPr lang="1106" sz="2400" dirty="0"/>
              <a:t>Cwestiwn 2 (ch) cynllun marcio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1934E-5C73-1630-10CE-F90B0233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49C32-ED69-0F08-BA50-0AD2A3106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616149"/>
            <a:ext cx="5913384" cy="4657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9FC4E-BFA2-35D5-ED2F-540D5806E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599" y="2526229"/>
            <a:ext cx="58102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669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1106" sz="2200"/>
              <a:t>Cwestiwn 1 (d)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1E0F0-9DB7-FD8D-4416-24D6AF0C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0A811B-01FA-324F-E63D-32769082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1" y="1407492"/>
            <a:ext cx="7482958" cy="52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 xmlns:p15="http://schemas.microsoft.com/office/powerpoint/2012/main">
      <p:transition spd="slow" advTm="4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FD28D-C4F0-4430-8799-4ACAC822B6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060" y="473074"/>
            <a:ext cx="10223500" cy="447675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r>
              <a:rPr lang="1106" sz="2400" dirty="0"/>
              <a:t>Cwestiwn 1 (d) </a:t>
            </a:r>
            <a:r>
              <a:rPr lang="en-GB" dirty="0" err="1"/>
              <a:t>Ateb</a:t>
            </a:r>
            <a:r>
              <a:rPr lang="en-GB" dirty="0"/>
              <a:t> y</a:t>
            </a:r>
            <a:r>
              <a:rPr lang="1106" sz="2400" dirty="0"/>
              <a:t>mgeisydd 1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21B891-B360-4F13-8889-F4A97F86319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7621" b="32160"/>
          <a:stretch>
            <a:fillRect/>
          </a:stretch>
        </p:blipFill>
        <p:spPr>
          <a:xfrm>
            <a:off x="494270" y="1442909"/>
            <a:ext cx="8707886" cy="425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1431B-E96E-E62E-B486-0491312BD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697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6685"/>
            <a:ext cx="9724572" cy="694418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r>
              <a:rPr lang="1106" sz="2400" dirty="0"/>
              <a:t>Cwestiwn 1 (d) </a:t>
            </a:r>
            <a:r>
              <a:rPr lang="en-GB" dirty="0" err="1"/>
              <a:t>Ateb</a:t>
            </a:r>
            <a:r>
              <a:rPr lang="en-GB" dirty="0"/>
              <a:t> y</a:t>
            </a:r>
            <a:r>
              <a:rPr lang="1106" sz="2400" dirty="0"/>
              <a:t>mgeisydd 1 gyda sylwadau'r arholwr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D82681-3C8F-44D5-9BEF-F2F651A8CD92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t="6126" b="31898"/>
          <a:stretch>
            <a:fillRect/>
          </a:stretch>
        </p:blipFill>
        <p:spPr>
          <a:xfrm>
            <a:off x="529146" y="1430774"/>
            <a:ext cx="6071097" cy="3052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5985D-69A6-4498-ABCC-46A9A5FEE564}"/>
              </a:ext>
            </a:extLst>
          </p:cNvPr>
          <p:cNvSpPr txBox="1"/>
          <p:nvPr/>
        </p:nvSpPr>
        <p:spPr>
          <a:xfrm>
            <a:off x="6746788" y="1430774"/>
            <a:ext cx="502688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dirty="0"/>
              <a:t>Nid oedd yr ymgeisydd wedi gwerthuso unrhyw effeithiau cadarnhaol a negyddol byddai gofal seibiant yn ei chael ar Gareth, Wayne a Rhodri.  Felly, byddai hyn yn dod o dan 'ymateb nad yw'n deilwng o gredyd'  </a:t>
            </a:r>
            <a:endParaRPr lang="en-US" sz="1800" dirty="0"/>
          </a:p>
          <a:p>
            <a:endParaRPr lang="en-US" sz="1800" dirty="0"/>
          </a:p>
          <a:p>
            <a:pPr>
              <a:defRPr b="0" i="0"/>
            </a:pPr>
            <a:r>
              <a:rPr lang="1106" sz="1800" dirty="0"/>
              <a:t>Nid oedd yr ateb yn egluro effaith gadarnhaol a negyddol gofal seibiant. </a:t>
            </a:r>
          </a:p>
          <a:p>
            <a:endParaRPr lang="en-US" sz="1800" dirty="0"/>
          </a:p>
          <a:p>
            <a:pPr>
              <a:defRPr b="0" i="0"/>
            </a:pPr>
            <a:r>
              <a:rPr lang="1106" dirty="0"/>
              <a:t>Byddai rhai marciau wedi'u dyfarnu i'r ymgeisydd pe bai wedi gallu rhestru rhai pwyntiau cadarnhaol neu negyddol megis:  Gall Gareth a Wayne dreulio mwy o amser ar eu pennau eu hunain; un peth gall fod yn negyddol i Rhodri, oherwydd ei anableddau dysgu, y gallai newid amgylchedd ysgogi rhai anawsterau ymddygiadol pellach.</a:t>
            </a:r>
            <a:endParaRPr lang="en-US" sz="1800" dirty="0"/>
          </a:p>
          <a:p>
            <a:endParaRPr lang="en-US" sz="1800" dirty="0"/>
          </a:p>
          <a:p>
            <a:pPr>
              <a:defRPr b="0" i="0"/>
            </a:pPr>
            <a:r>
              <a:rPr lang="en-GB" dirty="0"/>
              <a:t>D</a:t>
            </a:r>
            <a:r>
              <a:rPr lang="1106" sz="1800" dirty="0"/>
              <a:t>yfarnwyd 0 marc.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AEB02-5CD1-415C-D6D2-48614AD24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310937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460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FD28D-C4F0-4430-8799-4ACAC822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r>
              <a:rPr lang="1106" sz="2400" dirty="0"/>
              <a:t>Cwestiwn 1 (d) </a:t>
            </a:r>
            <a:r>
              <a:rPr lang="en-GB" dirty="0" err="1"/>
              <a:t>Ateb</a:t>
            </a:r>
            <a:r>
              <a:rPr lang="en-GB" dirty="0"/>
              <a:t> y</a:t>
            </a:r>
            <a:r>
              <a:rPr lang="1106" sz="2400" dirty="0"/>
              <a:t>mgeisydd 2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3E8BF9-F056-4D7A-BC8B-6DE59DB2643F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tretch>
            <a:fillRect/>
          </a:stretch>
        </p:blipFill>
        <p:spPr>
          <a:xfrm>
            <a:off x="444054" y="1422400"/>
            <a:ext cx="5202984" cy="51956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366273-0461-94F6-2BD9-C1F26FFC4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20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r>
              <a:rPr lang="1106" sz="2400" dirty="0"/>
              <a:t>Cwestiwn 1 (d) </a:t>
            </a:r>
            <a:r>
              <a:rPr lang="en-GB" dirty="0" err="1"/>
              <a:t>Ateb</a:t>
            </a:r>
            <a:r>
              <a:rPr lang="en-GB" dirty="0"/>
              <a:t> y</a:t>
            </a:r>
            <a:r>
              <a:rPr lang="1106" sz="2400" dirty="0"/>
              <a:t>mgeisydd 2 gyda sylwadau'r arholwr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5CB1B-E8A4-4FCB-82D9-826161387FEB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tretch>
            <a:fillRect/>
          </a:stretch>
        </p:blipFill>
        <p:spPr>
          <a:xfrm>
            <a:off x="406400" y="1428232"/>
            <a:ext cx="5071786" cy="506464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8A592-6321-4DD0-AA1E-D166A256A170}"/>
              </a:ext>
            </a:extLst>
          </p:cNvPr>
          <p:cNvSpPr txBox="1"/>
          <p:nvPr/>
        </p:nvSpPr>
        <p:spPr>
          <a:xfrm>
            <a:off x="5762258" y="1428232"/>
            <a:ext cx="5790517" cy="475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dirty="0"/>
              <a:t>Gwerthusodd yr ymgeisydd yr effaith gadarnhaol a negyddol byddai gofal seibiant yn ei chael ar Gareth, Wayne a Rhodri.  </a:t>
            </a:r>
            <a:endParaRPr lang="en-US" sz="1800" dirty="0"/>
          </a:p>
          <a:p>
            <a:endParaRPr lang="en-US" sz="1800" dirty="0"/>
          </a:p>
          <a:p>
            <a:pPr>
              <a:defRPr b="0" i="0"/>
            </a:pPr>
            <a:r>
              <a:rPr lang="1106" sz="1800" dirty="0"/>
              <a:t>Fe wnaeth yr ymgeisydd roi pwyntiau gwerthuso da gan edrych ar effaith gadarnhaol a negyddol gofal seibiant i Rhodri.  Ond, nid oedd yr ymgeisydd wedi ystyried effaith negyddol gofal seibiant i Gareth a Wayne, felly ni allai gyrraedd band 3. </a:t>
            </a:r>
          </a:p>
          <a:p>
            <a:endParaRPr lang="en-US" sz="1800" dirty="0"/>
          </a:p>
          <a:p>
            <a:pPr>
              <a:defRPr b="0" i="0"/>
            </a:pPr>
            <a:r>
              <a:rPr lang="1106" sz="1800" dirty="0"/>
              <a:t>Gellid bod wedi dyfarnu marciau ychwanegol am werthuso effaith negyddol seibiant i Gareth a Wayne, megis: efallai eu bod yn teimlo nad ydynt yn rhieni da a’u bod yn gadael  Rhodri i lawr.  </a:t>
            </a:r>
          </a:p>
          <a:p>
            <a:endParaRPr lang="en-US" dirty="0"/>
          </a:p>
          <a:p>
            <a:endParaRPr lang="en-US" sz="1800" dirty="0"/>
          </a:p>
          <a:p>
            <a:pPr>
              <a:defRPr b="0" i="0"/>
            </a:pPr>
            <a:r>
              <a:rPr lang="en-GB" dirty="0"/>
              <a:t>D</a:t>
            </a:r>
            <a:r>
              <a:rPr lang="1106" dirty="0"/>
              <a:t>yfarnwyd 4 marc.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525C1-2DDB-46E3-0077-CCBF5342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24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FD28D-C4F0-4430-8799-4ACAC822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br>
              <a:rPr lang="1106" sz="2400" dirty="0"/>
            </a:br>
            <a:r>
              <a:rPr lang="1106" sz="2400" dirty="0"/>
              <a:t>Cwestiwn 1 (d) </a:t>
            </a:r>
            <a:r>
              <a:rPr lang="en-GB" dirty="0" err="1"/>
              <a:t>Ateb</a:t>
            </a:r>
            <a:r>
              <a:rPr lang="en-GB" dirty="0"/>
              <a:t> y</a:t>
            </a:r>
            <a:r>
              <a:rPr lang="1106" sz="2400" dirty="0"/>
              <a:t>mgeisydd 3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B745BB-01E0-4736-8AFE-56856D757F02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b="10869"/>
          <a:stretch>
            <a:fillRect/>
          </a:stretch>
        </p:blipFill>
        <p:spPr>
          <a:xfrm>
            <a:off x="406399" y="1422400"/>
            <a:ext cx="5873355" cy="518846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BDF02-0B83-B32D-6599-715B0485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114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2BACF-861B-426A-9049-A256C7D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br>
              <a:rPr lang="1106" sz="2400" dirty="0"/>
            </a:br>
            <a:r>
              <a:rPr lang="1106" sz="2400" dirty="0"/>
              <a:t>Cwestiwn 1 (d) </a:t>
            </a:r>
            <a:r>
              <a:rPr lang="en-GB" dirty="0" err="1"/>
              <a:t>Ateb</a:t>
            </a:r>
            <a:r>
              <a:rPr lang="en-GB" dirty="0"/>
              <a:t> y</a:t>
            </a:r>
            <a:r>
              <a:rPr lang="1106" sz="2400" dirty="0"/>
              <a:t>mgeisydd 3 gyda sylwadau'r arholwr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00F22D-E3E1-4E40-9B4E-BBE7C11CC4AA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3"/>
          <a:srcRect b="11130"/>
          <a:stretch>
            <a:fillRect/>
          </a:stretch>
        </p:blipFill>
        <p:spPr>
          <a:xfrm>
            <a:off x="406400" y="1374347"/>
            <a:ext cx="5646303" cy="497329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8A592-6321-4DD0-AA1E-D166A256A170}"/>
              </a:ext>
            </a:extLst>
          </p:cNvPr>
          <p:cNvSpPr txBox="1"/>
          <p:nvPr/>
        </p:nvSpPr>
        <p:spPr>
          <a:xfrm>
            <a:off x="6198780" y="1374346"/>
            <a:ext cx="547576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dirty="0"/>
              <a:t>Mae'r ymgeisydd hwn wedi ystyried rhywfaint o werthusiad o effaith gadarnhaol gofal seibiant. </a:t>
            </a:r>
          </a:p>
          <a:p>
            <a:endParaRPr lang="en-US" sz="1800" dirty="0"/>
          </a:p>
          <a:p>
            <a:pPr>
              <a:defRPr b="0" i="0"/>
            </a:pPr>
            <a:r>
              <a:rPr lang="1106" sz="1800" dirty="0"/>
              <a:t>Fe wnaeth yr ymgeisydd ystyried y byddai'r pethau positif yn atal Gareth a Wayne rhag dod dan straen, gan felly ddarparu ymyrraeth gynnar - gallai hyn fod wedi cael ei ddatblygu ymhellach.  Fodd bynnag, doedd dim sôn am unrhyw effaith negyddol ar Gareth, Wayne a Rhodri felly ni allai fynd i mewn i fand 2. 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Nid oedd y pwyntiau eraill a wnaed yn ddigon amlwg ac nid oeddent yn canolbwyntio ar effaith bositif neu negyddol gofal seibiant ar Gareth, Wayne a Rhodri.  Roedd y pwynt olaf ar gymhwysedd yn anghywir.  </a:t>
            </a:r>
          </a:p>
          <a:p>
            <a:endParaRPr lang="en-US" sz="1800" dirty="0"/>
          </a:p>
          <a:p>
            <a:endParaRPr lang="en-US" dirty="0"/>
          </a:p>
          <a:p>
            <a:pPr>
              <a:defRPr b="0" i="0"/>
            </a:pPr>
            <a:r>
              <a:rPr lang="en-GB" dirty="0"/>
              <a:t>D</a:t>
            </a:r>
            <a:r>
              <a:rPr lang="1106" sz="1800" dirty="0"/>
              <a:t>yfarnwyd 2 marc.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70288-201E-C416-4442-24097D5FC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718" y="299786"/>
            <a:ext cx="747131" cy="7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1481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Custom Design">
  <a:themeElements>
    <a:clrScheme name="C AND G">
      <a:dk1>
        <a:srgbClr val="140000"/>
      </a:dk1>
      <a:lt1>
        <a:srgbClr val="FFFFFF"/>
      </a:lt1>
      <a:dk2>
        <a:srgbClr val="F94130"/>
      </a:dk2>
      <a:lt2>
        <a:srgbClr val="00B5E2"/>
      </a:lt2>
      <a:accent1>
        <a:srgbClr val="007BB9"/>
      </a:accent1>
      <a:accent2>
        <a:srgbClr val="00BFB3"/>
      </a:accent2>
      <a:accent3>
        <a:srgbClr val="FFC841"/>
      </a:accent3>
      <a:accent4>
        <a:srgbClr val="65B2E6"/>
      </a:accent4>
      <a:accent5>
        <a:srgbClr val="97D700"/>
      </a:accent5>
      <a:accent6>
        <a:srgbClr val="C6C6C6"/>
      </a:accent6>
      <a:hlink>
        <a:srgbClr val="8C286E"/>
      </a:hlink>
      <a:folHlink>
        <a:srgbClr val="CE0058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anslation_x0020_Status xmlns="cca7418a-a5a4-41cc-ad9f-bbf8fadcfcf8">Completed</Translation_x0020_Status>
    <Category xmlns="cca7418a-a5a4-41cc-ad9f-bbf8fadcfcf8">PowerPoint</Category>
    <email_x0020_new_x0020_upload xmlns="cca7418a-a5a4-41cc-ad9f-bbf8fadcfcf8">
      <Url xsi:nil="true"/>
      <Description xsi:nil="true"/>
    </email_x0020_new_x0020_upload>
    <Send_x0020_Completion_x0020_Email xmlns="cca7418a-a5a4-41cc-ad9f-bbf8fadcfcf8">
      <Url xsi:nil="true"/>
      <Description xsi:nil="true"/>
    </Send_x0020_Completion_x0020_Email>
    <Cost_x0020_Centre_x0020_Code xmlns="cca7418a-a5a4-41cc-ad9f-bbf8fadcfcf8" xsi:nil="true"/>
    <Description_x0020_of_x0020_Work xmlns="cca7418a-a5a4-41cc-ad9f-bbf8fadcfcf8">OER S2022 - Level 3 HSC: Principles and Contexts Unit 5</Description_x0020_of_x0020_Work>
    <Word_x0020_Count xmlns="cca7418a-a5a4-41cc-ad9f-bbf8fadcfcf8">1316</Word_x0020_Count>
    <Due_x0020_Date xmlns="cca7418a-a5a4-41cc-ad9f-bbf8fadcfcf8">2022-08-10T23:00:00+00:00</Due_x0020_Date>
    <Date_x0020_Uploaded xmlns="cca7418a-a5a4-41cc-ad9f-bbf8fadcfcf8">2022-08-03T23:00:00+00:00</Date_x0020_Uploaded>
    <Requestors_x0020_email xmlns="cca7418a-a5a4-41cc-ad9f-bbf8fadcfcf8">
      <UserInfo>
        <DisplayName>Wyman, Hilary</DisplayName>
        <AccountId>260</AccountId>
        <AccountType/>
      </UserInfo>
    </Requestors_x0020_email>
    <SharedWithUsers xmlns="36f98b4f-ba65-4a7d-9a34-48b23de556cb">
      <UserInfo>
        <DisplayName>Wyman, Hilary</DisplayName>
        <AccountId>260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C488717DDF946B2A6B7D59C42B271" ma:contentTypeVersion="17" ma:contentTypeDescription="Create a new document." ma:contentTypeScope="" ma:versionID="fb86d1365be683fe988a56be04f2637f">
  <xsd:schema xmlns:xsd="http://www.w3.org/2001/XMLSchema" xmlns:xs="http://www.w3.org/2001/XMLSchema" xmlns:p="http://schemas.microsoft.com/office/2006/metadata/properties" xmlns:ns2="cca7418a-a5a4-41cc-ad9f-bbf8fadcfcf8" xmlns:ns3="36f98b4f-ba65-4a7d-9a34-48b23de556cb" targetNamespace="http://schemas.microsoft.com/office/2006/metadata/properties" ma:root="true" ma:fieldsID="31ecb1117caa3a529f09d06a9d2212d0" ns2:_="" ns3:_="">
    <xsd:import namespace="cca7418a-a5a4-41cc-ad9f-bbf8fadcfcf8"/>
    <xsd:import namespace="36f98b4f-ba65-4a7d-9a34-48b23de556cb"/>
    <xsd:element name="properties">
      <xsd:complexType>
        <xsd:sequence>
          <xsd:element name="documentManagement">
            <xsd:complexType>
              <xsd:all>
                <xsd:element ref="ns2:Description_x0020_of_x0020_Work"/>
                <xsd:element ref="ns2:Due_x0020_Date"/>
                <xsd:element ref="ns2:Word_x0020_Count"/>
                <xsd:element ref="ns2:Translation_x0020_Status" minOccurs="0"/>
                <xsd:element ref="ns2:Requestors_x0020_email"/>
                <xsd:element ref="ns2:Date_x0020_Uploaded" minOccurs="0"/>
                <xsd:element ref="ns2:Category" minOccurs="0"/>
                <xsd:element ref="ns2:MediaServiceMetadata" minOccurs="0"/>
                <xsd:element ref="ns2:MediaServiceFastMetadata" minOccurs="0"/>
                <xsd:element ref="ns2:Send_x0020_Completion_x0020_Email" minOccurs="0"/>
                <xsd:element ref="ns3:SharedWithUsers" minOccurs="0"/>
                <xsd:element ref="ns3:SharedWithDetails" minOccurs="0"/>
                <xsd:element ref="ns2:Cost_x0020_Centre_x0020_Code" minOccurs="0"/>
                <xsd:element ref="ns2:email_x0020_new_x0020_uploa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7418a-a5a4-41cc-ad9f-bbf8fadcfcf8" elementFormDefault="qualified">
    <xsd:import namespace="http://schemas.microsoft.com/office/2006/documentManagement/types"/>
    <xsd:import namespace="http://schemas.microsoft.com/office/infopath/2007/PartnerControls"/>
    <xsd:element name="Description_x0020_of_x0020_Work" ma:index="8" ma:displayName="Description of Work" ma:internalName="Description_x0020_of_x0020_Work">
      <xsd:simpleType>
        <xsd:restriction base="dms:Note">
          <xsd:maxLength value="255"/>
        </xsd:restriction>
      </xsd:simpleType>
    </xsd:element>
    <xsd:element name="Due_x0020_Date" ma:index="9" ma:displayName="Due Date" ma:format="DateOnly" ma:internalName="Due_x0020_Date">
      <xsd:simpleType>
        <xsd:restriction base="dms:DateTime"/>
      </xsd:simpleType>
    </xsd:element>
    <xsd:element name="Word_x0020_Count" ma:index="10" ma:displayName="Word Count" ma:internalName="Word_x0020_Count">
      <xsd:simpleType>
        <xsd:restriction base="dms:Number"/>
      </xsd:simpleType>
    </xsd:element>
    <xsd:element name="Translation_x0020_Status" ma:index="11" nillable="true" ma:displayName="Translation Status" ma:default="Not Started" ma:format="Dropdown" ma:internalName="Translation_x0020_Status">
      <xsd:simpleType>
        <xsd:restriction base="dms:Choice">
          <xsd:enumeration value="Not Started"/>
          <xsd:enumeration value="In Progress"/>
          <xsd:enumeration value="Completed"/>
          <xsd:enumeration value="Canceled"/>
          <xsd:enumeration value="Requires Updates"/>
          <xsd:enumeration value="With External Translator"/>
          <xsd:enumeration value="Proofreading"/>
          <xsd:enumeration value="25% Translated"/>
          <xsd:enumeration value="50% translated"/>
          <xsd:enumeration value="75% translated"/>
          <xsd:enumeration value="Images to be added"/>
          <xsd:enumeration value="Sent to external translator"/>
          <xsd:enumeration value="External translation completed"/>
          <xsd:enumeration value="Editing"/>
        </xsd:restriction>
      </xsd:simpleType>
    </xsd:element>
    <xsd:element name="Requestors_x0020_email" ma:index="12" ma:displayName="Requestors email" ma:list="UserInfo" ma:SharePointGroup="0" ma:internalName="Requestors_x0020_email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Uploaded" ma:index="13" nillable="true" ma:displayName="Date Uploaded" ma:default="[today]" ma:format="DateOnly" ma:internalName="Date_x0020_Uploaded">
      <xsd:simpleType>
        <xsd:restriction base="dms:DateTime"/>
      </xsd:simpleType>
    </xsd:element>
    <xsd:element name="Category" ma:index="14" nillable="true" ma:displayName="Category" ma:default="General document" ma:format="Dropdown" ma:internalName="Category">
      <xsd:simpleType>
        <xsd:restriction base="dms:Choice">
          <xsd:enumeration value="General document"/>
          <xsd:enumeration value="Letter"/>
          <xsd:enumeration value="Flyer"/>
          <xsd:enumeration value="Corporate document"/>
          <xsd:enumeration value="CPD"/>
          <xsd:enumeration value="PowerPoint"/>
          <xsd:enumeration value="CPD Document"/>
          <xsd:enumeration value="Email"/>
          <xsd:enumeration value="Web page content"/>
          <xsd:enumeration value="Confidential document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Send_x0020_Completion_x0020_Email" ma:index="17" nillable="true" ma:displayName="Send Completion Email" ma:internalName="Send_x0020_Completion_x0020_Em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st_x0020_Centre_x0020_Code" ma:index="20" nillable="true" ma:displayName="Cost Centre Code" ma:internalName="Cost_x0020_Centre_x0020_Code">
      <xsd:simpleType>
        <xsd:restriction base="dms:Text">
          <xsd:maxLength value="255"/>
        </xsd:restriction>
      </xsd:simpleType>
    </xsd:element>
    <xsd:element name="email_x0020_new_x0020_upload" ma:index="21" nillable="true" ma:displayName="email new upload 240119" ma:internalName="email_x0020_new_x0020_uploa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98b4f-ba65-4a7d-9a34-48b23de55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796AE2-7CF1-4206-AC3D-8FB239D605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0514B1-7015-47D3-8B33-208C186FC557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ca7418a-a5a4-41cc-ad9f-bbf8fadcfcf8"/>
    <ds:schemaRef ds:uri="36f98b4f-ba65-4a7d-9a34-48b23de556c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6A2976-816A-4D51-A770-A0E160105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7418a-a5a4-41cc-ad9f-bbf8fadcfcf8"/>
    <ds:schemaRef ds:uri="36f98b4f-ba65-4a7d-9a34-48b23de55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18522</TotalTime>
  <Words>1366</Words>
  <Application>Microsoft Office PowerPoint</Application>
  <PresentationFormat>Widescreen</PresentationFormat>
  <Paragraphs>95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Lato</vt:lpstr>
      <vt:lpstr>Custom Design</vt:lpstr>
      <vt:lpstr>PowerPoint Presentation</vt:lpstr>
      <vt:lpstr>PowerPoint Presentation</vt:lpstr>
      <vt:lpstr>Cwestiwn 1 (d)    </vt:lpstr>
      <vt:lpstr>    Cwestiwn 1 (d) Ateb ymgeisydd 1</vt:lpstr>
      <vt:lpstr> Cwestiwn 1 (d) Ateb ymgeisydd 1 gyda sylwadau'r arholwr</vt:lpstr>
      <vt:lpstr>    Cwestiwn 1 (d) Ateb ymgeisydd 2</vt:lpstr>
      <vt:lpstr> Cwestiwn 1 (d) Ateb ymgeisydd 2 gyda sylwadau'r arholwr</vt:lpstr>
      <vt:lpstr>    Cwestiwn 1 (d) Ateb ymgeisydd 3</vt:lpstr>
      <vt:lpstr> Cwestiwn 1 (d) Ateb ymgeisydd 3 gyda sylwadau'r arholwr</vt:lpstr>
      <vt:lpstr> Cwestiwn 1(d) cynllun marcio </vt:lpstr>
      <vt:lpstr>Cwestiwn 2 (c)</vt:lpstr>
      <vt:lpstr>    Cwestiwn 2 (c) Ateb ymgeisydd 1</vt:lpstr>
      <vt:lpstr> Cwestiwn 2 (c) Ateb ymgeisydd 1 gyda sylwadau'r arholwr</vt:lpstr>
      <vt:lpstr>    Cwestiwn 2 (c) Ateb ymgeisydd 2</vt:lpstr>
      <vt:lpstr> Cwestiwn 2 (c) Ateb ymgeisydd 2 gyda sylwadau'r arholwr</vt:lpstr>
      <vt:lpstr>    Cwestiwn 2 (c)  Ateb ymgeisydd 3</vt:lpstr>
      <vt:lpstr> Cwestiwn 2 (c) Ateb ymgeisydd 3 gyda sylwadau'r arholwr</vt:lpstr>
      <vt:lpstr>Cwestiwn 2 (c) cynllun marcio</vt:lpstr>
      <vt:lpstr>Cwestiwn 2 (ch)</vt:lpstr>
      <vt:lpstr>    Cwestiwn 2 (ch) Ateb ymgeisydd 1</vt:lpstr>
      <vt:lpstr> Cwestiwn 2 (ch)  Ateb ymgeisydd 1 gyda sylwadau'r arholwr</vt:lpstr>
      <vt:lpstr>    Cwestiwn 2 (ch) Ateb ymgeisydd 2</vt:lpstr>
      <vt:lpstr> Cwestiwn 2 (ch)  Ateb ymgeisydd 2 gyda sylwadau'r arholwr</vt:lpstr>
      <vt:lpstr>    Cwestiwn 2 (ch) Ateb ymgeisydd 3</vt:lpstr>
      <vt:lpstr> Cwestiwn 2 (ch)  Ateb ymgeisydd 3 gyda sylwadau'r arholwr</vt:lpstr>
      <vt:lpstr> Cwestiwn 2 (ch) cynllun marcio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S2022 - Level 3 HSC: Principles and Contexts Unit 5</dc:title>
  <dc:creator>City &amp; Guilds/WJEC</dc:creator>
  <cp:lastModifiedBy>Wyman, Hilary</cp:lastModifiedBy>
  <cp:revision>63</cp:revision>
  <dcterms:created xsi:type="dcterms:W3CDTF">2019-02-21T11:49:42Z</dcterms:created>
  <dcterms:modified xsi:type="dcterms:W3CDTF">2022-09-12T11:06:31Z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ContentTypeId">
    <vt:lpwstr>0x010100935C488717DDF946B2A6B7D59C42B271</vt:lpwstr>
  </property>
  <property fmtid="{D5CDD505-2E9C-101B-9397-08002B2CF9AE}" pid="4" name="Order">
    <vt:r8>34900</vt:r8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xd_Signature">
    <vt:bool>false</vt:bool>
  </property>
</Properties>
</file>