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7"/>
  </p:notesMasterIdLst>
  <p:handoutMasterIdLst>
    <p:handoutMasterId r:id="rId38"/>
  </p:handoutMasterIdLst>
  <p:sldIdLst>
    <p:sldId id="902" r:id="rId7"/>
    <p:sldId id="903" r:id="rId8"/>
    <p:sldId id="853" r:id="rId9"/>
    <p:sldId id="898" r:id="rId10"/>
    <p:sldId id="872" r:id="rId11"/>
    <p:sldId id="888" r:id="rId12"/>
    <p:sldId id="873" r:id="rId13"/>
    <p:sldId id="874" r:id="rId14"/>
    <p:sldId id="889" r:id="rId15"/>
    <p:sldId id="875" r:id="rId16"/>
    <p:sldId id="876" r:id="rId17"/>
    <p:sldId id="890" r:id="rId18"/>
    <p:sldId id="877" r:id="rId19"/>
    <p:sldId id="899" r:id="rId20"/>
    <p:sldId id="878" r:id="rId21"/>
    <p:sldId id="891" r:id="rId22"/>
    <p:sldId id="879" r:id="rId23"/>
    <p:sldId id="886" r:id="rId24"/>
    <p:sldId id="892" r:id="rId25"/>
    <p:sldId id="881" r:id="rId26"/>
    <p:sldId id="887" r:id="rId27"/>
    <p:sldId id="893" r:id="rId28"/>
    <p:sldId id="883" r:id="rId29"/>
    <p:sldId id="900" r:id="rId30"/>
    <p:sldId id="884" r:id="rId31"/>
    <p:sldId id="896" r:id="rId32"/>
    <p:sldId id="894" r:id="rId33"/>
    <p:sldId id="901" r:id="rId34"/>
    <p:sldId id="895" r:id="rId35"/>
    <p:sldId id="897" r:id="rId36"/>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4129D0-E616-43D0-A17A-A50D93D9F66A}" v="1" dt="2024-10-09T07:58:38.9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331" autoAdjust="0"/>
    <p:restoredTop sz="63565" autoAdjust="0"/>
  </p:normalViewPr>
  <p:slideViewPr>
    <p:cSldViewPr snapToGrid="0" snapToObjects="1">
      <p:cViewPr varScale="1">
        <p:scale>
          <a:sx n="49" d="100"/>
          <a:sy n="49" d="100"/>
        </p:scale>
        <p:origin x="77" y="715"/>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9C3C77DD-7E27-48A7-8C1B-686C10765C54}"/>
    <pc:docChg chg="modSld">
      <pc:chgData name="Lucas, Tania" userId="232b37cb-a817-446c-b5f8-6c2be3ba9e7b" providerId="ADAL" clId="{9C3C77DD-7E27-48A7-8C1B-686C10765C54}" dt="2024-09-09T15:14:07.087" v="37" actId="1076"/>
      <pc:docMkLst>
        <pc:docMk/>
      </pc:docMkLst>
      <pc:sldChg chg="addSp modSp">
        <pc:chgData name="Lucas, Tania" userId="232b37cb-a817-446c-b5f8-6c2be3ba9e7b" providerId="ADAL" clId="{9C3C77DD-7E27-48A7-8C1B-686C10765C54}" dt="2024-09-09T13:06:40.951" v="9"/>
        <pc:sldMkLst>
          <pc:docMk/>
          <pc:sldMk cId="3376281880" sldId="853"/>
        </pc:sldMkLst>
        <pc:picChg chg="add mod">
          <ac:chgData name="Lucas, Tania" userId="232b37cb-a817-446c-b5f8-6c2be3ba9e7b" providerId="ADAL" clId="{9C3C77DD-7E27-48A7-8C1B-686C10765C54}" dt="2024-09-09T13:06:40.951" v="9"/>
          <ac:picMkLst>
            <pc:docMk/>
            <pc:sldMk cId="3376281880" sldId="853"/>
            <ac:picMk id="3" creationId="{1061BD22-5297-3367-6F95-454EBBD2DB56}"/>
          </ac:picMkLst>
        </pc:picChg>
        <pc:cxnChg chg="add mod">
          <ac:chgData name="Lucas, Tania" userId="232b37cb-a817-446c-b5f8-6c2be3ba9e7b" providerId="ADAL" clId="{9C3C77DD-7E27-48A7-8C1B-686C10765C54}" dt="2024-09-09T13:06:40.951" v="9"/>
          <ac:cxnSpMkLst>
            <pc:docMk/>
            <pc:sldMk cId="3376281880" sldId="853"/>
            <ac:cxnSpMk id="2" creationId="{8AF22B9C-7E67-EBF6-54C0-5F81B93B4E8D}"/>
          </ac:cxnSpMkLst>
        </pc:cxnChg>
      </pc:sldChg>
      <pc:sldChg chg="addSp modSp">
        <pc:chgData name="Lucas, Tania" userId="232b37cb-a817-446c-b5f8-6c2be3ba9e7b" providerId="ADAL" clId="{9C3C77DD-7E27-48A7-8C1B-686C10765C54}" dt="2024-09-09T13:06:46.879" v="11"/>
        <pc:sldMkLst>
          <pc:docMk/>
          <pc:sldMk cId="1843869099" sldId="872"/>
        </pc:sldMkLst>
        <pc:picChg chg="add mod">
          <ac:chgData name="Lucas, Tania" userId="232b37cb-a817-446c-b5f8-6c2be3ba9e7b" providerId="ADAL" clId="{9C3C77DD-7E27-48A7-8C1B-686C10765C54}" dt="2024-09-09T13:06:46.879" v="11"/>
          <ac:picMkLst>
            <pc:docMk/>
            <pc:sldMk cId="1843869099" sldId="872"/>
            <ac:picMk id="5" creationId="{71A7C973-F9D7-A634-AB14-52A690FFC4B1}"/>
          </ac:picMkLst>
        </pc:picChg>
        <pc:cxnChg chg="add mod">
          <ac:chgData name="Lucas, Tania" userId="232b37cb-a817-446c-b5f8-6c2be3ba9e7b" providerId="ADAL" clId="{9C3C77DD-7E27-48A7-8C1B-686C10765C54}" dt="2024-09-09T13:06:46.879" v="11"/>
          <ac:cxnSpMkLst>
            <pc:docMk/>
            <pc:sldMk cId="1843869099" sldId="872"/>
            <ac:cxnSpMk id="4" creationId="{CFCE446F-536A-A37F-7597-6E50EC5A93DF}"/>
          </ac:cxnSpMkLst>
        </pc:cxnChg>
      </pc:sldChg>
      <pc:sldChg chg="addSp modSp">
        <pc:chgData name="Lucas, Tania" userId="232b37cb-a817-446c-b5f8-6c2be3ba9e7b" providerId="ADAL" clId="{9C3C77DD-7E27-48A7-8C1B-686C10765C54}" dt="2024-09-09T13:06:51.567" v="13"/>
        <pc:sldMkLst>
          <pc:docMk/>
          <pc:sldMk cId="3344946616" sldId="873"/>
        </pc:sldMkLst>
        <pc:picChg chg="add mod">
          <ac:chgData name="Lucas, Tania" userId="232b37cb-a817-446c-b5f8-6c2be3ba9e7b" providerId="ADAL" clId="{9C3C77DD-7E27-48A7-8C1B-686C10765C54}" dt="2024-09-09T13:06:51.567" v="13"/>
          <ac:picMkLst>
            <pc:docMk/>
            <pc:sldMk cId="3344946616" sldId="873"/>
            <ac:picMk id="3" creationId="{6AE12948-DF4C-FB36-1A09-E9A38960A253}"/>
          </ac:picMkLst>
        </pc:picChg>
        <pc:cxnChg chg="add mod">
          <ac:chgData name="Lucas, Tania" userId="232b37cb-a817-446c-b5f8-6c2be3ba9e7b" providerId="ADAL" clId="{9C3C77DD-7E27-48A7-8C1B-686C10765C54}" dt="2024-09-09T13:06:51.567" v="13"/>
          <ac:cxnSpMkLst>
            <pc:docMk/>
            <pc:sldMk cId="3344946616" sldId="873"/>
            <ac:cxnSpMk id="2" creationId="{8F8BBCAD-0895-6395-F4FB-E374FEA741F6}"/>
          </ac:cxnSpMkLst>
        </pc:cxnChg>
      </pc:sldChg>
      <pc:sldChg chg="addSp modSp">
        <pc:chgData name="Lucas, Tania" userId="232b37cb-a817-446c-b5f8-6c2be3ba9e7b" providerId="ADAL" clId="{9C3C77DD-7E27-48A7-8C1B-686C10765C54}" dt="2024-09-09T13:06:54.598" v="14"/>
        <pc:sldMkLst>
          <pc:docMk/>
          <pc:sldMk cId="461069314" sldId="874"/>
        </pc:sldMkLst>
        <pc:picChg chg="add mod">
          <ac:chgData name="Lucas, Tania" userId="232b37cb-a817-446c-b5f8-6c2be3ba9e7b" providerId="ADAL" clId="{9C3C77DD-7E27-48A7-8C1B-686C10765C54}" dt="2024-09-09T13:06:54.598" v="14"/>
          <ac:picMkLst>
            <pc:docMk/>
            <pc:sldMk cId="461069314" sldId="874"/>
            <ac:picMk id="3" creationId="{F6BC6C06-1E79-3E95-81EC-ABFAC1AB068E}"/>
          </ac:picMkLst>
        </pc:picChg>
        <pc:cxnChg chg="add mod">
          <ac:chgData name="Lucas, Tania" userId="232b37cb-a817-446c-b5f8-6c2be3ba9e7b" providerId="ADAL" clId="{9C3C77DD-7E27-48A7-8C1B-686C10765C54}" dt="2024-09-09T13:06:54.598" v="14"/>
          <ac:cxnSpMkLst>
            <pc:docMk/>
            <pc:sldMk cId="461069314" sldId="874"/>
            <ac:cxnSpMk id="2" creationId="{DE146DBA-5107-AE5E-7935-19E77536F974}"/>
          </ac:cxnSpMkLst>
        </pc:cxnChg>
      </pc:sldChg>
      <pc:sldChg chg="addSp modSp">
        <pc:chgData name="Lucas, Tania" userId="232b37cb-a817-446c-b5f8-6c2be3ba9e7b" providerId="ADAL" clId="{9C3C77DD-7E27-48A7-8C1B-686C10765C54}" dt="2024-09-09T13:06:59.793" v="16"/>
        <pc:sldMkLst>
          <pc:docMk/>
          <pc:sldMk cId="871426134" sldId="875"/>
        </pc:sldMkLst>
        <pc:picChg chg="add mod">
          <ac:chgData name="Lucas, Tania" userId="232b37cb-a817-446c-b5f8-6c2be3ba9e7b" providerId="ADAL" clId="{9C3C77DD-7E27-48A7-8C1B-686C10765C54}" dt="2024-09-09T13:06:59.793" v="16"/>
          <ac:picMkLst>
            <pc:docMk/>
            <pc:sldMk cId="871426134" sldId="875"/>
            <ac:picMk id="4" creationId="{1F90BAD8-F65A-DC80-7D61-9759CC7B7F5D}"/>
          </ac:picMkLst>
        </pc:picChg>
        <pc:cxnChg chg="add mod">
          <ac:chgData name="Lucas, Tania" userId="232b37cb-a817-446c-b5f8-6c2be3ba9e7b" providerId="ADAL" clId="{9C3C77DD-7E27-48A7-8C1B-686C10765C54}" dt="2024-09-09T13:06:59.793" v="16"/>
          <ac:cxnSpMkLst>
            <pc:docMk/>
            <pc:sldMk cId="871426134" sldId="875"/>
            <ac:cxnSpMk id="2" creationId="{820D2799-A0D6-E185-6B05-9E93DFB3DE52}"/>
          </ac:cxnSpMkLst>
        </pc:cxnChg>
      </pc:sldChg>
      <pc:sldChg chg="addSp modSp">
        <pc:chgData name="Lucas, Tania" userId="232b37cb-a817-446c-b5f8-6c2be3ba9e7b" providerId="ADAL" clId="{9C3C77DD-7E27-48A7-8C1B-686C10765C54}" dt="2024-09-09T13:07:03.855" v="17"/>
        <pc:sldMkLst>
          <pc:docMk/>
          <pc:sldMk cId="3322821411" sldId="876"/>
        </pc:sldMkLst>
        <pc:picChg chg="add mod">
          <ac:chgData name="Lucas, Tania" userId="232b37cb-a817-446c-b5f8-6c2be3ba9e7b" providerId="ADAL" clId="{9C3C77DD-7E27-48A7-8C1B-686C10765C54}" dt="2024-09-09T13:07:03.855" v="17"/>
          <ac:picMkLst>
            <pc:docMk/>
            <pc:sldMk cId="3322821411" sldId="876"/>
            <ac:picMk id="5" creationId="{2F132117-9B30-23F9-291A-1B11916E5A9C}"/>
          </ac:picMkLst>
        </pc:picChg>
        <pc:cxnChg chg="add mod">
          <ac:chgData name="Lucas, Tania" userId="232b37cb-a817-446c-b5f8-6c2be3ba9e7b" providerId="ADAL" clId="{9C3C77DD-7E27-48A7-8C1B-686C10765C54}" dt="2024-09-09T13:07:03.855" v="17"/>
          <ac:cxnSpMkLst>
            <pc:docMk/>
            <pc:sldMk cId="3322821411" sldId="876"/>
            <ac:cxnSpMk id="2" creationId="{E78EB1FC-D0E0-9AC1-762B-F8C1916C7E42}"/>
          </ac:cxnSpMkLst>
        </pc:cxnChg>
      </pc:sldChg>
      <pc:sldChg chg="addSp modSp">
        <pc:chgData name="Lucas, Tania" userId="232b37cb-a817-446c-b5f8-6c2be3ba9e7b" providerId="ADAL" clId="{9C3C77DD-7E27-48A7-8C1B-686C10765C54}" dt="2024-09-09T13:07:09.121" v="19"/>
        <pc:sldMkLst>
          <pc:docMk/>
          <pc:sldMk cId="1644819855" sldId="877"/>
        </pc:sldMkLst>
        <pc:picChg chg="add mod">
          <ac:chgData name="Lucas, Tania" userId="232b37cb-a817-446c-b5f8-6c2be3ba9e7b" providerId="ADAL" clId="{9C3C77DD-7E27-48A7-8C1B-686C10765C54}" dt="2024-09-09T13:07:09.121" v="19"/>
          <ac:picMkLst>
            <pc:docMk/>
            <pc:sldMk cId="1644819855" sldId="877"/>
            <ac:picMk id="4" creationId="{356D5924-44A5-CE7C-3087-A707C08F29F0}"/>
          </ac:picMkLst>
        </pc:picChg>
        <pc:cxnChg chg="add mod">
          <ac:chgData name="Lucas, Tania" userId="232b37cb-a817-446c-b5f8-6c2be3ba9e7b" providerId="ADAL" clId="{9C3C77DD-7E27-48A7-8C1B-686C10765C54}" dt="2024-09-09T13:07:09.121" v="19"/>
          <ac:cxnSpMkLst>
            <pc:docMk/>
            <pc:sldMk cId="1644819855" sldId="877"/>
            <ac:cxnSpMk id="2" creationId="{22C1C100-7F2A-2012-35EC-D64162DDECE8}"/>
          </ac:cxnSpMkLst>
        </pc:cxnChg>
      </pc:sldChg>
      <pc:sldChg chg="addSp modSp">
        <pc:chgData name="Lucas, Tania" userId="232b37cb-a817-446c-b5f8-6c2be3ba9e7b" providerId="ADAL" clId="{9C3C77DD-7E27-48A7-8C1B-686C10765C54}" dt="2024-09-09T13:07:13.814" v="21"/>
        <pc:sldMkLst>
          <pc:docMk/>
          <pc:sldMk cId="1014411603" sldId="878"/>
        </pc:sldMkLst>
        <pc:picChg chg="add mod">
          <ac:chgData name="Lucas, Tania" userId="232b37cb-a817-446c-b5f8-6c2be3ba9e7b" providerId="ADAL" clId="{9C3C77DD-7E27-48A7-8C1B-686C10765C54}" dt="2024-09-09T13:07:13.814" v="21"/>
          <ac:picMkLst>
            <pc:docMk/>
            <pc:sldMk cId="1014411603" sldId="878"/>
            <ac:picMk id="5" creationId="{FF210B6A-4EB4-3774-08CA-64ED8C1145DA}"/>
          </ac:picMkLst>
        </pc:picChg>
        <pc:cxnChg chg="add mod">
          <ac:chgData name="Lucas, Tania" userId="232b37cb-a817-446c-b5f8-6c2be3ba9e7b" providerId="ADAL" clId="{9C3C77DD-7E27-48A7-8C1B-686C10765C54}" dt="2024-09-09T13:07:13.814" v="21"/>
          <ac:cxnSpMkLst>
            <pc:docMk/>
            <pc:sldMk cId="1014411603" sldId="878"/>
            <ac:cxnSpMk id="3" creationId="{246C547F-BB0B-187C-6011-494D4D552324}"/>
          </ac:cxnSpMkLst>
        </pc:cxnChg>
      </pc:sldChg>
      <pc:sldChg chg="addSp modSp">
        <pc:chgData name="Lucas, Tania" userId="232b37cb-a817-446c-b5f8-6c2be3ba9e7b" providerId="ADAL" clId="{9C3C77DD-7E27-48A7-8C1B-686C10765C54}" dt="2024-09-09T13:07:18.297" v="23"/>
        <pc:sldMkLst>
          <pc:docMk/>
          <pc:sldMk cId="2172936561" sldId="879"/>
        </pc:sldMkLst>
        <pc:picChg chg="add mod">
          <ac:chgData name="Lucas, Tania" userId="232b37cb-a817-446c-b5f8-6c2be3ba9e7b" providerId="ADAL" clId="{9C3C77DD-7E27-48A7-8C1B-686C10765C54}" dt="2024-09-09T13:07:18.297" v="23"/>
          <ac:picMkLst>
            <pc:docMk/>
            <pc:sldMk cId="2172936561" sldId="879"/>
            <ac:picMk id="4" creationId="{803E4E6E-3120-A3C4-41AF-9C2FB234C6D0}"/>
          </ac:picMkLst>
        </pc:picChg>
        <pc:cxnChg chg="add mod">
          <ac:chgData name="Lucas, Tania" userId="232b37cb-a817-446c-b5f8-6c2be3ba9e7b" providerId="ADAL" clId="{9C3C77DD-7E27-48A7-8C1B-686C10765C54}" dt="2024-09-09T13:07:18.297" v="23"/>
          <ac:cxnSpMkLst>
            <pc:docMk/>
            <pc:sldMk cId="2172936561" sldId="879"/>
            <ac:cxnSpMk id="2" creationId="{098EBD5F-02C2-BF89-AC31-D05C88F8A2A8}"/>
          </ac:cxnSpMkLst>
        </pc:cxnChg>
      </pc:sldChg>
      <pc:sldChg chg="addSp modSp">
        <pc:chgData name="Lucas, Tania" userId="232b37cb-a817-446c-b5f8-6c2be3ba9e7b" providerId="ADAL" clId="{9C3C77DD-7E27-48A7-8C1B-686C10765C54}" dt="2024-09-09T13:07:24.710" v="26"/>
        <pc:sldMkLst>
          <pc:docMk/>
          <pc:sldMk cId="2408897887" sldId="881"/>
        </pc:sldMkLst>
        <pc:picChg chg="add mod">
          <ac:chgData name="Lucas, Tania" userId="232b37cb-a817-446c-b5f8-6c2be3ba9e7b" providerId="ADAL" clId="{9C3C77DD-7E27-48A7-8C1B-686C10765C54}" dt="2024-09-09T13:07:24.710" v="26"/>
          <ac:picMkLst>
            <pc:docMk/>
            <pc:sldMk cId="2408897887" sldId="881"/>
            <ac:picMk id="4" creationId="{D40A9A4D-BC77-5A06-291D-61BE40BEE23D}"/>
          </ac:picMkLst>
        </pc:picChg>
        <pc:cxnChg chg="add mod">
          <ac:chgData name="Lucas, Tania" userId="232b37cb-a817-446c-b5f8-6c2be3ba9e7b" providerId="ADAL" clId="{9C3C77DD-7E27-48A7-8C1B-686C10765C54}" dt="2024-09-09T13:07:24.710" v="26"/>
          <ac:cxnSpMkLst>
            <pc:docMk/>
            <pc:sldMk cId="2408897887" sldId="881"/>
            <ac:cxnSpMk id="2" creationId="{245E9571-BF7C-4CD4-A4CE-4BE986AE67CD}"/>
          </ac:cxnSpMkLst>
        </pc:cxnChg>
      </pc:sldChg>
      <pc:sldChg chg="addSp modSp">
        <pc:chgData name="Lucas, Tania" userId="232b37cb-a817-446c-b5f8-6c2be3ba9e7b" providerId="ADAL" clId="{9C3C77DD-7E27-48A7-8C1B-686C10765C54}" dt="2024-09-09T13:07:31.133" v="29"/>
        <pc:sldMkLst>
          <pc:docMk/>
          <pc:sldMk cId="3478672868" sldId="883"/>
        </pc:sldMkLst>
        <pc:picChg chg="add mod">
          <ac:chgData name="Lucas, Tania" userId="232b37cb-a817-446c-b5f8-6c2be3ba9e7b" providerId="ADAL" clId="{9C3C77DD-7E27-48A7-8C1B-686C10765C54}" dt="2024-09-09T13:07:31.133" v="29"/>
          <ac:picMkLst>
            <pc:docMk/>
            <pc:sldMk cId="3478672868" sldId="883"/>
            <ac:picMk id="4" creationId="{6AADCFB2-C926-CB42-8705-9030EFDDF47C}"/>
          </ac:picMkLst>
        </pc:picChg>
        <pc:cxnChg chg="add mod">
          <ac:chgData name="Lucas, Tania" userId="232b37cb-a817-446c-b5f8-6c2be3ba9e7b" providerId="ADAL" clId="{9C3C77DD-7E27-48A7-8C1B-686C10765C54}" dt="2024-09-09T13:07:31.133" v="29"/>
          <ac:cxnSpMkLst>
            <pc:docMk/>
            <pc:sldMk cId="3478672868" sldId="883"/>
            <ac:cxnSpMk id="2" creationId="{52EB935E-9A2B-A4EB-65A7-749BBEE9879D}"/>
          </ac:cxnSpMkLst>
        </pc:cxnChg>
      </pc:sldChg>
      <pc:sldChg chg="addSp modSp">
        <pc:chgData name="Lucas, Tania" userId="232b37cb-a817-446c-b5f8-6c2be3ba9e7b" providerId="ADAL" clId="{9C3C77DD-7E27-48A7-8C1B-686C10765C54}" dt="2024-09-09T13:07:36.650" v="31"/>
        <pc:sldMkLst>
          <pc:docMk/>
          <pc:sldMk cId="4008516240" sldId="884"/>
        </pc:sldMkLst>
        <pc:picChg chg="add mod">
          <ac:chgData name="Lucas, Tania" userId="232b37cb-a817-446c-b5f8-6c2be3ba9e7b" providerId="ADAL" clId="{9C3C77DD-7E27-48A7-8C1B-686C10765C54}" dt="2024-09-09T13:07:36.650" v="31"/>
          <ac:picMkLst>
            <pc:docMk/>
            <pc:sldMk cId="4008516240" sldId="884"/>
            <ac:picMk id="5" creationId="{8B456A33-9C67-3A3C-24EB-E1629618576C}"/>
          </ac:picMkLst>
        </pc:picChg>
        <pc:cxnChg chg="add mod">
          <ac:chgData name="Lucas, Tania" userId="232b37cb-a817-446c-b5f8-6c2be3ba9e7b" providerId="ADAL" clId="{9C3C77DD-7E27-48A7-8C1B-686C10765C54}" dt="2024-09-09T13:07:36.650" v="31"/>
          <ac:cxnSpMkLst>
            <pc:docMk/>
            <pc:sldMk cId="4008516240" sldId="884"/>
            <ac:cxnSpMk id="3" creationId="{C7947C0D-B35D-FD0C-1781-272B1A1B7026}"/>
          </ac:cxnSpMkLst>
        </pc:cxnChg>
      </pc:sldChg>
      <pc:sldChg chg="addSp modSp">
        <pc:chgData name="Lucas, Tania" userId="232b37cb-a817-446c-b5f8-6c2be3ba9e7b" providerId="ADAL" clId="{9C3C77DD-7E27-48A7-8C1B-686C10765C54}" dt="2024-09-09T13:07:20.731" v="24"/>
        <pc:sldMkLst>
          <pc:docMk/>
          <pc:sldMk cId="2362994931" sldId="886"/>
        </pc:sldMkLst>
        <pc:picChg chg="add mod">
          <ac:chgData name="Lucas, Tania" userId="232b37cb-a817-446c-b5f8-6c2be3ba9e7b" providerId="ADAL" clId="{9C3C77DD-7E27-48A7-8C1B-686C10765C54}" dt="2024-09-09T13:07:20.731" v="24"/>
          <ac:picMkLst>
            <pc:docMk/>
            <pc:sldMk cId="2362994931" sldId="886"/>
            <ac:picMk id="5" creationId="{D70FF74D-34CB-DDF0-4655-A898B773EA49}"/>
          </ac:picMkLst>
        </pc:picChg>
        <pc:cxnChg chg="add mod">
          <ac:chgData name="Lucas, Tania" userId="232b37cb-a817-446c-b5f8-6c2be3ba9e7b" providerId="ADAL" clId="{9C3C77DD-7E27-48A7-8C1B-686C10765C54}" dt="2024-09-09T13:07:20.731" v="24"/>
          <ac:cxnSpMkLst>
            <pc:docMk/>
            <pc:sldMk cId="2362994931" sldId="886"/>
            <ac:cxnSpMk id="4" creationId="{60A0C166-6518-1FE5-DF07-81196DADAB69}"/>
          </ac:cxnSpMkLst>
        </pc:cxnChg>
      </pc:sldChg>
      <pc:sldChg chg="addSp modSp">
        <pc:chgData name="Lucas, Tania" userId="232b37cb-a817-446c-b5f8-6c2be3ba9e7b" providerId="ADAL" clId="{9C3C77DD-7E27-48A7-8C1B-686C10765C54}" dt="2024-09-09T13:07:26.816" v="27"/>
        <pc:sldMkLst>
          <pc:docMk/>
          <pc:sldMk cId="4261685500" sldId="887"/>
        </pc:sldMkLst>
        <pc:picChg chg="add mod">
          <ac:chgData name="Lucas, Tania" userId="232b37cb-a817-446c-b5f8-6c2be3ba9e7b" providerId="ADAL" clId="{9C3C77DD-7E27-48A7-8C1B-686C10765C54}" dt="2024-09-09T13:07:26.816" v="27"/>
          <ac:picMkLst>
            <pc:docMk/>
            <pc:sldMk cId="4261685500" sldId="887"/>
            <ac:picMk id="5" creationId="{B185DFE6-E832-B259-0BBA-521931B2714B}"/>
          </ac:picMkLst>
        </pc:picChg>
        <pc:cxnChg chg="add mod">
          <ac:chgData name="Lucas, Tania" userId="232b37cb-a817-446c-b5f8-6c2be3ba9e7b" providerId="ADAL" clId="{9C3C77DD-7E27-48A7-8C1B-686C10765C54}" dt="2024-09-09T13:07:26.816" v="27"/>
          <ac:cxnSpMkLst>
            <pc:docMk/>
            <pc:sldMk cId="4261685500" sldId="887"/>
            <ac:cxnSpMk id="4" creationId="{0D01AFC3-A59D-EB5B-05E5-2C04AF0F6B6D}"/>
          </ac:cxnSpMkLst>
        </pc:cxnChg>
      </pc:sldChg>
      <pc:sldChg chg="addSp modSp">
        <pc:chgData name="Lucas, Tania" userId="232b37cb-a817-446c-b5f8-6c2be3ba9e7b" providerId="ADAL" clId="{9C3C77DD-7E27-48A7-8C1B-686C10765C54}" dt="2024-09-09T13:06:49.427" v="12"/>
        <pc:sldMkLst>
          <pc:docMk/>
          <pc:sldMk cId="1719499330" sldId="888"/>
        </pc:sldMkLst>
        <pc:picChg chg="add mod">
          <ac:chgData name="Lucas, Tania" userId="232b37cb-a817-446c-b5f8-6c2be3ba9e7b" providerId="ADAL" clId="{9C3C77DD-7E27-48A7-8C1B-686C10765C54}" dt="2024-09-09T13:06:49.427" v="12"/>
          <ac:picMkLst>
            <pc:docMk/>
            <pc:sldMk cId="1719499330" sldId="888"/>
            <ac:picMk id="5" creationId="{12DB0156-51D7-26F0-3417-E1488932F09D}"/>
          </ac:picMkLst>
        </pc:picChg>
        <pc:cxnChg chg="add mod">
          <ac:chgData name="Lucas, Tania" userId="232b37cb-a817-446c-b5f8-6c2be3ba9e7b" providerId="ADAL" clId="{9C3C77DD-7E27-48A7-8C1B-686C10765C54}" dt="2024-09-09T13:06:49.427" v="12"/>
          <ac:cxnSpMkLst>
            <pc:docMk/>
            <pc:sldMk cId="1719499330" sldId="888"/>
            <ac:cxnSpMk id="4" creationId="{E6FCDA08-F7D5-50BB-B65D-729E20901C9D}"/>
          </ac:cxnSpMkLst>
        </pc:cxnChg>
      </pc:sldChg>
      <pc:sldChg chg="addSp modSp">
        <pc:chgData name="Lucas, Tania" userId="232b37cb-a817-446c-b5f8-6c2be3ba9e7b" providerId="ADAL" clId="{9C3C77DD-7E27-48A7-8C1B-686C10765C54}" dt="2024-09-09T13:06:57.661" v="15"/>
        <pc:sldMkLst>
          <pc:docMk/>
          <pc:sldMk cId="3254641390" sldId="889"/>
        </pc:sldMkLst>
        <pc:picChg chg="add mod">
          <ac:chgData name="Lucas, Tania" userId="232b37cb-a817-446c-b5f8-6c2be3ba9e7b" providerId="ADAL" clId="{9C3C77DD-7E27-48A7-8C1B-686C10765C54}" dt="2024-09-09T13:06:57.661" v="15"/>
          <ac:picMkLst>
            <pc:docMk/>
            <pc:sldMk cId="3254641390" sldId="889"/>
            <ac:picMk id="5" creationId="{5D75668F-04B8-1804-BD29-2D2EBB82B5A5}"/>
          </ac:picMkLst>
        </pc:picChg>
        <pc:cxnChg chg="add mod">
          <ac:chgData name="Lucas, Tania" userId="232b37cb-a817-446c-b5f8-6c2be3ba9e7b" providerId="ADAL" clId="{9C3C77DD-7E27-48A7-8C1B-686C10765C54}" dt="2024-09-09T13:06:57.661" v="15"/>
          <ac:cxnSpMkLst>
            <pc:docMk/>
            <pc:sldMk cId="3254641390" sldId="889"/>
            <ac:cxnSpMk id="2" creationId="{C05DC949-6C65-7A66-6D30-F546AF1DFB67}"/>
          </ac:cxnSpMkLst>
        </pc:cxnChg>
      </pc:sldChg>
      <pc:sldChg chg="addSp modSp">
        <pc:chgData name="Lucas, Tania" userId="232b37cb-a817-446c-b5f8-6c2be3ba9e7b" providerId="ADAL" clId="{9C3C77DD-7E27-48A7-8C1B-686C10765C54}" dt="2024-09-09T13:07:06.669" v="18"/>
        <pc:sldMkLst>
          <pc:docMk/>
          <pc:sldMk cId="156756173" sldId="890"/>
        </pc:sldMkLst>
        <pc:picChg chg="add mod">
          <ac:chgData name="Lucas, Tania" userId="232b37cb-a817-446c-b5f8-6c2be3ba9e7b" providerId="ADAL" clId="{9C3C77DD-7E27-48A7-8C1B-686C10765C54}" dt="2024-09-09T13:07:06.669" v="18"/>
          <ac:picMkLst>
            <pc:docMk/>
            <pc:sldMk cId="156756173" sldId="890"/>
            <ac:picMk id="5" creationId="{1FBD1CAE-F31D-F450-DB6F-01AEA141B59C}"/>
          </ac:picMkLst>
        </pc:picChg>
        <pc:cxnChg chg="add mod">
          <ac:chgData name="Lucas, Tania" userId="232b37cb-a817-446c-b5f8-6c2be3ba9e7b" providerId="ADAL" clId="{9C3C77DD-7E27-48A7-8C1B-686C10765C54}" dt="2024-09-09T13:07:06.669" v="18"/>
          <ac:cxnSpMkLst>
            <pc:docMk/>
            <pc:sldMk cId="156756173" sldId="890"/>
            <ac:cxnSpMk id="4" creationId="{A7761C15-1105-7CB1-5040-D15FB1EBD01E}"/>
          </ac:cxnSpMkLst>
        </pc:cxnChg>
      </pc:sldChg>
      <pc:sldChg chg="addSp modSp">
        <pc:chgData name="Lucas, Tania" userId="232b37cb-a817-446c-b5f8-6c2be3ba9e7b" providerId="ADAL" clId="{9C3C77DD-7E27-48A7-8C1B-686C10765C54}" dt="2024-09-09T13:07:16.162" v="22"/>
        <pc:sldMkLst>
          <pc:docMk/>
          <pc:sldMk cId="1434289666" sldId="891"/>
        </pc:sldMkLst>
        <pc:picChg chg="add mod">
          <ac:chgData name="Lucas, Tania" userId="232b37cb-a817-446c-b5f8-6c2be3ba9e7b" providerId="ADAL" clId="{9C3C77DD-7E27-48A7-8C1B-686C10765C54}" dt="2024-09-09T13:07:16.162" v="22"/>
          <ac:picMkLst>
            <pc:docMk/>
            <pc:sldMk cId="1434289666" sldId="891"/>
            <ac:picMk id="5" creationId="{4591104C-D833-D251-1A3F-4F752A46207A}"/>
          </ac:picMkLst>
        </pc:picChg>
        <pc:cxnChg chg="add mod">
          <ac:chgData name="Lucas, Tania" userId="232b37cb-a817-446c-b5f8-6c2be3ba9e7b" providerId="ADAL" clId="{9C3C77DD-7E27-48A7-8C1B-686C10765C54}" dt="2024-09-09T13:07:16.162" v="22"/>
          <ac:cxnSpMkLst>
            <pc:docMk/>
            <pc:sldMk cId="1434289666" sldId="891"/>
            <ac:cxnSpMk id="4" creationId="{66070AC8-0A89-3BA8-6336-5463B4EC3051}"/>
          </ac:cxnSpMkLst>
        </pc:cxnChg>
      </pc:sldChg>
      <pc:sldChg chg="addSp modSp">
        <pc:chgData name="Lucas, Tania" userId="232b37cb-a817-446c-b5f8-6c2be3ba9e7b" providerId="ADAL" clId="{9C3C77DD-7E27-48A7-8C1B-686C10765C54}" dt="2024-09-09T13:07:22.837" v="25"/>
        <pc:sldMkLst>
          <pc:docMk/>
          <pc:sldMk cId="154046989" sldId="892"/>
        </pc:sldMkLst>
        <pc:picChg chg="add mod">
          <ac:chgData name="Lucas, Tania" userId="232b37cb-a817-446c-b5f8-6c2be3ba9e7b" providerId="ADAL" clId="{9C3C77DD-7E27-48A7-8C1B-686C10765C54}" dt="2024-09-09T13:07:22.837" v="25"/>
          <ac:picMkLst>
            <pc:docMk/>
            <pc:sldMk cId="154046989" sldId="892"/>
            <ac:picMk id="4" creationId="{53A70205-5731-69F9-4ACA-76794B941D7B}"/>
          </ac:picMkLst>
        </pc:picChg>
        <pc:cxnChg chg="add mod">
          <ac:chgData name="Lucas, Tania" userId="232b37cb-a817-446c-b5f8-6c2be3ba9e7b" providerId="ADAL" clId="{9C3C77DD-7E27-48A7-8C1B-686C10765C54}" dt="2024-09-09T13:07:22.837" v="25"/>
          <ac:cxnSpMkLst>
            <pc:docMk/>
            <pc:sldMk cId="154046989" sldId="892"/>
            <ac:cxnSpMk id="3" creationId="{1EC61B46-AFF9-C6F3-DF47-15ABA194035B}"/>
          </ac:cxnSpMkLst>
        </pc:cxnChg>
      </pc:sldChg>
      <pc:sldChg chg="addSp modSp">
        <pc:chgData name="Lucas, Tania" userId="232b37cb-a817-446c-b5f8-6c2be3ba9e7b" providerId="ADAL" clId="{9C3C77DD-7E27-48A7-8C1B-686C10765C54}" dt="2024-09-09T13:07:28.937" v="28"/>
        <pc:sldMkLst>
          <pc:docMk/>
          <pc:sldMk cId="48884662" sldId="893"/>
        </pc:sldMkLst>
        <pc:picChg chg="add mod">
          <ac:chgData name="Lucas, Tania" userId="232b37cb-a817-446c-b5f8-6c2be3ba9e7b" providerId="ADAL" clId="{9C3C77DD-7E27-48A7-8C1B-686C10765C54}" dt="2024-09-09T13:07:28.937" v="28"/>
          <ac:picMkLst>
            <pc:docMk/>
            <pc:sldMk cId="48884662" sldId="893"/>
            <ac:picMk id="5" creationId="{26775F75-1380-591A-C64E-D432A81C1E6D}"/>
          </ac:picMkLst>
        </pc:picChg>
        <pc:cxnChg chg="add mod">
          <ac:chgData name="Lucas, Tania" userId="232b37cb-a817-446c-b5f8-6c2be3ba9e7b" providerId="ADAL" clId="{9C3C77DD-7E27-48A7-8C1B-686C10765C54}" dt="2024-09-09T13:07:28.937" v="28"/>
          <ac:cxnSpMkLst>
            <pc:docMk/>
            <pc:sldMk cId="48884662" sldId="893"/>
            <ac:cxnSpMk id="4" creationId="{25E911EB-A808-01E3-F473-DB8A05837D9A}"/>
          </ac:cxnSpMkLst>
        </pc:cxnChg>
      </pc:sldChg>
      <pc:sldChg chg="addSp modSp">
        <pc:chgData name="Lucas, Tania" userId="232b37cb-a817-446c-b5f8-6c2be3ba9e7b" providerId="ADAL" clId="{9C3C77DD-7E27-48A7-8C1B-686C10765C54}" dt="2024-09-09T13:07:41.520" v="33"/>
        <pc:sldMkLst>
          <pc:docMk/>
          <pc:sldMk cId="3656362437" sldId="894"/>
        </pc:sldMkLst>
        <pc:picChg chg="add mod">
          <ac:chgData name="Lucas, Tania" userId="232b37cb-a817-446c-b5f8-6c2be3ba9e7b" providerId="ADAL" clId="{9C3C77DD-7E27-48A7-8C1B-686C10765C54}" dt="2024-09-09T13:07:41.520" v="33"/>
          <ac:picMkLst>
            <pc:docMk/>
            <pc:sldMk cId="3656362437" sldId="894"/>
            <ac:picMk id="4" creationId="{897D20ED-7DA3-5ACF-CC45-366B92854C61}"/>
          </ac:picMkLst>
        </pc:picChg>
        <pc:cxnChg chg="add mod">
          <ac:chgData name="Lucas, Tania" userId="232b37cb-a817-446c-b5f8-6c2be3ba9e7b" providerId="ADAL" clId="{9C3C77DD-7E27-48A7-8C1B-686C10765C54}" dt="2024-09-09T13:07:41.520" v="33"/>
          <ac:cxnSpMkLst>
            <pc:docMk/>
            <pc:sldMk cId="3656362437" sldId="894"/>
            <ac:cxnSpMk id="2" creationId="{D998D253-4F92-5056-D9EE-B52552783B2E}"/>
          </ac:cxnSpMkLst>
        </pc:cxnChg>
      </pc:sldChg>
      <pc:sldChg chg="addSp modSp">
        <pc:chgData name="Lucas, Tania" userId="232b37cb-a817-446c-b5f8-6c2be3ba9e7b" providerId="ADAL" clId="{9C3C77DD-7E27-48A7-8C1B-686C10765C54}" dt="2024-09-09T13:07:46.248" v="35"/>
        <pc:sldMkLst>
          <pc:docMk/>
          <pc:sldMk cId="2673435200" sldId="895"/>
        </pc:sldMkLst>
        <pc:picChg chg="add mod">
          <ac:chgData name="Lucas, Tania" userId="232b37cb-a817-446c-b5f8-6c2be3ba9e7b" providerId="ADAL" clId="{9C3C77DD-7E27-48A7-8C1B-686C10765C54}" dt="2024-09-09T13:07:46.248" v="35"/>
          <ac:picMkLst>
            <pc:docMk/>
            <pc:sldMk cId="2673435200" sldId="895"/>
            <ac:picMk id="5" creationId="{AD19D5BD-E6C0-4E0C-CB71-19493D937F35}"/>
          </ac:picMkLst>
        </pc:picChg>
        <pc:cxnChg chg="add mod">
          <ac:chgData name="Lucas, Tania" userId="232b37cb-a817-446c-b5f8-6c2be3ba9e7b" providerId="ADAL" clId="{9C3C77DD-7E27-48A7-8C1B-686C10765C54}" dt="2024-09-09T13:07:46.248" v="35"/>
          <ac:cxnSpMkLst>
            <pc:docMk/>
            <pc:sldMk cId="2673435200" sldId="895"/>
            <ac:cxnSpMk id="3" creationId="{9DAD0EFE-7051-6F3D-DBE8-60D26F431A96}"/>
          </ac:cxnSpMkLst>
        </pc:cxnChg>
      </pc:sldChg>
      <pc:sldChg chg="addSp modSp">
        <pc:chgData name="Lucas, Tania" userId="232b37cb-a817-446c-b5f8-6c2be3ba9e7b" providerId="ADAL" clId="{9C3C77DD-7E27-48A7-8C1B-686C10765C54}" dt="2024-09-09T13:07:38.912" v="32"/>
        <pc:sldMkLst>
          <pc:docMk/>
          <pc:sldMk cId="1290517533" sldId="896"/>
        </pc:sldMkLst>
        <pc:picChg chg="add mod">
          <ac:chgData name="Lucas, Tania" userId="232b37cb-a817-446c-b5f8-6c2be3ba9e7b" providerId="ADAL" clId="{9C3C77DD-7E27-48A7-8C1B-686C10765C54}" dt="2024-09-09T13:07:38.912" v="32"/>
          <ac:picMkLst>
            <pc:docMk/>
            <pc:sldMk cId="1290517533" sldId="896"/>
            <ac:picMk id="5" creationId="{CA972924-1B02-5A04-57AE-34F6D548E923}"/>
          </ac:picMkLst>
        </pc:picChg>
        <pc:cxnChg chg="add mod">
          <ac:chgData name="Lucas, Tania" userId="232b37cb-a817-446c-b5f8-6c2be3ba9e7b" providerId="ADAL" clId="{9C3C77DD-7E27-48A7-8C1B-686C10765C54}" dt="2024-09-09T13:07:38.912" v="32"/>
          <ac:cxnSpMkLst>
            <pc:docMk/>
            <pc:sldMk cId="1290517533" sldId="896"/>
            <ac:cxnSpMk id="4" creationId="{E7997EA4-EB92-2458-B55D-95336EE7249B}"/>
          </ac:cxnSpMkLst>
        </pc:cxnChg>
      </pc:sldChg>
      <pc:sldChg chg="addSp modSp">
        <pc:chgData name="Lucas, Tania" userId="232b37cb-a817-446c-b5f8-6c2be3ba9e7b" providerId="ADAL" clId="{9C3C77DD-7E27-48A7-8C1B-686C10765C54}" dt="2024-09-09T13:07:49.044" v="36"/>
        <pc:sldMkLst>
          <pc:docMk/>
          <pc:sldMk cId="321838449" sldId="897"/>
        </pc:sldMkLst>
        <pc:picChg chg="add mod">
          <ac:chgData name="Lucas, Tania" userId="232b37cb-a817-446c-b5f8-6c2be3ba9e7b" providerId="ADAL" clId="{9C3C77DD-7E27-48A7-8C1B-686C10765C54}" dt="2024-09-09T13:07:49.044" v="36"/>
          <ac:picMkLst>
            <pc:docMk/>
            <pc:sldMk cId="321838449" sldId="897"/>
            <ac:picMk id="5" creationId="{3B61721D-A512-62E1-CC69-FCD84B854656}"/>
          </ac:picMkLst>
        </pc:picChg>
        <pc:cxnChg chg="add mod">
          <ac:chgData name="Lucas, Tania" userId="232b37cb-a817-446c-b5f8-6c2be3ba9e7b" providerId="ADAL" clId="{9C3C77DD-7E27-48A7-8C1B-686C10765C54}" dt="2024-09-09T13:07:49.044" v="36"/>
          <ac:cxnSpMkLst>
            <pc:docMk/>
            <pc:sldMk cId="321838449" sldId="897"/>
            <ac:cxnSpMk id="4" creationId="{A93915BF-079C-094E-3D16-5156C2F84A50}"/>
          </ac:cxnSpMkLst>
        </pc:cxnChg>
      </pc:sldChg>
      <pc:sldChg chg="addSp modSp">
        <pc:chgData name="Lucas, Tania" userId="232b37cb-a817-446c-b5f8-6c2be3ba9e7b" providerId="ADAL" clId="{9C3C77DD-7E27-48A7-8C1B-686C10765C54}" dt="2024-09-09T13:06:44.175" v="10"/>
        <pc:sldMkLst>
          <pc:docMk/>
          <pc:sldMk cId="2325292645" sldId="898"/>
        </pc:sldMkLst>
        <pc:picChg chg="add mod">
          <ac:chgData name="Lucas, Tania" userId="232b37cb-a817-446c-b5f8-6c2be3ba9e7b" providerId="ADAL" clId="{9C3C77DD-7E27-48A7-8C1B-686C10765C54}" dt="2024-09-09T13:06:44.175" v="10"/>
          <ac:picMkLst>
            <pc:docMk/>
            <pc:sldMk cId="2325292645" sldId="898"/>
            <ac:picMk id="4" creationId="{D228EC98-25F5-9EBE-4692-BAE2DE6655BD}"/>
          </ac:picMkLst>
        </pc:picChg>
        <pc:cxnChg chg="add mod">
          <ac:chgData name="Lucas, Tania" userId="232b37cb-a817-446c-b5f8-6c2be3ba9e7b" providerId="ADAL" clId="{9C3C77DD-7E27-48A7-8C1B-686C10765C54}" dt="2024-09-09T13:06:44.175" v="10"/>
          <ac:cxnSpMkLst>
            <pc:docMk/>
            <pc:sldMk cId="2325292645" sldId="898"/>
            <ac:cxnSpMk id="2" creationId="{4FFCC444-90B2-8738-A47F-74A3B2E359D2}"/>
          </ac:cxnSpMkLst>
        </pc:cxnChg>
      </pc:sldChg>
      <pc:sldChg chg="addSp modSp">
        <pc:chgData name="Lucas, Tania" userId="232b37cb-a817-446c-b5f8-6c2be3ba9e7b" providerId="ADAL" clId="{9C3C77DD-7E27-48A7-8C1B-686C10765C54}" dt="2024-09-09T13:07:11.428" v="20"/>
        <pc:sldMkLst>
          <pc:docMk/>
          <pc:sldMk cId="3274847465" sldId="899"/>
        </pc:sldMkLst>
        <pc:picChg chg="add mod">
          <ac:chgData name="Lucas, Tania" userId="232b37cb-a817-446c-b5f8-6c2be3ba9e7b" providerId="ADAL" clId="{9C3C77DD-7E27-48A7-8C1B-686C10765C54}" dt="2024-09-09T13:07:11.428" v="20"/>
          <ac:picMkLst>
            <pc:docMk/>
            <pc:sldMk cId="3274847465" sldId="899"/>
            <ac:picMk id="4" creationId="{011892CC-9C69-8152-9368-04F6DDB53594}"/>
          </ac:picMkLst>
        </pc:picChg>
        <pc:cxnChg chg="add mod">
          <ac:chgData name="Lucas, Tania" userId="232b37cb-a817-446c-b5f8-6c2be3ba9e7b" providerId="ADAL" clId="{9C3C77DD-7E27-48A7-8C1B-686C10765C54}" dt="2024-09-09T13:07:11.428" v="20"/>
          <ac:cxnSpMkLst>
            <pc:docMk/>
            <pc:sldMk cId="3274847465" sldId="899"/>
            <ac:cxnSpMk id="2" creationId="{3E1B184D-F668-2D40-C1AF-7D16D5092C45}"/>
          </ac:cxnSpMkLst>
        </pc:cxnChg>
      </pc:sldChg>
      <pc:sldChg chg="addSp modSp">
        <pc:chgData name="Lucas, Tania" userId="232b37cb-a817-446c-b5f8-6c2be3ba9e7b" providerId="ADAL" clId="{9C3C77DD-7E27-48A7-8C1B-686C10765C54}" dt="2024-09-09T13:07:34.071" v="30"/>
        <pc:sldMkLst>
          <pc:docMk/>
          <pc:sldMk cId="3371449629" sldId="900"/>
        </pc:sldMkLst>
        <pc:picChg chg="add mod">
          <ac:chgData name="Lucas, Tania" userId="232b37cb-a817-446c-b5f8-6c2be3ba9e7b" providerId="ADAL" clId="{9C3C77DD-7E27-48A7-8C1B-686C10765C54}" dt="2024-09-09T13:07:34.071" v="30"/>
          <ac:picMkLst>
            <pc:docMk/>
            <pc:sldMk cId="3371449629" sldId="900"/>
            <ac:picMk id="4" creationId="{58AEC2C1-5761-418B-2972-F787860D9D26}"/>
          </ac:picMkLst>
        </pc:picChg>
        <pc:cxnChg chg="add mod">
          <ac:chgData name="Lucas, Tania" userId="232b37cb-a817-446c-b5f8-6c2be3ba9e7b" providerId="ADAL" clId="{9C3C77DD-7E27-48A7-8C1B-686C10765C54}" dt="2024-09-09T13:07:34.071" v="30"/>
          <ac:cxnSpMkLst>
            <pc:docMk/>
            <pc:sldMk cId="3371449629" sldId="900"/>
            <ac:cxnSpMk id="2" creationId="{93BE24A9-72CA-8831-06DE-6156A3E4A224}"/>
          </ac:cxnSpMkLst>
        </pc:cxnChg>
      </pc:sldChg>
      <pc:sldChg chg="addSp modSp">
        <pc:chgData name="Lucas, Tania" userId="232b37cb-a817-446c-b5f8-6c2be3ba9e7b" providerId="ADAL" clId="{9C3C77DD-7E27-48A7-8C1B-686C10765C54}" dt="2024-09-09T13:07:44.033" v="34"/>
        <pc:sldMkLst>
          <pc:docMk/>
          <pc:sldMk cId="1331724045" sldId="901"/>
        </pc:sldMkLst>
        <pc:picChg chg="add mod">
          <ac:chgData name="Lucas, Tania" userId="232b37cb-a817-446c-b5f8-6c2be3ba9e7b" providerId="ADAL" clId="{9C3C77DD-7E27-48A7-8C1B-686C10765C54}" dt="2024-09-09T13:07:44.033" v="34"/>
          <ac:picMkLst>
            <pc:docMk/>
            <pc:sldMk cId="1331724045" sldId="901"/>
            <ac:picMk id="4" creationId="{B836021F-A055-2BCE-77CB-73C0ED442662}"/>
          </ac:picMkLst>
        </pc:picChg>
        <pc:cxnChg chg="add mod">
          <ac:chgData name="Lucas, Tania" userId="232b37cb-a817-446c-b5f8-6c2be3ba9e7b" providerId="ADAL" clId="{9C3C77DD-7E27-48A7-8C1B-686C10765C54}" dt="2024-09-09T13:07:44.033" v="34"/>
          <ac:cxnSpMkLst>
            <pc:docMk/>
            <pc:sldMk cId="1331724045" sldId="901"/>
            <ac:cxnSpMk id="2" creationId="{197348C3-360C-96B5-649A-E7B10593DC45}"/>
          </ac:cxnSpMkLst>
        </pc:cxnChg>
      </pc:sldChg>
      <pc:sldChg chg="addSp modSp mod">
        <pc:chgData name="Lucas, Tania" userId="232b37cb-a817-446c-b5f8-6c2be3ba9e7b" providerId="ADAL" clId="{9C3C77DD-7E27-48A7-8C1B-686C10765C54}" dt="2024-09-09T15:14:07.087" v="37" actId="1076"/>
        <pc:sldMkLst>
          <pc:docMk/>
          <pc:sldMk cId="641008631" sldId="902"/>
        </pc:sldMkLst>
        <pc:spChg chg="mod">
          <ac:chgData name="Lucas, Tania" userId="232b37cb-a817-446c-b5f8-6c2be3ba9e7b" providerId="ADAL" clId="{9C3C77DD-7E27-48A7-8C1B-686C10765C54}" dt="2024-09-09T15:14:07.087" v="37" actId="1076"/>
          <ac:spMkLst>
            <pc:docMk/>
            <pc:sldMk cId="641008631" sldId="902"/>
            <ac:spMk id="7" creationId="{1B5D8775-B5D6-4935-8E79-C6B86751E6DE}"/>
          </ac:spMkLst>
        </pc:spChg>
        <pc:picChg chg="add mod">
          <ac:chgData name="Lucas, Tania" userId="232b37cb-a817-446c-b5f8-6c2be3ba9e7b" providerId="ADAL" clId="{9C3C77DD-7E27-48A7-8C1B-686C10765C54}" dt="2024-09-09T13:02:21.983" v="6" actId="1076"/>
          <ac:picMkLst>
            <pc:docMk/>
            <pc:sldMk cId="641008631" sldId="902"/>
            <ac:picMk id="9" creationId="{776E5778-A142-47D1-E40A-D6826E3E6D4E}"/>
          </ac:picMkLst>
        </pc:picChg>
      </pc:sldChg>
      <pc:sldChg chg="addSp modSp">
        <pc:chgData name="Lucas, Tania" userId="232b37cb-a817-446c-b5f8-6c2be3ba9e7b" providerId="ADAL" clId="{9C3C77DD-7E27-48A7-8C1B-686C10765C54}" dt="2024-09-09T13:06:37.499" v="8"/>
        <pc:sldMkLst>
          <pc:docMk/>
          <pc:sldMk cId="240672627" sldId="903"/>
        </pc:sldMkLst>
        <pc:picChg chg="add mod">
          <ac:chgData name="Lucas, Tania" userId="232b37cb-a817-446c-b5f8-6c2be3ba9e7b" providerId="ADAL" clId="{9C3C77DD-7E27-48A7-8C1B-686C10765C54}" dt="2024-09-09T13:06:37.499" v="8"/>
          <ac:picMkLst>
            <pc:docMk/>
            <pc:sldMk cId="240672627" sldId="903"/>
            <ac:picMk id="8" creationId="{13F6F47C-AE3C-D919-DE32-F9E6C1608215}"/>
          </ac:picMkLst>
        </pc:picChg>
        <pc:cxnChg chg="add mod">
          <ac:chgData name="Lucas, Tania" userId="232b37cb-a817-446c-b5f8-6c2be3ba9e7b" providerId="ADAL" clId="{9C3C77DD-7E27-48A7-8C1B-686C10765C54}" dt="2024-09-09T13:06:37.499" v="8"/>
          <ac:cxnSpMkLst>
            <pc:docMk/>
            <pc:sldMk cId="240672627" sldId="903"/>
            <ac:cxnSpMk id="2" creationId="{554804E0-5964-5FA5-5B18-9C2E34565448}"/>
          </ac:cxnSpMkLst>
        </pc:cxnChg>
      </pc:sldChg>
    </pc:docChg>
  </pc:docChgLst>
  <pc:docChgLst>
    <pc:chgData name="Lucas, Tania" userId="232b37cb-a817-446c-b5f8-6c2be3ba9e7b" providerId="ADAL" clId="{F44129D0-E616-43D0-A17A-A50D93D9F66A}"/>
    <pc:docChg chg="undo custSel modSld">
      <pc:chgData name="Lucas, Tania" userId="232b37cb-a817-446c-b5f8-6c2be3ba9e7b" providerId="ADAL" clId="{F44129D0-E616-43D0-A17A-A50D93D9F66A}" dt="2024-10-09T09:14:13.678" v="486" actId="20577"/>
      <pc:docMkLst>
        <pc:docMk/>
      </pc:docMkLst>
      <pc:sldChg chg="addSp delSp modSp mod">
        <pc:chgData name="Lucas, Tania" userId="232b37cb-a817-446c-b5f8-6c2be3ba9e7b" providerId="ADAL" clId="{F44129D0-E616-43D0-A17A-A50D93D9F66A}" dt="2024-09-30T14:23:22.667" v="7" actId="14100"/>
        <pc:sldMkLst>
          <pc:docMk/>
          <pc:sldMk cId="3376281880" sldId="853"/>
        </pc:sldMkLst>
        <pc:spChg chg="add mod">
          <ac:chgData name="Lucas, Tania" userId="232b37cb-a817-446c-b5f8-6c2be3ba9e7b" providerId="ADAL" clId="{F44129D0-E616-43D0-A17A-A50D93D9F66A}" dt="2024-09-30T14:23:22.667" v="7" actId="14100"/>
          <ac:spMkLst>
            <pc:docMk/>
            <pc:sldMk cId="3376281880" sldId="853"/>
            <ac:spMk id="6" creationId="{31EDC6B7-EC40-742D-6AEF-71B50E036A28}"/>
          </ac:spMkLst>
        </pc:spChg>
        <pc:spChg chg="del">
          <ac:chgData name="Lucas, Tania" userId="232b37cb-a817-446c-b5f8-6c2be3ba9e7b" providerId="ADAL" clId="{F44129D0-E616-43D0-A17A-A50D93D9F66A}" dt="2024-09-30T14:22:31.393" v="0" actId="478"/>
          <ac:spMkLst>
            <pc:docMk/>
            <pc:sldMk cId="3376281880" sldId="853"/>
            <ac:spMk id="11" creationId="{5688E526-8033-0A37-72A1-4E3E93F61A31}"/>
          </ac:spMkLst>
        </pc:spChg>
      </pc:sldChg>
      <pc:sldChg chg="modSp mod">
        <pc:chgData name="Lucas, Tania" userId="232b37cb-a817-446c-b5f8-6c2be3ba9e7b" providerId="ADAL" clId="{F44129D0-E616-43D0-A17A-A50D93D9F66A}" dt="2024-10-09T08:03:45.798" v="164" actId="207"/>
        <pc:sldMkLst>
          <pc:docMk/>
          <pc:sldMk cId="1843869099" sldId="872"/>
        </pc:sldMkLst>
        <pc:spChg chg="mod">
          <ac:chgData name="Lucas, Tania" userId="232b37cb-a817-446c-b5f8-6c2be3ba9e7b" providerId="ADAL" clId="{F44129D0-E616-43D0-A17A-A50D93D9F66A}" dt="2024-10-09T08:03:45.798" v="164" actId="207"/>
          <ac:spMkLst>
            <pc:docMk/>
            <pc:sldMk cId="1843869099" sldId="872"/>
            <ac:spMk id="2" creationId="{19C2AFC2-BFC1-AE5A-1274-D6C269FDDD69}"/>
          </ac:spMkLst>
        </pc:spChg>
        <pc:spChg chg="mod">
          <ac:chgData name="Lucas, Tania" userId="232b37cb-a817-446c-b5f8-6c2be3ba9e7b" providerId="ADAL" clId="{F44129D0-E616-43D0-A17A-A50D93D9F66A}" dt="2024-10-09T08:02:23.974" v="156" actId="14100"/>
          <ac:spMkLst>
            <pc:docMk/>
            <pc:sldMk cId="1843869099" sldId="872"/>
            <ac:spMk id="8" creationId="{8685F588-DD02-4157-AEF4-523059719843}"/>
          </ac:spMkLst>
        </pc:spChg>
      </pc:sldChg>
      <pc:sldChg chg="modSp mod">
        <pc:chgData name="Lucas, Tania" userId="232b37cb-a817-446c-b5f8-6c2be3ba9e7b" providerId="ADAL" clId="{F44129D0-E616-43D0-A17A-A50D93D9F66A}" dt="2024-09-30T14:27:57.553" v="33" actId="179"/>
        <pc:sldMkLst>
          <pc:docMk/>
          <pc:sldMk cId="3344946616" sldId="873"/>
        </pc:sldMkLst>
        <pc:spChg chg="mod">
          <ac:chgData name="Lucas, Tania" userId="232b37cb-a817-446c-b5f8-6c2be3ba9e7b" providerId="ADAL" clId="{F44129D0-E616-43D0-A17A-A50D93D9F66A}" dt="2024-09-30T14:26:24.076" v="26" actId="1076"/>
          <ac:spMkLst>
            <pc:docMk/>
            <pc:sldMk cId="3344946616" sldId="873"/>
            <ac:spMk id="5" creationId="{AF443D56-A96A-A3C0-0BBE-70F0B1CC5336}"/>
          </ac:spMkLst>
        </pc:spChg>
        <pc:spChg chg="mod">
          <ac:chgData name="Lucas, Tania" userId="232b37cb-a817-446c-b5f8-6c2be3ba9e7b" providerId="ADAL" clId="{F44129D0-E616-43D0-A17A-A50D93D9F66A}" dt="2024-09-30T14:27:57.553" v="33" actId="179"/>
          <ac:spMkLst>
            <pc:docMk/>
            <pc:sldMk cId="3344946616" sldId="873"/>
            <ac:spMk id="7" creationId="{6DB7333F-5DBC-4239-4399-D28D4DF27DE4}"/>
          </ac:spMkLst>
        </pc:spChg>
      </pc:sldChg>
      <pc:sldChg chg="modSp mod">
        <pc:chgData name="Lucas, Tania" userId="232b37cb-a817-446c-b5f8-6c2be3ba9e7b" providerId="ADAL" clId="{F44129D0-E616-43D0-A17A-A50D93D9F66A}" dt="2024-10-09T08:15:16.953" v="215" actId="255"/>
        <pc:sldMkLst>
          <pc:docMk/>
          <pc:sldMk cId="461069314" sldId="874"/>
        </pc:sldMkLst>
        <pc:spChg chg="mod">
          <ac:chgData name="Lucas, Tania" userId="232b37cb-a817-446c-b5f8-6c2be3ba9e7b" providerId="ADAL" clId="{F44129D0-E616-43D0-A17A-A50D93D9F66A}" dt="2024-10-09T08:14:16.881" v="208" actId="14100"/>
          <ac:spMkLst>
            <pc:docMk/>
            <pc:sldMk cId="461069314" sldId="874"/>
            <ac:spMk id="4" creationId="{C95ED96C-1522-8C20-DBFF-79A9900AC0C9}"/>
          </ac:spMkLst>
        </pc:spChg>
        <pc:spChg chg="mod">
          <ac:chgData name="Lucas, Tania" userId="232b37cb-a817-446c-b5f8-6c2be3ba9e7b" providerId="ADAL" clId="{F44129D0-E616-43D0-A17A-A50D93D9F66A}" dt="2024-10-09T08:14:22.505" v="209" actId="14100"/>
          <ac:spMkLst>
            <pc:docMk/>
            <pc:sldMk cId="461069314" sldId="874"/>
            <ac:spMk id="8" creationId="{8685F588-DD02-4157-AEF4-523059719843}"/>
          </ac:spMkLst>
        </pc:spChg>
        <pc:spChg chg="mod">
          <ac:chgData name="Lucas, Tania" userId="232b37cb-a817-446c-b5f8-6c2be3ba9e7b" providerId="ADAL" clId="{F44129D0-E616-43D0-A17A-A50D93D9F66A}" dt="2024-10-09T08:15:16.953" v="215" actId="255"/>
          <ac:spMkLst>
            <pc:docMk/>
            <pc:sldMk cId="461069314" sldId="874"/>
            <ac:spMk id="11" creationId="{6E42C59E-42A0-1697-1EB5-4CD5C332E5B1}"/>
          </ac:spMkLst>
        </pc:spChg>
      </pc:sldChg>
      <pc:sldChg chg="modSp mod">
        <pc:chgData name="Lucas, Tania" userId="232b37cb-a817-446c-b5f8-6c2be3ba9e7b" providerId="ADAL" clId="{F44129D0-E616-43D0-A17A-A50D93D9F66A}" dt="2024-09-30T14:29:35.902" v="42" actId="20577"/>
        <pc:sldMkLst>
          <pc:docMk/>
          <pc:sldMk cId="871426134" sldId="875"/>
        </pc:sldMkLst>
        <pc:spChg chg="mod">
          <ac:chgData name="Lucas, Tania" userId="232b37cb-a817-446c-b5f8-6c2be3ba9e7b" providerId="ADAL" clId="{F44129D0-E616-43D0-A17A-A50D93D9F66A}" dt="2024-09-30T14:28:52.976" v="37" actId="1076"/>
          <ac:spMkLst>
            <pc:docMk/>
            <pc:sldMk cId="871426134" sldId="875"/>
            <ac:spMk id="7" creationId="{AE53C909-073D-5F31-6609-6DAD61D6F882}"/>
          </ac:spMkLst>
        </pc:spChg>
        <pc:spChg chg="mod">
          <ac:chgData name="Lucas, Tania" userId="232b37cb-a817-446c-b5f8-6c2be3ba9e7b" providerId="ADAL" clId="{F44129D0-E616-43D0-A17A-A50D93D9F66A}" dt="2024-09-30T14:29:35.902" v="42" actId="20577"/>
          <ac:spMkLst>
            <pc:docMk/>
            <pc:sldMk cId="871426134" sldId="875"/>
            <ac:spMk id="11" creationId="{5D1087B5-B203-957E-9CB4-1B84FA021A46}"/>
          </ac:spMkLst>
        </pc:spChg>
      </pc:sldChg>
      <pc:sldChg chg="modSp mod">
        <pc:chgData name="Lucas, Tania" userId="232b37cb-a817-446c-b5f8-6c2be3ba9e7b" providerId="ADAL" clId="{F44129D0-E616-43D0-A17A-A50D93D9F66A}" dt="2024-10-09T08:20:41.650" v="244" actId="255"/>
        <pc:sldMkLst>
          <pc:docMk/>
          <pc:sldMk cId="3322821411" sldId="876"/>
        </pc:sldMkLst>
        <pc:spChg chg="mod">
          <ac:chgData name="Lucas, Tania" userId="232b37cb-a817-446c-b5f8-6c2be3ba9e7b" providerId="ADAL" clId="{F44129D0-E616-43D0-A17A-A50D93D9F66A}" dt="2024-10-09T08:20:27.258" v="243" actId="14100"/>
          <ac:spMkLst>
            <pc:docMk/>
            <pc:sldMk cId="3322821411" sldId="876"/>
            <ac:spMk id="3" creationId="{8504C4E3-941A-CD76-8649-93D3334FFC21}"/>
          </ac:spMkLst>
        </pc:spChg>
        <pc:spChg chg="mod">
          <ac:chgData name="Lucas, Tania" userId="232b37cb-a817-446c-b5f8-6c2be3ba9e7b" providerId="ADAL" clId="{F44129D0-E616-43D0-A17A-A50D93D9F66A}" dt="2024-10-09T08:20:41.650" v="244" actId="255"/>
          <ac:spMkLst>
            <pc:docMk/>
            <pc:sldMk cId="3322821411" sldId="876"/>
            <ac:spMk id="4" creationId="{AB3CE187-3BE2-5E35-C835-EC60986ADCDA}"/>
          </ac:spMkLst>
        </pc:spChg>
        <pc:spChg chg="mod">
          <ac:chgData name="Lucas, Tania" userId="232b37cb-a817-446c-b5f8-6c2be3ba9e7b" providerId="ADAL" clId="{F44129D0-E616-43D0-A17A-A50D93D9F66A}" dt="2024-10-09T08:20:19.402" v="242" actId="14100"/>
          <ac:spMkLst>
            <pc:docMk/>
            <pc:sldMk cId="3322821411" sldId="876"/>
            <ac:spMk id="8" creationId="{8685F588-DD02-4157-AEF4-523059719843}"/>
          </ac:spMkLst>
        </pc:spChg>
      </pc:sldChg>
      <pc:sldChg chg="modSp mod">
        <pc:chgData name="Lucas, Tania" userId="232b37cb-a817-446c-b5f8-6c2be3ba9e7b" providerId="ADAL" clId="{F44129D0-E616-43D0-A17A-A50D93D9F66A}" dt="2024-09-30T15:09:05.994" v="130" actId="114"/>
        <pc:sldMkLst>
          <pc:docMk/>
          <pc:sldMk cId="1644819855" sldId="877"/>
        </pc:sldMkLst>
        <pc:spChg chg="mod">
          <ac:chgData name="Lucas, Tania" userId="232b37cb-a817-446c-b5f8-6c2be3ba9e7b" providerId="ADAL" clId="{F44129D0-E616-43D0-A17A-A50D93D9F66A}" dt="2024-09-30T14:45:36.261" v="44" actId="255"/>
          <ac:spMkLst>
            <pc:docMk/>
            <pc:sldMk cId="1644819855" sldId="877"/>
            <ac:spMk id="7" creationId="{7843820B-983D-14E8-D215-FD8135E7DCBA}"/>
          </ac:spMkLst>
        </pc:spChg>
        <pc:spChg chg="mod">
          <ac:chgData name="Lucas, Tania" userId="232b37cb-a817-446c-b5f8-6c2be3ba9e7b" providerId="ADAL" clId="{F44129D0-E616-43D0-A17A-A50D93D9F66A}" dt="2024-09-30T15:09:05.994" v="130" actId="114"/>
          <ac:spMkLst>
            <pc:docMk/>
            <pc:sldMk cId="1644819855" sldId="877"/>
            <ac:spMk id="12" creationId="{57C5CF01-D855-78EF-1F99-BA309E9720BA}"/>
          </ac:spMkLst>
        </pc:spChg>
      </pc:sldChg>
      <pc:sldChg chg="modSp mod">
        <pc:chgData name="Lucas, Tania" userId="232b37cb-a817-446c-b5f8-6c2be3ba9e7b" providerId="ADAL" clId="{F44129D0-E616-43D0-A17A-A50D93D9F66A}" dt="2024-10-09T08:25:05.762" v="295" actId="14100"/>
        <pc:sldMkLst>
          <pc:docMk/>
          <pc:sldMk cId="1014411603" sldId="878"/>
        </pc:sldMkLst>
        <pc:spChg chg="mod">
          <ac:chgData name="Lucas, Tania" userId="232b37cb-a817-446c-b5f8-6c2be3ba9e7b" providerId="ADAL" clId="{F44129D0-E616-43D0-A17A-A50D93D9F66A}" dt="2024-10-09T08:24:08.583" v="285" actId="14100"/>
          <ac:spMkLst>
            <pc:docMk/>
            <pc:sldMk cId="1014411603" sldId="878"/>
            <ac:spMk id="2" creationId="{3958B002-67E6-1A72-A13A-1B3977A9E10C}"/>
          </ac:spMkLst>
        </pc:spChg>
        <pc:spChg chg="mod">
          <ac:chgData name="Lucas, Tania" userId="232b37cb-a817-446c-b5f8-6c2be3ba9e7b" providerId="ADAL" clId="{F44129D0-E616-43D0-A17A-A50D93D9F66A}" dt="2024-10-09T08:25:05.762" v="295" actId="14100"/>
          <ac:spMkLst>
            <pc:docMk/>
            <pc:sldMk cId="1014411603" sldId="878"/>
            <ac:spMk id="4" creationId="{BFBFFB35-8218-6CD7-762D-ED8DCC13FF38}"/>
          </ac:spMkLst>
        </pc:spChg>
        <pc:spChg chg="mod">
          <ac:chgData name="Lucas, Tania" userId="232b37cb-a817-446c-b5f8-6c2be3ba9e7b" providerId="ADAL" clId="{F44129D0-E616-43D0-A17A-A50D93D9F66A}" dt="2024-10-09T08:24:16.552" v="286" actId="14100"/>
          <ac:spMkLst>
            <pc:docMk/>
            <pc:sldMk cId="1014411603" sldId="878"/>
            <ac:spMk id="8" creationId="{8685F588-DD02-4157-AEF4-523059719843}"/>
          </ac:spMkLst>
        </pc:spChg>
      </pc:sldChg>
      <pc:sldChg chg="modSp mod">
        <pc:chgData name="Lucas, Tania" userId="232b37cb-a817-446c-b5f8-6c2be3ba9e7b" providerId="ADAL" clId="{F44129D0-E616-43D0-A17A-A50D93D9F66A}" dt="2024-09-30T14:50:44.740" v="83" actId="1035"/>
        <pc:sldMkLst>
          <pc:docMk/>
          <pc:sldMk cId="2172936561" sldId="879"/>
        </pc:sldMkLst>
        <pc:spChg chg="mod">
          <ac:chgData name="Lucas, Tania" userId="232b37cb-a817-446c-b5f8-6c2be3ba9e7b" providerId="ADAL" clId="{F44129D0-E616-43D0-A17A-A50D93D9F66A}" dt="2024-09-30T14:50:44.740" v="83" actId="1035"/>
          <ac:spMkLst>
            <pc:docMk/>
            <pc:sldMk cId="2172936561" sldId="879"/>
            <ac:spMk id="7" creationId="{1717FD96-B7ED-39A6-8E05-BD9C0E62F7B3}"/>
          </ac:spMkLst>
        </pc:spChg>
        <pc:spChg chg="mod">
          <ac:chgData name="Lucas, Tania" userId="232b37cb-a817-446c-b5f8-6c2be3ba9e7b" providerId="ADAL" clId="{F44129D0-E616-43D0-A17A-A50D93D9F66A}" dt="2024-09-30T14:50:25.655" v="71" actId="21"/>
          <ac:spMkLst>
            <pc:docMk/>
            <pc:sldMk cId="2172936561" sldId="879"/>
            <ac:spMk id="11" creationId="{C7B55ADD-CB92-CF6E-6375-E85DC14ACD7A}"/>
          </ac:spMkLst>
        </pc:spChg>
      </pc:sldChg>
      <pc:sldChg chg="modSp mod">
        <pc:chgData name="Lucas, Tania" userId="232b37cb-a817-446c-b5f8-6c2be3ba9e7b" providerId="ADAL" clId="{F44129D0-E616-43D0-A17A-A50D93D9F66A}" dt="2024-09-30T14:52:23.330" v="89" actId="6549"/>
        <pc:sldMkLst>
          <pc:docMk/>
          <pc:sldMk cId="2408897887" sldId="881"/>
        </pc:sldMkLst>
        <pc:spChg chg="mod">
          <ac:chgData name="Lucas, Tania" userId="232b37cb-a817-446c-b5f8-6c2be3ba9e7b" providerId="ADAL" clId="{F44129D0-E616-43D0-A17A-A50D93D9F66A}" dt="2024-09-30T14:51:28.590" v="85" actId="255"/>
          <ac:spMkLst>
            <pc:docMk/>
            <pc:sldMk cId="2408897887" sldId="881"/>
            <ac:spMk id="7" creationId="{6BD13DF5-0D69-0791-00DC-51A2C9565726}"/>
          </ac:spMkLst>
        </pc:spChg>
        <pc:spChg chg="mod">
          <ac:chgData name="Lucas, Tania" userId="232b37cb-a817-446c-b5f8-6c2be3ba9e7b" providerId="ADAL" clId="{F44129D0-E616-43D0-A17A-A50D93D9F66A}" dt="2024-09-30T14:52:23.330" v="89" actId="6549"/>
          <ac:spMkLst>
            <pc:docMk/>
            <pc:sldMk cId="2408897887" sldId="881"/>
            <ac:spMk id="10" creationId="{6B7FE8D4-C04D-CC8B-A012-48D4C0BD9548}"/>
          </ac:spMkLst>
        </pc:spChg>
      </pc:sldChg>
      <pc:sldChg chg="modSp mod">
        <pc:chgData name="Lucas, Tania" userId="232b37cb-a817-446c-b5f8-6c2be3ba9e7b" providerId="ADAL" clId="{F44129D0-E616-43D0-A17A-A50D93D9F66A}" dt="2024-09-30T14:53:56.019" v="92" actId="14100"/>
        <pc:sldMkLst>
          <pc:docMk/>
          <pc:sldMk cId="3478672868" sldId="883"/>
        </pc:sldMkLst>
        <pc:spChg chg="mod">
          <ac:chgData name="Lucas, Tania" userId="232b37cb-a817-446c-b5f8-6c2be3ba9e7b" providerId="ADAL" clId="{F44129D0-E616-43D0-A17A-A50D93D9F66A}" dt="2024-09-30T14:53:56.019" v="92" actId="14100"/>
          <ac:spMkLst>
            <pc:docMk/>
            <pc:sldMk cId="3478672868" sldId="883"/>
            <ac:spMk id="7" creationId="{E536E2C5-DA99-332C-D270-90536CC6FA79}"/>
          </ac:spMkLst>
        </pc:spChg>
      </pc:sldChg>
      <pc:sldChg chg="modSp mod">
        <pc:chgData name="Lucas, Tania" userId="232b37cb-a817-446c-b5f8-6c2be3ba9e7b" providerId="ADAL" clId="{F44129D0-E616-43D0-A17A-A50D93D9F66A}" dt="2024-10-09T08:42:50.485" v="447" actId="14100"/>
        <pc:sldMkLst>
          <pc:docMk/>
          <pc:sldMk cId="4008516240" sldId="884"/>
        </pc:sldMkLst>
        <pc:spChg chg="mod">
          <ac:chgData name="Lucas, Tania" userId="232b37cb-a817-446c-b5f8-6c2be3ba9e7b" providerId="ADAL" clId="{F44129D0-E616-43D0-A17A-A50D93D9F66A}" dt="2024-10-09T08:42:08.164" v="443" actId="14100"/>
          <ac:spMkLst>
            <pc:docMk/>
            <pc:sldMk cId="4008516240" sldId="884"/>
            <ac:spMk id="2" creationId="{D13ADAE3-1558-2222-ED32-457492F9F171}"/>
          </ac:spMkLst>
        </pc:spChg>
        <pc:spChg chg="mod">
          <ac:chgData name="Lucas, Tania" userId="232b37cb-a817-446c-b5f8-6c2be3ba9e7b" providerId="ADAL" clId="{F44129D0-E616-43D0-A17A-A50D93D9F66A}" dt="2024-10-09T08:42:50.485" v="447" actId="14100"/>
          <ac:spMkLst>
            <pc:docMk/>
            <pc:sldMk cId="4008516240" sldId="884"/>
            <ac:spMk id="4" creationId="{91A309D3-68EA-CE45-62B1-43FD6CD121C1}"/>
          </ac:spMkLst>
        </pc:spChg>
        <pc:spChg chg="mod">
          <ac:chgData name="Lucas, Tania" userId="232b37cb-a817-446c-b5f8-6c2be3ba9e7b" providerId="ADAL" clId="{F44129D0-E616-43D0-A17A-A50D93D9F66A}" dt="2024-10-09T08:42:00.728" v="442" actId="14100"/>
          <ac:spMkLst>
            <pc:docMk/>
            <pc:sldMk cId="4008516240" sldId="884"/>
            <ac:spMk id="8" creationId="{8685F588-DD02-4157-AEF4-523059719843}"/>
          </ac:spMkLst>
        </pc:spChg>
      </pc:sldChg>
      <pc:sldChg chg="modSp mod">
        <pc:chgData name="Lucas, Tania" userId="232b37cb-a817-446c-b5f8-6c2be3ba9e7b" providerId="ADAL" clId="{F44129D0-E616-43D0-A17A-A50D93D9F66A}" dt="2024-10-09T08:30:45.601" v="346" actId="14100"/>
        <pc:sldMkLst>
          <pc:docMk/>
          <pc:sldMk cId="2362994931" sldId="886"/>
        </pc:sldMkLst>
        <pc:spChg chg="mod">
          <ac:chgData name="Lucas, Tania" userId="232b37cb-a817-446c-b5f8-6c2be3ba9e7b" providerId="ADAL" clId="{F44129D0-E616-43D0-A17A-A50D93D9F66A}" dt="2024-10-09T08:29:58.130" v="340" actId="20577"/>
          <ac:spMkLst>
            <pc:docMk/>
            <pc:sldMk cId="2362994931" sldId="886"/>
            <ac:spMk id="2" creationId="{01B18C52-ACC3-0052-BFF7-420C5A004462}"/>
          </ac:spMkLst>
        </pc:spChg>
        <pc:spChg chg="mod">
          <ac:chgData name="Lucas, Tania" userId="232b37cb-a817-446c-b5f8-6c2be3ba9e7b" providerId="ADAL" clId="{F44129D0-E616-43D0-A17A-A50D93D9F66A}" dt="2024-10-09T08:30:45.601" v="346" actId="14100"/>
          <ac:spMkLst>
            <pc:docMk/>
            <pc:sldMk cId="2362994931" sldId="886"/>
            <ac:spMk id="3" creationId="{1EBF1DD1-2C64-C239-7F8D-0F31FC456BB0}"/>
          </ac:spMkLst>
        </pc:spChg>
        <pc:spChg chg="mod">
          <ac:chgData name="Lucas, Tania" userId="232b37cb-a817-446c-b5f8-6c2be3ba9e7b" providerId="ADAL" clId="{F44129D0-E616-43D0-A17A-A50D93D9F66A}" dt="2024-10-09T08:29:53.571" v="336" actId="14100"/>
          <ac:spMkLst>
            <pc:docMk/>
            <pc:sldMk cId="2362994931" sldId="886"/>
            <ac:spMk id="8" creationId="{8685F588-DD02-4157-AEF4-523059719843}"/>
          </ac:spMkLst>
        </pc:spChg>
      </pc:sldChg>
      <pc:sldChg chg="modSp mod">
        <pc:chgData name="Lucas, Tania" userId="232b37cb-a817-446c-b5f8-6c2be3ba9e7b" providerId="ADAL" clId="{F44129D0-E616-43D0-A17A-A50D93D9F66A}" dt="2024-10-09T08:35:39.025" v="395" actId="14100"/>
        <pc:sldMkLst>
          <pc:docMk/>
          <pc:sldMk cId="4261685500" sldId="887"/>
        </pc:sldMkLst>
        <pc:spChg chg="mod">
          <ac:chgData name="Lucas, Tania" userId="232b37cb-a817-446c-b5f8-6c2be3ba9e7b" providerId="ADAL" clId="{F44129D0-E616-43D0-A17A-A50D93D9F66A}" dt="2024-10-09T08:34:59.218" v="391" actId="20577"/>
          <ac:spMkLst>
            <pc:docMk/>
            <pc:sldMk cId="4261685500" sldId="887"/>
            <ac:spMk id="2" creationId="{A153863E-CFB8-8275-E812-CDF44B9E04AD}"/>
          </ac:spMkLst>
        </pc:spChg>
        <pc:spChg chg="mod">
          <ac:chgData name="Lucas, Tania" userId="232b37cb-a817-446c-b5f8-6c2be3ba9e7b" providerId="ADAL" clId="{F44129D0-E616-43D0-A17A-A50D93D9F66A}" dt="2024-10-09T08:35:39.025" v="395" actId="14100"/>
          <ac:spMkLst>
            <pc:docMk/>
            <pc:sldMk cId="4261685500" sldId="887"/>
            <ac:spMk id="3" creationId="{1D3EB3CA-9921-30DC-AC57-21865D90EDB8}"/>
          </ac:spMkLst>
        </pc:spChg>
        <pc:spChg chg="mod">
          <ac:chgData name="Lucas, Tania" userId="232b37cb-a817-446c-b5f8-6c2be3ba9e7b" providerId="ADAL" clId="{F44129D0-E616-43D0-A17A-A50D93D9F66A}" dt="2024-10-09T08:33:51.882" v="375" actId="14100"/>
          <ac:spMkLst>
            <pc:docMk/>
            <pc:sldMk cId="4261685500" sldId="887"/>
            <ac:spMk id="8" creationId="{8685F588-DD02-4157-AEF4-523059719843}"/>
          </ac:spMkLst>
        </pc:spChg>
      </pc:sldChg>
      <pc:sldChg chg="modSp mod">
        <pc:chgData name="Lucas, Tania" userId="232b37cb-a817-446c-b5f8-6c2be3ba9e7b" providerId="ADAL" clId="{F44129D0-E616-43D0-A17A-A50D93D9F66A}" dt="2024-10-09T08:10:40.025" v="186" actId="114"/>
        <pc:sldMkLst>
          <pc:docMk/>
          <pc:sldMk cId="1719499330" sldId="888"/>
        </pc:sldMkLst>
        <pc:spChg chg="mod">
          <ac:chgData name="Lucas, Tania" userId="232b37cb-a817-446c-b5f8-6c2be3ba9e7b" providerId="ADAL" clId="{F44129D0-E616-43D0-A17A-A50D93D9F66A}" dt="2024-10-09T08:10:40.025" v="186" actId="114"/>
          <ac:spMkLst>
            <pc:docMk/>
            <pc:sldMk cId="1719499330" sldId="888"/>
            <ac:spMk id="2" creationId="{E4A591B9-E170-BC4E-01CB-E0788992B4C0}"/>
          </ac:spMkLst>
        </pc:spChg>
        <pc:spChg chg="mod">
          <ac:chgData name="Lucas, Tania" userId="232b37cb-a817-446c-b5f8-6c2be3ba9e7b" providerId="ADAL" clId="{F44129D0-E616-43D0-A17A-A50D93D9F66A}" dt="2024-10-09T08:09:32.716" v="183" actId="14100"/>
          <ac:spMkLst>
            <pc:docMk/>
            <pc:sldMk cId="1719499330" sldId="888"/>
            <ac:spMk id="8" creationId="{8685F588-DD02-4157-AEF4-523059719843}"/>
          </ac:spMkLst>
        </pc:spChg>
      </pc:sldChg>
      <pc:sldChg chg="modSp mod">
        <pc:chgData name="Lucas, Tania" userId="232b37cb-a817-446c-b5f8-6c2be3ba9e7b" providerId="ADAL" clId="{F44129D0-E616-43D0-A17A-A50D93D9F66A}" dt="2024-10-09T08:18:44.229" v="234" actId="14100"/>
        <pc:sldMkLst>
          <pc:docMk/>
          <pc:sldMk cId="3254641390" sldId="889"/>
        </pc:sldMkLst>
        <pc:spChg chg="mod">
          <ac:chgData name="Lucas, Tania" userId="232b37cb-a817-446c-b5f8-6c2be3ba9e7b" providerId="ADAL" clId="{F44129D0-E616-43D0-A17A-A50D93D9F66A}" dt="2024-10-09T08:18:19.476" v="231" actId="14100"/>
          <ac:spMkLst>
            <pc:docMk/>
            <pc:sldMk cId="3254641390" sldId="889"/>
            <ac:spMk id="3" creationId="{EF9CBB17-A421-02E9-0BA4-B0CB9DD78EF1}"/>
          </ac:spMkLst>
        </pc:spChg>
        <pc:spChg chg="mod">
          <ac:chgData name="Lucas, Tania" userId="232b37cb-a817-446c-b5f8-6c2be3ba9e7b" providerId="ADAL" clId="{F44129D0-E616-43D0-A17A-A50D93D9F66A}" dt="2024-10-09T08:18:32.310" v="233" actId="14100"/>
          <ac:spMkLst>
            <pc:docMk/>
            <pc:sldMk cId="3254641390" sldId="889"/>
            <ac:spMk id="4" creationId="{A5769A59-E162-E064-8666-5C62F7F3FF64}"/>
          </ac:spMkLst>
        </pc:spChg>
        <pc:spChg chg="mod">
          <ac:chgData name="Lucas, Tania" userId="232b37cb-a817-446c-b5f8-6c2be3ba9e7b" providerId="ADAL" clId="{F44129D0-E616-43D0-A17A-A50D93D9F66A}" dt="2024-10-09T08:18:44.229" v="234" actId="14100"/>
          <ac:spMkLst>
            <pc:docMk/>
            <pc:sldMk cId="3254641390" sldId="889"/>
            <ac:spMk id="8" creationId="{8685F588-DD02-4157-AEF4-523059719843}"/>
          </ac:spMkLst>
        </pc:spChg>
      </pc:sldChg>
      <pc:sldChg chg="modSp mod">
        <pc:chgData name="Lucas, Tania" userId="232b37cb-a817-446c-b5f8-6c2be3ba9e7b" providerId="ADAL" clId="{F44129D0-E616-43D0-A17A-A50D93D9F66A}" dt="2024-10-09T09:14:13.678" v="486" actId="20577"/>
        <pc:sldMkLst>
          <pc:docMk/>
          <pc:sldMk cId="156756173" sldId="890"/>
        </pc:sldMkLst>
        <pc:spChg chg="mod">
          <ac:chgData name="Lucas, Tania" userId="232b37cb-a817-446c-b5f8-6c2be3ba9e7b" providerId="ADAL" clId="{F44129D0-E616-43D0-A17A-A50D93D9F66A}" dt="2024-10-09T09:14:13.678" v="486" actId="20577"/>
          <ac:spMkLst>
            <pc:docMk/>
            <pc:sldMk cId="156756173" sldId="890"/>
            <ac:spMk id="2" creationId="{B73F890B-E87E-E22C-2430-E2F54100BF5F}"/>
          </ac:spMkLst>
        </pc:spChg>
        <pc:spChg chg="mod">
          <ac:chgData name="Lucas, Tania" userId="232b37cb-a817-446c-b5f8-6c2be3ba9e7b" providerId="ADAL" clId="{F44129D0-E616-43D0-A17A-A50D93D9F66A}" dt="2024-10-09T08:22:22.644" v="260" actId="255"/>
          <ac:spMkLst>
            <pc:docMk/>
            <pc:sldMk cId="156756173" sldId="890"/>
            <ac:spMk id="3" creationId="{DAAD3B62-ED16-D6A6-D29B-131D5A3678D7}"/>
          </ac:spMkLst>
        </pc:spChg>
        <pc:spChg chg="mod">
          <ac:chgData name="Lucas, Tania" userId="232b37cb-a817-446c-b5f8-6c2be3ba9e7b" providerId="ADAL" clId="{F44129D0-E616-43D0-A17A-A50D93D9F66A}" dt="2024-10-09T08:22:03.282" v="257" actId="14100"/>
          <ac:spMkLst>
            <pc:docMk/>
            <pc:sldMk cId="156756173" sldId="890"/>
            <ac:spMk id="8" creationId="{8685F588-DD02-4157-AEF4-523059719843}"/>
          </ac:spMkLst>
        </pc:spChg>
      </pc:sldChg>
      <pc:sldChg chg="modSp mod">
        <pc:chgData name="Lucas, Tania" userId="232b37cb-a817-446c-b5f8-6c2be3ba9e7b" providerId="ADAL" clId="{F44129D0-E616-43D0-A17A-A50D93D9F66A}" dt="2024-10-09T08:27:16.829" v="322" actId="20577"/>
        <pc:sldMkLst>
          <pc:docMk/>
          <pc:sldMk cId="1434289666" sldId="891"/>
        </pc:sldMkLst>
        <pc:spChg chg="mod">
          <ac:chgData name="Lucas, Tania" userId="232b37cb-a817-446c-b5f8-6c2be3ba9e7b" providerId="ADAL" clId="{F44129D0-E616-43D0-A17A-A50D93D9F66A}" dt="2024-10-09T08:27:16.829" v="322" actId="20577"/>
          <ac:spMkLst>
            <pc:docMk/>
            <pc:sldMk cId="1434289666" sldId="891"/>
            <ac:spMk id="2" creationId="{E3F475DC-0559-7AB1-BDB5-CFA0B7466D5E}"/>
          </ac:spMkLst>
        </pc:spChg>
        <pc:spChg chg="mod">
          <ac:chgData name="Lucas, Tania" userId="232b37cb-a817-446c-b5f8-6c2be3ba9e7b" providerId="ADAL" clId="{F44129D0-E616-43D0-A17A-A50D93D9F66A}" dt="2024-10-09T08:27:04.964" v="320" actId="14100"/>
          <ac:spMkLst>
            <pc:docMk/>
            <pc:sldMk cId="1434289666" sldId="891"/>
            <ac:spMk id="3" creationId="{0839AE33-184A-DDBC-A706-E200A1526601}"/>
          </ac:spMkLst>
        </pc:spChg>
        <pc:spChg chg="mod">
          <ac:chgData name="Lucas, Tania" userId="232b37cb-a817-446c-b5f8-6c2be3ba9e7b" providerId="ADAL" clId="{F44129D0-E616-43D0-A17A-A50D93D9F66A}" dt="2024-10-09T08:26:31.616" v="309" actId="14100"/>
          <ac:spMkLst>
            <pc:docMk/>
            <pc:sldMk cId="1434289666" sldId="891"/>
            <ac:spMk id="8" creationId="{8685F588-DD02-4157-AEF4-523059719843}"/>
          </ac:spMkLst>
        </pc:spChg>
      </pc:sldChg>
      <pc:sldChg chg="modSp mod">
        <pc:chgData name="Lucas, Tania" userId="232b37cb-a817-446c-b5f8-6c2be3ba9e7b" providerId="ADAL" clId="{F44129D0-E616-43D0-A17A-A50D93D9F66A}" dt="2024-10-09T08:32:23.853" v="367" actId="20577"/>
        <pc:sldMkLst>
          <pc:docMk/>
          <pc:sldMk cId="154046989" sldId="892"/>
        </pc:sldMkLst>
        <pc:spChg chg="mod">
          <ac:chgData name="Lucas, Tania" userId="232b37cb-a817-446c-b5f8-6c2be3ba9e7b" providerId="ADAL" clId="{F44129D0-E616-43D0-A17A-A50D93D9F66A}" dt="2024-10-09T08:32:23.853" v="367" actId="20577"/>
          <ac:spMkLst>
            <pc:docMk/>
            <pc:sldMk cId="154046989" sldId="892"/>
            <ac:spMk id="2" creationId="{7E47A31C-AC7E-0F41-1071-AF9D34A65796}"/>
          </ac:spMkLst>
        </pc:spChg>
        <pc:spChg chg="mod">
          <ac:chgData name="Lucas, Tania" userId="232b37cb-a817-446c-b5f8-6c2be3ba9e7b" providerId="ADAL" clId="{F44129D0-E616-43D0-A17A-A50D93D9F66A}" dt="2024-10-09T08:31:45.748" v="353" actId="255"/>
          <ac:spMkLst>
            <pc:docMk/>
            <pc:sldMk cId="154046989" sldId="892"/>
            <ac:spMk id="5" creationId="{90FF51BA-FE48-F582-4BC6-5E23BEB86E03}"/>
          </ac:spMkLst>
        </pc:spChg>
        <pc:spChg chg="mod">
          <ac:chgData name="Lucas, Tania" userId="232b37cb-a817-446c-b5f8-6c2be3ba9e7b" providerId="ADAL" clId="{F44129D0-E616-43D0-A17A-A50D93D9F66A}" dt="2024-10-09T08:32:00.705" v="356" actId="14100"/>
          <ac:spMkLst>
            <pc:docMk/>
            <pc:sldMk cId="154046989" sldId="892"/>
            <ac:spMk id="8" creationId="{8685F588-DD02-4157-AEF4-523059719843}"/>
          </ac:spMkLst>
        </pc:spChg>
      </pc:sldChg>
      <pc:sldChg chg="modSp mod">
        <pc:chgData name="Lucas, Tania" userId="232b37cb-a817-446c-b5f8-6c2be3ba9e7b" providerId="ADAL" clId="{F44129D0-E616-43D0-A17A-A50D93D9F66A}" dt="2024-10-09T08:39:24.390" v="420" actId="255"/>
        <pc:sldMkLst>
          <pc:docMk/>
          <pc:sldMk cId="48884662" sldId="893"/>
        </pc:sldMkLst>
        <pc:spChg chg="mod">
          <ac:chgData name="Lucas, Tania" userId="232b37cb-a817-446c-b5f8-6c2be3ba9e7b" providerId="ADAL" clId="{F44129D0-E616-43D0-A17A-A50D93D9F66A}" dt="2024-10-09T08:39:13.605" v="419" actId="1038"/>
          <ac:spMkLst>
            <pc:docMk/>
            <pc:sldMk cId="48884662" sldId="893"/>
            <ac:spMk id="2" creationId="{23AE9F94-8B13-5637-25FC-FDB20B9DD517}"/>
          </ac:spMkLst>
        </pc:spChg>
        <pc:spChg chg="mod">
          <ac:chgData name="Lucas, Tania" userId="232b37cb-a817-446c-b5f8-6c2be3ba9e7b" providerId="ADAL" clId="{F44129D0-E616-43D0-A17A-A50D93D9F66A}" dt="2024-10-09T08:39:24.390" v="420" actId="255"/>
          <ac:spMkLst>
            <pc:docMk/>
            <pc:sldMk cId="48884662" sldId="893"/>
            <ac:spMk id="3" creationId="{7DB665D2-C5CA-C5A1-AD60-2AE23E513556}"/>
          </ac:spMkLst>
        </pc:spChg>
        <pc:spChg chg="mod">
          <ac:chgData name="Lucas, Tania" userId="232b37cb-a817-446c-b5f8-6c2be3ba9e7b" providerId="ADAL" clId="{F44129D0-E616-43D0-A17A-A50D93D9F66A}" dt="2024-10-09T08:37:47.721" v="407" actId="14100"/>
          <ac:spMkLst>
            <pc:docMk/>
            <pc:sldMk cId="48884662" sldId="893"/>
            <ac:spMk id="8" creationId="{8685F588-DD02-4157-AEF4-523059719843}"/>
          </ac:spMkLst>
        </pc:spChg>
      </pc:sldChg>
      <pc:sldChg chg="modSp mod">
        <pc:chgData name="Lucas, Tania" userId="232b37cb-a817-446c-b5f8-6c2be3ba9e7b" providerId="ADAL" clId="{F44129D0-E616-43D0-A17A-A50D93D9F66A}" dt="2024-09-30T15:06:18.384" v="129" actId="14100"/>
        <pc:sldMkLst>
          <pc:docMk/>
          <pc:sldMk cId="3656362437" sldId="894"/>
        </pc:sldMkLst>
        <pc:spChg chg="mod">
          <ac:chgData name="Lucas, Tania" userId="232b37cb-a817-446c-b5f8-6c2be3ba9e7b" providerId="ADAL" clId="{F44129D0-E616-43D0-A17A-A50D93D9F66A}" dt="2024-09-30T14:57:41.424" v="110" actId="20577"/>
          <ac:spMkLst>
            <pc:docMk/>
            <pc:sldMk cId="3656362437" sldId="894"/>
            <ac:spMk id="7" creationId="{F3B66203-402E-B307-86A6-30EC38620D41}"/>
          </ac:spMkLst>
        </pc:spChg>
        <pc:spChg chg="mod">
          <ac:chgData name="Lucas, Tania" userId="232b37cb-a817-446c-b5f8-6c2be3ba9e7b" providerId="ADAL" clId="{F44129D0-E616-43D0-A17A-A50D93D9F66A}" dt="2024-09-30T15:06:18.384" v="129" actId="14100"/>
          <ac:spMkLst>
            <pc:docMk/>
            <pc:sldMk cId="3656362437" sldId="894"/>
            <ac:spMk id="8" creationId="{6D316556-48BE-F7D6-2C66-C73F9919FA83}"/>
          </ac:spMkLst>
        </pc:spChg>
      </pc:sldChg>
      <pc:sldChg chg="modSp mod">
        <pc:chgData name="Lucas, Tania" userId="232b37cb-a817-446c-b5f8-6c2be3ba9e7b" providerId="ADAL" clId="{F44129D0-E616-43D0-A17A-A50D93D9F66A}" dt="2024-10-09T09:13:32.319" v="485" actId="255"/>
        <pc:sldMkLst>
          <pc:docMk/>
          <pc:sldMk cId="2673435200" sldId="895"/>
        </pc:sldMkLst>
        <pc:spChg chg="mod">
          <ac:chgData name="Lucas, Tania" userId="232b37cb-a817-446c-b5f8-6c2be3ba9e7b" providerId="ADAL" clId="{F44129D0-E616-43D0-A17A-A50D93D9F66A}" dt="2024-10-09T09:13:20.006" v="484" actId="1076"/>
          <ac:spMkLst>
            <pc:docMk/>
            <pc:sldMk cId="2673435200" sldId="895"/>
            <ac:spMk id="2" creationId="{9A9974EF-6E0A-E277-4634-EE7E339E083F}"/>
          </ac:spMkLst>
        </pc:spChg>
        <pc:spChg chg="mod">
          <ac:chgData name="Lucas, Tania" userId="232b37cb-a817-446c-b5f8-6c2be3ba9e7b" providerId="ADAL" clId="{F44129D0-E616-43D0-A17A-A50D93D9F66A}" dt="2024-10-09T09:13:32.319" v="485" actId="255"/>
          <ac:spMkLst>
            <pc:docMk/>
            <pc:sldMk cId="2673435200" sldId="895"/>
            <ac:spMk id="4" creationId="{D567AE43-68EE-4A44-A473-E7DF923A20AC}"/>
          </ac:spMkLst>
        </pc:spChg>
        <pc:spChg chg="mod">
          <ac:chgData name="Lucas, Tania" userId="232b37cb-a817-446c-b5f8-6c2be3ba9e7b" providerId="ADAL" clId="{F44129D0-E616-43D0-A17A-A50D93D9F66A}" dt="2024-10-09T09:13:16.726" v="483" actId="14100"/>
          <ac:spMkLst>
            <pc:docMk/>
            <pc:sldMk cId="2673435200" sldId="895"/>
            <ac:spMk id="8" creationId="{8685F588-DD02-4157-AEF4-523059719843}"/>
          </ac:spMkLst>
        </pc:spChg>
      </pc:sldChg>
      <pc:sldChg chg="modSp mod">
        <pc:chgData name="Lucas, Tania" userId="232b37cb-a817-446c-b5f8-6c2be3ba9e7b" providerId="ADAL" clId="{F44129D0-E616-43D0-A17A-A50D93D9F66A}" dt="2024-10-09T08:53:01.845" v="455" actId="255"/>
        <pc:sldMkLst>
          <pc:docMk/>
          <pc:sldMk cId="1290517533" sldId="896"/>
        </pc:sldMkLst>
        <pc:spChg chg="mod">
          <ac:chgData name="Lucas, Tania" userId="232b37cb-a817-446c-b5f8-6c2be3ba9e7b" providerId="ADAL" clId="{F44129D0-E616-43D0-A17A-A50D93D9F66A}" dt="2024-10-09T08:52:52.192" v="454" actId="1076"/>
          <ac:spMkLst>
            <pc:docMk/>
            <pc:sldMk cId="1290517533" sldId="896"/>
            <ac:spMk id="2" creationId="{576A60D3-D514-B92D-D45F-76FFC98CC823}"/>
          </ac:spMkLst>
        </pc:spChg>
        <pc:spChg chg="mod">
          <ac:chgData name="Lucas, Tania" userId="232b37cb-a817-446c-b5f8-6c2be3ba9e7b" providerId="ADAL" clId="{F44129D0-E616-43D0-A17A-A50D93D9F66A}" dt="2024-10-09T08:53:01.845" v="455" actId="255"/>
          <ac:spMkLst>
            <pc:docMk/>
            <pc:sldMk cId="1290517533" sldId="896"/>
            <ac:spMk id="3" creationId="{3FE9397F-830A-EC9E-CCE2-81C3AAE379D9}"/>
          </ac:spMkLst>
        </pc:spChg>
        <pc:spChg chg="mod">
          <ac:chgData name="Lucas, Tania" userId="232b37cb-a817-446c-b5f8-6c2be3ba9e7b" providerId="ADAL" clId="{F44129D0-E616-43D0-A17A-A50D93D9F66A}" dt="2024-10-09T08:52:23.426" v="450" actId="14100"/>
          <ac:spMkLst>
            <pc:docMk/>
            <pc:sldMk cId="1290517533" sldId="896"/>
            <ac:spMk id="8" creationId="{8685F588-DD02-4157-AEF4-523059719843}"/>
          </ac:spMkLst>
        </pc:spChg>
      </pc:sldChg>
      <pc:sldChg chg="modSp mod">
        <pc:chgData name="Lucas, Tania" userId="232b37cb-a817-446c-b5f8-6c2be3ba9e7b" providerId="ADAL" clId="{F44129D0-E616-43D0-A17A-A50D93D9F66A}" dt="2024-10-09T09:11:53.086" v="480" actId="14100"/>
        <pc:sldMkLst>
          <pc:docMk/>
          <pc:sldMk cId="321838449" sldId="897"/>
        </pc:sldMkLst>
        <pc:spChg chg="mod">
          <ac:chgData name="Lucas, Tania" userId="232b37cb-a817-446c-b5f8-6c2be3ba9e7b" providerId="ADAL" clId="{F44129D0-E616-43D0-A17A-A50D93D9F66A}" dt="2024-10-09T09:11:38.969" v="478" actId="1035"/>
          <ac:spMkLst>
            <pc:docMk/>
            <pc:sldMk cId="321838449" sldId="897"/>
            <ac:spMk id="2" creationId="{32A5F431-A16F-7E64-3C47-4DFA9CC37044}"/>
          </ac:spMkLst>
        </pc:spChg>
        <pc:spChg chg="mod">
          <ac:chgData name="Lucas, Tania" userId="232b37cb-a817-446c-b5f8-6c2be3ba9e7b" providerId="ADAL" clId="{F44129D0-E616-43D0-A17A-A50D93D9F66A}" dt="2024-10-09T09:11:53.086" v="480" actId="14100"/>
          <ac:spMkLst>
            <pc:docMk/>
            <pc:sldMk cId="321838449" sldId="897"/>
            <ac:spMk id="3" creationId="{09957AF7-EF7F-01EB-55F7-B443A26D2541}"/>
          </ac:spMkLst>
        </pc:spChg>
        <pc:spChg chg="mod">
          <ac:chgData name="Lucas, Tania" userId="232b37cb-a817-446c-b5f8-6c2be3ba9e7b" providerId="ADAL" clId="{F44129D0-E616-43D0-A17A-A50D93D9F66A}" dt="2024-10-09T09:11:11.542" v="469" actId="14100"/>
          <ac:spMkLst>
            <pc:docMk/>
            <pc:sldMk cId="321838449" sldId="897"/>
            <ac:spMk id="8" creationId="{8685F588-DD02-4157-AEF4-523059719843}"/>
          </ac:spMkLst>
        </pc:spChg>
      </pc:sldChg>
      <pc:sldChg chg="addSp delSp modSp mod">
        <pc:chgData name="Lucas, Tania" userId="232b37cb-a817-446c-b5f8-6c2be3ba9e7b" providerId="ADAL" clId="{F44129D0-E616-43D0-A17A-A50D93D9F66A}" dt="2024-09-30T14:25:30.826" v="23" actId="1076"/>
        <pc:sldMkLst>
          <pc:docMk/>
          <pc:sldMk cId="2325292645" sldId="898"/>
        </pc:sldMkLst>
        <pc:spChg chg="del mod">
          <ac:chgData name="Lucas, Tania" userId="232b37cb-a817-446c-b5f8-6c2be3ba9e7b" providerId="ADAL" clId="{F44129D0-E616-43D0-A17A-A50D93D9F66A}" dt="2024-09-30T14:23:34.093" v="9" actId="478"/>
          <ac:spMkLst>
            <pc:docMk/>
            <pc:sldMk cId="2325292645" sldId="898"/>
            <ac:spMk id="3" creationId="{A9988730-9218-9825-5FBE-E79C58477610}"/>
          </ac:spMkLst>
        </pc:spChg>
        <pc:spChg chg="del">
          <ac:chgData name="Lucas, Tania" userId="232b37cb-a817-446c-b5f8-6c2be3ba9e7b" providerId="ADAL" clId="{F44129D0-E616-43D0-A17A-A50D93D9F66A}" dt="2024-09-30T14:23:35.689" v="10" actId="478"/>
          <ac:spMkLst>
            <pc:docMk/>
            <pc:sldMk cId="2325292645" sldId="898"/>
            <ac:spMk id="5" creationId="{B4FB5C6F-CC6D-3A10-AF28-BD2892E63015}"/>
          </ac:spMkLst>
        </pc:spChg>
        <pc:spChg chg="add mod">
          <ac:chgData name="Lucas, Tania" userId="232b37cb-a817-446c-b5f8-6c2be3ba9e7b" providerId="ADAL" clId="{F44129D0-E616-43D0-A17A-A50D93D9F66A}" dt="2024-09-30T14:24:39.561" v="16" actId="14100"/>
          <ac:spMkLst>
            <pc:docMk/>
            <pc:sldMk cId="2325292645" sldId="898"/>
            <ac:spMk id="7" creationId="{31D5F7C9-008E-337E-6966-181F2D77F77F}"/>
          </ac:spMkLst>
        </pc:spChg>
        <pc:spChg chg="add mod">
          <ac:chgData name="Lucas, Tania" userId="232b37cb-a817-446c-b5f8-6c2be3ba9e7b" providerId="ADAL" clId="{F44129D0-E616-43D0-A17A-A50D93D9F66A}" dt="2024-09-30T14:25:30.826" v="23" actId="1076"/>
          <ac:spMkLst>
            <pc:docMk/>
            <pc:sldMk cId="2325292645" sldId="898"/>
            <ac:spMk id="10" creationId="{1390FC7D-D8E8-7C81-DE16-53FB23B8D4AB}"/>
          </ac:spMkLst>
        </pc:spChg>
      </pc:sldChg>
      <pc:sldChg chg="modSp mod">
        <pc:chgData name="Lucas, Tania" userId="232b37cb-a817-446c-b5f8-6c2be3ba9e7b" providerId="ADAL" clId="{F44129D0-E616-43D0-A17A-A50D93D9F66A}" dt="2024-09-30T14:47:22.952" v="50"/>
        <pc:sldMkLst>
          <pc:docMk/>
          <pc:sldMk cId="3274847465" sldId="899"/>
        </pc:sldMkLst>
        <pc:spChg chg="mod">
          <ac:chgData name="Lucas, Tania" userId="232b37cb-a817-446c-b5f8-6c2be3ba9e7b" providerId="ADAL" clId="{F44129D0-E616-43D0-A17A-A50D93D9F66A}" dt="2024-09-30T14:47:22.952" v="50"/>
          <ac:spMkLst>
            <pc:docMk/>
            <pc:sldMk cId="3274847465" sldId="899"/>
            <ac:spMk id="3" creationId="{31280028-872D-D269-7E5A-3D0C24CFF717}"/>
          </ac:spMkLst>
        </pc:spChg>
        <pc:spChg chg="mod">
          <ac:chgData name="Lucas, Tania" userId="232b37cb-a817-446c-b5f8-6c2be3ba9e7b" providerId="ADAL" clId="{F44129D0-E616-43D0-A17A-A50D93D9F66A}" dt="2024-09-30T14:47:20.107" v="49" actId="21"/>
          <ac:spMkLst>
            <pc:docMk/>
            <pc:sldMk cId="3274847465" sldId="899"/>
            <ac:spMk id="11" creationId="{FE32A6A3-C787-F7F8-9595-6B27113F1732}"/>
          </ac:spMkLst>
        </pc:spChg>
      </pc:sldChg>
      <pc:sldChg chg="modSp mod">
        <pc:chgData name="Lucas, Tania" userId="232b37cb-a817-446c-b5f8-6c2be3ba9e7b" providerId="ADAL" clId="{F44129D0-E616-43D0-A17A-A50D93D9F66A}" dt="2024-09-30T14:55:51.251" v="105" actId="14100"/>
        <pc:sldMkLst>
          <pc:docMk/>
          <pc:sldMk cId="3371449629" sldId="900"/>
        </pc:sldMkLst>
        <pc:spChg chg="mod">
          <ac:chgData name="Lucas, Tania" userId="232b37cb-a817-446c-b5f8-6c2be3ba9e7b" providerId="ADAL" clId="{F44129D0-E616-43D0-A17A-A50D93D9F66A}" dt="2024-09-30T14:55:20.211" v="102" actId="20577"/>
          <ac:spMkLst>
            <pc:docMk/>
            <pc:sldMk cId="3371449629" sldId="900"/>
            <ac:spMk id="3" creationId="{9D1FD77F-135E-FB12-B24F-6AF622CB34EE}"/>
          </ac:spMkLst>
        </pc:spChg>
        <pc:spChg chg="mod">
          <ac:chgData name="Lucas, Tania" userId="232b37cb-a817-446c-b5f8-6c2be3ba9e7b" providerId="ADAL" clId="{F44129D0-E616-43D0-A17A-A50D93D9F66A}" dt="2024-09-30T14:55:51.251" v="105" actId="14100"/>
          <ac:spMkLst>
            <pc:docMk/>
            <pc:sldMk cId="3371449629" sldId="900"/>
            <ac:spMk id="6" creationId="{85296CF9-6D7F-27EF-D5A1-4C2148B5E377}"/>
          </ac:spMkLst>
        </pc:spChg>
      </pc:sldChg>
      <pc:sldChg chg="modSp mod">
        <pc:chgData name="Lucas, Tania" userId="232b37cb-a817-446c-b5f8-6c2be3ba9e7b" providerId="ADAL" clId="{F44129D0-E616-43D0-A17A-A50D93D9F66A}" dt="2024-09-30T14:59:13.350" v="115" actId="14100"/>
        <pc:sldMkLst>
          <pc:docMk/>
          <pc:sldMk cId="1331724045" sldId="901"/>
        </pc:sldMkLst>
        <pc:spChg chg="mod">
          <ac:chgData name="Lucas, Tania" userId="232b37cb-a817-446c-b5f8-6c2be3ba9e7b" providerId="ADAL" clId="{F44129D0-E616-43D0-A17A-A50D93D9F66A}" dt="2024-09-30T14:58:36.863" v="112" actId="255"/>
          <ac:spMkLst>
            <pc:docMk/>
            <pc:sldMk cId="1331724045" sldId="901"/>
            <ac:spMk id="3" creationId="{B722BEDD-8D5B-B740-E71F-210C384FDBB5}"/>
          </ac:spMkLst>
        </pc:spChg>
        <pc:spChg chg="mod">
          <ac:chgData name="Lucas, Tania" userId="232b37cb-a817-446c-b5f8-6c2be3ba9e7b" providerId="ADAL" clId="{F44129D0-E616-43D0-A17A-A50D93D9F66A}" dt="2024-09-30T14:59:13.350" v="115" actId="14100"/>
          <ac:spMkLst>
            <pc:docMk/>
            <pc:sldMk cId="1331724045" sldId="901"/>
            <ac:spMk id="6" creationId="{13E34D46-AEBA-1D65-2D8B-1373F76B8C3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10/9/2024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10/9/2024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851958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3.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 id="2147483772" r:id="rId4"/>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oer.wjec.co.uk/" TargetMode="External"/><Relationship Id="rId1" Type="http://schemas.openxmlformats.org/officeDocument/2006/relationships/slideLayout" Target="../slideLayouts/slideLayout8.xml"/><Relationship Id="rId5" Type="http://schemas.openxmlformats.org/officeDocument/2006/relationships/image" Target="../media/image3.jp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11185"/>
            <a:ext cx="4349214" cy="461665"/>
          </a:xfrm>
          <a:prstGeom prst="rect">
            <a:avLst/>
          </a:prstGeom>
          <a:noFill/>
        </p:spPr>
        <p:txBody>
          <a:bodyPr wrap="square" rtlCol="0">
            <a:spAutoFit/>
          </a:bodyPr>
          <a:lstStyle/>
          <a:p>
            <a:r>
              <a:rPr lang="1106" sz="2400" dirty="0">
                <a:solidFill>
                  <a:srgbClr val="0070C0"/>
                </a:solidFill>
                <a:hlinkClick r:id="rId3">
                  <a:extLst>
                    <a:ext uri="{A12FA001-AC4F-418D-AE19-62706E023703}">
                      <ahyp:hlinkClr xmlns:ahyp="http://schemas.microsoft.com/office/drawing/2018/hyperlinkcolor" val="tx"/>
                    </a:ext>
                  </a:extLst>
                </a:hlinkClick>
              </a:rPr>
              <a:t>Adolygiad Arholiad Ar-lein</a:t>
            </a:r>
            <a:endParaRPr lang="en-US" sz="2400" dirty="0">
              <a:solidFill>
                <a:srgbClr val="0070C0"/>
              </a:solidFill>
              <a:latin typeface="+mj-lt"/>
              <a:ea typeface="Lato" charset="0"/>
              <a:cs typeface="Lato" charset="0"/>
            </a:endParaRP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err="1">
                <a:solidFill>
                  <a:srgbClr val="0070C0"/>
                </a:solidFill>
                <a:latin typeface="+mj-lt"/>
                <a:ea typeface="Lato" charset="0"/>
                <a:cs typeface="Lato" charset="0"/>
              </a:rPr>
              <a:t>Mehefin</a:t>
            </a:r>
            <a:r>
              <a:rPr lang="en-US" sz="2400" dirty="0">
                <a:solidFill>
                  <a:srgbClr val="0070C0"/>
                </a:solidFill>
                <a:latin typeface="+mj-lt"/>
                <a:ea typeface="Lato" charset="0"/>
                <a:cs typeface="Lato" charset="0"/>
              </a:rPr>
              <a:t> 2024</a:t>
            </a:r>
          </a:p>
        </p:txBody>
      </p:sp>
      <p:pic>
        <p:nvPicPr>
          <p:cNvPr id="4" name="Picture 3" descr="A group of children playing with toys&#10;&#10;Description automatically generated with medium confidence">
            <a:extLst>
              <a:ext uri="{FF2B5EF4-FFF2-40B4-BE49-F238E27FC236}">
                <a16:creationId xmlns:a16="http://schemas.microsoft.com/office/drawing/2014/main" id="{A7D4494F-7D34-181E-6919-8D42EB4BCB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3570" y="2664140"/>
            <a:ext cx="4762500" cy="3209925"/>
          </a:xfrm>
          <a:prstGeom prst="rect">
            <a:avLst/>
          </a:prstGeom>
        </p:spPr>
      </p:pic>
      <p:sp>
        <p:nvSpPr>
          <p:cNvPr id="2" name="Title 1">
            <a:extLst>
              <a:ext uri="{FF2B5EF4-FFF2-40B4-BE49-F238E27FC236}">
                <a16:creationId xmlns:a16="http://schemas.microsoft.com/office/drawing/2014/main" id="{71237E5C-1B4F-18A2-334B-527B8584CF49}"/>
              </a:ext>
            </a:extLst>
          </p:cNvPr>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l">
              <a:defRPr b="0" i="0"/>
            </a:pPr>
            <a:r>
              <a:rPr lang="1106" sz="2400" dirty="0">
                <a:solidFill>
                  <a:srgbClr val="0070C0"/>
                </a:solidFill>
                <a:latin typeface="Arial" panose="020B0604020202020204" pitchFamily="34" charset="0"/>
                <a:ea typeface="Lato" charset="0"/>
                <a:cs typeface="Arial" panose="020B0604020202020204" pitchFamily="34" charset="0"/>
              </a:rPr>
              <a:t>Lefel 3 </a:t>
            </a:r>
            <a:r>
              <a:rPr lang="1106" sz="2400" i="0" dirty="0">
                <a:solidFill>
                  <a:srgbClr val="0070C0"/>
                </a:solidFill>
                <a:effectLst/>
                <a:latin typeface="Arial" panose="020B0604020202020204" pitchFamily="34" charset="0"/>
                <a:cs typeface="Arial" panose="020B0604020202020204" pitchFamily="34" charset="0"/>
              </a:rPr>
              <a:t>Gofal, Chwarae, Dysgu, a Datblygiad Plant: Ymarfer a Theori</a:t>
            </a:r>
            <a:endParaRPr lang="en-GB" sz="2400" i="0" dirty="0">
              <a:solidFill>
                <a:srgbClr val="0070C0"/>
              </a:solidFill>
              <a:effectLst/>
              <a:latin typeface="Arial" panose="020B0604020202020204" pitchFamily="34" charset="0"/>
              <a:cs typeface="Arial" panose="020B0604020202020204" pitchFamily="34" charset="0"/>
            </a:endParaRPr>
          </a:p>
          <a:p>
            <a:pPr defTabSz="457200">
              <a:lnSpc>
                <a:spcPct val="100000"/>
              </a:lnSpc>
              <a:spcBef>
                <a:spcPts val="150"/>
              </a:spcBef>
              <a:defRPr b="0" i="0"/>
            </a:pPr>
            <a:r>
              <a:rPr lang="1106" sz="2400" dirty="0">
                <a:solidFill>
                  <a:srgbClr val="0070C0"/>
                </a:solidFill>
              </a:rPr>
              <a:t>Uned 330: Egwyddorion a Damcaniaethau sy'n Dylanwadu ar Ofal, Chwarae, Dysgu a Datblygiad Plant yn yr 21ain Ganrif yng Nghymru </a:t>
            </a:r>
            <a:endParaRPr lang="en-US" sz="2400" dirty="0">
              <a:solidFill>
                <a:srgbClr val="0070C0"/>
              </a:solidFill>
              <a:latin typeface="Arial" panose="020B0604020202020204" pitchFamily="34" charset="0"/>
              <a:ea typeface="Lato" charset="0"/>
              <a:cs typeface="Arial" panose="020B0604020202020204" pitchFamily="34" charset="0"/>
            </a:endParaRPr>
          </a:p>
        </p:txBody>
      </p:sp>
      <p:cxnSp>
        <p:nvCxnSpPr>
          <p:cNvPr id="6" name="Straight Connector 5">
            <a:extLst>
              <a:ext uri="{FF2B5EF4-FFF2-40B4-BE49-F238E27FC236}">
                <a16:creationId xmlns:a16="http://schemas.microsoft.com/office/drawing/2014/main" id="{39F1CFE4-BDA2-0C16-9B7D-54BAC7A28FF2}"/>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logo with a book and text&#10;&#10;Description automatically generated with medium confidence">
            <a:extLst>
              <a:ext uri="{FF2B5EF4-FFF2-40B4-BE49-F238E27FC236}">
                <a16:creationId xmlns:a16="http://schemas.microsoft.com/office/drawing/2014/main" id="{776E5778-A142-47D1-E40A-D6826E3E6D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641008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4(b)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08630"/>
            <a:ext cx="3016776" cy="738664"/>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Crynhowch</a:t>
            </a:r>
            <a:r>
              <a:rPr lang="en-GB" sz="1400" i="1" dirty="0">
                <a:solidFill>
                  <a:srgbClr val="0070C0"/>
                </a:solidFill>
              </a:rPr>
              <a:t> </a:t>
            </a:r>
            <a:r>
              <a:rPr lang="en-GB" sz="1400" i="1" dirty="0" err="1">
                <a:solidFill>
                  <a:srgbClr val="0070C0"/>
                </a:solidFill>
              </a:rPr>
              <a:t>Dewiswch</a:t>
            </a:r>
            <a:r>
              <a:rPr lang="en-GB" sz="1400" i="1" dirty="0">
                <a:solidFill>
                  <a:srgbClr val="0070C0"/>
                </a:solidFill>
              </a:rPr>
              <a:t> a </a:t>
            </a:r>
            <a:r>
              <a:rPr lang="en-GB" sz="1400" i="1" dirty="0" err="1">
                <a:solidFill>
                  <a:srgbClr val="0070C0"/>
                </a:solidFill>
              </a:rPr>
              <a:t>chyflwynwch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 (</a:t>
            </a:r>
            <a:r>
              <a:rPr lang="en-GB" sz="1400" i="1" dirty="0" err="1">
                <a:solidFill>
                  <a:srgbClr val="0070C0"/>
                </a:solidFill>
              </a:rPr>
              <a:t>heb</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t>
            </a:r>
          </a:p>
        </p:txBody>
      </p:sp>
      <p:sp>
        <p:nvSpPr>
          <p:cNvPr id="7" name="TextBox 6">
            <a:extLst>
              <a:ext uri="{FF2B5EF4-FFF2-40B4-BE49-F238E27FC236}">
                <a16:creationId xmlns:a16="http://schemas.microsoft.com/office/drawing/2014/main" id="{AE53C909-073D-5F31-6609-6DAD61D6F882}"/>
              </a:ext>
            </a:extLst>
          </p:cNvPr>
          <p:cNvSpPr txBox="1"/>
          <p:nvPr/>
        </p:nvSpPr>
        <p:spPr>
          <a:xfrm>
            <a:off x="133932" y="3963291"/>
            <a:ext cx="5749210" cy="2970044"/>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8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grynodeb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grynodeb gyfyngedig sy'n dangos gwybodaeth a dealltwriaeth gyfyngedig o’r effaith pan mae pryderon am iechyd neu ddatblygiad yn cael eu nodi’n gynnar.</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grynodeb da sy'n dangos rhywfaint o wybodaeth a dealltwriaeth o’r effaith pan mae pryderon am iechyd neu ddatblygiad yn cael eu nodi’n gynnar.</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marc </a:t>
            </a:r>
            <a:r>
              <a:rPr lang="cy-GB" sz="1100" dirty="0">
                <a:effectLst/>
                <a:latin typeface="Arial" panose="020B0604020202020204" pitchFamily="34" charset="0"/>
                <a:ea typeface="Times New Roman" panose="02020603050405020304" pitchFamily="18" charset="0"/>
              </a:rPr>
              <a:t>am grynodeb da sy'n dangos gwybodaeth a dealltwriaeth gadarn o’r effaith pan mae pryderon am iechyd neu ddatblygiad yn cael eu nodi’n gynnar.</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7-8 marc </a:t>
            </a:r>
            <a:r>
              <a:rPr lang="cy-GB" sz="1100" dirty="0">
                <a:effectLst/>
                <a:latin typeface="Arial" panose="020B0604020202020204" pitchFamily="34" charset="0"/>
                <a:ea typeface="Times New Roman" panose="02020603050405020304" pitchFamily="18" charset="0"/>
              </a:rPr>
              <a:t>am grynodeb rhagorol sy'n dangos gwybodaeth a dealltwriaeth fanwl o’r effaith pan mae pryderon am iechyd neu ddatblygiad yn cael eu nodi’n gynnar.</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a:t>
            </a:r>
            <a:endParaRPr lang="en-GB" sz="11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5D1087B5-B203-957E-9CB4-1B84FA021A46}"/>
              </a:ext>
            </a:extLst>
          </p:cNvPr>
          <p:cNvSpPr txBox="1"/>
          <p:nvPr/>
        </p:nvSpPr>
        <p:spPr>
          <a:xfrm>
            <a:off x="6073510" y="902916"/>
            <a:ext cx="5749210" cy="6186309"/>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talu mwy o sylw i faterion asesu / ymyrryd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mae diagnosis dibynadwy yn gallu cael ei gofnodi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ymyrryd yn gynnar fod yn fwy effeithlon o ran cost/amser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darparu’r manteision tymor byr a thymor hir o ddiagnosis cynnar ac ymyrryd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mae ymyrryd yn gynnar yn cyfeirio at y gwasanaethau i nodi/adnabod a thrin oediad datblygiad/datblygiad arafach</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ymyriadau effeithiol i blant sy'n amrywio o addysg / rhieni / ymyriadau ysgol / technegau rheoli ymddygiad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rhoi offer i rieni fynd i'r afael â symptomau cyn gynted â phosibl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gwella iechyd meddwl/</a:t>
            </a:r>
            <a:r>
              <a:rPr lang="cy-GB" sz="1100" dirty="0" err="1">
                <a:effectLst/>
                <a:latin typeface="Arial" panose="020B0604020202020204" pitchFamily="34" charset="0"/>
                <a:ea typeface="Times New Roman" panose="02020603050405020304" pitchFamily="18" charset="0"/>
              </a:rPr>
              <a:t>gorbryder</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ymyrryd yn gynnar yn cynyddu'r tebygolrwydd o ganlyniadau gwell yn y tymor hir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gweithwyr proffesiynol ymyrryd er mwyn gweithio ar y pryderon sydd wedi’u nodi/adnabod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darparu cefnogaeth i blant a'u teuluoedd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creu cynlluniau a rhaglenni sydd wedi'u cynllunio'n benodol ar gyfer y plentyn</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gellir osgoi oedi mewn cefnogaeth</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bydd yn nodi/adnabod os yw plant yn datblygu ar gyflymder arafach mewn maes penodol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nodi meysydd datblygu eraill fyddai’n gallu bod ar y gyfradd a'r dilyniant cywir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ymyrryd yn rhy gynnar olygu na fydd plant yn cael y cyfle i ddatblygu ar eu cyfradd eu hunain</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nodi/adnabod ac ymyrryd yn hwyr o ran oediad datblygiad/datblygiad arafach effeithio'n ddifrifol ar gynnydd tymor hir ym mhob maes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ymyrryd yn hwyr effeithio ar gynnydd addysgol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ymyrryd yn gynnar wella problemau yn ddiweddarach mewn bywyd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ymyrryd yn hwyr achosi problemau yn ddiweddarach mewn bywyd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efallai y bydd oediad yn cael ei gamddeall fel mater ymddygiad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plant gael eu labelu'n anghywir os nad yw anghenion yn cael eu nodi/adnabod yn gynnar / gallan nhw ffitio'u hunain yn naturiol i'r ymddygiad sydd wedi'i labelu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gall diffyg ymyrryd arwain at broblemau i blant pan fyddan nhw’n cyrraedd eu harddegau a’u bywyd fel oedolyn</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CF1D4860-FF5A-E856-E421-B099DE19E688}"/>
              </a:ext>
            </a:extLst>
          </p:cNvPr>
          <p:cNvPicPr>
            <a:picLocks noChangeAspect="1"/>
          </p:cNvPicPr>
          <p:nvPr/>
        </p:nvPicPr>
        <p:blipFill rotWithShape="1">
          <a:blip r:embed="rId2"/>
          <a:srcRect b="40428"/>
          <a:stretch/>
        </p:blipFill>
        <p:spPr>
          <a:xfrm>
            <a:off x="272588" y="1038604"/>
            <a:ext cx="5121084" cy="2882765"/>
          </a:xfrm>
          <a:prstGeom prst="rect">
            <a:avLst/>
          </a:prstGeom>
        </p:spPr>
      </p:pic>
      <p:cxnSp>
        <p:nvCxnSpPr>
          <p:cNvPr id="2" name="Straight Connector 1">
            <a:extLst>
              <a:ext uri="{FF2B5EF4-FFF2-40B4-BE49-F238E27FC236}">
                <a16:creationId xmlns:a16="http://schemas.microsoft.com/office/drawing/2014/main" id="{820D2799-A0D6-E185-6B05-9E93DFB3DE52}"/>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1F90BAD8-F65A-DC80-7D61-9759CC7B7F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871426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760028" y="1114436"/>
            <a:ext cx="6201817" cy="5534841"/>
          </a:xfrm>
          <a:prstGeom prst="wedgeRoundRectCallout">
            <a:avLst>
              <a:gd name="adj1" fmla="val -60726"/>
              <a:gd name="adj2" fmla="val 3148"/>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AB3CE187-3BE2-5E35-C835-EC60986ADCDA}"/>
              </a:ext>
            </a:extLst>
          </p:cNvPr>
          <p:cNvSpPr txBox="1"/>
          <p:nvPr/>
        </p:nvSpPr>
        <p:spPr>
          <a:xfrm>
            <a:off x="282011" y="1003271"/>
            <a:ext cx="4700536" cy="5509200"/>
          </a:xfrm>
          <a:prstGeom prst="rect">
            <a:avLst/>
          </a:prstGeom>
          <a:noFill/>
        </p:spPr>
        <p:txBody>
          <a:bodyPr wrap="square">
            <a:spAutoFit/>
          </a:bodyPr>
          <a:lstStyle/>
          <a:p>
            <a:r>
              <a:rPr lang="en-US" sz="1600" dirty="0"/>
              <a:t>If finding something early on they can put in early interventions in place to try and prevent any negatives going on. An impact of early identification is if there is anything to worry </a:t>
            </a:r>
            <a:r>
              <a:rPr lang="en-US" sz="1600" dirty="0" err="1"/>
              <a:t>aboyut</a:t>
            </a:r>
            <a:r>
              <a:rPr lang="en-US" sz="1600" dirty="0"/>
              <a:t> then it is better to find out early on rather than later </a:t>
            </a:r>
            <a:r>
              <a:rPr lang="en-US" sz="1600" dirty="0" err="1"/>
              <a:t>veacuse</a:t>
            </a:r>
            <a:r>
              <a:rPr lang="en-US" sz="1600" dirty="0"/>
              <a:t> if there is any chances of reducing risks then it will be easier to do early on, they will also be able to make a plan if they find any issues, If there is any health concerns for mum or baby they can find the right medication or the right thing to do to stop or reduce or even prevent the concerns, if their is any developmental concerns </a:t>
            </a:r>
            <a:r>
              <a:rPr lang="en-US" sz="1600" dirty="0" err="1"/>
              <a:t>ike</a:t>
            </a:r>
            <a:r>
              <a:rPr lang="en-US" sz="1600" dirty="0"/>
              <a:t> the baby </a:t>
            </a:r>
            <a:r>
              <a:rPr lang="en-US" sz="1600" dirty="0" err="1"/>
              <a:t>isnt</a:t>
            </a:r>
            <a:r>
              <a:rPr lang="en-US" sz="1600" dirty="0"/>
              <a:t> growing at the right pace/rate then they can find out what is wrong and see what they can put in place. Early </a:t>
            </a:r>
            <a:r>
              <a:rPr lang="en-US" sz="1600" dirty="0" err="1"/>
              <a:t>identificatio</a:t>
            </a:r>
            <a:r>
              <a:rPr lang="en-US" sz="1600" dirty="0"/>
              <a:t> is good because the earlier you find out the better. This is why the screening </a:t>
            </a:r>
            <a:r>
              <a:rPr lang="en-US" sz="1600" dirty="0" err="1"/>
              <a:t>programme</a:t>
            </a:r>
            <a:r>
              <a:rPr lang="en-US" sz="1600" dirty="0"/>
              <a:t> is amazing because you can use ultra sounds for example to see inside the belly and look at </a:t>
            </a:r>
            <a:r>
              <a:rPr lang="en-US" sz="1600" dirty="0" err="1"/>
              <a:t>thebaby</a:t>
            </a:r>
            <a:r>
              <a:rPr lang="en-US" sz="1600" dirty="0"/>
              <a:t> to see if theirs anything wrong and also using screening like blood tests to see if </a:t>
            </a:r>
            <a:r>
              <a:rPr lang="en-US" sz="1600" dirty="0" err="1"/>
              <a:t>anythings</a:t>
            </a:r>
            <a:r>
              <a:rPr lang="en-US" sz="1600" dirty="0"/>
              <a:t> changed from last time.</a:t>
            </a:r>
            <a:endParaRPr lang="en-GB" sz="1600" dirty="0"/>
          </a:p>
        </p:txBody>
      </p:sp>
      <p:sp>
        <p:nvSpPr>
          <p:cNvPr id="3" name="TextBox 2">
            <a:extLst>
              <a:ext uri="{FF2B5EF4-FFF2-40B4-BE49-F238E27FC236}">
                <a16:creationId xmlns:a16="http://schemas.microsoft.com/office/drawing/2014/main" id="{8504C4E3-941A-CD76-8649-93D3334FFC21}"/>
              </a:ext>
            </a:extLst>
          </p:cNvPr>
          <p:cNvSpPr txBox="1"/>
          <p:nvPr/>
        </p:nvSpPr>
        <p:spPr>
          <a:xfrm>
            <a:off x="6096000" y="1270042"/>
            <a:ext cx="5708073" cy="5330690"/>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yr ymateb hwn</a:t>
            </a: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yn grynodeb clir i nodi prif bwyntiau effaith pan mae pryderon am iechyd neu ddatblygiad yn cael eu nodi’n gynnar. Mae'r ymgeisydd wedi mynd i'r afael ag amrywiaeth o feysydd sy'n arwyddocaol ar gyfer iechyd a'r pethau cadarnhaol am nodi yn gynnar, megis lleihau risgiau iechyd ac anghenion datblygiadol, gwneud cynllun os oes pryderon a darganfod y feddyginiaeth gywir i atal pryderon o fewn gofal iechyd. Mae hwn yn enghraifft o grynodeb rhagorol ac ymateb a enillodd llawer o farciau.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Gellid bod wedi datblygu manylion y drafodaeth ymhellach gyda mwy o ddyfnder mewn rhai meysydd.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7/8 </a:t>
            </a:r>
            <a:endParaRPr lang="en-GB" sz="18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E78EB1FC-D0E0-9AC1-762B-F8C1916C7E42}"/>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2F132117-9B30-23F9-291A-1B11916E5A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322821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500610" y="1114436"/>
            <a:ext cx="6461235" cy="5534841"/>
          </a:xfrm>
          <a:prstGeom prst="wedgeRoundRectCallout">
            <a:avLst>
              <a:gd name="adj1" fmla="val -59210"/>
              <a:gd name="adj2" fmla="val 3455"/>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DAAD3B62-ED16-D6A6-D29B-131D5A3678D7}"/>
              </a:ext>
            </a:extLst>
          </p:cNvPr>
          <p:cNvSpPr txBox="1"/>
          <p:nvPr/>
        </p:nvSpPr>
        <p:spPr>
          <a:xfrm>
            <a:off x="282011" y="1026884"/>
            <a:ext cx="4448609" cy="4770537"/>
          </a:xfrm>
          <a:prstGeom prst="rect">
            <a:avLst/>
          </a:prstGeom>
          <a:noFill/>
        </p:spPr>
        <p:txBody>
          <a:bodyPr wrap="square">
            <a:spAutoFit/>
          </a:bodyPr>
          <a:lstStyle/>
          <a:p>
            <a:r>
              <a:rPr lang="en-US" sz="1600" dirty="0"/>
              <a:t>early identification of any developmental concerns with the baby is </a:t>
            </a:r>
            <a:r>
              <a:rPr lang="en-US" sz="1600" dirty="0" err="1"/>
              <a:t>cruicial</a:t>
            </a:r>
            <a:r>
              <a:rPr lang="en-US" sz="1600" dirty="0"/>
              <a:t> to ensure the child's health and wellbeing is protected. as the child's health and wellbeing is paramount professionals must act quickly to </a:t>
            </a:r>
            <a:r>
              <a:rPr lang="en-US" sz="1600" dirty="0" err="1"/>
              <a:t>indentify</a:t>
            </a:r>
            <a:r>
              <a:rPr lang="en-US" sz="1600" dirty="0"/>
              <a:t> any concerns and give the correct care if needed. this is done by having routine </a:t>
            </a:r>
            <a:r>
              <a:rPr lang="en-US" sz="1600" dirty="0" err="1"/>
              <a:t>sreenings</a:t>
            </a:r>
            <a:r>
              <a:rPr lang="en-US" sz="1600" dirty="0"/>
              <a:t>, urine tests and blood tests. if any developmental concerns are identified doctors, midwives and health visitors can help to create a treatment plan to ensure the wellbeing of the child and mother is catered for. by giving the mother regular checks such as testing their blood pressure or blood tests can help to identify health concerns such as diabetes or anemia which can affect both mother and baby. by having these regular checks will help the professional to monitor mother and baby and to identify any possible concerns early.</a:t>
            </a:r>
            <a:endParaRPr lang="en-GB" sz="1600" dirty="0"/>
          </a:p>
        </p:txBody>
      </p:sp>
      <p:sp>
        <p:nvSpPr>
          <p:cNvPr id="2" name="TextBox 1">
            <a:extLst>
              <a:ext uri="{FF2B5EF4-FFF2-40B4-BE49-F238E27FC236}">
                <a16:creationId xmlns:a16="http://schemas.microsoft.com/office/drawing/2014/main" id="{B73F890B-E87E-E22C-2430-E2F54100BF5F}"/>
              </a:ext>
            </a:extLst>
          </p:cNvPr>
          <p:cNvSpPr txBox="1"/>
          <p:nvPr/>
        </p:nvSpPr>
        <p:spPr>
          <a:xfrm>
            <a:off x="5722884" y="1441463"/>
            <a:ext cx="6187105" cy="5115246"/>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grynodeb da iawn o effaith nodi pryderon am iechyd neu ddatblygiad yn gynnar. Mae pwyntiau da wedi'u codi sy'n berthnasol ac yn benodol yn yr ymateb megis pwysigrwydd gweithredu'n gyflym i nodi unrhyw bryderon, cael profion sgrinio a chael diagnosis dibynadwy drwy brofion amrywiol y mae modd eu dogfennu drwy gynllun triniaeth i gefnogi gweithwyr proffesiynol priodol i gefnogi iechyd a llesiant.</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Gallai rhoi gwybodaeth bellach am bob maes a drafodwyd fod wedi gwella'r marciau a roddwyd. Yn gyffredinol, ymateb da iawn sy'n darparu gwybodaeth gadarn.</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sz="4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6/8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A7761C15-1105-7CB1-5040-D15FB1EBD01E}"/>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1FBD1CAE-F31D-F450-DB6F-01AEA141B5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56756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6 </a:t>
            </a:r>
            <a:r>
              <a:rPr lang="1106" sz="1800" dirty="0"/>
              <a:t>a'r cynllun marcio </a:t>
            </a:r>
            <a:endParaRPr lang="en-GB" sz="1800" dirty="0"/>
          </a:p>
        </p:txBody>
      </p:sp>
      <p:sp>
        <p:nvSpPr>
          <p:cNvPr id="7" name="TextBox 6">
            <a:extLst>
              <a:ext uri="{FF2B5EF4-FFF2-40B4-BE49-F238E27FC236}">
                <a16:creationId xmlns:a16="http://schemas.microsoft.com/office/drawing/2014/main" id="{7843820B-983D-14E8-D215-FD8135E7DCBA}"/>
              </a:ext>
            </a:extLst>
          </p:cNvPr>
          <p:cNvSpPr txBox="1"/>
          <p:nvPr/>
        </p:nvSpPr>
        <p:spPr>
          <a:xfrm>
            <a:off x="6602444" y="1249491"/>
            <a:ext cx="5023858" cy="5339923"/>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9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archwiliad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a:t>
            </a:r>
            <a:r>
              <a:rPr lang="cy-GB" sz="1100" dirty="0">
                <a:effectLst/>
                <a:latin typeface="Arial" panose="020B0604020202020204" pitchFamily="34" charset="0"/>
                <a:ea typeface="Times New Roman" panose="02020603050405020304" pitchFamily="18" charset="0"/>
              </a:rPr>
              <a:t> am archwiliad cyfyngedig sy'n dangos gwybodaeth a dealltwriaeth gyfyngedig o rôl y nyrs ysgol o ran hybu iechyd plant drwy gydol plentyndod.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a:t>
            </a:r>
            <a:r>
              <a:rPr lang="cy-GB" sz="1100" dirty="0">
                <a:effectLst/>
                <a:latin typeface="Arial" panose="020B0604020202020204" pitchFamily="34" charset="0"/>
                <a:ea typeface="Times New Roman" panose="02020603050405020304" pitchFamily="18" charset="0"/>
              </a:rPr>
              <a:t> am archwiliad da sy'n dangos rhywfaint o wybodaeth a dealltwriaeth o rôl y nyrs ysgol o ran hybu iechyd plant drwy gydol plentyndod.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marc</a:t>
            </a:r>
            <a:r>
              <a:rPr lang="cy-GB" sz="1100" dirty="0">
                <a:effectLst/>
                <a:latin typeface="Arial" panose="020B0604020202020204" pitchFamily="34" charset="0"/>
                <a:ea typeface="Times New Roman" panose="02020603050405020304" pitchFamily="18" charset="0"/>
              </a:rPr>
              <a:t> am archwiliad da iawn sy'n dangos gwybodaeth a dealltwriaeth gadarn o rôl y nyrs ysgol o ran hybu iechyd plant drwy gydol plentyndod.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7-9 marc</a:t>
            </a:r>
            <a:r>
              <a:rPr lang="cy-GB" sz="1100" dirty="0">
                <a:effectLst/>
                <a:latin typeface="Arial" panose="020B0604020202020204" pitchFamily="34" charset="0"/>
                <a:ea typeface="Times New Roman" panose="02020603050405020304" pitchFamily="18" charset="0"/>
              </a:rPr>
              <a:t> am archwiliad rhagorol sy'n dangos gwybodaeth a dealltwriaeth fanwl o rôl y nyrs ysgol o ran hybu iechyd plant drwy gydol plentyndod.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cynnal asesiadau iechyd / sgrinio cenedlaethol / gwyliadwriaeth / rhaglenni imiwneiddio mewn lleoliad ysgol</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cynnal y Rhaglen Mesur Plant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monitro twf a datblygiad iach</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ymweliadau cartref i deuluoedd mewn angen</a:t>
            </a:r>
            <a:endParaRPr lang="en-GB" sz="1100" dirty="0">
              <a:effectLst/>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a:p>
            <a:endParaRPr lang="en-GB" sz="1100" dirty="0">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a:p>
            <a:pPr algn="r"/>
            <a:r>
              <a:rPr lang="en-US" sz="1100" dirty="0" err="1">
                <a:solidFill>
                  <a:srgbClr val="0070C0"/>
                </a:solidFill>
                <a:effectLst/>
                <a:latin typeface="Arial" panose="020B0604020202020204" pitchFamily="34" charset="0"/>
                <a:ea typeface="Times New Roman" panose="02020603050405020304" pitchFamily="18" charset="0"/>
              </a:rPr>
              <a:t>Parhad</a:t>
            </a:r>
            <a:endParaRPr lang="en-US" sz="1100" dirty="0">
              <a:solidFill>
                <a:srgbClr val="0070C0"/>
              </a:solidFill>
              <a:effectLst/>
              <a:latin typeface="Arial" panose="020B0604020202020204" pitchFamily="34"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57C5CF01-D855-78EF-1F99-BA309E9720BA}"/>
              </a:ext>
            </a:extLst>
          </p:cNvPr>
          <p:cNvSpPr txBox="1"/>
          <p:nvPr/>
        </p:nvSpPr>
        <p:spPr>
          <a:xfrm>
            <a:off x="6531139" y="117344"/>
            <a:ext cx="2572520" cy="738664"/>
          </a:xfrm>
          <a:prstGeom prst="rect">
            <a:avLst/>
          </a:prstGeom>
          <a:noFill/>
        </p:spPr>
        <p:txBody>
          <a:bodyPr wrap="square">
            <a:spAutoFit/>
          </a:bodyPr>
          <a:lstStyle/>
          <a:p>
            <a:r>
              <a:rPr lang="en-GB" sz="1400" dirty="0">
                <a:solidFill>
                  <a:srgbClr val="0070C0"/>
                </a:solidFill>
              </a:rPr>
              <a:t>Command </a:t>
            </a:r>
            <a:r>
              <a:rPr lang="en-GB" sz="1400" dirty="0" err="1">
                <a:solidFill>
                  <a:srgbClr val="0070C0"/>
                </a:solidFill>
              </a:rPr>
              <a:t>Verb:</a:t>
            </a:r>
            <a:r>
              <a:rPr lang="en-GB" sz="1400" b="1" i="1" dirty="0" err="1">
                <a:solidFill>
                  <a:srgbClr val="0070C0"/>
                </a:solidFill>
              </a:rPr>
              <a:t>Archwiliwch</a:t>
            </a:r>
            <a:r>
              <a:rPr lang="en-GB" sz="1400" i="1" dirty="0">
                <a:solidFill>
                  <a:srgbClr val="0070C0"/>
                </a:solidFill>
              </a:rPr>
              <a:t> </a:t>
            </a: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drylwyr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 a </a:t>
            </a:r>
            <a:r>
              <a:rPr lang="en-GB" sz="1400" i="1" dirty="0" err="1">
                <a:solidFill>
                  <a:srgbClr val="0070C0"/>
                </a:solidFill>
              </a:rPr>
              <a:t>dewch</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gasgliad</a:t>
            </a:r>
            <a:r>
              <a:rPr lang="en-GB" sz="1400" i="1" dirty="0">
                <a:solidFill>
                  <a:srgbClr val="0070C0"/>
                </a:solidFill>
              </a:rPr>
              <a:t> </a:t>
            </a:r>
          </a:p>
        </p:txBody>
      </p:sp>
      <p:pic>
        <p:nvPicPr>
          <p:cNvPr id="3" name="Picture 2">
            <a:extLst>
              <a:ext uri="{FF2B5EF4-FFF2-40B4-BE49-F238E27FC236}">
                <a16:creationId xmlns:a16="http://schemas.microsoft.com/office/drawing/2014/main" id="{11D240EF-5840-71A5-5D20-101F8920BC51}"/>
              </a:ext>
            </a:extLst>
          </p:cNvPr>
          <p:cNvPicPr>
            <a:picLocks noChangeAspect="1"/>
          </p:cNvPicPr>
          <p:nvPr/>
        </p:nvPicPr>
        <p:blipFill>
          <a:blip r:embed="rId2"/>
          <a:stretch>
            <a:fillRect/>
          </a:stretch>
        </p:blipFill>
        <p:spPr>
          <a:xfrm>
            <a:off x="241508" y="1037599"/>
            <a:ext cx="5220152" cy="4290432"/>
          </a:xfrm>
          <a:prstGeom prst="rect">
            <a:avLst/>
          </a:prstGeom>
        </p:spPr>
      </p:pic>
      <p:cxnSp>
        <p:nvCxnSpPr>
          <p:cNvPr id="2" name="Straight Connector 1">
            <a:extLst>
              <a:ext uri="{FF2B5EF4-FFF2-40B4-BE49-F238E27FC236}">
                <a16:creationId xmlns:a16="http://schemas.microsoft.com/office/drawing/2014/main" id="{22C1C100-7F2A-2012-35EC-D64162DDECE8}"/>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356D5924-44A5-CE7C-3087-A707C08F29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644819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6 </a:t>
            </a:r>
            <a:r>
              <a:rPr lang="1106" sz="1800" dirty="0"/>
              <a:t>cynllun marcio </a:t>
            </a:r>
            <a:r>
              <a:rPr lang="en-GB" sz="1800" dirty="0"/>
              <a:t>(</a:t>
            </a:r>
            <a:r>
              <a:rPr lang="en-GB" sz="1800" dirty="0" err="1"/>
              <a:t>parhad</a:t>
            </a:r>
            <a:r>
              <a:rPr lang="en-GB" sz="1800" dirty="0"/>
              <a:t>)</a:t>
            </a:r>
          </a:p>
        </p:txBody>
      </p:sp>
      <p:sp>
        <p:nvSpPr>
          <p:cNvPr id="11" name="TextBox 10">
            <a:extLst>
              <a:ext uri="{FF2B5EF4-FFF2-40B4-BE49-F238E27FC236}">
                <a16:creationId xmlns:a16="http://schemas.microsoft.com/office/drawing/2014/main" id="{FE32A6A3-C787-F7F8-9595-6B27113F1732}"/>
              </a:ext>
            </a:extLst>
          </p:cNvPr>
          <p:cNvSpPr txBox="1"/>
          <p:nvPr/>
        </p:nvSpPr>
        <p:spPr>
          <a:xfrm>
            <a:off x="282012" y="1077881"/>
            <a:ext cx="5177280" cy="5339923"/>
          </a:xfrm>
          <a:prstGeom prst="rect">
            <a:avLst/>
          </a:prstGeom>
          <a:noFill/>
        </p:spPr>
        <p:txBody>
          <a:bodyPr wrap="square">
            <a:spAutoFit/>
          </a:bodyPr>
          <a:lstStyle/>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addysg iechyd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cyfeirio at ffynonellau gwybodaeth eraill / cefnogaeth ychwanegol / gwasanaethau lleol neu arbenigol ar gyfer plant a phobl ifanc lle mae wedi’u nodi/adnabod bod ganddyn nhw anghenion ychwanegol</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 cyflenwi clinigau imiwneiddio</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cynghori a chefnogi ysgolion gyda'u rhaglenni iechyd cyhoeddus e.e. cyngor ar fwyta'n iach / rhaglenni rhoi'r gorau i ysmygu</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diogelu a chydlynu </a:t>
            </a:r>
            <a:r>
              <a:rPr lang="cy-GB" sz="1100" dirty="0">
                <a:solidFill>
                  <a:srgbClr val="000000"/>
                </a:solidFill>
                <a:effectLst/>
                <a:latin typeface="Arial" panose="020B0604020202020204" pitchFamily="34" charset="0"/>
                <a:ea typeface="Times New Roman" panose="02020603050405020304" pitchFamily="18" charset="0"/>
              </a:rPr>
              <a:t>gwasanaethau</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rhoi cyngor ar gyflyrau cyffredin plentyndod, e.e. asthma / diabetes / ecsema</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hybu ffyrdd iach o fyw</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cefnogi anghenion emosiynol ac iechyd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gwella iechyd drwy ymyrryd yn gynnar</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darparu cyngor cyffredinol am gyflyrau iechyd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darparu cefnogaeth i rieni / gofalwyr e.e. cymorth gyda materion toiled / gwlychu'r gwely / rhwymedd</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mae nyrsys ysgol yn gweld pob plentyn gyda'u rhieni yn ystod eu blwyddyn gyntaf o addysg ar gyfer asesiad iechyd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darparu </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prawf llygaid a chlyw</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helpu</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plant a theuluoedd i gael cymorth a chefnogaeth ychwanegol pan mae angen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darparu a chydlynu gwasanaethau ychwanegol ar gyfer plant agored i niwed/bregus</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iechyd corfforol (addysg ar ordewdra, ysmygu, alcohol a niwed sy'n gysylltiedig â chyffuriau)</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hybu llesiant emosiynol a chefnogi anghenion iechyd meddwl plant oed ysgol</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nodi/adnabod ac asesu anghenion disgyblion yn gynnar</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hybu ffyrdd iach o fyw a helpu i atal salwch gyda myfyrwyr oed ysgol</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mae nyrsys ysgol yn gweithio ar draws addysg ac iechyd / fel arfer yn gysylltiedig ag ysgol neu grŵp o ysgolion</a:t>
            </a:r>
            <a:endParaRPr lang="en-GB" sz="1100" dirty="0">
              <a:effectLst/>
              <a:highlight>
                <a:srgbClr val="FFFFFF"/>
              </a:highligh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31280028-872D-D269-7E5A-3D0C24CFF717}"/>
              </a:ext>
            </a:extLst>
          </p:cNvPr>
          <p:cNvSpPr txBox="1"/>
          <p:nvPr/>
        </p:nvSpPr>
        <p:spPr>
          <a:xfrm>
            <a:off x="6521695" y="1077881"/>
            <a:ext cx="4936880" cy="4154984"/>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darparu cysylltiad rhwng yr ysgol, y cartref a'r gymuned</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gwella iechyd a llesiant plant a phobl ifanc</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gweithio gyda theuluoedd a phobl ifanc o 5 i 19 oed </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cyngor cyffredinol ar gyflyrau iechyd</a:t>
            </a:r>
            <a:r>
              <a:rPr lang="cy-GB" sz="1100" dirty="0">
                <a:effectLst/>
                <a:latin typeface="Arial" panose="020B0604020202020204" pitchFamily="34" charset="0"/>
                <a:ea typeface="Times New Roman" panose="02020603050405020304" pitchFamily="18" charset="0"/>
              </a:rPr>
              <a:t> yn ystod plentyndod / glasoed / mislif / poenau yn ystod mislif</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diogelu ac amddiffyn plant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mesur taldra a phwysau / rhoi cyngor ar </a:t>
            </a:r>
            <a:r>
              <a:rPr lang="cy-GB" sz="1100" dirty="0">
                <a:effectLst/>
                <a:latin typeface="Arial" panose="020B0604020202020204" pitchFamily="34" charset="0"/>
                <a:ea typeface="Times New Roman" panose="02020603050405020304" pitchFamily="18" charset="0"/>
              </a:rPr>
              <a:t>newidiadau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gwydnwch emosiynol ac iechyd meddwl yn ystod l</a:t>
            </a:r>
            <a:r>
              <a:rPr lang="en-GB" sz="1100" dirty="0" err="1">
                <a:effectLst/>
                <a:latin typeface="Arial" panose="020B0604020202020204" pitchFamily="34" charset="0"/>
                <a:ea typeface="Times New Roman" panose="02020603050405020304" pitchFamily="18" charset="0"/>
              </a:rPr>
              <a:t>lencyndod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addysg iechyd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hybu imiwneiddio yn yr ysgol / cydlynu / gweithio gyda theuluoedd </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gwirio golwg a chlyw</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imiwneiddio rheolaidd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monitro twf a datblygiad iach</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cefnogaeth i rieni / gofalwyr e.e. </a:t>
            </a:r>
            <a:r>
              <a:rPr lang="en-GB" sz="1100" dirty="0" err="1">
                <a:effectLst/>
                <a:latin typeface="Arial" panose="020B0604020202020204" pitchFamily="34" charset="0"/>
                <a:ea typeface="Times New Roman" panose="02020603050405020304" pitchFamily="18" charset="0"/>
              </a:rPr>
              <a:t>cefnogaeth</a:t>
            </a:r>
            <a:r>
              <a:rPr lang="cy-GB" sz="1100" dirty="0">
                <a:effectLst/>
                <a:latin typeface="Arial" panose="020B0604020202020204" pitchFamily="34" charset="0"/>
                <a:ea typeface="Times New Roman" panose="02020603050405020304" pitchFamily="18" charset="0"/>
              </a:rPr>
              <a:t> gyda materion toiled, gwlychu'r gwely, rhwymedd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cefnogi cydweithwyr addysg drwy ddarparu addysg rhyw a pherthnasoedd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t>
            </a:r>
            <a:r>
              <a:rPr lang="en-GB" sz="1100" dirty="0" err="1">
                <a:effectLst/>
                <a:latin typeface="Arial" panose="020B0604020202020204" pitchFamily="34" charset="0"/>
                <a:ea typeface="Times New Roman" panose="02020603050405020304" pitchFamily="18" charset="0"/>
              </a:rPr>
              <a:t>arparu</a:t>
            </a:r>
            <a:r>
              <a:rPr lang="en-GB" sz="1100" dirty="0">
                <a:effectLst/>
                <a:latin typeface="Arial" panose="020B0604020202020204" pitchFamily="34" charset="0"/>
                <a:ea typeface="Times New Roman" panose="02020603050405020304" pitchFamily="18" charset="0"/>
              </a:rPr>
              <a:t> </a:t>
            </a:r>
            <a:r>
              <a:rPr lang="cy-GB" sz="1100" dirty="0">
                <a:effectLst/>
                <a:latin typeface="Arial" panose="020B0604020202020204" pitchFamily="34" charset="0"/>
                <a:ea typeface="Times New Roman" panose="02020603050405020304" pitchFamily="18" charset="0"/>
              </a:rPr>
              <a:t>hybu iechyd a</a:t>
            </a:r>
            <a:r>
              <a:rPr lang="en-GB" sz="1100" dirty="0">
                <a:effectLst/>
                <a:latin typeface="Arial" panose="020B0604020202020204" pitchFamily="34" charset="0"/>
                <a:ea typeface="Times New Roman" panose="02020603050405020304" pitchFamily="18" charset="0"/>
              </a:rPr>
              <a:t>c</a:t>
            </a:r>
            <a:r>
              <a:rPr lang="cy-GB" sz="1100" dirty="0">
                <a:effectLst/>
                <a:latin typeface="Arial" panose="020B0604020202020204" pitchFamily="34" charset="0"/>
                <a:ea typeface="Times New Roman" panose="02020603050405020304" pitchFamily="18" charset="0"/>
              </a:rPr>
              <a:t> addysg iechyd e.e. golchi dwylo, bwyta'n iach a h</a:t>
            </a:r>
            <a:r>
              <a:rPr lang="en-GB" sz="1100" dirty="0" err="1">
                <a:effectLst/>
                <a:latin typeface="Arial" panose="020B0604020202020204" pitchFamily="34" charset="0"/>
                <a:ea typeface="Times New Roman" panose="02020603050405020304" pitchFamily="18" charset="0"/>
              </a:rPr>
              <a:t>ylendid</a:t>
            </a:r>
            <a:endParaRPr lang="en-GB" sz="1100" dirty="0">
              <a:effectLst/>
              <a:latin typeface="Times New Roman" panose="02020603050405020304" pitchFamily="18" charset="0"/>
              <a:ea typeface="Times New Roman" panose="02020603050405020304" pitchFamily="18" charset="0"/>
            </a:endParaRPr>
          </a:p>
          <a:p>
            <a:pPr marL="342900" lvl="0" indent="-342900" fontAlgn="base">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cyngor ar gam-drin domestig </a:t>
            </a:r>
            <a:endParaRPr lang="en-GB" sz="1100" dirty="0">
              <a:effectLst/>
              <a:highlight>
                <a:srgbClr val="FFFFFF"/>
              </a:highligh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darparu gofal cymorth cyntaf </a:t>
            </a:r>
            <a:endParaRPr lang="en-GB" sz="1100" dirty="0">
              <a:effectLst/>
              <a:highlight>
                <a:srgbClr val="FFFFFF"/>
              </a:highligh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highlight>
                <a:srgbClr val="FFFFFF"/>
              </a:highligh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3E1B184D-F668-2D40-C1AF-7D16D5092C45}"/>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011892CC-9C69-8152-9368-04F6DDB535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274847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1" y="1032232"/>
            <a:ext cx="5865844" cy="5617044"/>
          </a:xfrm>
          <a:prstGeom prst="wedgeRoundRectCallout">
            <a:avLst>
              <a:gd name="adj1" fmla="val -59762"/>
              <a:gd name="adj2" fmla="val 353"/>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BFBFFB35-8218-6CD7-762D-ED8DCC13FF38}"/>
              </a:ext>
            </a:extLst>
          </p:cNvPr>
          <p:cNvSpPr txBox="1"/>
          <p:nvPr/>
        </p:nvSpPr>
        <p:spPr>
          <a:xfrm>
            <a:off x="250480" y="1039298"/>
            <a:ext cx="4857548" cy="5509200"/>
          </a:xfrm>
          <a:prstGeom prst="rect">
            <a:avLst/>
          </a:prstGeom>
          <a:noFill/>
        </p:spPr>
        <p:txBody>
          <a:bodyPr wrap="square">
            <a:spAutoFit/>
          </a:bodyPr>
          <a:lstStyle/>
          <a:p>
            <a:r>
              <a:rPr lang="en-US" sz="1600" dirty="0"/>
              <a:t>The school nurse has lots of roles and has lots of things to do to help children, The role of the school nurse is to provide vaccines and </a:t>
            </a:r>
            <a:r>
              <a:rPr lang="en-US" sz="1600" dirty="0" err="1"/>
              <a:t>immunisations</a:t>
            </a:r>
            <a:r>
              <a:rPr lang="en-US" sz="1600" dirty="0"/>
              <a:t> such as </a:t>
            </a:r>
            <a:r>
              <a:rPr lang="en-US" sz="1600" dirty="0" err="1"/>
              <a:t>hpv</a:t>
            </a:r>
            <a:r>
              <a:rPr lang="en-US" sz="1600" dirty="0"/>
              <a:t> or flu injections or anti-nasal for the children and others. The role is to also educate children on sex health and to inform children from a young age so they know </a:t>
            </a:r>
            <a:r>
              <a:rPr lang="en-US" sz="1600" dirty="0" err="1"/>
              <a:t>whats</a:t>
            </a:r>
            <a:r>
              <a:rPr lang="en-US" sz="1600" dirty="0"/>
              <a:t> going on and </a:t>
            </a:r>
            <a:r>
              <a:rPr lang="en-US" sz="1600" dirty="0" err="1"/>
              <a:t>whats</a:t>
            </a:r>
            <a:r>
              <a:rPr lang="en-US" sz="1600" dirty="0"/>
              <a:t> happening, they are also to inform children </a:t>
            </a:r>
            <a:r>
              <a:rPr lang="en-US" sz="1600" dirty="0" err="1"/>
              <a:t>whats</a:t>
            </a:r>
            <a:r>
              <a:rPr lang="en-US" sz="1600" dirty="0"/>
              <a:t> </a:t>
            </a:r>
            <a:r>
              <a:rPr lang="en-US" sz="1600" dirty="0" err="1"/>
              <a:t>inapropriate</a:t>
            </a:r>
            <a:r>
              <a:rPr lang="en-US" sz="1600" dirty="0"/>
              <a:t> and </a:t>
            </a:r>
            <a:r>
              <a:rPr lang="en-US" sz="1600" dirty="0" err="1"/>
              <a:t>whats</a:t>
            </a:r>
            <a:r>
              <a:rPr lang="en-US" sz="1600" dirty="0"/>
              <a:t> not and to let children know all of the options and that it is not mandatory, They allow children to speak up if something has </a:t>
            </a:r>
            <a:r>
              <a:rPr lang="en-US" sz="1600" dirty="0" err="1"/>
              <a:t>happend</a:t>
            </a:r>
            <a:r>
              <a:rPr lang="en-US" sz="1600" dirty="0"/>
              <a:t> that they </a:t>
            </a:r>
            <a:r>
              <a:rPr lang="en-US" sz="1600" dirty="0" err="1"/>
              <a:t>dont</a:t>
            </a:r>
            <a:r>
              <a:rPr lang="en-US" sz="1600" dirty="0"/>
              <a:t> feel was right and want to talk about it. They promote a </a:t>
            </a:r>
            <a:r>
              <a:rPr lang="en-US" sz="1600" dirty="0" err="1"/>
              <a:t>childs</a:t>
            </a:r>
            <a:r>
              <a:rPr lang="en-US" sz="1600" dirty="0"/>
              <a:t> health by encouraging them to eat well from the </a:t>
            </a:r>
            <a:r>
              <a:rPr lang="en-US" sz="1600" dirty="0" err="1"/>
              <a:t>eatwell</a:t>
            </a:r>
            <a:r>
              <a:rPr lang="en-US" sz="1600" dirty="0"/>
              <a:t> guide online and how important different nutrients are, They also educate children on illnesses and how to prevent them and the importance of getting better, Throughout childhood the school nurse will support children and keep tabs on them, they will support in various settings and will always be there for a child if they need it and will keep it private and confidential unless their is a safe guarding issue .</a:t>
            </a:r>
            <a:endParaRPr lang="en-GB" sz="1600" dirty="0"/>
          </a:p>
        </p:txBody>
      </p:sp>
      <p:sp>
        <p:nvSpPr>
          <p:cNvPr id="2" name="TextBox 1">
            <a:extLst>
              <a:ext uri="{FF2B5EF4-FFF2-40B4-BE49-F238E27FC236}">
                <a16:creationId xmlns:a16="http://schemas.microsoft.com/office/drawing/2014/main" id="{3958B002-67E6-1A72-A13A-1B3977A9E10C}"/>
              </a:ext>
            </a:extLst>
          </p:cNvPr>
          <p:cNvSpPr txBox="1"/>
          <p:nvPr/>
        </p:nvSpPr>
        <p:spPr>
          <a:xfrm>
            <a:off x="6328476" y="1158466"/>
            <a:ext cx="5718699" cy="5372240"/>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yr ymateb hwn yn cynnig archwiliad rhagorol o rôl y nyrs ysgol o ran hybu iechyd plant drwy gydol plentyndod. Mae'r ymgeisydd wedi trafod arwyddocâd rôl y nyrs ysgol o ran darparu brechlynnau ac imiwneiddiadau ac mae wedi rhoi manylion yn y drafodaeth hon o wahanol fathau. Mae hefyd rhywfaint o archwilio'r rôl i gefnogi iechyd plant drwy addysgu am faetholion yn y deiet.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rhai meysydd ychydig yn amwys a gallai'r ymgeisydd fod wedi rhoi ymateb â mwy o ffocws. Gallai osgoi sylwadau cyffredinol megis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lots</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of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things</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to do' neu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various</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settings</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fod wedi gwella'r ymateb a rhoi esboniad mwy penodol â ffocws.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7/9 </a:t>
            </a:r>
            <a:endParaRPr lang="en-GB" sz="1800" dirty="0">
              <a:effectLst/>
              <a:latin typeface="Times New Roman" panose="02020603050405020304" pitchFamily="18" charset="0"/>
              <a:ea typeface="Times New Roman" panose="02020603050405020304" pitchFamily="18" charset="0"/>
            </a:endParaRPr>
          </a:p>
        </p:txBody>
      </p:sp>
      <p:cxnSp>
        <p:nvCxnSpPr>
          <p:cNvPr id="3" name="Straight Connector 2">
            <a:extLst>
              <a:ext uri="{FF2B5EF4-FFF2-40B4-BE49-F238E27FC236}">
                <a16:creationId xmlns:a16="http://schemas.microsoft.com/office/drawing/2014/main" id="{246C547F-BB0B-187C-6011-494D4D552324}"/>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FF210B6A-4EB4-3774-08CA-64ED8C1145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014411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211614" y="988309"/>
            <a:ext cx="5750231" cy="5239070"/>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0839AE33-184A-DDBC-A706-E200A1526601}"/>
              </a:ext>
            </a:extLst>
          </p:cNvPr>
          <p:cNvSpPr txBox="1"/>
          <p:nvPr/>
        </p:nvSpPr>
        <p:spPr>
          <a:xfrm>
            <a:off x="282011" y="1114436"/>
            <a:ext cx="5367300" cy="5509200"/>
          </a:xfrm>
          <a:prstGeom prst="rect">
            <a:avLst/>
          </a:prstGeom>
          <a:noFill/>
        </p:spPr>
        <p:txBody>
          <a:bodyPr wrap="square">
            <a:spAutoFit/>
          </a:bodyPr>
          <a:lstStyle/>
          <a:p>
            <a:r>
              <a:rPr lang="en-US" sz="1600" dirty="0"/>
              <a:t>school nurses can help to promote children's health by giving healthy lifestyle advice, promoting healthy eating and exercise and carrying out </a:t>
            </a:r>
            <a:r>
              <a:rPr lang="en-US" sz="1600" dirty="0" err="1"/>
              <a:t>nessecery</a:t>
            </a:r>
            <a:r>
              <a:rPr lang="en-US" sz="1600" dirty="0"/>
              <a:t> </a:t>
            </a:r>
            <a:r>
              <a:rPr lang="en-US" sz="1600" dirty="0" err="1"/>
              <a:t>immunisations</a:t>
            </a:r>
            <a:r>
              <a:rPr lang="en-US" sz="1600" dirty="0"/>
              <a:t> that are for the child's age range. it is important for the school nurse to carry out these </a:t>
            </a:r>
            <a:r>
              <a:rPr lang="en-US" sz="1600" dirty="0" err="1"/>
              <a:t>immunisations</a:t>
            </a:r>
            <a:r>
              <a:rPr lang="en-US" sz="1600" dirty="0"/>
              <a:t> as it helps to protect children from harmful diseases and prevent the spread of </a:t>
            </a:r>
            <a:r>
              <a:rPr lang="en-US" sz="1600" dirty="0" err="1"/>
              <a:t>harful</a:t>
            </a:r>
            <a:r>
              <a:rPr lang="en-US" sz="1600" dirty="0"/>
              <a:t> diseases. school nurse will also be able to administer the child's personal medication to ensure the child is getting the medication they need at the correct dosage. the school nurse will also be able to identify any health or wellbeing concerns early and refer the child to the correct help. in emergencies the school nurse will be able to administer first aid to those that need it. the school nurse can promote health throughout childhood by talking to the children about the importance of hydration and nutrition. the school nurse will also be able to inform the children about transitions such as puberty and how they can be supported. school nurses can provide </a:t>
            </a:r>
            <a:r>
              <a:rPr lang="en-US" sz="1600" dirty="0" err="1"/>
              <a:t>provisons</a:t>
            </a:r>
            <a:r>
              <a:rPr lang="en-US" sz="1600" dirty="0"/>
              <a:t> such as pads for girls that are having their period. the school nurse will </a:t>
            </a:r>
            <a:r>
              <a:rPr lang="en-US" sz="1600" dirty="0" err="1"/>
              <a:t>alos</a:t>
            </a:r>
            <a:r>
              <a:rPr lang="en-US" sz="1600" dirty="0"/>
              <a:t> inform the children about the dangers of substance abuse and unprotected sex.</a:t>
            </a:r>
            <a:endParaRPr lang="en-GB" sz="1600" dirty="0"/>
          </a:p>
        </p:txBody>
      </p:sp>
      <p:sp>
        <p:nvSpPr>
          <p:cNvPr id="2" name="TextBox 1">
            <a:extLst>
              <a:ext uri="{FF2B5EF4-FFF2-40B4-BE49-F238E27FC236}">
                <a16:creationId xmlns:a16="http://schemas.microsoft.com/office/drawing/2014/main" id="{E3F475DC-0559-7AB1-BDB5-CFA0B7466D5E}"/>
              </a:ext>
            </a:extLst>
          </p:cNvPr>
          <p:cNvSpPr txBox="1"/>
          <p:nvPr/>
        </p:nvSpPr>
        <p:spPr>
          <a:xfrm>
            <a:off x="6542690" y="1177439"/>
            <a:ext cx="5504485" cy="5095241"/>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yr ymateb hwn yn cynnig archwiliad clir a phenodol o rôl y nyrs ysgol o ran hybu iechyd plant drwy gydol plentyndod. Trafodwyd amrywiaeth eang o feysydd sy'n dangos dealltwriaeth glir a gwybodus o rôl y nyrs ysgol. Roedd rhai meysydd allweddol a archwiliwyd yn cynnwys darparu imiwneiddiadau i amddiffyn plant rhag clefydau, gweini meddyginiaeth, hybu bwyta'n iach a hydradu, rhoi cymorth cyntaf, a chefnogi plant drwy gyfnod pontio'r glasoed, addysg rhyw a'r mislif.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Ymateb ysgrifenedig rhagorol. Mae meysydd eang o'r cynllun marcio wedi'u nodi a'u trafod gan ddangos gwybodaeth a dealltwriaeth fanwl.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9/9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66070AC8-0A89-3BA8-6336-5463B4EC3051}"/>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4591104C-D833-D251-1A3F-4F752A4620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434289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7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5853196" y="117343"/>
            <a:ext cx="2954628" cy="738664"/>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Disgrifiwch</a:t>
            </a:r>
            <a:r>
              <a:rPr lang="en-GB" sz="1400" i="1" dirty="0">
                <a:solidFill>
                  <a:srgbClr val="0070C0"/>
                </a:solidFill>
              </a:rPr>
              <a:t> </a:t>
            </a:r>
          </a:p>
          <a:p>
            <a:r>
              <a:rPr lang="en-GB" sz="1400" i="1" dirty="0" err="1">
                <a:solidFill>
                  <a:srgbClr val="0070C0"/>
                </a:solidFill>
              </a:rPr>
              <a:t>Rhoi</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 neu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cryno</a:t>
            </a:r>
            <a:endParaRPr lang="en-GB" sz="1400" i="1" dirty="0">
              <a:solidFill>
                <a:srgbClr val="0070C0"/>
              </a:solidFill>
              <a:highlight>
                <a:srgbClr val="FFFF00"/>
              </a:highlight>
            </a:endParaRPr>
          </a:p>
        </p:txBody>
      </p:sp>
      <p:sp>
        <p:nvSpPr>
          <p:cNvPr id="7" name="TextBox 6">
            <a:extLst>
              <a:ext uri="{FF2B5EF4-FFF2-40B4-BE49-F238E27FC236}">
                <a16:creationId xmlns:a16="http://schemas.microsoft.com/office/drawing/2014/main" id="{1717FD96-B7ED-39A6-8E05-BD9C0E62F7B3}"/>
              </a:ext>
            </a:extLst>
          </p:cNvPr>
          <p:cNvSpPr txBox="1"/>
          <p:nvPr/>
        </p:nvSpPr>
        <p:spPr>
          <a:xfrm>
            <a:off x="282335" y="3331460"/>
            <a:ext cx="5219828" cy="3647152"/>
          </a:xfrm>
          <a:prstGeom prst="rect">
            <a:avLst/>
          </a:prstGeom>
          <a:noFill/>
        </p:spPr>
        <p:txBody>
          <a:bodyPr wrap="square">
            <a:spAutoFit/>
          </a:bodyPr>
          <a:lstStyle/>
          <a:p>
            <a:r>
              <a:rPr lang="cy-GB" sz="1100" dirty="0">
                <a:solidFill>
                  <a:srgbClr val="000000"/>
                </a:solidFill>
                <a:effectLst/>
                <a:latin typeface="Arial" panose="020B0604020202020204" pitchFamily="34" charset="0"/>
                <a:ea typeface="Times New Roman" panose="02020603050405020304" pitchFamily="18" charset="0"/>
              </a:rPr>
              <a:t>Rhowch hyd at</a:t>
            </a:r>
            <a:r>
              <a:rPr lang="cy-GB" sz="1100" b="1" dirty="0">
                <a:solidFill>
                  <a:srgbClr val="000000"/>
                </a:solidFill>
                <a:effectLst/>
                <a:latin typeface="Arial" panose="020B0604020202020204" pitchFamily="34" charset="0"/>
                <a:ea typeface="Times New Roman" panose="02020603050405020304" pitchFamily="18" charset="0"/>
              </a:rPr>
              <a:t> 9 marc.</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0 marc </a:t>
            </a:r>
            <a:r>
              <a:rPr lang="cy-GB" sz="1100" dirty="0">
                <a:solidFill>
                  <a:srgbClr val="000000"/>
                </a:solidFill>
                <a:effectLst/>
                <a:latin typeface="Arial" panose="020B0604020202020204" pitchFamily="34" charset="0"/>
                <a:ea typeface="Times New Roman" panose="02020603050405020304" pitchFamily="18" charset="0"/>
              </a:rPr>
              <a:t>am ddisgrifiad nad yw’n haeddu ennill marciau.</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1-2 farc </a:t>
            </a:r>
            <a:r>
              <a:rPr lang="cy-GB" sz="1100" dirty="0">
                <a:solidFill>
                  <a:srgbClr val="000000"/>
                </a:solidFill>
                <a:effectLst/>
                <a:latin typeface="Arial" panose="020B0604020202020204" pitchFamily="34" charset="0"/>
                <a:ea typeface="Times New Roman" panose="02020603050405020304" pitchFamily="18" charset="0"/>
              </a:rPr>
              <a:t>am ddisgrifiad cyfyngedig sy'n dangos gwybodaeth a dealltwriaeth gyfyngedig o rôl y Cydlynydd Anghenion Dysgu Ychwanegol (</a:t>
            </a:r>
            <a:r>
              <a:rPr lang="cy-GB" sz="1100" dirty="0" err="1">
                <a:solidFill>
                  <a:srgbClr val="000000"/>
                </a:solidFill>
                <a:effectLst/>
                <a:latin typeface="Arial" panose="020B0604020202020204" pitchFamily="34" charset="0"/>
                <a:ea typeface="Times New Roman" panose="02020603050405020304" pitchFamily="18" charset="0"/>
              </a:rPr>
              <a:t>ANCo</a:t>
            </a:r>
            <a:r>
              <a:rPr lang="cy-GB" sz="1100" dirty="0">
                <a:solidFill>
                  <a:srgbClr val="000000"/>
                </a:solidFill>
                <a:effectLst/>
                <a:latin typeface="Arial" panose="020B0604020202020204" pitchFamily="34" charset="0"/>
                <a:ea typeface="Times New Roman" panose="02020603050405020304" pitchFamily="18" charset="0"/>
              </a:rPr>
              <a:t> / </a:t>
            </a:r>
            <a:r>
              <a:rPr lang="cy-GB" sz="1100" dirty="0" err="1">
                <a:solidFill>
                  <a:srgbClr val="000000"/>
                </a:solidFill>
                <a:effectLst/>
                <a:latin typeface="Arial" panose="020B0604020202020204" pitchFamily="34" charset="0"/>
                <a:ea typeface="Times New Roman" panose="02020603050405020304" pitchFamily="18" charset="0"/>
              </a:rPr>
              <a:t>ALNCo</a:t>
            </a:r>
            <a:r>
              <a:rPr lang="cy-GB" sz="1100" dirty="0">
                <a:solidFill>
                  <a:srgbClr val="000000"/>
                </a:solidFill>
                <a:effectLst/>
                <a:latin typeface="Arial" panose="020B0604020202020204" pitchFamily="34" charset="0"/>
                <a:ea typeface="Times New Roman" panose="02020603050405020304" pitchFamily="18" charset="0"/>
              </a:rPr>
              <a:t>) wrth gefnogi dysgu a datblygiad cyfannol plant.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3-4 marc </a:t>
            </a:r>
            <a:r>
              <a:rPr lang="cy-GB" sz="1100" dirty="0">
                <a:solidFill>
                  <a:srgbClr val="000000"/>
                </a:solidFill>
                <a:effectLst/>
                <a:latin typeface="Arial" panose="020B0604020202020204" pitchFamily="34" charset="0"/>
                <a:ea typeface="Times New Roman" panose="02020603050405020304" pitchFamily="18" charset="0"/>
              </a:rPr>
              <a:t>am ddisgrifiad da sy'n dangos rhywfaint o wybodaeth a dealltwriaeth ynglŷn â rôl y Cydlynydd Anghenion Dysgu Ychwanegol (</a:t>
            </a:r>
            <a:r>
              <a:rPr lang="cy-GB" sz="1100" dirty="0" err="1">
                <a:solidFill>
                  <a:srgbClr val="000000"/>
                </a:solidFill>
                <a:effectLst/>
                <a:latin typeface="Arial" panose="020B0604020202020204" pitchFamily="34" charset="0"/>
                <a:ea typeface="Times New Roman" panose="02020603050405020304" pitchFamily="18" charset="0"/>
              </a:rPr>
              <a:t>ANCo</a:t>
            </a:r>
            <a:r>
              <a:rPr lang="cy-GB" sz="1100" dirty="0">
                <a:solidFill>
                  <a:srgbClr val="000000"/>
                </a:solidFill>
                <a:effectLst/>
                <a:latin typeface="Arial" panose="020B0604020202020204" pitchFamily="34" charset="0"/>
                <a:ea typeface="Times New Roman" panose="02020603050405020304" pitchFamily="18" charset="0"/>
              </a:rPr>
              <a:t> / </a:t>
            </a:r>
            <a:r>
              <a:rPr lang="cy-GB" sz="1100" dirty="0" err="1">
                <a:solidFill>
                  <a:srgbClr val="000000"/>
                </a:solidFill>
                <a:effectLst/>
                <a:latin typeface="Arial" panose="020B0604020202020204" pitchFamily="34" charset="0"/>
                <a:ea typeface="Times New Roman" panose="02020603050405020304" pitchFamily="18" charset="0"/>
              </a:rPr>
              <a:t>ALNCo</a:t>
            </a:r>
            <a:r>
              <a:rPr lang="cy-GB" sz="1100" dirty="0">
                <a:solidFill>
                  <a:srgbClr val="000000"/>
                </a:solidFill>
                <a:effectLst/>
                <a:latin typeface="Arial" panose="020B0604020202020204" pitchFamily="34" charset="0"/>
                <a:ea typeface="Times New Roman" panose="02020603050405020304" pitchFamily="18" charset="0"/>
              </a:rPr>
              <a:t>) wrth gefnogi dysgu a datblygiad cyfannol plant.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5-7 marc </a:t>
            </a:r>
            <a:r>
              <a:rPr lang="cy-GB" sz="1100" dirty="0">
                <a:solidFill>
                  <a:srgbClr val="000000"/>
                </a:solidFill>
                <a:effectLst/>
                <a:latin typeface="Arial" panose="020B0604020202020204" pitchFamily="34" charset="0"/>
                <a:ea typeface="Times New Roman" panose="02020603050405020304" pitchFamily="18" charset="0"/>
              </a:rPr>
              <a:t>am ddisgrifiad da iawn sy'n dangos gwybodaeth a dealltwriaeth gadarn ynglŷn â rôl y Cydlynydd Anghenion Dysgu Ychwanegol (</a:t>
            </a:r>
            <a:r>
              <a:rPr lang="cy-GB" sz="1100" dirty="0" err="1">
                <a:solidFill>
                  <a:srgbClr val="000000"/>
                </a:solidFill>
                <a:effectLst/>
                <a:latin typeface="Arial" panose="020B0604020202020204" pitchFamily="34" charset="0"/>
                <a:ea typeface="Times New Roman" panose="02020603050405020304" pitchFamily="18" charset="0"/>
              </a:rPr>
              <a:t>ANCo</a:t>
            </a:r>
            <a:r>
              <a:rPr lang="cy-GB" sz="1100" dirty="0">
                <a:solidFill>
                  <a:srgbClr val="000000"/>
                </a:solidFill>
                <a:effectLst/>
                <a:latin typeface="Arial" panose="020B0604020202020204" pitchFamily="34" charset="0"/>
                <a:ea typeface="Times New Roman" panose="02020603050405020304" pitchFamily="18" charset="0"/>
              </a:rPr>
              <a:t> / </a:t>
            </a:r>
            <a:r>
              <a:rPr lang="cy-GB" sz="1100" dirty="0" err="1">
                <a:solidFill>
                  <a:srgbClr val="000000"/>
                </a:solidFill>
                <a:effectLst/>
                <a:latin typeface="Arial" panose="020B0604020202020204" pitchFamily="34" charset="0"/>
                <a:ea typeface="Times New Roman" panose="02020603050405020304" pitchFamily="18" charset="0"/>
              </a:rPr>
              <a:t>ALNCo</a:t>
            </a:r>
            <a:r>
              <a:rPr lang="cy-GB" sz="1100" dirty="0">
                <a:solidFill>
                  <a:srgbClr val="000000"/>
                </a:solidFill>
                <a:effectLst/>
                <a:latin typeface="Arial" panose="020B0604020202020204" pitchFamily="34" charset="0"/>
                <a:ea typeface="Times New Roman" panose="02020603050405020304" pitchFamily="18" charset="0"/>
              </a:rPr>
              <a:t>) wrth gefnogi dysgu a datblygiad cyfannol plant. </a:t>
            </a:r>
            <a:endParaRPr lang="en-GB" sz="1100" dirty="0">
              <a:effectLst/>
              <a:latin typeface="Times New Roman" panose="02020603050405020304" pitchFamily="18" charset="0"/>
              <a:ea typeface="Times New Roman" panose="02020603050405020304" pitchFamily="18" charset="0"/>
            </a:endParaRPr>
          </a:p>
          <a:p>
            <a:r>
              <a:rPr lang="cy-GB" sz="1100" b="1" dirty="0">
                <a:solidFill>
                  <a:srgbClr val="000000"/>
                </a:solidFill>
                <a:effectLst/>
                <a:latin typeface="Arial" panose="020B0604020202020204" pitchFamily="34" charset="0"/>
                <a:ea typeface="Times New Roman" panose="02020603050405020304" pitchFamily="18" charset="0"/>
              </a:rPr>
              <a:t>Rhowch 8-9 marc </a:t>
            </a:r>
            <a:r>
              <a:rPr lang="cy-GB" sz="1100" dirty="0">
                <a:solidFill>
                  <a:srgbClr val="000000"/>
                </a:solidFill>
                <a:effectLst/>
                <a:latin typeface="Arial" panose="020B0604020202020204" pitchFamily="34" charset="0"/>
                <a:ea typeface="Times New Roman" panose="02020603050405020304" pitchFamily="18" charset="0"/>
              </a:rPr>
              <a:t>am ddisgrifiad rhagorol sy'n dangos gwybodaeth a dealltwriaeth fanwl ynglŷn â rôl y Cydlynydd Anghenion Dysgu Ychwanegol (</a:t>
            </a:r>
            <a:r>
              <a:rPr lang="cy-GB" sz="1100" dirty="0" err="1">
                <a:solidFill>
                  <a:srgbClr val="000000"/>
                </a:solidFill>
                <a:effectLst/>
                <a:latin typeface="Arial" panose="020B0604020202020204" pitchFamily="34" charset="0"/>
                <a:ea typeface="Times New Roman" panose="02020603050405020304" pitchFamily="18" charset="0"/>
              </a:rPr>
              <a:t>ANCo</a:t>
            </a:r>
            <a:r>
              <a:rPr lang="cy-GB" sz="1100" dirty="0">
                <a:solidFill>
                  <a:srgbClr val="000000"/>
                </a:solidFill>
                <a:effectLst/>
                <a:latin typeface="Arial" panose="020B0604020202020204" pitchFamily="34" charset="0"/>
                <a:ea typeface="Times New Roman" panose="02020603050405020304" pitchFamily="18" charset="0"/>
              </a:rPr>
              <a:t> / </a:t>
            </a:r>
            <a:r>
              <a:rPr lang="cy-GB" sz="1100" dirty="0" err="1">
                <a:solidFill>
                  <a:srgbClr val="000000"/>
                </a:solidFill>
                <a:effectLst/>
                <a:latin typeface="Arial" panose="020B0604020202020204" pitchFamily="34" charset="0"/>
                <a:ea typeface="Times New Roman" panose="02020603050405020304" pitchFamily="18" charset="0"/>
              </a:rPr>
              <a:t>ALNCo</a:t>
            </a:r>
            <a:r>
              <a:rPr lang="cy-GB" sz="1100" dirty="0">
                <a:solidFill>
                  <a:srgbClr val="000000"/>
                </a:solidFill>
                <a:effectLst/>
                <a:latin typeface="Arial" panose="020B0604020202020204" pitchFamily="34" charset="0"/>
                <a:ea typeface="Times New Roman" panose="02020603050405020304" pitchFamily="18" charset="0"/>
              </a:rPr>
              <a:t>) wrth gefnogi dysgu a datblygiad cyfannol plant. </a:t>
            </a:r>
          </a:p>
          <a:p>
            <a:endParaRPr lang="cy-GB" sz="1100" dirty="0">
              <a:solidFill>
                <a:srgbClr val="000000"/>
              </a:solidFill>
              <a:effectLst/>
              <a:latin typeface="Arial" panose="020B0604020202020204" pitchFamily="34"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darparu cefnogaeth broffesiynol i staff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galluogi nodi/adnabod yn gynnar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galluogi asesu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cynllunio ar gyfer dysgwyr sydd ag ADY</a:t>
            </a:r>
            <a:endParaRPr lang="en-GB" sz="1100" dirty="0">
              <a:effectLst/>
              <a:latin typeface="Times New Roman" panose="02020603050405020304" pitchFamily="18" charset="0"/>
              <a:ea typeface="Times New Roman" panose="02020603050405020304" pitchFamily="18" charset="0"/>
            </a:endParaRPr>
          </a:p>
          <a:p>
            <a:endParaRPr lang="en-GB" sz="11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C7B55ADD-CB92-CF6E-6375-E85DC14ACD7A}"/>
              </a:ext>
            </a:extLst>
          </p:cNvPr>
          <p:cNvSpPr txBox="1"/>
          <p:nvPr/>
        </p:nvSpPr>
        <p:spPr>
          <a:xfrm>
            <a:off x="5837471" y="950986"/>
            <a:ext cx="6354529" cy="5847755"/>
          </a:xfrm>
          <a:prstGeom prst="rect">
            <a:avLst/>
          </a:prstGeom>
          <a:noFill/>
        </p:spPr>
        <p:txBody>
          <a:bodyPr wrap="square">
            <a:spAutoFit/>
          </a:bodyPr>
          <a:lstStyle/>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rheoli gosod targedau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datblygu Cynllun Datblygu Unigol (CDU)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adolygiadau CDU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gweithredu'r </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newidiadau a ddaeth yn sgil Deddf</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 Anghenion Dysgu Ychwanegol a'r Tribiwnlys Addysg</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(Cymru) </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2018</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anelu at greu fframwaith deddfwriaethol unedig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pob plentyn s</a:t>
            </a:r>
            <a:r>
              <a:rPr lang="cy-GB" sz="1100" dirty="0">
                <a:effectLst/>
                <a:latin typeface="Arial" panose="020B0604020202020204" pitchFamily="34" charset="0"/>
                <a:ea typeface="Times New Roman" panose="02020603050405020304" pitchFamily="18" charset="0"/>
              </a:rPr>
              <a:t>ydd o </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oed </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ysgol gorfodol n</a:t>
            </a:r>
            <a:r>
              <a:rPr lang="en-GB" sz="1100" dirty="0" err="1">
                <a:effectLst/>
                <a:latin typeface="Arial" panose="020B0604020202020204" pitchFamily="34" charset="0"/>
                <a:ea typeface="Times New Roman" panose="02020603050405020304" pitchFamily="18" charset="0"/>
              </a:rPr>
              <a:t>eu</a:t>
            </a:r>
            <a:r>
              <a:rPr lang="en-GB" sz="1100" dirty="0">
                <a:effectLst/>
                <a:latin typeface="Arial" panose="020B0604020202020204" pitchFamily="34" charset="0"/>
                <a:ea typeface="Times New Roman" panose="02020603050405020304" pitchFamily="18" charset="0"/>
              </a:rPr>
              <a:t> </a:t>
            </a:r>
            <a:r>
              <a:rPr lang="en-GB" sz="1100" dirty="0" err="1">
                <a:effectLst/>
                <a:latin typeface="Arial" panose="020B0604020202020204" pitchFamily="34" charset="0"/>
                <a:ea typeface="Times New Roman" panose="02020603050405020304" pitchFamily="18" charset="0"/>
              </a:rPr>
              <a:t>ifancach</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sydd ag </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anghenion dysgu ychwanegol (ADY</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a:t>
            </a:r>
            <a:r>
              <a:rPr lang="cy-GB" sz="1100" b="1"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pobl ifanc gydag ADY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gweithredu'r newidiadau a ddaeth yn sgil </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Deddf Cydraddoldeb 2010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sicrhau nad yw lleoliadau'n gwahaniaethu yn erbyn plant anabl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ymarfer cynhwysol d</a:t>
            </a:r>
            <a:r>
              <a:rPr lang="en-GB" sz="1100" dirty="0" err="1">
                <a:solidFill>
                  <a:srgbClr val="000000"/>
                </a:solidFill>
                <a:effectLst/>
                <a:highlight>
                  <a:srgbClr val="FFFFFF"/>
                </a:highlight>
                <a:latin typeface="Arial" panose="020B0604020202020204" pitchFamily="34" charset="0"/>
                <a:ea typeface="Times New Roman" panose="02020603050405020304" pitchFamily="18" charset="0"/>
              </a:rPr>
              <a:t>dylai</a:t>
            </a: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r>
              <a:rPr lang="en-GB" sz="1100" dirty="0" err="1">
                <a:solidFill>
                  <a:srgbClr val="000000"/>
                </a:solidFill>
                <a:effectLst/>
                <a:highlight>
                  <a:srgbClr val="FFFFFF"/>
                </a:highlight>
                <a:latin typeface="Arial" panose="020B0604020202020204" pitchFamily="34" charset="0"/>
                <a:ea typeface="Times New Roman" panose="02020603050405020304" pitchFamily="18" charset="0"/>
              </a:rPr>
              <a:t>gael</a:t>
            </a: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r>
              <a:rPr lang="en-GB" sz="1100" dirty="0" err="1">
                <a:solidFill>
                  <a:srgbClr val="000000"/>
                </a:solidFill>
                <a:effectLst/>
                <a:highlight>
                  <a:srgbClr val="FFFFFF"/>
                </a:highlight>
                <a:latin typeface="Arial" panose="020B0604020202020204" pitchFamily="34" charset="0"/>
                <a:ea typeface="Times New Roman" panose="02020603050405020304" pitchFamily="18" charset="0"/>
              </a:rPr>
              <a:t>ei</a:t>
            </a:r>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r>
              <a:rPr lang="en-GB" sz="1100" dirty="0" err="1">
                <a:solidFill>
                  <a:srgbClr val="000000"/>
                </a:solidFill>
                <a:effectLst/>
                <a:highlight>
                  <a:srgbClr val="FFFFFF"/>
                </a:highlight>
                <a:latin typeface="Arial" panose="020B0604020202020204" pitchFamily="34" charset="0"/>
                <a:ea typeface="Times New Roman" panose="02020603050405020304" pitchFamily="18" charset="0"/>
              </a:rPr>
              <a:t>ddangos</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drwy gydol y lleoliad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sicrhau bod pob plentyn yn gallu c</a:t>
            </a:r>
            <a:r>
              <a:rPr lang="en-GB" sz="1100" dirty="0" err="1">
                <a:effectLst/>
                <a:latin typeface="Arial" panose="020B0604020202020204" pitchFamily="34" charset="0"/>
                <a:ea typeface="Times New Roman" panose="02020603050405020304" pitchFamily="18" charset="0"/>
              </a:rPr>
              <a:t>ael</a:t>
            </a:r>
            <a:r>
              <a:rPr lang="en-GB" sz="1100" dirty="0">
                <a:effectLst/>
                <a:latin typeface="Arial" panose="020B0604020202020204" pitchFamily="34" charset="0"/>
                <a:ea typeface="Times New Roman" panose="02020603050405020304" pitchFamily="18" charset="0"/>
              </a:rPr>
              <a:t> </a:t>
            </a:r>
            <a:r>
              <a:rPr lang="en-GB" sz="1100" dirty="0" err="1">
                <a:effectLst/>
                <a:latin typeface="Arial" panose="020B0604020202020204" pitchFamily="34" charset="0"/>
                <a:ea typeface="Times New Roman" panose="02020603050405020304" pitchFamily="18" charset="0"/>
              </a:rPr>
              <a:t>mynediad</a:t>
            </a:r>
            <a:r>
              <a:rPr lang="en-GB" sz="1100" dirty="0">
                <a:effectLst/>
                <a:latin typeface="Arial" panose="020B0604020202020204" pitchFamily="34" charset="0"/>
                <a:ea typeface="Times New Roman" panose="02020603050405020304" pitchFamily="18" charset="0"/>
              </a:rPr>
              <a:t> at yr</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 un cyfleoedd dysgu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sicrhau bod anghenion yr holl ddysgwyr gydag ADY o fewn y lleoliad addysgol yn cael eu b</a:t>
            </a:r>
            <a:r>
              <a:rPr lang="en-GB" sz="1100" dirty="0" err="1">
                <a:effectLst/>
                <a:latin typeface="Arial" panose="020B0604020202020204" pitchFamily="34" charset="0"/>
                <a:ea typeface="Times New Roman" panose="02020603050405020304" pitchFamily="18" charset="0"/>
              </a:rPr>
              <a:t>odloni</a:t>
            </a:r>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cefnogi'r lleoliad i gynllunio / rheoli a chyflawni ei ddyletswyddau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cefnogi'r cyfrifoldebau gosod wrth nodi/</a:t>
            </a:r>
            <a:r>
              <a:rPr lang="en-GB" sz="1100" dirty="0" err="1">
                <a:effectLst/>
                <a:latin typeface="Arial" panose="020B0604020202020204" pitchFamily="34" charset="0"/>
                <a:ea typeface="Times New Roman" panose="02020603050405020304" pitchFamily="18" charset="0"/>
              </a:rPr>
              <a:t>adnabod</a:t>
            </a:r>
            <a:r>
              <a:rPr lang="cy-GB" sz="1100" dirty="0">
                <a:solidFill>
                  <a:srgbClr val="000000"/>
                </a:solidFill>
                <a:effectLst/>
                <a:latin typeface="Arial" panose="020B0604020202020204" pitchFamily="34" charset="0"/>
                <a:ea typeface="Times New Roman" panose="02020603050405020304" pitchFamily="18" charset="0"/>
              </a:rPr>
              <a:t> a b</a:t>
            </a:r>
            <a:r>
              <a:rPr lang="en-GB" sz="1100" dirty="0" err="1">
                <a:effectLst/>
                <a:latin typeface="Arial" panose="020B0604020202020204" pitchFamily="34" charset="0"/>
                <a:ea typeface="Times New Roman" panose="02020603050405020304" pitchFamily="18" charset="0"/>
              </a:rPr>
              <a:t>odloni</a:t>
            </a:r>
            <a:r>
              <a:rPr lang="cy-GB" sz="1100" dirty="0">
                <a:solidFill>
                  <a:srgbClr val="000000"/>
                </a:solidFill>
                <a:effectLst/>
                <a:latin typeface="Arial" panose="020B0604020202020204" pitchFamily="34" charset="0"/>
                <a:ea typeface="Times New Roman" panose="02020603050405020304" pitchFamily="18" charset="0"/>
              </a:rPr>
              <a:t> anghenion plant a phobl ifanc ag ADY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darparu cydlynu adnoddau ADY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cymryd rhan weithredol mewn penderfyniadau a</a:t>
            </a:r>
            <a:r>
              <a:rPr lang="en-GB" sz="1100" dirty="0">
                <a:effectLst/>
                <a:latin typeface="Arial" panose="020B0604020202020204" pitchFamily="34" charset="0"/>
                <a:ea typeface="Times New Roman" panose="02020603050405020304" pitchFamily="18" charset="0"/>
              </a:rPr>
              <a:t>m g</a:t>
            </a:r>
            <a:r>
              <a:rPr lang="cy-GB" sz="1100" dirty="0" err="1">
                <a:solidFill>
                  <a:srgbClr val="000000"/>
                </a:solidFill>
                <a:effectLst/>
                <a:latin typeface="Arial" panose="020B0604020202020204" pitchFamily="34" charset="0"/>
                <a:ea typeface="Times New Roman" panose="02020603050405020304" pitchFamily="18" charset="0"/>
              </a:rPr>
              <a:t>yllidebau</a:t>
            </a:r>
            <a:r>
              <a:rPr lang="cy-GB" sz="1100" dirty="0">
                <a:solidFill>
                  <a:srgbClr val="000000"/>
                </a:solidFill>
                <a:effectLst/>
                <a:latin typeface="Arial" panose="020B0604020202020204" pitchFamily="34" charset="0"/>
                <a:ea typeface="Times New Roman" panose="02020603050405020304" pitchFamily="18" charset="0"/>
              </a:rPr>
              <a:t> ac adnoddau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helpu i gynllunio darpariaeth briodol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yn gyfrifol am sicrhau bod gan bob dysgwr sydd ag ADY ar draws y lleoliad addysg CDU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trefnu ar gyfer adnabod ADY y dysgwyr a darparu cydlynu i f</a:t>
            </a:r>
            <a:r>
              <a:rPr lang="en-GB" sz="1100" dirty="0" err="1">
                <a:effectLst/>
                <a:latin typeface="Arial" panose="020B0604020202020204" pitchFamily="34" charset="0"/>
                <a:ea typeface="Times New Roman" panose="02020603050405020304" pitchFamily="18" charset="0"/>
              </a:rPr>
              <a:t>odloni</a:t>
            </a:r>
            <a:r>
              <a:rPr lang="en-GB" sz="1100" dirty="0">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anghenion dysgwyr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yn gyfrifol am baratoi CDU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sicrhau bod cofnodion yn cael eu cadw o benderfyniadau am ADY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sicrhau gwasanaethau perthnasol fydd yn cefnogi Darpariaeth Dysgu Ychwanegol y dysgwr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hybu cynhwysiant y dysgwr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monitro effeithiolrwydd unrhyw Ddarpariaeth Dysgu Ychwanegol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rhoi cyngor i athrawon ar ddulliau addysgu gwahaniaethol sy'n briodol ar gyfer disgyblion unigol ag ADY</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goruchwylio a threfnu hyfforddiant gweithwyr / athrawon cefnogi dysgu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9EE0E32A-5F7A-15A7-E0F1-69EC19CFA986}"/>
              </a:ext>
            </a:extLst>
          </p:cNvPr>
          <p:cNvPicPr>
            <a:picLocks noChangeAspect="1"/>
          </p:cNvPicPr>
          <p:nvPr/>
        </p:nvPicPr>
        <p:blipFill rotWithShape="1">
          <a:blip r:embed="rId2"/>
          <a:srcRect b="46142"/>
          <a:stretch/>
        </p:blipFill>
        <p:spPr>
          <a:xfrm>
            <a:off x="282011" y="950986"/>
            <a:ext cx="5220152" cy="2425654"/>
          </a:xfrm>
          <a:prstGeom prst="rect">
            <a:avLst/>
          </a:prstGeom>
        </p:spPr>
      </p:pic>
      <p:cxnSp>
        <p:nvCxnSpPr>
          <p:cNvPr id="2" name="Straight Connector 1">
            <a:extLst>
              <a:ext uri="{FF2B5EF4-FFF2-40B4-BE49-F238E27FC236}">
                <a16:creationId xmlns:a16="http://schemas.microsoft.com/office/drawing/2014/main" id="{098EBD5F-02C2-BF89-AC31-D05C88F8A2A8}"/>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803E4E6E-3120-A3C4-41AF-9C2FB234C6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2172936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1114436"/>
            <a:ext cx="5865846" cy="5534839"/>
          </a:xfrm>
          <a:prstGeom prst="wedgeRoundRectCallout">
            <a:avLst>
              <a:gd name="adj1" fmla="val -57436"/>
              <a:gd name="adj2" fmla="val 94"/>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1EBF1DD1-2C64-C239-7F8D-0F31FC456BB0}"/>
              </a:ext>
            </a:extLst>
          </p:cNvPr>
          <p:cNvSpPr txBox="1"/>
          <p:nvPr/>
        </p:nvSpPr>
        <p:spPr>
          <a:xfrm>
            <a:off x="185176" y="930567"/>
            <a:ext cx="5316990" cy="6093976"/>
          </a:xfrm>
          <a:prstGeom prst="rect">
            <a:avLst/>
          </a:prstGeom>
          <a:noFill/>
        </p:spPr>
        <p:txBody>
          <a:bodyPr wrap="square">
            <a:spAutoFit/>
          </a:bodyPr>
          <a:lstStyle/>
          <a:p>
            <a:r>
              <a:rPr lang="en-US" sz="1500" dirty="0"/>
              <a:t>The additional needs learning coordinator is someone who helps and supports somebody with an </a:t>
            </a:r>
            <a:r>
              <a:rPr lang="en-US" sz="1500" dirty="0" err="1"/>
              <a:t>addiional</a:t>
            </a:r>
            <a:r>
              <a:rPr lang="en-US" sz="1500" dirty="0"/>
              <a:t> learning need difficulty, you will find them in different settings like schools , primary and secondary. Their role is to give one to on support with additional needs in whatever way they need. They support a </a:t>
            </a:r>
            <a:r>
              <a:rPr lang="en-US" sz="1500" dirty="0" err="1"/>
              <a:t>childs</a:t>
            </a:r>
            <a:r>
              <a:rPr lang="en-US" sz="1500" dirty="0"/>
              <a:t> learning and help them achieve the best of their </a:t>
            </a:r>
            <a:r>
              <a:rPr lang="en-US" sz="1500" dirty="0" err="1"/>
              <a:t>abilitys</a:t>
            </a:r>
            <a:r>
              <a:rPr lang="en-US" sz="1500" dirty="0"/>
              <a:t>, They look after them holistically because they </a:t>
            </a:r>
            <a:r>
              <a:rPr lang="en-US" sz="1500" dirty="0" err="1"/>
              <a:t>dont</a:t>
            </a:r>
            <a:r>
              <a:rPr lang="en-US" sz="1500" dirty="0"/>
              <a:t> just look after them for one of </a:t>
            </a:r>
            <a:r>
              <a:rPr lang="en-US" sz="1500" dirty="0" err="1"/>
              <a:t>physcially</a:t>
            </a:r>
            <a:r>
              <a:rPr lang="en-US" sz="1500" dirty="0"/>
              <a:t>, emotionally, socially or intellectually but they look after all of them as well as spiritually and morally, its somebody whop fully cares for </a:t>
            </a:r>
            <a:r>
              <a:rPr lang="en-US" sz="1500" dirty="0" err="1"/>
              <a:t>additonal</a:t>
            </a:r>
            <a:r>
              <a:rPr lang="en-US" sz="1500" dirty="0"/>
              <a:t> </a:t>
            </a:r>
            <a:r>
              <a:rPr lang="en-US" sz="1500" dirty="0" err="1"/>
              <a:t>learnig</a:t>
            </a:r>
            <a:r>
              <a:rPr lang="en-US" sz="1500" dirty="0"/>
              <a:t> needs and loos after </a:t>
            </a:r>
            <a:r>
              <a:rPr lang="en-US" sz="1500" dirty="0" err="1"/>
              <a:t>ther</a:t>
            </a:r>
            <a:r>
              <a:rPr lang="en-US" sz="1500" dirty="0"/>
              <a:t> person as a whole during certain hours </a:t>
            </a:r>
            <a:r>
              <a:rPr lang="en-US" sz="1500" dirty="0" err="1"/>
              <a:t>e.g</a:t>
            </a:r>
            <a:r>
              <a:rPr lang="en-US" sz="1500" dirty="0"/>
              <a:t> school hours. They support by being with them during lessons and always being </a:t>
            </a:r>
            <a:r>
              <a:rPr lang="en-US" sz="1500" dirty="0" err="1"/>
              <a:t>avaliable</a:t>
            </a:r>
            <a:r>
              <a:rPr lang="en-US" sz="1500" dirty="0"/>
              <a:t> to talk to, they can make care plans/ goal plans that they hope the child can achieve, they also include the child in making </a:t>
            </a:r>
            <a:r>
              <a:rPr lang="en-US" sz="1500" dirty="0" err="1"/>
              <a:t>deciosons</a:t>
            </a:r>
            <a:r>
              <a:rPr lang="en-US" sz="1500" dirty="0"/>
              <a:t> about goals about themselves, they can set the child targets and help them reach their goals, they can have meetings with parents to </a:t>
            </a:r>
            <a:r>
              <a:rPr lang="en-US" sz="1500" dirty="0" err="1"/>
              <a:t>dicuss</a:t>
            </a:r>
            <a:r>
              <a:rPr lang="en-US" sz="1500" dirty="0"/>
              <a:t> what they are going to do and in what way they are going to help. An ALNCo will </a:t>
            </a:r>
            <a:r>
              <a:rPr lang="en-US" sz="1500" dirty="0" err="1"/>
              <a:t>supportthe</a:t>
            </a:r>
            <a:r>
              <a:rPr lang="en-US" sz="1500" dirty="0"/>
              <a:t> child in every way they can but also in a way so children can learn, they wont </a:t>
            </a:r>
            <a:r>
              <a:rPr lang="en-US" sz="1500" dirty="0" err="1"/>
              <a:t>overhlp</a:t>
            </a:r>
            <a:r>
              <a:rPr lang="en-US" sz="1500" dirty="0"/>
              <a:t> and will encourage and motivate the child to work individually but are there for </a:t>
            </a:r>
            <a:r>
              <a:rPr lang="en-US" sz="1500" dirty="0" err="1"/>
              <a:t>guidenae</a:t>
            </a:r>
            <a:r>
              <a:rPr lang="en-US" sz="1500" dirty="0"/>
              <a:t> and help if they need. They also help the child stay on top of their work and stop them from getting distracted.</a:t>
            </a:r>
            <a:endParaRPr lang="en-GB" sz="1500" dirty="0"/>
          </a:p>
        </p:txBody>
      </p:sp>
      <p:sp>
        <p:nvSpPr>
          <p:cNvPr id="2" name="TextBox 1">
            <a:extLst>
              <a:ext uri="{FF2B5EF4-FFF2-40B4-BE49-F238E27FC236}">
                <a16:creationId xmlns:a16="http://schemas.microsoft.com/office/drawing/2014/main" id="{01B18C52-ACC3-0052-BFF7-420C5A004462}"/>
              </a:ext>
            </a:extLst>
          </p:cNvPr>
          <p:cNvSpPr txBox="1"/>
          <p:nvPr/>
        </p:nvSpPr>
        <p:spPr>
          <a:xfrm>
            <a:off x="6337737" y="1270660"/>
            <a:ext cx="5454869" cy="5413790"/>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rhoi disgrifiad clir o rôl y Cydlynydd Anghenion Ychwanegol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ALNCo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wrth gefnogi dysgu a datblygiad cyfannol plant. Mae meysydd â ffocws wedi'u nodi yn yr ymateb sy'n dangos gwybodaeth a dealltwriaeth gadarn o rôl y cydlynydd ADY, megis cefnogi plentyn ag ADY yn ei ddysgu, ystyried pob agwedd ar ei anghenion cyfannol, cwrdd â rhieni a gwneud cynlluniau i gefnogi'r plentyn i gyrraedd ei dargedau penodol.</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enghraifft ragorol o dechneg ddisgrifiadol. Mae pob maes sydd wedi'i ddisgrifio yn rhoi manylion a sylfaen wybodaeth lefel uchel am brif nodweddion rôl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ALNCo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8/9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60A0C166-6518-1FE5-DF07-81196DADAB69}"/>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D70FF74D-34CB-DDF0-4655-A898B773EA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2362994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612524" y="1066800"/>
            <a:ext cx="6349321" cy="5255170"/>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5" name="TextBox 4">
            <a:extLst>
              <a:ext uri="{FF2B5EF4-FFF2-40B4-BE49-F238E27FC236}">
                <a16:creationId xmlns:a16="http://schemas.microsoft.com/office/drawing/2014/main" id="{90FF51BA-FE48-F582-4BC6-5E23BEB86E03}"/>
              </a:ext>
            </a:extLst>
          </p:cNvPr>
          <p:cNvSpPr txBox="1"/>
          <p:nvPr/>
        </p:nvSpPr>
        <p:spPr>
          <a:xfrm>
            <a:off x="282011" y="948690"/>
            <a:ext cx="4857548" cy="5755422"/>
          </a:xfrm>
          <a:prstGeom prst="rect">
            <a:avLst/>
          </a:prstGeom>
          <a:noFill/>
        </p:spPr>
        <p:txBody>
          <a:bodyPr wrap="square">
            <a:spAutoFit/>
          </a:bodyPr>
          <a:lstStyle/>
          <a:p>
            <a:r>
              <a:rPr lang="en-US" sz="1600" dirty="0"/>
              <a:t>the role of the additional needs coordinator is to ensure that all areas and settings are </a:t>
            </a:r>
            <a:r>
              <a:rPr lang="en-US" sz="1600" dirty="0" err="1"/>
              <a:t>appropiate</a:t>
            </a:r>
            <a:r>
              <a:rPr lang="en-US" sz="1600" dirty="0"/>
              <a:t> for the children and caters to their needs. by having resources such as wheelchair ramps can ensure that all exits and areas are </a:t>
            </a:r>
            <a:r>
              <a:rPr lang="en-US" sz="1600" dirty="0" err="1"/>
              <a:t>acsessable</a:t>
            </a:r>
            <a:r>
              <a:rPr lang="en-US" sz="1600" dirty="0"/>
              <a:t> to children with additional needs. additional needs coordinator also ensure that the children are provided with the appropriate bathrooms and are given the correct help to ensure the child can reach their full potential. by provided the child with help such as a one to one can help support the child's learning and development. additional needs coordinator will also monitor the child's progress to ensure all areas of their learning are being cared for and any concerns are dealt with accordingly. additional needs coordinator will also have </a:t>
            </a:r>
            <a:r>
              <a:rPr lang="en-US" sz="1600" dirty="0" err="1"/>
              <a:t>regual</a:t>
            </a:r>
            <a:r>
              <a:rPr lang="en-US" sz="1600" dirty="0"/>
              <a:t> meetings with the child's childcare workers, one to ones and parents to discuss the child's progression. this gives the professional to discuss any concerns and how they can resolve it. by creating a individual developmental plan for the child can help to identify what services/ agencies they should be </a:t>
            </a:r>
            <a:r>
              <a:rPr lang="en-US" sz="1600" dirty="0" err="1"/>
              <a:t>refered</a:t>
            </a:r>
            <a:r>
              <a:rPr lang="en-US" sz="1600" dirty="0"/>
              <a:t> to, to help cater for their needs.</a:t>
            </a:r>
            <a:endParaRPr lang="en-GB" sz="1600" dirty="0"/>
          </a:p>
        </p:txBody>
      </p:sp>
      <p:sp>
        <p:nvSpPr>
          <p:cNvPr id="2" name="TextBox 1">
            <a:extLst>
              <a:ext uri="{FF2B5EF4-FFF2-40B4-BE49-F238E27FC236}">
                <a16:creationId xmlns:a16="http://schemas.microsoft.com/office/drawing/2014/main" id="{7E47A31C-AC7E-0F41-1071-AF9D34A65796}"/>
              </a:ext>
            </a:extLst>
          </p:cNvPr>
          <p:cNvSpPr txBox="1"/>
          <p:nvPr/>
        </p:nvSpPr>
        <p:spPr>
          <a:xfrm>
            <a:off x="5864772" y="1208965"/>
            <a:ext cx="6045217" cy="5095241"/>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rhoi disgrifiad clir o rôl y Cydlynydd Anghenion Ychwanegol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ALNCo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gan fynd i'r afael â meysydd allweddol fel anghenion hygyrchedd a darparu amgylchedd galluogi, rhoi cefnogaeth ychwanegol megis gwasanaethau un-i-un a chael cyfarfodydd rheolaidd â rhieni'r plentyn er mwyn cefnogi dysgu a datblygiad cyfannol plant ac i ddarparu yn y ffordd orau ar gyfer eu hanghenion.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rhoi disgrifiad manwl o rôl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ALNCo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Mae dealltwriaeth glir o rôl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ALNCo</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yn yr enghraifft hon ac mae'r ymgeisydd yn gallu cysylltu'n dda â'r cwestiwn sydd wedi'i osod a chymhwyso ei wybodaeth er mwyn ymateb yn rhwydd a nodi'r prif nodweddion a chyfrifoldebau.</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8/9 </a:t>
            </a:r>
            <a:endParaRPr lang="en-GB" sz="1800" dirty="0">
              <a:effectLst/>
              <a:latin typeface="Times New Roman" panose="02020603050405020304" pitchFamily="18" charset="0"/>
              <a:ea typeface="Times New Roman" panose="02020603050405020304" pitchFamily="18" charset="0"/>
            </a:endParaRPr>
          </a:p>
        </p:txBody>
      </p:sp>
      <p:cxnSp>
        <p:nvCxnSpPr>
          <p:cNvPr id="3" name="Straight Connector 2">
            <a:extLst>
              <a:ext uri="{FF2B5EF4-FFF2-40B4-BE49-F238E27FC236}">
                <a16:creationId xmlns:a16="http://schemas.microsoft.com/office/drawing/2014/main" id="{1EC61B46-AFF9-C6F3-DF47-15ABA194035B}"/>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53A70205-5731-69F9-4ACA-76794B941D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54046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pPr>
              <a:defRPr b="0" i="0"/>
            </a:pPr>
            <a:r>
              <a:rPr lang="1106" sz="2400" b="1" dirty="0">
                <a:solidFill>
                  <a:schemeClr val="bg1"/>
                </a:solidFill>
                <a:hlinkClick r:id="rId2">
                  <a:extLst>
                    <a:ext uri="{A12FA001-AC4F-418D-AE19-62706E023703}">
                      <ahyp:hlinkClr xmlns:ahyp="http://schemas.microsoft.com/office/drawing/2018/hyperlinkcolor" val="tx"/>
                    </a:ext>
                  </a:extLst>
                </a:hlinkClick>
              </a:rPr>
              <a:t>Adolygiad Arholiad Ar-lein (AAA)</a:t>
            </a:r>
            <a:endParaRPr lang="en-GB" sz="2400" b="1" dirty="0">
              <a:solidFill>
                <a:schemeClr val="bg1"/>
              </a:solidFill>
            </a:endParaRP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3"/>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Uned 330: Egwyddorion a Damcaniaethau sy'n Dylanwadu ar Ofal, Chwarae, Dysgu a Datblygiad Plant yn yr 21ain Ganrif yng Nghymru </a:t>
            </a:r>
            <a:endParaRPr lang="en-US" sz="1800" dirty="0"/>
          </a:p>
          <a:p>
            <a:endParaRPr lang="en-US" sz="1800" dirty="0"/>
          </a:p>
        </p:txBody>
      </p:sp>
      <p:pic>
        <p:nvPicPr>
          <p:cNvPr id="3" name="Picture 2">
            <a:extLst>
              <a:ext uri="{FF2B5EF4-FFF2-40B4-BE49-F238E27FC236}">
                <a16:creationId xmlns:a16="http://schemas.microsoft.com/office/drawing/2014/main" id="{0DDF7E15-DCBE-EB64-9D41-154F97F5A36D}"/>
              </a:ext>
            </a:extLst>
          </p:cNvPr>
          <p:cNvPicPr>
            <a:picLocks noChangeAspect="1"/>
          </p:cNvPicPr>
          <p:nvPr/>
        </p:nvPicPr>
        <p:blipFill>
          <a:blip r:embed="rId4"/>
          <a:stretch>
            <a:fillRect/>
          </a:stretch>
        </p:blipFill>
        <p:spPr>
          <a:xfrm>
            <a:off x="1142193" y="1167396"/>
            <a:ext cx="3821743" cy="5441126"/>
          </a:xfrm>
          <a:prstGeom prst="rect">
            <a:avLst/>
          </a:prstGeom>
        </p:spPr>
      </p:pic>
      <p:cxnSp>
        <p:nvCxnSpPr>
          <p:cNvPr id="2" name="Straight Connector 1">
            <a:extLst>
              <a:ext uri="{FF2B5EF4-FFF2-40B4-BE49-F238E27FC236}">
                <a16:creationId xmlns:a16="http://schemas.microsoft.com/office/drawing/2014/main" id="{554804E0-5964-5FA5-5B18-9C2E34565448}"/>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descr="A logo with a book and text&#10;&#10;Description automatically generated with medium confidence">
            <a:extLst>
              <a:ext uri="{FF2B5EF4-FFF2-40B4-BE49-F238E27FC236}">
                <a16:creationId xmlns:a16="http://schemas.microsoft.com/office/drawing/2014/main" id="{13F6F47C-AE3C-D919-DE32-F9E6C16082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2406726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8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6207968" y="117344"/>
            <a:ext cx="2949479" cy="738664"/>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Ystyriwch</a:t>
            </a:r>
            <a:r>
              <a:rPr lang="en-GB" sz="1400" i="1" dirty="0">
                <a:solidFill>
                  <a:srgbClr val="0070C0"/>
                </a:solidFill>
              </a:rPr>
              <a:t> </a:t>
            </a:r>
            <a:r>
              <a:rPr lang="en-GB" sz="1400" i="1" dirty="0" err="1">
                <a:solidFill>
                  <a:srgbClr val="0070C0"/>
                </a:solidFill>
              </a:rPr>
              <a:t>Darllenwch</a:t>
            </a:r>
            <a:r>
              <a:rPr lang="en-GB" sz="1400" i="1" dirty="0">
                <a:solidFill>
                  <a:srgbClr val="0070C0"/>
                </a:solidFill>
              </a:rPr>
              <a:t> y </a:t>
            </a:r>
            <a:r>
              <a:rPr lang="en-GB" sz="1400" i="1" dirty="0" err="1">
                <a:solidFill>
                  <a:srgbClr val="0070C0"/>
                </a:solidFill>
              </a:rPr>
              <a:t>wybodaeth</a:t>
            </a:r>
            <a:r>
              <a:rPr lang="en-GB" sz="1400" i="1" dirty="0">
                <a:solidFill>
                  <a:srgbClr val="0070C0"/>
                </a:solidFill>
              </a:rPr>
              <a:t> a </a:t>
            </a:r>
            <a:r>
              <a:rPr lang="en-GB" sz="1400" i="1" dirty="0" err="1">
                <a:solidFill>
                  <a:srgbClr val="0070C0"/>
                </a:solidFill>
              </a:rPr>
              <a:t>roddwyd</a:t>
            </a:r>
            <a:r>
              <a:rPr lang="en-GB" sz="1400" i="1" dirty="0">
                <a:solidFill>
                  <a:srgbClr val="0070C0"/>
                </a:solidFill>
              </a:rPr>
              <a:t> ac </a:t>
            </a:r>
            <a:r>
              <a:rPr lang="en-GB" sz="1400" i="1" dirty="0" err="1">
                <a:solidFill>
                  <a:srgbClr val="0070C0"/>
                </a:solidFill>
              </a:rPr>
              <a:t>ymatebwch</a:t>
            </a:r>
            <a:r>
              <a:rPr lang="en-GB" sz="1400" i="1" dirty="0">
                <a:solidFill>
                  <a:srgbClr val="0070C0"/>
                </a:solidFill>
              </a:rPr>
              <a:t> </a:t>
            </a:r>
            <a:r>
              <a:rPr lang="en-GB" sz="1400" i="1" dirty="0" err="1">
                <a:solidFill>
                  <a:srgbClr val="0070C0"/>
                </a:solidFill>
              </a:rPr>
              <a:t>iddi</a:t>
            </a:r>
            <a:r>
              <a:rPr lang="en-GB" sz="1400" i="1" dirty="0">
                <a:solidFill>
                  <a:srgbClr val="0070C0"/>
                </a:solidFill>
              </a:rPr>
              <a:t> </a:t>
            </a:r>
            <a:endParaRPr lang="en-GB" sz="1400" i="1" dirty="0">
              <a:solidFill>
                <a:srgbClr val="0070C0"/>
              </a:solidFill>
              <a:highlight>
                <a:srgbClr val="FFFF00"/>
              </a:highlight>
            </a:endParaRPr>
          </a:p>
        </p:txBody>
      </p:sp>
      <p:sp>
        <p:nvSpPr>
          <p:cNvPr id="7" name="TextBox 6">
            <a:extLst>
              <a:ext uri="{FF2B5EF4-FFF2-40B4-BE49-F238E27FC236}">
                <a16:creationId xmlns:a16="http://schemas.microsoft.com/office/drawing/2014/main" id="{6BD13DF5-0D69-0791-00DC-51A2C9565726}"/>
              </a:ext>
            </a:extLst>
          </p:cNvPr>
          <p:cNvSpPr txBox="1"/>
          <p:nvPr/>
        </p:nvSpPr>
        <p:spPr>
          <a:xfrm>
            <a:off x="282011" y="4127591"/>
            <a:ext cx="5204911" cy="2631490"/>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7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ystyriaeth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marc </a:t>
            </a:r>
            <a:r>
              <a:rPr lang="cy-GB" sz="1100" dirty="0">
                <a:effectLst/>
                <a:latin typeface="Arial" panose="020B0604020202020204" pitchFamily="34" charset="0"/>
                <a:ea typeface="Times New Roman" panose="02020603050405020304" pitchFamily="18" charset="0"/>
              </a:rPr>
              <a:t>am ystyriaeth gyfyngedig sy'n dangos gwybodaeth a dealltwriaeth gyfyngedig o'r gefnogaeth fyddai’n gallu cael ei rhoi i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drwy'r gweithwyr proffesiynol iechyd cysylltiedig.</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ystyriaeth dda sy'n dangos gwybodaeth a dealltwriaeth dda o'r gefnogaeth fyddai’n gallu cael ei rhoi i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drwy'r gweithwyr proffesiynol iechyd cysylltiedig.</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5-7 marc </a:t>
            </a:r>
            <a:r>
              <a:rPr lang="cy-GB" sz="1100" dirty="0">
                <a:effectLst/>
                <a:latin typeface="Arial" panose="020B0604020202020204" pitchFamily="34" charset="0"/>
                <a:ea typeface="Times New Roman" panose="02020603050405020304" pitchFamily="18" charset="0"/>
              </a:rPr>
              <a:t>am ystyriaeth dda iawn sy'n dangos gwybodaeth a dealltwriaeth gadarn o'r gefnogaeth fyddai’n gallu cael ei rhoi i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drwy'r gweithwyr proffesiynol iechyd cysylltiedig.</a:t>
            </a:r>
            <a:endParaRPr lang="en-GB" sz="11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6B7FE8D4-C04D-CC8B-A012-48D4C0BD9548}"/>
              </a:ext>
            </a:extLst>
          </p:cNvPr>
          <p:cNvSpPr txBox="1"/>
          <p:nvPr/>
        </p:nvSpPr>
        <p:spPr>
          <a:xfrm>
            <a:off x="6295292" y="1058441"/>
            <a:ext cx="5750170" cy="5678478"/>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cefnogaeth arbenigol sy’n cael ei darparu drwy atgyfeiriad gweithwyr proffesiynol iechyd cysylltiedig (AHP) at therapi lleferydd ac iaith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datblygu asesiadau sgrinio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sefydlu cysylltiadau effeithiol gydag arbenigwyr (AHP)</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sefydlu cysylltiadau effeithiol a rhyngweithio rhwng yr ysgol therapydd lleferydd ac iaith ac asesu anghenion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strategaethau i ddod yn fwy rhugl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cefnogi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yn ei dysgu a sefydlu datblygiad iaith / lleihau ei hatal dweud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strategaethau / technegau aml sy’n cael eu defnyddio yn nhrefn arferol pob dydd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darparu cymorth / darpariaeth / adnoddau / offer arbenigol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defnyddio ysgogiadau gweledol / lluniau / symbolau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strategaethau ymarferol yn yr ystafell ddosbarth i gefnogi datblygiad iaith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rhaglenni dysgu cefnogol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gosod targedau realistig a chyraeddadwy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datblygu hyder mewn lleferydd ac iaith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cefnogi datblygiad lleferydd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drwy chwarae a dysgu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gwella rhuglder lleferydd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creu cynllun triniaeth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canolbwyntio ar densiynau'r wyneb a'r corff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darparu cyngor a hyfforddiant i staff yn ysgol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cefnogaeth yn cael ei darparu i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yn yr ysgol ac yn y cartref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cefnogaeth gydag anghenion emosiynol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cefnogaeth yn cael ei darparu drwy ysgol </a:t>
            </a:r>
            <a:r>
              <a:rPr lang="cy-GB" sz="1100" dirty="0" err="1">
                <a:effectLst/>
                <a:latin typeface="Arial" panose="020B0604020202020204" pitchFamily="34" charset="0"/>
                <a:ea typeface="Times New Roman" panose="02020603050405020304" pitchFamily="18" charset="0"/>
              </a:rPr>
              <a:t>Gabriella</a:t>
            </a:r>
            <a:r>
              <a:rPr lang="cy-GB" sz="1100" dirty="0">
                <a:effectLst/>
                <a:latin typeface="Arial" panose="020B0604020202020204" pitchFamily="34" charset="0"/>
                <a:ea typeface="Times New Roman" panose="02020603050405020304" pitchFamily="18" charset="0"/>
              </a:rPr>
              <a:t> / cefnogaeth </a:t>
            </a:r>
            <a:r>
              <a:rPr lang="cy-GB" sz="1100" dirty="0" err="1">
                <a:effectLst/>
                <a:latin typeface="Arial" panose="020B0604020202020204" pitchFamily="34" charset="0"/>
                <a:ea typeface="Times New Roman" panose="02020603050405020304" pitchFamily="18" charset="0"/>
              </a:rPr>
              <a:t>ALNCo</a:t>
            </a:r>
            <a:r>
              <a:rPr lang="cy-GB" sz="1100" dirty="0">
                <a:effectLst/>
                <a:latin typeface="Arial" panose="020B0604020202020204" pitchFamily="34" charset="0"/>
                <a:ea typeface="Times New Roman" panose="02020603050405020304" pitchFamily="18" charset="0"/>
              </a:rPr>
              <a:t> wedi’i darparu / strategaethau gwrth-fwlio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llai o atal dweud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llai o straen cymdeithasol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cefnogaeth drwy adborth cadarnhaol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95128C32-A1B3-0A0B-A054-DABDF81BC517}"/>
              </a:ext>
            </a:extLst>
          </p:cNvPr>
          <p:cNvPicPr>
            <a:picLocks noChangeAspect="1"/>
          </p:cNvPicPr>
          <p:nvPr/>
        </p:nvPicPr>
        <p:blipFill rotWithShape="1">
          <a:blip r:embed="rId2"/>
          <a:srcRect b="20028"/>
          <a:stretch/>
        </p:blipFill>
        <p:spPr>
          <a:xfrm>
            <a:off x="282011" y="983192"/>
            <a:ext cx="5204911" cy="2955762"/>
          </a:xfrm>
          <a:prstGeom prst="rect">
            <a:avLst/>
          </a:prstGeom>
        </p:spPr>
      </p:pic>
      <p:cxnSp>
        <p:nvCxnSpPr>
          <p:cNvPr id="2" name="Straight Connector 1">
            <a:extLst>
              <a:ext uri="{FF2B5EF4-FFF2-40B4-BE49-F238E27FC236}">
                <a16:creationId xmlns:a16="http://schemas.microsoft.com/office/drawing/2014/main" id="{245E9571-BF7C-4CD4-A4CE-4BE986AE67CD}"/>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D40A9A4D-BC77-5A06-291D-61BE40BEE2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2408897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864772" y="1114435"/>
            <a:ext cx="6216869" cy="5534839"/>
          </a:xfrm>
          <a:prstGeom prst="wedgeRoundRectCallout">
            <a:avLst>
              <a:gd name="adj1" fmla="val -59155"/>
              <a:gd name="adj2" fmla="val 89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1D3EB3CA-9921-30DC-AC57-21865D90EDB8}"/>
              </a:ext>
            </a:extLst>
          </p:cNvPr>
          <p:cNvSpPr txBox="1"/>
          <p:nvPr/>
        </p:nvSpPr>
        <p:spPr>
          <a:xfrm>
            <a:off x="171649" y="971787"/>
            <a:ext cx="4936379" cy="5632311"/>
          </a:xfrm>
          <a:prstGeom prst="rect">
            <a:avLst/>
          </a:prstGeom>
          <a:noFill/>
        </p:spPr>
        <p:txBody>
          <a:bodyPr wrap="square">
            <a:spAutoFit/>
          </a:bodyPr>
          <a:lstStyle/>
          <a:p>
            <a:r>
              <a:rPr lang="en-US" sz="1500" dirty="0"/>
              <a:t>Gabriella could attend a nursery at her age which would help her speech by learning off of other children and this will also get her use to be surrounded by other children and could learn a little bit off them, and while being in a nursery the staff could work together and even get in contact with a speech and language development officer and also Gabriella's GP, they could use multi-agency working with all allied health </a:t>
            </a:r>
            <a:r>
              <a:rPr lang="en-US" sz="1500" dirty="0" err="1"/>
              <a:t>proffesionalsto</a:t>
            </a:r>
            <a:r>
              <a:rPr lang="en-US" sz="1500" dirty="0"/>
              <a:t> create an action plan for </a:t>
            </a:r>
            <a:r>
              <a:rPr lang="en-US" sz="1500" dirty="0" err="1"/>
              <a:t>gabriella</a:t>
            </a:r>
            <a:r>
              <a:rPr lang="en-US" sz="1500" dirty="0"/>
              <a:t> to see how they can help her and in what elements she </a:t>
            </a:r>
            <a:r>
              <a:rPr lang="en-US" sz="1500" dirty="0" err="1"/>
              <a:t>struglles</a:t>
            </a:r>
            <a:r>
              <a:rPr lang="en-US" sz="1500" dirty="0"/>
              <a:t> with the most, Some support could be going to one t one sessions with a TA in school hours and going to a room to practice </a:t>
            </a:r>
            <a:r>
              <a:rPr lang="en-US" sz="1500" dirty="0" err="1"/>
              <a:t>sopeech</a:t>
            </a:r>
            <a:r>
              <a:rPr lang="en-US" sz="1500" dirty="0"/>
              <a:t> there and she could also attend weekly to monthly appointments with her GP or speech and language therapist. Some support she could </a:t>
            </a:r>
            <a:r>
              <a:rPr lang="en-US" sz="1500" dirty="0" err="1"/>
              <a:t>recieve</a:t>
            </a:r>
            <a:r>
              <a:rPr lang="en-US" sz="1500" dirty="0"/>
              <a:t> could be new words to practice each week and new </a:t>
            </a:r>
            <a:r>
              <a:rPr lang="en-US" sz="1500" dirty="0" err="1"/>
              <a:t>sentenes</a:t>
            </a:r>
            <a:r>
              <a:rPr lang="en-US" sz="1500" dirty="0"/>
              <a:t> or how to practice letters. She could also be taught how to be more confident and going to </a:t>
            </a:r>
            <a:r>
              <a:rPr lang="en-US" sz="1500" dirty="0" err="1"/>
              <a:t>ativities</a:t>
            </a:r>
            <a:r>
              <a:rPr lang="en-US" sz="1500" dirty="0"/>
              <a:t> held by school would be good to build her confidence in speaking, Getting </a:t>
            </a:r>
            <a:r>
              <a:rPr lang="en-US" sz="1500" dirty="0" err="1"/>
              <a:t>gabriella</a:t>
            </a:r>
            <a:r>
              <a:rPr lang="en-US" sz="1500" dirty="0"/>
              <a:t> relaxed would be the best way to get her speaking as she will feel in a calm </a:t>
            </a:r>
            <a:r>
              <a:rPr lang="en-US" sz="1500" dirty="0" err="1"/>
              <a:t>envviroment</a:t>
            </a:r>
            <a:r>
              <a:rPr lang="en-US" sz="1500" dirty="0"/>
              <a:t> and not shy, then they can find out her weaknesses and her strengths and action can be put in place by the multi-agency working</a:t>
            </a:r>
            <a:endParaRPr lang="en-GB" sz="1500" dirty="0"/>
          </a:p>
        </p:txBody>
      </p:sp>
      <p:sp>
        <p:nvSpPr>
          <p:cNvPr id="2" name="TextBox 1">
            <a:extLst>
              <a:ext uri="{FF2B5EF4-FFF2-40B4-BE49-F238E27FC236}">
                <a16:creationId xmlns:a16="http://schemas.microsoft.com/office/drawing/2014/main" id="{A153863E-CFB8-8275-E812-CDF44B9E04AD}"/>
              </a:ext>
            </a:extLst>
          </p:cNvPr>
          <p:cNvSpPr txBox="1"/>
          <p:nvPr/>
        </p:nvSpPr>
        <p:spPr>
          <a:xfrm>
            <a:off x="6206362" y="1270660"/>
            <a:ext cx="5813989" cy="5474832"/>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cynnig amrywiaeth o dechnegau cefnogi i helpu a chefnogi anhawster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Gabriella</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o ran ei lleferydd a'i hatal dweud. Y maes allweddol sydd wedi'i drafod yw rôl y therapydd iaith a lleferydd fyddai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Gabriella'n</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ei gael drwy gefnogaeth y gweithiwr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proffesiynol Iechyd Cysylltiedig (AHP) ac mae'n rhoi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ymateb cadarn i'r cwestiwn sydd wedi'i osod.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gwneud yr hyn sydd ei angen, mae'n ystyried amrywiaeth o elfennau cefnogi drwy'r Gweithwyr Proffesiynol Iechyd Cysylltiedig (AHP) ac mae wedi ymateb yn briodol i'r cwestiwn sydd wedi'i osod. Mae'n hollbwysig bod yn ymwybodol o'r ferf orchmynnol a'r disgwyliadau.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7/7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0D01AFC3-A59D-EB5B-05E5-2C04AF0F6B6D}"/>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B185DFE6-E832-B259-0BBA-521931B271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4261685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8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297214" y="1032232"/>
            <a:ext cx="6664631" cy="517938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7DB665D2-C5CA-C5A1-AD60-2AE23E513556}"/>
              </a:ext>
            </a:extLst>
          </p:cNvPr>
          <p:cNvSpPr txBox="1"/>
          <p:nvPr/>
        </p:nvSpPr>
        <p:spPr>
          <a:xfrm>
            <a:off x="282011" y="1034755"/>
            <a:ext cx="3832789" cy="5509200"/>
          </a:xfrm>
          <a:prstGeom prst="rect">
            <a:avLst/>
          </a:prstGeom>
          <a:noFill/>
        </p:spPr>
        <p:txBody>
          <a:bodyPr wrap="square">
            <a:spAutoFit/>
          </a:bodyPr>
          <a:lstStyle/>
          <a:p>
            <a:r>
              <a:rPr lang="en-US" sz="1600" dirty="0" err="1"/>
              <a:t>gabriella</a:t>
            </a:r>
            <a:r>
              <a:rPr lang="en-US" sz="1600" dirty="0"/>
              <a:t> can be provided with a speech and language </a:t>
            </a:r>
            <a:r>
              <a:rPr lang="en-US" sz="1600" dirty="0" err="1"/>
              <a:t>therepist</a:t>
            </a:r>
            <a:r>
              <a:rPr lang="en-US" sz="1600" dirty="0"/>
              <a:t> which will help both her and her caregivers to </a:t>
            </a:r>
            <a:r>
              <a:rPr lang="en-US" sz="1600" dirty="0" err="1"/>
              <a:t>disucuss</a:t>
            </a:r>
            <a:r>
              <a:rPr lang="en-US" sz="1600" dirty="0"/>
              <a:t> and </a:t>
            </a:r>
            <a:r>
              <a:rPr lang="en-US" sz="1600" dirty="0" err="1"/>
              <a:t>cary</a:t>
            </a:r>
            <a:r>
              <a:rPr lang="en-US" sz="1600" dirty="0"/>
              <a:t> out </a:t>
            </a:r>
            <a:r>
              <a:rPr lang="en-US" sz="1600" dirty="0" err="1"/>
              <a:t>stratgies</a:t>
            </a:r>
            <a:r>
              <a:rPr lang="en-US" sz="1600" dirty="0"/>
              <a:t> that can help improve her speech. speech and language </a:t>
            </a:r>
            <a:r>
              <a:rPr lang="en-US" sz="1600" dirty="0" err="1"/>
              <a:t>therepists</a:t>
            </a:r>
            <a:r>
              <a:rPr lang="en-US" sz="1600" dirty="0"/>
              <a:t> can be </a:t>
            </a:r>
            <a:r>
              <a:rPr lang="en-US" sz="1600" dirty="0" err="1"/>
              <a:t>refered</a:t>
            </a:r>
            <a:r>
              <a:rPr lang="en-US" sz="1600" dirty="0"/>
              <a:t> through health visitors which can also carry out home visits to monitor </a:t>
            </a:r>
            <a:r>
              <a:rPr lang="en-US" sz="1600" dirty="0" err="1"/>
              <a:t>gabriella's</a:t>
            </a:r>
            <a:r>
              <a:rPr lang="en-US" sz="1600" dirty="0"/>
              <a:t> progression. during these home visits the health visitor can carry out speech and language exercises with </a:t>
            </a:r>
            <a:r>
              <a:rPr lang="en-US" sz="1600" dirty="0" err="1"/>
              <a:t>gabriella</a:t>
            </a:r>
            <a:r>
              <a:rPr lang="en-US" sz="1600" dirty="0"/>
              <a:t> and discuss with </a:t>
            </a:r>
            <a:r>
              <a:rPr lang="en-US" sz="1600" dirty="0" err="1"/>
              <a:t>gabriella's</a:t>
            </a:r>
            <a:r>
              <a:rPr lang="en-US" sz="1600" dirty="0"/>
              <a:t> caregivers about her </a:t>
            </a:r>
            <a:r>
              <a:rPr lang="en-US" sz="1600" dirty="0" err="1"/>
              <a:t>speach</a:t>
            </a:r>
            <a:r>
              <a:rPr lang="en-US" sz="1600" dirty="0"/>
              <a:t> and if speech and language </a:t>
            </a:r>
            <a:r>
              <a:rPr lang="en-US" sz="1600" dirty="0" err="1"/>
              <a:t>therpist</a:t>
            </a:r>
            <a:r>
              <a:rPr lang="en-US" sz="1600" dirty="0"/>
              <a:t> is helping. </a:t>
            </a:r>
            <a:r>
              <a:rPr lang="en-US" sz="1600" dirty="0" err="1"/>
              <a:t>gabriella</a:t>
            </a:r>
            <a:r>
              <a:rPr lang="en-US" sz="1600" dirty="0"/>
              <a:t> can also be provided with a one to one for when she is at school and can be </a:t>
            </a:r>
            <a:r>
              <a:rPr lang="en-US" sz="1600" dirty="0" err="1"/>
              <a:t>refered</a:t>
            </a:r>
            <a:r>
              <a:rPr lang="en-US" sz="1600" dirty="0"/>
              <a:t> to specialist such as a play </a:t>
            </a:r>
            <a:r>
              <a:rPr lang="en-US" sz="1600" dirty="0" err="1"/>
              <a:t>therepist</a:t>
            </a:r>
            <a:r>
              <a:rPr lang="en-US" sz="1600" dirty="0"/>
              <a:t> to help identify what causes her </a:t>
            </a:r>
            <a:r>
              <a:rPr lang="en-US" sz="1600" dirty="0" err="1"/>
              <a:t>stammer.the</a:t>
            </a:r>
            <a:r>
              <a:rPr lang="en-US" sz="1600" dirty="0"/>
              <a:t> one to one can help </a:t>
            </a:r>
            <a:r>
              <a:rPr lang="en-US" sz="1600" dirty="0" err="1"/>
              <a:t>gabriella</a:t>
            </a:r>
            <a:r>
              <a:rPr lang="en-US" sz="1600" dirty="0"/>
              <a:t> keep up to date with schoolwork and ensure that she is supported with her stammer.</a:t>
            </a:r>
            <a:endParaRPr lang="en-GB" sz="1600" dirty="0"/>
          </a:p>
        </p:txBody>
      </p:sp>
      <p:sp>
        <p:nvSpPr>
          <p:cNvPr id="2" name="TextBox 1">
            <a:extLst>
              <a:ext uri="{FF2B5EF4-FFF2-40B4-BE49-F238E27FC236}">
                <a16:creationId xmlns:a16="http://schemas.microsoft.com/office/drawing/2014/main" id="{23AE9F94-8B13-5637-25FC-FDB20B9DD517}"/>
              </a:ext>
            </a:extLst>
          </p:cNvPr>
          <p:cNvSpPr txBox="1"/>
          <p:nvPr/>
        </p:nvSpPr>
        <p:spPr>
          <a:xfrm>
            <a:off x="5440970" y="1222892"/>
            <a:ext cx="6612776" cy="4879284"/>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dangos dealltwriaeth gadarn hefyd ac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mae'n trafod maes allweddol rôl y therapydd iaith a lleferydd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fyddai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Gabriella'n</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ei gael drwy gefnogaeth y gweithiwr proffesiynol Iechyd Cysylltiedig (AHP) ac mae'n rhoi ymateb da a phriodol iawn </a:t>
            </a:r>
            <a:b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i'r cwestiwn sydd wedi'i osod. Mae yna bwyntiau da sy'n canolbwyntio ar gynnydd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Gabriella</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yn ei galluoedd iaith drwy ddarparu strategaethau, ymweliadau cartref i'w monitro ac ymarferion i helpu a chefnogi ei hanghenion.</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dealltwriaeth gadarn o rolau amrywiol gweithwyr proffesiynol iechyd cysylltiedig yn hanfodol a byddai wedi galluogi rhagor o fanylion ym mhob maes sydd wedi'i ystyried yn yr ymateb hwn.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5/7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25E911EB-A808-01E3-F473-DB8A05837D9A}"/>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26775F75-1380-591A-C64E-D432A81C1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48884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9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6260552" y="117344"/>
            <a:ext cx="2510224" cy="523220"/>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Aseswch</a:t>
            </a:r>
            <a:r>
              <a:rPr lang="en-GB" sz="1400" i="1" dirty="0">
                <a:solidFill>
                  <a:srgbClr val="0070C0"/>
                </a:solidFill>
              </a:rPr>
              <a:t> </a:t>
            </a:r>
            <a:r>
              <a:rPr lang="en-GB" sz="1400" i="1" dirty="0" err="1">
                <a:solidFill>
                  <a:srgbClr val="0070C0"/>
                </a:solidFill>
              </a:rPr>
              <a:t>Lluniwch</a:t>
            </a:r>
            <a:r>
              <a:rPr lang="en-GB" sz="1400" i="1" dirty="0">
                <a:solidFill>
                  <a:srgbClr val="0070C0"/>
                </a:solidFill>
              </a:rPr>
              <a:t> </a:t>
            </a:r>
            <a:r>
              <a:rPr lang="en-GB" sz="1400" i="1" dirty="0" err="1">
                <a:solidFill>
                  <a:srgbClr val="0070C0"/>
                </a:solidFill>
              </a:rPr>
              <a:t>farn</a:t>
            </a:r>
            <a:r>
              <a:rPr lang="en-GB" sz="1400" i="1" dirty="0">
                <a:solidFill>
                  <a:srgbClr val="0070C0"/>
                </a:solidFill>
              </a:rPr>
              <a:t> </a:t>
            </a:r>
            <a:r>
              <a:rPr lang="en-GB" sz="1400" i="1" dirty="0" err="1">
                <a:solidFill>
                  <a:srgbClr val="0070C0"/>
                </a:solidFill>
              </a:rPr>
              <a:t>wybodus</a:t>
            </a:r>
            <a:endParaRPr lang="en-GB" sz="1400" i="1" dirty="0">
              <a:solidFill>
                <a:srgbClr val="0070C0"/>
              </a:solidFill>
              <a:highlight>
                <a:srgbClr val="FFFF00"/>
              </a:highlight>
            </a:endParaRPr>
          </a:p>
        </p:txBody>
      </p:sp>
      <p:sp>
        <p:nvSpPr>
          <p:cNvPr id="7" name="TextBox 6">
            <a:extLst>
              <a:ext uri="{FF2B5EF4-FFF2-40B4-BE49-F238E27FC236}">
                <a16:creationId xmlns:a16="http://schemas.microsoft.com/office/drawing/2014/main" id="{E536E2C5-DA99-332C-D270-90536CC6FA79}"/>
              </a:ext>
            </a:extLst>
          </p:cNvPr>
          <p:cNvSpPr txBox="1"/>
          <p:nvPr/>
        </p:nvSpPr>
        <p:spPr>
          <a:xfrm>
            <a:off x="6400800" y="1097592"/>
            <a:ext cx="5364999" cy="5509200"/>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a:t>
            </a:r>
            <a:r>
              <a:rPr lang="cy-GB" sz="1100" b="1" dirty="0">
                <a:effectLst/>
                <a:latin typeface="Arial" panose="020B0604020202020204" pitchFamily="34" charset="0"/>
                <a:ea typeface="Times New Roman" panose="02020603050405020304" pitchFamily="18" charset="0"/>
              </a:rPr>
              <a:t> 10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asesiad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asesiad cyfyngedig sy'n dangos gwybodaeth a dealltwriaeth gyfyngedig o ba mor berthnasol yw dull ysbrydol </a:t>
            </a:r>
            <a:r>
              <a:rPr lang="cy-GB" sz="1100" dirty="0" err="1">
                <a:effectLst/>
                <a:latin typeface="Arial" panose="020B0604020202020204" pitchFamily="34" charset="0"/>
                <a:ea typeface="Times New Roman" panose="02020603050405020304" pitchFamily="18" charset="0"/>
              </a:rPr>
              <a:t>Steiner</a:t>
            </a:r>
            <a:r>
              <a:rPr lang="cy-GB" sz="1100" dirty="0">
                <a:effectLst/>
                <a:latin typeface="Arial" panose="020B0604020202020204" pitchFamily="34" charset="0"/>
                <a:ea typeface="Times New Roman" panose="02020603050405020304" pitchFamily="18" charset="0"/>
              </a:rPr>
              <a:t> o ran llywio ymarfer mewn lleoliadau gofal plant heddiw.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asesiad da sy'n dangos rhywfaint o wybodaeth a dealltwriaeth o ba mor berthnasol yw dull ysbrydol </a:t>
            </a:r>
            <a:r>
              <a:rPr lang="cy-GB" sz="1100" dirty="0" err="1">
                <a:effectLst/>
                <a:latin typeface="Arial" panose="020B0604020202020204" pitchFamily="34" charset="0"/>
                <a:ea typeface="Times New Roman" panose="02020603050405020304" pitchFamily="18" charset="0"/>
              </a:rPr>
              <a:t>Steiner</a:t>
            </a:r>
            <a:r>
              <a:rPr lang="cy-GB" sz="1100" dirty="0">
                <a:effectLst/>
                <a:latin typeface="Arial" panose="020B0604020202020204" pitchFamily="34" charset="0"/>
                <a:ea typeface="Times New Roman" panose="02020603050405020304" pitchFamily="18" charset="0"/>
              </a:rPr>
              <a:t> o ran llywio ymarfer mewn lleoliadau gofal plant heddiw.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5-7 marc </a:t>
            </a:r>
            <a:r>
              <a:rPr lang="cy-GB" sz="1100" dirty="0">
                <a:effectLst/>
                <a:latin typeface="Arial" panose="020B0604020202020204" pitchFamily="34" charset="0"/>
                <a:ea typeface="Times New Roman" panose="02020603050405020304" pitchFamily="18" charset="0"/>
              </a:rPr>
              <a:t>am asesiad da iawn sy'n dangos gwybodaeth a dealltwriaeth gadarn o ba mor berthnasol yw dull ysbrydol </a:t>
            </a:r>
            <a:r>
              <a:rPr lang="cy-GB" sz="1100" dirty="0" err="1">
                <a:effectLst/>
                <a:latin typeface="Arial" panose="020B0604020202020204" pitchFamily="34" charset="0"/>
                <a:ea typeface="Times New Roman" panose="02020603050405020304" pitchFamily="18" charset="0"/>
              </a:rPr>
              <a:t>Steiner</a:t>
            </a:r>
            <a:r>
              <a:rPr lang="cy-GB" sz="1100" dirty="0">
                <a:effectLst/>
                <a:latin typeface="Arial" panose="020B0604020202020204" pitchFamily="34" charset="0"/>
                <a:ea typeface="Times New Roman" panose="02020603050405020304" pitchFamily="18" charset="0"/>
              </a:rPr>
              <a:t> o ran llywio ymarfer mewn lleoliadau gofal plant heddiw.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8-10 marc </a:t>
            </a:r>
            <a:r>
              <a:rPr lang="cy-GB" sz="1100" dirty="0">
                <a:effectLst/>
                <a:latin typeface="Arial" panose="020B0604020202020204" pitchFamily="34" charset="0"/>
                <a:ea typeface="Times New Roman" panose="02020603050405020304" pitchFamily="18" charset="0"/>
              </a:rPr>
              <a:t>am asesiad rhagorol sy'n dangos gwybodaeth a dealltwriaeth fanwl o ba mor berthnasol yw dull ysbrydol </a:t>
            </a:r>
            <a:r>
              <a:rPr lang="cy-GB" sz="1100" dirty="0" err="1">
                <a:effectLst/>
                <a:latin typeface="Arial" panose="020B0604020202020204" pitchFamily="34" charset="0"/>
                <a:ea typeface="Times New Roman" panose="02020603050405020304" pitchFamily="18" charset="0"/>
              </a:rPr>
              <a:t>Steiner</a:t>
            </a:r>
            <a:r>
              <a:rPr lang="cy-GB" sz="1100" dirty="0">
                <a:effectLst/>
                <a:latin typeface="Arial" panose="020B0604020202020204" pitchFamily="34" charset="0"/>
                <a:ea typeface="Times New Roman" panose="02020603050405020304" pitchFamily="18" charset="0"/>
              </a:rPr>
              <a:t> o ran llywio ymarfer mewn lleoliadau gofal plant heddiw.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rPr>
              <a:t>mae'r saith mlynedd cyntaf yn hanfodol o ran pennu llesiant plant yn y dyfodol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diddordeb cariadus ym mhob plentyn a bod pob plentyn yn cael ei dderbyn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cyfleoedd ar gyfer chwarae wedi'i gychwyn gan yr hunan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deunyddiau chwarae syml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mae chwarae'n ei gwneud hi'n bosibl i blant ifanc ddeall eu profiadau</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latin typeface="Arial" panose="020B0604020202020204" pitchFamily="34"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effectLst/>
              <a:latin typeface="Arial" panose="020B0604020202020204" pitchFamily="34" charset="0"/>
              <a:ea typeface="Times New Roman" panose="02020603050405020304" pitchFamily="18" charset="0"/>
            </a:endParaRPr>
          </a:p>
          <a:p>
            <a:pPr lvl="0" algn="r">
              <a:buSzPts val="1000"/>
              <a:tabLst>
                <a:tab pos="457200" algn="l"/>
              </a:tabLst>
            </a:pPr>
            <a:r>
              <a:rPr lang="en-GB" sz="1100" i="1" dirty="0" err="1">
                <a:solidFill>
                  <a:srgbClr val="0070C0"/>
                </a:solidFill>
                <a:latin typeface="Arial" panose="020B0604020202020204" pitchFamily="34" charset="0"/>
                <a:ea typeface="Times New Roman" panose="02020603050405020304" pitchFamily="18" charset="0"/>
              </a:rPr>
              <a:t>Parhad</a:t>
            </a:r>
            <a:endParaRPr lang="en-GB" sz="1100" i="1" dirty="0">
              <a:solidFill>
                <a:srgbClr val="0070C0"/>
              </a:solidFill>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92A69BC6-3843-9769-2F94-C71D05ED431E}"/>
              </a:ext>
            </a:extLst>
          </p:cNvPr>
          <p:cNvPicPr>
            <a:picLocks noChangeAspect="1"/>
          </p:cNvPicPr>
          <p:nvPr/>
        </p:nvPicPr>
        <p:blipFill rotWithShape="1">
          <a:blip r:embed="rId2"/>
          <a:srcRect b="3618"/>
          <a:stretch/>
        </p:blipFill>
        <p:spPr>
          <a:xfrm>
            <a:off x="282011" y="1089160"/>
            <a:ext cx="5220152" cy="5560118"/>
          </a:xfrm>
          <a:prstGeom prst="rect">
            <a:avLst/>
          </a:prstGeom>
        </p:spPr>
      </p:pic>
      <p:cxnSp>
        <p:nvCxnSpPr>
          <p:cNvPr id="2" name="Straight Connector 1">
            <a:extLst>
              <a:ext uri="{FF2B5EF4-FFF2-40B4-BE49-F238E27FC236}">
                <a16:creationId xmlns:a16="http://schemas.microsoft.com/office/drawing/2014/main" id="{52EB935E-9A2B-A4EB-65A7-749BBEE9879D}"/>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6AADCFB2-C926-CB42-8705-9030EFDDF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478672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9 </a:t>
            </a:r>
            <a:r>
              <a:rPr lang="1106" sz="1800" dirty="0"/>
              <a:t>cynllun marcio </a:t>
            </a:r>
            <a:r>
              <a:rPr lang="en-GB" sz="1800" dirty="0"/>
              <a:t>(</a:t>
            </a:r>
            <a:r>
              <a:rPr lang="en-GB" sz="1800" dirty="0" err="1"/>
              <a:t>parhad</a:t>
            </a:r>
            <a:r>
              <a:rPr lang="en-GB" sz="1800" dirty="0"/>
              <a:t>)</a:t>
            </a:r>
          </a:p>
        </p:txBody>
      </p:sp>
      <p:sp>
        <p:nvSpPr>
          <p:cNvPr id="3" name="TextBox 2">
            <a:extLst>
              <a:ext uri="{FF2B5EF4-FFF2-40B4-BE49-F238E27FC236}">
                <a16:creationId xmlns:a16="http://schemas.microsoft.com/office/drawing/2014/main" id="{9D1FD77F-135E-FB12-B24F-6AF622CB34EE}"/>
              </a:ext>
            </a:extLst>
          </p:cNvPr>
          <p:cNvSpPr txBox="1"/>
          <p:nvPr/>
        </p:nvSpPr>
        <p:spPr>
          <a:xfrm>
            <a:off x="282012" y="1135736"/>
            <a:ext cx="5345066" cy="5001369"/>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ymwybyddiaeth bod plant ifanc yn dysgu drwy ddynwared / profiad o argraffiadau synhwyraidd amrywiol / symudiad</a:t>
            </a:r>
            <a:r>
              <a:rPr lang="cy-GB" sz="1100" dirty="0">
                <a:solidFill>
                  <a:srgbClr val="003A6B"/>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canolbwyntio ar brofiadau go iawn yn hytrach na phrofiadau rhithwir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cefnogi'r plentyn i ffurfio perthynas iach â'r byd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annog gweithgareddau artistig fel adrodd straeon, cerddoriaeth, arlunio a phaentio, gemau rhythmig, a modelu rôl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meithrin datblygiad iach y dychymyg a chreadigrwydd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gwaith ymarferol ystyrlon fel coginio, pobi, garddio, gwaith llaw a gweithgareddau domestig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cyfleoedd i ddatblygu galluoedd dynol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annog prosesau bywyd yn hytrach na rhoi’r pwyslais ar ganlyniadau dysgu</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rhythmau rhagweladwy drwy'r dydd, yr wythnos a’r flwyddyn sy'n darparu diogelwch / ymdeimlad o gydberthynas/rhyngberthynas / cyfanrwydd bywyd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mae gwyliau tymhorol a gwyliau eraill yn cael eu dathlu - yn ôl yr amgylchoedd diwylliannol a daearyddol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rhaid i addysgwyr weithio i greu agwedd o ymddiriedaeth / bod yn agored / diolchgarwch tuag at y plentyn a bywyd yn ehangach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tynnu sylw at bwysigrwydd gweithgareddau dyddiol ystyrlon fel gwaith, coginio / glanhau / golchi / garddio / gweithgaredd corfforol / archwilio natur</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er mwyn bodloni anghenion y plentyn orau, mae'n rhaid i'r amgylchedd fod yn dawel / syml / cynnes / heddychlon / caniatáu i blant gymryd rhan mewn archwilio diogel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dylai teganau fod yn syml ac wedi'u gwneud allan o ddeunyddiau naturiol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mae bywyd pob dydd rhythmig a rhagweladwy yn cael ei ymarfer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cysgu mewn amgylchedd diogel a heddychlon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darparu bwyd iach</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annog dod i gysylltiad corfforol â byd natur gan gynnwys cerdded yn ddyddiol</a:t>
            </a:r>
            <a:endParaRPr lang="en-GB"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85296CF9-6D7F-27EF-D5A1-4C2148B5E377}"/>
              </a:ext>
            </a:extLst>
          </p:cNvPr>
          <p:cNvSpPr txBox="1"/>
          <p:nvPr/>
        </p:nvSpPr>
        <p:spPr>
          <a:xfrm>
            <a:off x="6775554" y="1135736"/>
            <a:ext cx="4923056" cy="3139321"/>
          </a:xfrm>
          <a:prstGeom prst="rect">
            <a:avLst/>
          </a:prstGeom>
          <a:noFill/>
        </p:spPr>
        <p:txBody>
          <a:bodyPr wrap="square">
            <a:spAutoFit/>
          </a:bodyPr>
          <a:lstStyle/>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anogaeth i gymryd gofal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annog plant i deimlo'n ddiogel / i ddatblygu hunan-barch iach</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mae dysgu yn organig, yn dod i'r amlwg/allddodol, yn arbrofol ac yn seiliedig ar gydweithrediad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addysgu wedi'i gynllunio ymlaen llaw i gychwyn cwestiynu ac ymchwilio penagored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ymdeimlad cryf o gymuned ac ymgysylltiad â phlant / rhieni / addysgwyr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parch mawr at fannau amgylcheddol yn cael ei annog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lleihau amgylcheddau mwy swnllyd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cynnig cyfleoedd i ofyn cwestiynau dyfnach am ystyr bywyd ac ysbrydolrwydd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annog cysylltiadau cryf â natur gyda gofal a cysylltiad i’r amgylchedd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cymryd cyfrifoldeb am ddatblygiad y 'plentyn cyfan’</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effectLst/>
                <a:latin typeface="Arial" panose="020B0604020202020204" pitchFamily="34" charset="0"/>
                <a:ea typeface="Times New Roman" panose="02020603050405020304" pitchFamily="18" charset="0"/>
              </a:rPr>
              <a:t>ymgysylltu â theuluoedd drwy eu gwahodd i ymweld</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93BE24A9-72CA-8831-06DE-6156A3E4A224}"/>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58AEC2C1-5761-418B-2972-F787860D9D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371449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9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813990" y="979658"/>
            <a:ext cx="6262396" cy="5669616"/>
          </a:xfrm>
          <a:prstGeom prst="wedgeRoundRectCallout">
            <a:avLst>
              <a:gd name="adj1" fmla="val -59230"/>
              <a:gd name="adj2" fmla="val 2193"/>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91A309D3-68EA-CE45-62B1-43FD6CD121C1}"/>
              </a:ext>
            </a:extLst>
          </p:cNvPr>
          <p:cNvSpPr txBox="1"/>
          <p:nvPr/>
        </p:nvSpPr>
        <p:spPr>
          <a:xfrm>
            <a:off x="115613" y="979658"/>
            <a:ext cx="5197365" cy="5755422"/>
          </a:xfrm>
          <a:prstGeom prst="rect">
            <a:avLst/>
          </a:prstGeom>
          <a:noFill/>
        </p:spPr>
        <p:txBody>
          <a:bodyPr wrap="square">
            <a:spAutoFit/>
          </a:bodyPr>
          <a:lstStyle/>
          <a:p>
            <a:r>
              <a:rPr lang="en-US" sz="1600" dirty="0"/>
              <a:t>Steiners relevance to the </a:t>
            </a:r>
            <a:r>
              <a:rPr lang="en-US" sz="1600" dirty="0" err="1"/>
              <a:t>spiritaul</a:t>
            </a:r>
            <a:r>
              <a:rPr lang="en-US" sz="1600" dirty="0"/>
              <a:t> approach in informing practice in childcare settings is he </a:t>
            </a:r>
            <a:r>
              <a:rPr lang="en-US" sz="1600" dirty="0" err="1"/>
              <a:t>belives</a:t>
            </a:r>
            <a:r>
              <a:rPr lang="en-US" sz="1600" dirty="0"/>
              <a:t> children learn through real life </a:t>
            </a:r>
            <a:r>
              <a:rPr lang="en-US" sz="1600" dirty="0" err="1"/>
              <a:t>expreiences</a:t>
            </a:r>
            <a:r>
              <a:rPr lang="en-US" sz="1600" dirty="0"/>
              <a:t> such as cooking, cleaning, gardening etc. He believes children learn intellectually and develop </a:t>
            </a:r>
            <a:r>
              <a:rPr lang="en-US" sz="1600" dirty="0" err="1"/>
              <a:t>cognitve</a:t>
            </a:r>
            <a:r>
              <a:rPr lang="en-US" sz="1600" dirty="0"/>
              <a:t> skills through real life practices, He believes if children learn through real life experiences they will be more able and talented to do more from a young age. Steiners </a:t>
            </a:r>
            <a:r>
              <a:rPr lang="en-US" sz="1600" dirty="0" err="1"/>
              <a:t>revelance</a:t>
            </a:r>
            <a:r>
              <a:rPr lang="en-US" sz="1600" dirty="0"/>
              <a:t> is important and he looks at the child </a:t>
            </a:r>
            <a:r>
              <a:rPr lang="en-US" sz="1600" dirty="0" err="1"/>
              <a:t>spirtaully</a:t>
            </a:r>
            <a:r>
              <a:rPr lang="en-US" sz="1600" dirty="0"/>
              <a:t> and how the child thinks, He thinks children will also learn </a:t>
            </a:r>
            <a:r>
              <a:rPr lang="en-US" sz="1600" dirty="0" err="1"/>
              <a:t>spirtually</a:t>
            </a:r>
            <a:r>
              <a:rPr lang="en-US" sz="1600" dirty="0"/>
              <a:t> by doing this and it comes into the current childcare settings as we include his theory by doing baking with the children, planting and gardening with the children and it even comes down into day-to-day activities such as tidying up and laying out cups and fruit at snack time, His spiritual </a:t>
            </a:r>
            <a:r>
              <a:rPr lang="en-US" sz="1600" dirty="0" err="1"/>
              <a:t>appraoch</a:t>
            </a:r>
            <a:r>
              <a:rPr lang="en-US" sz="1600" dirty="0"/>
              <a:t> is this </a:t>
            </a:r>
            <a:r>
              <a:rPr lang="en-US" sz="1600" dirty="0" err="1"/>
              <a:t>isnt</a:t>
            </a:r>
            <a:r>
              <a:rPr lang="en-US" sz="1600" dirty="0"/>
              <a:t> how to </a:t>
            </a:r>
            <a:r>
              <a:rPr lang="en-US" sz="1600" dirty="0" err="1"/>
              <a:t>religon</a:t>
            </a:r>
            <a:r>
              <a:rPr lang="en-US" sz="1600" dirty="0"/>
              <a:t> or </a:t>
            </a:r>
            <a:r>
              <a:rPr lang="en-US" sz="1600" dirty="0" err="1"/>
              <a:t>beliefes</a:t>
            </a:r>
            <a:r>
              <a:rPr lang="en-US" sz="1600" dirty="0"/>
              <a:t> but down to common and general knowledge, His </a:t>
            </a:r>
            <a:r>
              <a:rPr lang="en-US" sz="1600" dirty="0" err="1"/>
              <a:t>spirtual</a:t>
            </a:r>
            <a:r>
              <a:rPr lang="en-US" sz="1600" dirty="0"/>
              <a:t> </a:t>
            </a:r>
            <a:r>
              <a:rPr lang="en-US" sz="1600" dirty="0" err="1"/>
              <a:t>sprroach</a:t>
            </a:r>
            <a:r>
              <a:rPr lang="en-US" sz="1600" dirty="0"/>
              <a:t> is he looks over the whole child and what can benefit them in different ways and looks over the whole child instead of </a:t>
            </a:r>
            <a:r>
              <a:rPr lang="en-US" sz="1600" dirty="0" err="1"/>
              <a:t>jjst</a:t>
            </a:r>
            <a:r>
              <a:rPr lang="en-US" sz="1600" dirty="0"/>
              <a:t> 1 aspect </a:t>
            </a:r>
            <a:r>
              <a:rPr lang="en-US" sz="1600" dirty="0" err="1"/>
              <a:t>e.g</a:t>
            </a:r>
            <a:r>
              <a:rPr lang="en-US" sz="1600" dirty="0"/>
              <a:t> cooking, you learn intellectually, you do it </a:t>
            </a:r>
            <a:r>
              <a:rPr lang="en-US" sz="1600" dirty="0" err="1"/>
              <a:t>physicaslly</a:t>
            </a:r>
            <a:r>
              <a:rPr lang="en-US" sz="1600" dirty="0"/>
              <a:t>, socially if you do it with carers or other children or emotionally because its their won work.</a:t>
            </a:r>
            <a:endParaRPr lang="en-GB" sz="1600" dirty="0"/>
          </a:p>
        </p:txBody>
      </p:sp>
      <p:sp>
        <p:nvSpPr>
          <p:cNvPr id="2" name="TextBox 1">
            <a:extLst>
              <a:ext uri="{FF2B5EF4-FFF2-40B4-BE49-F238E27FC236}">
                <a16:creationId xmlns:a16="http://schemas.microsoft.com/office/drawing/2014/main" id="{D13ADAE3-1558-2222-ED32-457492F9F171}"/>
              </a:ext>
            </a:extLst>
          </p:cNvPr>
          <p:cNvSpPr txBox="1"/>
          <p:nvPr/>
        </p:nvSpPr>
        <p:spPr>
          <a:xfrm>
            <a:off x="6274675" y="1049939"/>
            <a:ext cx="5917325" cy="5396862"/>
          </a:xfrm>
          <a:prstGeom prst="rect">
            <a:avLst/>
          </a:prstGeom>
          <a:noFill/>
        </p:spPr>
        <p:txBody>
          <a:bodyPr wrap="square">
            <a:spAutoFit/>
          </a:bodyPr>
          <a:lstStyle/>
          <a:p>
            <a:r>
              <a:rPr lang="cy-GB" sz="17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7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700" dirty="0">
              <a:effectLst/>
              <a:latin typeface="Times New Roman" panose="02020603050405020304" pitchFamily="18" charset="0"/>
              <a:ea typeface="Times New Roman" panose="02020603050405020304" pitchFamily="18" charset="0"/>
            </a:endParaRPr>
          </a:p>
          <a:p>
            <a:r>
              <a:rPr lang="cy-GB" sz="17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Nod y cwestiwn hwn yw asesu gwybodaeth a dealltwriaeth ymgeiswyr o ba mor berthnasol yw dull ysbrydol </a:t>
            </a:r>
            <a:r>
              <a:rPr lang="cy-GB" sz="17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Steiner</a:t>
            </a:r>
            <a:r>
              <a:rPr lang="cy-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o ran llywio ymarfer mewn lleoliadau gofal plant heddiw. Mae'r ymgeisydd hwn wedi nodi ei ymateb yn glir ac wedi cynnig amrywiaeth o waith ymarferol ystyrlon megis coginio, pobi, garddio a gweithgareddau domestig, drwy brofiadau bywyd go iawn gydag esboniad i asesu pa mor berthnasol ydynt i ymarfer gofal plant heddiw. </a:t>
            </a:r>
            <a:r>
              <a:rPr lang="en-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7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gwybodaeth a dealltwriaeth ymgeiswyr o'r amrywiaeth o ddamcaniaethau a dulliau penodol o ymdrin ag addysg yn uned 330 yn hanfodol er mwyn llwyddo. Bydd y wybodaeth hon yn galluogi ymgeiswyr i ymateb hyd eithaf eu gallu i ateb y cwestiwn arholiad</a:t>
            </a:r>
            <a:r>
              <a:rPr lang="cy-GB" sz="17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sydd wedi'i osod fel mae'r ymateb hwn yn ei ddangos. </a:t>
            </a:r>
            <a:r>
              <a:rPr lang="en-GB" sz="17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700" dirty="0">
              <a:effectLst/>
              <a:latin typeface="Times New Roman" panose="02020603050405020304" pitchFamily="18" charset="0"/>
              <a:ea typeface="Times New Roman" panose="02020603050405020304" pitchFamily="18" charset="0"/>
            </a:endParaRPr>
          </a:p>
          <a:p>
            <a:r>
              <a:rPr lang="cy-GB" sz="17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9/10</a:t>
            </a:r>
            <a:endParaRPr lang="en-GB" sz="1700" dirty="0">
              <a:effectLst/>
              <a:latin typeface="Times New Roman" panose="02020603050405020304" pitchFamily="18" charset="0"/>
              <a:ea typeface="Times New Roman" panose="02020603050405020304" pitchFamily="18" charset="0"/>
            </a:endParaRPr>
          </a:p>
        </p:txBody>
      </p:sp>
      <p:cxnSp>
        <p:nvCxnSpPr>
          <p:cNvPr id="3" name="Straight Connector 2">
            <a:extLst>
              <a:ext uri="{FF2B5EF4-FFF2-40B4-BE49-F238E27FC236}">
                <a16:creationId xmlns:a16="http://schemas.microsoft.com/office/drawing/2014/main" id="{C7947C0D-B35D-FD0C-1781-272B1A1B7026}"/>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8B456A33-9C67-3A3C-24EB-E162961857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4008516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9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517931" y="1032232"/>
            <a:ext cx="6535523" cy="524244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3FE9397F-830A-EC9E-CCE2-81C3AAE379D9}"/>
              </a:ext>
            </a:extLst>
          </p:cNvPr>
          <p:cNvSpPr txBox="1"/>
          <p:nvPr/>
        </p:nvSpPr>
        <p:spPr>
          <a:xfrm>
            <a:off x="282011" y="1140078"/>
            <a:ext cx="3963418" cy="5509200"/>
          </a:xfrm>
          <a:prstGeom prst="rect">
            <a:avLst/>
          </a:prstGeom>
          <a:noFill/>
        </p:spPr>
        <p:txBody>
          <a:bodyPr wrap="square">
            <a:spAutoFit/>
          </a:bodyPr>
          <a:lstStyle/>
          <a:p>
            <a:r>
              <a:rPr lang="en-US" sz="1600" dirty="0"/>
              <a:t>Rudolf </a:t>
            </a:r>
            <a:r>
              <a:rPr lang="en-US" sz="1600" dirty="0" err="1"/>
              <a:t>steiner</a:t>
            </a:r>
            <a:r>
              <a:rPr lang="en-US" sz="1600" dirty="0"/>
              <a:t> </a:t>
            </a:r>
            <a:r>
              <a:rPr lang="en-US" sz="1600" dirty="0" err="1"/>
              <a:t>spirtual</a:t>
            </a:r>
            <a:r>
              <a:rPr lang="en-US" sz="1600" dirty="0"/>
              <a:t> approach in informing practice in current settings is carried out by assessing what the child's needs are and how the can be catered for and also how they can </a:t>
            </a:r>
            <a:r>
              <a:rPr lang="en-US" sz="1600" dirty="0" err="1"/>
              <a:t>acheive</a:t>
            </a:r>
            <a:r>
              <a:rPr lang="en-US" sz="1600" dirty="0"/>
              <a:t> their goals. </a:t>
            </a:r>
            <a:r>
              <a:rPr lang="en-US" sz="1600" dirty="0" err="1"/>
              <a:t>steiner</a:t>
            </a:r>
            <a:r>
              <a:rPr lang="en-US" sz="1600" dirty="0"/>
              <a:t> also </a:t>
            </a:r>
            <a:r>
              <a:rPr lang="en-US" sz="1600" dirty="0" err="1"/>
              <a:t>experessed</a:t>
            </a:r>
            <a:r>
              <a:rPr lang="en-US" sz="1600" dirty="0"/>
              <a:t> the importance of religion in his studies as it allows the children to build morals and have a sense of community. this is carried out in currant childcare settings by celebrating religion and expanding the children's knowledge on other religions. this promotes inclusion and diversity within the setting and the community. by exploring others </a:t>
            </a:r>
            <a:r>
              <a:rPr lang="en-US" sz="1600" dirty="0" err="1"/>
              <a:t>spirtiuality</a:t>
            </a:r>
            <a:r>
              <a:rPr lang="en-US" sz="1600" dirty="0"/>
              <a:t> this gives every child the equal </a:t>
            </a:r>
            <a:r>
              <a:rPr lang="en-US" sz="1600" dirty="0" err="1"/>
              <a:t>oppurtunity</a:t>
            </a:r>
            <a:r>
              <a:rPr lang="en-US" sz="1600" dirty="0"/>
              <a:t> to express their religious </a:t>
            </a:r>
            <a:r>
              <a:rPr lang="en-US" sz="1600" dirty="0" err="1"/>
              <a:t>belifs</a:t>
            </a:r>
            <a:r>
              <a:rPr lang="en-US" sz="1600" dirty="0"/>
              <a:t> and build a sense of value. we carry out </a:t>
            </a:r>
            <a:r>
              <a:rPr lang="en-US" sz="1600" dirty="0" err="1"/>
              <a:t>steiners</a:t>
            </a:r>
            <a:r>
              <a:rPr lang="en-US" sz="1600" dirty="0"/>
              <a:t> </a:t>
            </a:r>
            <a:r>
              <a:rPr lang="en-US" sz="1600" dirty="0" err="1"/>
              <a:t>spirtual</a:t>
            </a:r>
            <a:r>
              <a:rPr lang="en-US" sz="1600" dirty="0"/>
              <a:t> approach by celebrating religious events such as </a:t>
            </a:r>
            <a:r>
              <a:rPr lang="en-US" sz="1600" dirty="0" err="1"/>
              <a:t>eid</a:t>
            </a:r>
            <a:r>
              <a:rPr lang="en-US" sz="1600" dirty="0"/>
              <a:t>, </a:t>
            </a:r>
            <a:r>
              <a:rPr lang="en-US" sz="1600" dirty="0" err="1"/>
              <a:t>duvalli</a:t>
            </a:r>
            <a:r>
              <a:rPr lang="en-US" sz="1600" dirty="0"/>
              <a:t>, </a:t>
            </a:r>
            <a:r>
              <a:rPr lang="en-US" sz="1600" dirty="0" err="1"/>
              <a:t>christmas</a:t>
            </a:r>
            <a:r>
              <a:rPr lang="en-US" sz="1600" dirty="0"/>
              <a:t> and easter. this gives the children the </a:t>
            </a:r>
            <a:r>
              <a:rPr lang="en-US" sz="1600" dirty="0" err="1"/>
              <a:t>oppurtunity</a:t>
            </a:r>
            <a:r>
              <a:rPr lang="en-US" sz="1600" dirty="0"/>
              <a:t> to get involved in</a:t>
            </a:r>
            <a:endParaRPr lang="en-GB" sz="1600" dirty="0"/>
          </a:p>
        </p:txBody>
      </p:sp>
      <p:sp>
        <p:nvSpPr>
          <p:cNvPr id="2" name="TextBox 1">
            <a:extLst>
              <a:ext uri="{FF2B5EF4-FFF2-40B4-BE49-F238E27FC236}">
                <a16:creationId xmlns:a16="http://schemas.microsoft.com/office/drawing/2014/main" id="{576A60D3-D514-B92D-D45F-76FFC98CC823}"/>
              </a:ext>
            </a:extLst>
          </p:cNvPr>
          <p:cNvSpPr txBox="1"/>
          <p:nvPr/>
        </p:nvSpPr>
        <p:spPr>
          <a:xfrm>
            <a:off x="5738648" y="1265108"/>
            <a:ext cx="6171341" cy="4776692"/>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cynnig asesiad da o ddull ysbrydol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Steiner</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o ran llywio ymarfer mewn lleoliadau gofal plant heddiw. Roedd rhywfaint o'r asesiad yn ymwneud â phwysigrwydd crefydd yn ei ddull a dathlu gwyliau tymhorol a gwyliau eraill sy'n cael eu cydnabod ar hyn o bryd mewn lleoliadau gofal plant, gan asesu sut mae'r dull hwn yn mynd ati i hybu cynhwysiant ac ymwybyddiaeth o amrywiaeth, a meithrin moesau a chefnogi ymdeimlad o gymuned.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enghraifft dda iawn, er y gallai dangos gwybodaeth a dealltwriaeth fwy manwl o amrywiaeth o feysydd yn null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Steiner</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fod wedi arwain at farciau uwch.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6/10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E7997EA4-EB92-2458-B55D-95336EE7249B}"/>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CA972924-1B02-5A04-57AE-34F6D548E9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290517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11 </a:t>
            </a:r>
            <a:r>
              <a:rPr lang="1106" sz="1800" dirty="0"/>
              <a:t>a'r cynllun marcio </a:t>
            </a:r>
            <a:endParaRPr lang="en-GB" sz="1800" dirty="0"/>
          </a:p>
        </p:txBody>
      </p:sp>
      <p:sp>
        <p:nvSpPr>
          <p:cNvPr id="7" name="TextBox 6">
            <a:extLst>
              <a:ext uri="{FF2B5EF4-FFF2-40B4-BE49-F238E27FC236}">
                <a16:creationId xmlns:a16="http://schemas.microsoft.com/office/drawing/2014/main" id="{F3B66203-402E-B307-86A6-30EC38620D41}"/>
              </a:ext>
            </a:extLst>
          </p:cNvPr>
          <p:cNvSpPr txBox="1"/>
          <p:nvPr/>
        </p:nvSpPr>
        <p:spPr>
          <a:xfrm>
            <a:off x="6260552" y="1186448"/>
            <a:ext cx="5204911" cy="5170646"/>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7 marc.</a:t>
            </a:r>
            <a:r>
              <a:rPr lang="cy-GB" sz="1100" dirty="0">
                <a:effectLst/>
                <a:latin typeface="Arial" panose="020B0604020202020204" pitchFamily="34" charset="0"/>
                <a:ea typeface="Times New Roman" panose="02020603050405020304" pitchFamily="18" charset="0"/>
              </a:rPr>
              <a:t> </a:t>
            </a:r>
            <a:br>
              <a:rPr lang="cy-GB" sz="1100" dirty="0">
                <a:effectLst/>
                <a:latin typeface="Arial" panose="020B0604020202020204" pitchFamily="34" charset="0"/>
                <a:ea typeface="Times New Roman" panose="02020603050405020304" pitchFamily="18" charset="0"/>
              </a:rPr>
            </a:b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fyfyrio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fyfyrio cyfyngedig sy'n dangos gwybodaeth a dealltwriaeth gyfyngedig o'r cyfleoedd i ddysgu drwy brofiadau moesegol, cynaliadwy ac ecolegol.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fyfyrio da sy'n dangos rhywfaint o wybodaeth a dealltwriaeth o'r cyfleoedd i ddysgu drwy brofiadau moesegol, cynaliadwy ac ecolegol.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5-7 marc </a:t>
            </a:r>
            <a:r>
              <a:rPr lang="cy-GB" sz="1100" dirty="0">
                <a:effectLst/>
                <a:latin typeface="Arial" panose="020B0604020202020204" pitchFamily="34" charset="0"/>
                <a:ea typeface="Times New Roman" panose="02020603050405020304" pitchFamily="18" charset="0"/>
              </a:rPr>
              <a:t>am fyfyrio da iawn sy'n dangos gwybodaeth a dealltwriaeth gadarn o'r cyfleoedd i ddysgu drwy brofiadau moesegol, cynaliadwy ac ecolegol.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3C3C3B"/>
                </a:solidFill>
                <a:effectLst/>
                <a:highlight>
                  <a:srgbClr val="FFFFFF"/>
                </a:highlight>
                <a:latin typeface="Arial" panose="020B0604020202020204" pitchFamily="34" charset="0"/>
                <a:ea typeface="Times New Roman" panose="02020603050405020304" pitchFamily="18" charset="0"/>
              </a:rPr>
              <a:t>C</a:t>
            </a: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odi sbwriel –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cynnal arolygon sbwriel rheolaidd a sicrhau bod dim sbwriel ar y tir</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bydd y plant yn sylwi ar welliannau yn sut mae’r ysgol yn edrych a pha mor lân yw’r ysgol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helpu i greu ymdeimlad o falchder personol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cyfrifoldeb dros eu hamgylchedd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am fygythiadau sbwriel i fywyd gwyllt</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polisi casglu sbwriel yr ysgol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am effaith sbwriel yn lleol ac yn fyd-eang</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100" dirty="0">
              <a:solidFill>
                <a:srgbClr val="000000"/>
              </a:solidFill>
              <a:highlight>
                <a:srgbClr val="FFFFFF"/>
              </a:highlight>
              <a:latin typeface="Arial" panose="020B0604020202020204" pitchFamily="34" charset="0"/>
              <a:ea typeface="Times New Roman" panose="02020603050405020304" pitchFamily="18" charset="0"/>
            </a:endParaRPr>
          </a:p>
          <a:p>
            <a:pPr marL="342900" lvl="0" indent="-342900">
              <a:buFont typeface="Symbol" panose="05050102010706020507" pitchFamily="18" charset="2"/>
              <a:buChar char=""/>
            </a:pPr>
            <a:endParaRPr lang="en-GB" sz="1100" dirty="0">
              <a:solidFill>
                <a:srgbClr val="000000"/>
              </a:solidFill>
              <a:effectLst/>
              <a:highlight>
                <a:srgbClr val="FFFFFF"/>
              </a:highlight>
              <a:latin typeface="Arial" panose="020B0604020202020204" pitchFamily="34" charset="0"/>
              <a:ea typeface="Times New Roman" panose="02020603050405020304" pitchFamily="18" charset="0"/>
            </a:endParaRPr>
          </a:p>
          <a:p>
            <a:pPr marL="342900" lvl="0" indent="-342900">
              <a:buFont typeface="Symbol" panose="05050102010706020507" pitchFamily="18" charset="2"/>
              <a:buChar char=""/>
            </a:pPr>
            <a:endParaRPr lang="en-GB" sz="1100" dirty="0">
              <a:solidFill>
                <a:srgbClr val="000000"/>
              </a:solidFill>
              <a:highlight>
                <a:srgbClr val="FFFFFF"/>
              </a:highlight>
              <a:latin typeface="Arial" panose="020B0604020202020204" pitchFamily="34" charset="0"/>
              <a:ea typeface="Times New Roman" panose="02020603050405020304" pitchFamily="18" charset="0"/>
            </a:endParaRPr>
          </a:p>
          <a:p>
            <a:pPr lvl="0" algn="r"/>
            <a:r>
              <a:rPr lang="en-GB" sz="1100" i="1" dirty="0" err="1">
                <a:solidFill>
                  <a:srgbClr val="0070C0"/>
                </a:solidFill>
                <a:effectLst/>
                <a:highlight>
                  <a:srgbClr val="FFFFFF"/>
                </a:highlight>
                <a:latin typeface="Arial" panose="020B0604020202020204" pitchFamily="34" charset="0"/>
                <a:ea typeface="Times New Roman" panose="02020603050405020304" pitchFamily="18" charset="0"/>
              </a:rPr>
              <a:t>Parhad</a:t>
            </a:r>
            <a:endParaRPr lang="en-GB" sz="1100" i="1" dirty="0">
              <a:solidFill>
                <a:srgbClr val="0070C0"/>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6D316556-48BE-F7D6-2C66-C73F9919FA83}"/>
              </a:ext>
            </a:extLst>
          </p:cNvPr>
          <p:cNvSpPr txBox="1"/>
          <p:nvPr/>
        </p:nvSpPr>
        <p:spPr>
          <a:xfrm>
            <a:off x="6160240" y="132763"/>
            <a:ext cx="4225538" cy="523220"/>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Adlewyrchwch</a:t>
            </a:r>
            <a:r>
              <a:rPr lang="en-GB" sz="1400" b="1" i="1" dirty="0">
                <a:solidFill>
                  <a:srgbClr val="0070C0"/>
                </a:solidFill>
              </a:rPr>
              <a:t> / </a:t>
            </a:r>
            <a:r>
              <a:rPr lang="en-GB" sz="1400" b="1" i="1" dirty="0" err="1">
                <a:solidFill>
                  <a:srgbClr val="0070C0"/>
                </a:solidFill>
              </a:rPr>
              <a:t>Myfyriwch</a:t>
            </a:r>
            <a:r>
              <a:rPr lang="en-GB" sz="1400" i="1" dirty="0">
                <a:solidFill>
                  <a:srgbClr val="0070C0"/>
                </a:solidFill>
              </a:rPr>
              <a:t> </a:t>
            </a:r>
            <a:r>
              <a:rPr lang="en-GB" sz="1400" i="1" dirty="0" err="1">
                <a:solidFill>
                  <a:srgbClr val="0070C0"/>
                </a:solidFill>
              </a:rPr>
              <a:t>Gwerthuswch</a:t>
            </a:r>
            <a:r>
              <a:rPr lang="en-GB" sz="1400" i="1" dirty="0">
                <a:solidFill>
                  <a:srgbClr val="0070C0"/>
                </a:solidFill>
              </a:rPr>
              <a:t> a/neu </a:t>
            </a:r>
            <a:r>
              <a:rPr lang="en-GB" sz="1400" i="1" dirty="0" err="1">
                <a:solidFill>
                  <a:srgbClr val="0070C0"/>
                </a:solidFill>
              </a:rPr>
              <a:t>ystyriwch</a:t>
            </a:r>
            <a:endParaRPr lang="en-GB" sz="1400" i="1" dirty="0">
              <a:solidFill>
                <a:srgbClr val="0070C0"/>
              </a:solidFill>
            </a:endParaRPr>
          </a:p>
        </p:txBody>
      </p:sp>
      <p:pic>
        <p:nvPicPr>
          <p:cNvPr id="3" name="Picture 2">
            <a:extLst>
              <a:ext uri="{FF2B5EF4-FFF2-40B4-BE49-F238E27FC236}">
                <a16:creationId xmlns:a16="http://schemas.microsoft.com/office/drawing/2014/main" id="{788CE5DA-037E-F720-B97B-4AD8AE0427AB}"/>
              </a:ext>
            </a:extLst>
          </p:cNvPr>
          <p:cNvPicPr>
            <a:picLocks noChangeAspect="1"/>
          </p:cNvPicPr>
          <p:nvPr/>
        </p:nvPicPr>
        <p:blipFill rotWithShape="1">
          <a:blip r:embed="rId2"/>
          <a:srcRect b="10195"/>
          <a:stretch/>
        </p:blipFill>
        <p:spPr>
          <a:xfrm>
            <a:off x="282011" y="1047484"/>
            <a:ext cx="5204911" cy="5509200"/>
          </a:xfrm>
          <a:prstGeom prst="rect">
            <a:avLst/>
          </a:prstGeom>
        </p:spPr>
      </p:pic>
      <p:cxnSp>
        <p:nvCxnSpPr>
          <p:cNvPr id="2" name="Straight Connector 1">
            <a:extLst>
              <a:ext uri="{FF2B5EF4-FFF2-40B4-BE49-F238E27FC236}">
                <a16:creationId xmlns:a16="http://schemas.microsoft.com/office/drawing/2014/main" id="{D998D253-4F92-5056-D9EE-B52552783B2E}"/>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897D20ED-7DA3-5ACF-CC45-366B92854C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656362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11 </a:t>
            </a:r>
            <a:r>
              <a:rPr lang="1106" sz="1800" dirty="0"/>
              <a:t>cynllun marcio </a:t>
            </a:r>
            <a:r>
              <a:rPr lang="en-GB" sz="1800" dirty="0"/>
              <a:t>(</a:t>
            </a:r>
            <a:r>
              <a:rPr lang="en-GB" sz="1800" dirty="0" err="1"/>
              <a:t>parhad</a:t>
            </a:r>
            <a:r>
              <a:rPr lang="en-GB" sz="1800" dirty="0"/>
              <a:t>)</a:t>
            </a:r>
          </a:p>
        </p:txBody>
      </p:sp>
      <p:sp>
        <p:nvSpPr>
          <p:cNvPr id="3" name="TextBox 2">
            <a:extLst>
              <a:ext uri="{FF2B5EF4-FFF2-40B4-BE49-F238E27FC236}">
                <a16:creationId xmlns:a16="http://schemas.microsoft.com/office/drawing/2014/main" id="{B722BEDD-8D5B-B740-E71F-210C384FDBB5}"/>
              </a:ext>
            </a:extLst>
          </p:cNvPr>
          <p:cNvSpPr txBox="1"/>
          <p:nvPr/>
        </p:nvSpPr>
        <p:spPr>
          <a:xfrm>
            <a:off x="282011" y="1084957"/>
            <a:ext cx="5380235" cy="5339923"/>
          </a:xfrm>
          <a:prstGeom prst="rect">
            <a:avLst/>
          </a:prstGeom>
          <a:noFill/>
        </p:spPr>
        <p:txBody>
          <a:bodyPr wrap="square">
            <a:spAutoFit/>
          </a:bodyPr>
          <a:lstStyle/>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Lleihau gwastraff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gweld gostyngiad mewn costau gwaredu gwastraff</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ennill ymwybyddiaeth o'r hyn mae ysgolion yn gallu ei wneud i leihau gwastraff sy'n mynd i safleoedd tirlenwi</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am leihau, ailddefnyddio ac ailgylchu gwastraff</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drwy weithgareddau amgylcheddol ac ailgylchu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am fanteision lleihau gwastraff / sicrhau bod cyn lleied o wastraff â phosibl</a:t>
            </a:r>
            <a:endParaRPr lang="en-GB" sz="1100" dirty="0">
              <a:effectLst/>
              <a:latin typeface="Times New Roman" panose="02020603050405020304" pitchFamily="18" charset="0"/>
              <a:ea typeface="Times New Roman" panose="02020603050405020304" pitchFamily="18" charset="0"/>
            </a:endParaRPr>
          </a:p>
          <a:p>
            <a:pPr marL="228600"/>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Dŵr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ennill ymwybyddiaeth i leihau'r defnydd o ddŵr yn sylweddol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deall pwysigrwydd arbed dŵr</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annog monitro yfed dŵr yn yr ysgol a'r gymuned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am y cysylltiad rhwng dŵr glân ac iechyd da yn </a:t>
            </a:r>
            <a:endParaRPr lang="en-GB" sz="1100" dirty="0">
              <a:effectLst/>
              <a:latin typeface="Times New Roman" panose="02020603050405020304" pitchFamily="18" charset="0"/>
              <a:ea typeface="Times New Roman" panose="02020603050405020304" pitchFamily="18" charset="0"/>
            </a:endParaRPr>
          </a:p>
          <a:p>
            <a:pPr marL="228600"/>
            <a:r>
              <a:rPr lang="cy-GB" sz="1100" dirty="0">
                <a:solidFill>
                  <a:srgbClr val="000000"/>
                </a:solidFill>
                <a:effectLst/>
                <a:latin typeface="Arial" panose="020B0604020202020204" pitchFamily="34" charset="0"/>
                <a:ea typeface="Times New Roman" panose="02020603050405020304" pitchFamily="18" charset="0"/>
              </a:rPr>
              <a:t>fyd-eang</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o faterion dŵr o gwmpas y byd</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Trafnidiaeth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dysgu am lwybrau mwy diogel i'r ysgol / cerdded a beicio i'r ysgol yn ddiogel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dysgu am ymwybyddiaeth o ddiogelwch ar y ffyrdd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ennill ymwybyddiaeth am effaith trafnidiaeth ar yr amgylchedd ac iechyd pobl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ennill ymwybyddiaeth o'r defnydd o drafnidiaeth/cludiant cyhoeddus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Tir yr ysgol – </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ennill dealltwriaeth o'r defnydd o dir ysgol fel offeryn ar gyfer dysgu am yr amgylchedd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defnyddio ardaloedd ar gyfer garddio a thyfu bwyd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creu cynefinoedd fydd yn gwella bioamrywiaeth tiroedd ysgol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cael profiadau esthetig drwy chwarae a dysgu</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bod tir yr ysgol sy’n creu’r argraff gyntaf i ymwelwyr a'r gymuned leol</a:t>
            </a:r>
            <a:endParaRPr lang="en-GB"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13E34D46-AEBA-1D65-2D8B-1373F76B8C35}"/>
              </a:ext>
            </a:extLst>
          </p:cNvPr>
          <p:cNvSpPr txBox="1"/>
          <p:nvPr/>
        </p:nvSpPr>
        <p:spPr>
          <a:xfrm>
            <a:off x="6343346" y="1142194"/>
            <a:ext cx="5184090" cy="5339923"/>
          </a:xfrm>
          <a:prstGeom prst="rect">
            <a:avLst/>
          </a:prstGeom>
          <a:noFill/>
        </p:spPr>
        <p:txBody>
          <a:bodyPr wrap="square">
            <a:spAutoFit/>
          </a:bodyPr>
          <a:lstStyle/>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Dinasyddiaeth Fyd-eang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archwilio cysylltiadau rhyngddyn nhw eu hunain ac eraill ledled y byd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codi ymwybyddiaeth o sut mae ein gweithredoedd yn gallu arwain at ganlyniadau i bobl sy'n byw o gwmpas y byd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cefnogi gwybodaeth am ddiwylliant / cymuned / cymdeithas a’r byd / nawr ac yn y gorffennol</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parchu anghenion a hawliau pobl eraill</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Egni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o fonitro traul egni / cyflenwad egni / defnydd o egni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o'r cysylltiad rhwng defnyddio egni a chost ariannol / mesurau cost isel neu mesurau heb gost ar gyfer arbed/cadw egni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ennill gwybodaeth am arbedion effeithiol a sylweddol / defnyddio ffynonellau egni amgen</a:t>
            </a:r>
            <a:endParaRPr lang="en-GB" sz="1100" dirty="0">
              <a:effectLst/>
              <a:latin typeface="Times New Roman" panose="02020603050405020304" pitchFamily="18" charset="0"/>
              <a:ea typeface="Times New Roman" panose="02020603050405020304" pitchFamily="18" charset="0"/>
            </a:endParaRPr>
          </a:p>
          <a:p>
            <a:pPr marL="228600"/>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Bioamrywiaeth –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deall yr effaith ar rywogaethau neu gynefinoedd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deall sut mae ecosystemau naturiol iach yn helpu i reoli llifogydd / sychder ac erydiad pridd.</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dysgu sut mae ansawdd ein bywydau yn cael ei wella gan yr amgylchedd naturiol</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highlight>
                  <a:srgbClr val="FFFFFF"/>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highlight>
                  <a:srgbClr val="FFFFFF"/>
                </a:highlight>
                <a:latin typeface="Arial" panose="020B0604020202020204" pitchFamily="34" charset="0"/>
                <a:ea typeface="Times New Roman" panose="02020603050405020304" pitchFamily="18" charset="0"/>
              </a:rPr>
              <a:t>Byw’n iach –</a:t>
            </a:r>
            <a:r>
              <a:rPr lang="cy-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codi ymwybyddiaeth o faterion iechyd a sut maen nhw’n effeithio ar yr amgylchedd </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annog ysgolion i roi cynllun cynaliadwy ar waith ar gyfer bod yn ysgol iach</a:t>
            </a:r>
            <a:endParaRPr lang="en-GB" sz="11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Times New Roman" panose="02020603050405020304" pitchFamily="18" charset="0"/>
              </a:rPr>
              <a:t>cymryd rhan mewn gweithgareddau cadarnhaol e.e. ymarfer corff / deiet / llesiant </a:t>
            </a:r>
            <a:endParaRPr lang="en-GB" sz="1100" dirty="0">
              <a:effectLst/>
              <a:latin typeface="Times New Roman" panose="02020603050405020304" pitchFamily="18" charset="0"/>
              <a:ea typeface="Times New Roman" panose="02020603050405020304" pitchFamily="18" charset="0"/>
            </a:endParaRPr>
          </a:p>
          <a:p>
            <a:r>
              <a:rPr lang="en-GB" sz="1100" dirty="0">
                <a:solidFill>
                  <a:srgbClr val="000000"/>
                </a:solidFill>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197348C3-360C-96B5-649A-E7B10593DC45}"/>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B836021F-A055-2BCE-77CB-73C0ED4426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331724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11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722883" y="1032232"/>
            <a:ext cx="6330572" cy="524244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4" name="TextBox 3">
            <a:extLst>
              <a:ext uri="{FF2B5EF4-FFF2-40B4-BE49-F238E27FC236}">
                <a16:creationId xmlns:a16="http://schemas.microsoft.com/office/drawing/2014/main" id="{D567AE43-68EE-4A44-A473-E7DF923A20AC}"/>
              </a:ext>
            </a:extLst>
          </p:cNvPr>
          <p:cNvSpPr txBox="1"/>
          <p:nvPr/>
        </p:nvSpPr>
        <p:spPr>
          <a:xfrm>
            <a:off x="282012" y="1070616"/>
            <a:ext cx="4401956" cy="4278094"/>
          </a:xfrm>
          <a:prstGeom prst="rect">
            <a:avLst/>
          </a:prstGeom>
          <a:noFill/>
        </p:spPr>
        <p:txBody>
          <a:bodyPr wrap="square">
            <a:spAutoFit/>
          </a:bodyPr>
          <a:lstStyle/>
          <a:p>
            <a:r>
              <a:rPr lang="en-US" sz="1600" dirty="0"/>
              <a:t>There are different </a:t>
            </a:r>
            <a:r>
              <a:rPr lang="en-US" sz="1600" dirty="0" err="1"/>
              <a:t>opputrunities</a:t>
            </a:r>
            <a:r>
              <a:rPr lang="en-US" sz="1600" dirty="0"/>
              <a:t> through learning </a:t>
            </a:r>
            <a:r>
              <a:rPr lang="en-US" sz="1600" dirty="0" err="1"/>
              <a:t>ethialy</a:t>
            </a:r>
            <a:r>
              <a:rPr lang="en-US" sz="1600" dirty="0"/>
              <a:t> and </a:t>
            </a:r>
            <a:r>
              <a:rPr lang="en-US" sz="1600" dirty="0" err="1"/>
              <a:t>sustainablly</a:t>
            </a:r>
            <a:r>
              <a:rPr lang="en-US" sz="1600" dirty="0"/>
              <a:t> and ecologically, as it </a:t>
            </a:r>
            <a:r>
              <a:rPr lang="en-US" sz="1600" dirty="0" err="1"/>
              <a:t>imporves</a:t>
            </a:r>
            <a:r>
              <a:rPr lang="en-US" sz="1600" dirty="0"/>
              <a:t> their </a:t>
            </a:r>
            <a:r>
              <a:rPr lang="en-US" sz="1600" dirty="0" err="1"/>
              <a:t>undertsanding</a:t>
            </a:r>
            <a:r>
              <a:rPr lang="en-US" sz="1600" dirty="0"/>
              <a:t> of the importance of the local </a:t>
            </a:r>
            <a:r>
              <a:rPr lang="en-US" sz="1600" dirty="0" err="1"/>
              <a:t>enviroment</a:t>
            </a:r>
            <a:r>
              <a:rPr lang="en-US" sz="1600" dirty="0"/>
              <a:t>, and learning about </a:t>
            </a:r>
            <a:r>
              <a:rPr lang="en-US" sz="1600" dirty="0" err="1"/>
              <a:t>thisin</a:t>
            </a:r>
            <a:r>
              <a:rPr lang="en-US" sz="1600" dirty="0"/>
              <a:t> school is crucial because if they learn how to look after, care for, and </a:t>
            </a:r>
            <a:r>
              <a:rPr lang="en-US" sz="1600" dirty="0" err="1"/>
              <a:t>resepect</a:t>
            </a:r>
            <a:r>
              <a:rPr lang="en-US" sz="1600" dirty="0"/>
              <a:t> the school </a:t>
            </a:r>
            <a:r>
              <a:rPr lang="en-US" sz="1600" dirty="0" err="1"/>
              <a:t>enviroment</a:t>
            </a:r>
            <a:r>
              <a:rPr lang="en-US" sz="1600" dirty="0"/>
              <a:t> then they are more likely to </a:t>
            </a:r>
            <a:r>
              <a:rPr lang="en-US" sz="1600" dirty="0" err="1"/>
              <a:t>appreiciate</a:t>
            </a:r>
            <a:r>
              <a:rPr lang="en-US" sz="1600" dirty="0"/>
              <a:t>  the local </a:t>
            </a:r>
            <a:r>
              <a:rPr lang="en-US" sz="1600" dirty="0" err="1"/>
              <a:t>eviroment</a:t>
            </a:r>
            <a:r>
              <a:rPr lang="en-US" sz="1600" dirty="0"/>
              <a:t>, there are </a:t>
            </a:r>
            <a:r>
              <a:rPr lang="en-US" sz="1600" dirty="0" err="1"/>
              <a:t>oppurtunities</a:t>
            </a:r>
            <a:r>
              <a:rPr lang="en-US" sz="1600" dirty="0"/>
              <a:t> such as making bug houses, learning about recycling ad the circle of life, important about learning the new </a:t>
            </a:r>
            <a:r>
              <a:rPr lang="en-US" sz="1600" dirty="0" err="1"/>
              <a:t>insevts</a:t>
            </a:r>
            <a:r>
              <a:rPr lang="en-US" sz="1600" dirty="0"/>
              <a:t> </a:t>
            </a:r>
            <a:r>
              <a:rPr lang="en-US" sz="1600" dirty="0" err="1"/>
              <a:t>etc</a:t>
            </a:r>
            <a:r>
              <a:rPr lang="en-US" sz="1600" dirty="0"/>
              <a:t>, it could also appeal their senses and give them a sense of confidence and boost their self-esteem and confidence that they are part of the schools ego </a:t>
            </a:r>
            <a:r>
              <a:rPr lang="en-US" sz="1600" dirty="0" err="1"/>
              <a:t>programme</a:t>
            </a:r>
            <a:r>
              <a:rPr lang="en-US" sz="1600" dirty="0"/>
              <a:t>, it could make them feel great about themselves and learn how the world works.</a:t>
            </a:r>
            <a:endParaRPr lang="en-GB" sz="1600" dirty="0"/>
          </a:p>
        </p:txBody>
      </p:sp>
      <p:sp>
        <p:nvSpPr>
          <p:cNvPr id="2" name="TextBox 1">
            <a:extLst>
              <a:ext uri="{FF2B5EF4-FFF2-40B4-BE49-F238E27FC236}">
                <a16:creationId xmlns:a16="http://schemas.microsoft.com/office/drawing/2014/main" id="{9A9974EF-6E0A-E277-4634-EE7E339E083F}"/>
              </a:ext>
            </a:extLst>
          </p:cNvPr>
          <p:cNvSpPr txBox="1"/>
          <p:nvPr/>
        </p:nvSpPr>
        <p:spPr>
          <a:xfrm>
            <a:off x="6096001" y="1214413"/>
            <a:ext cx="5813988" cy="5053691"/>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cynnig gwybodaeth a dealltwriaeth o rywfaint o feysydd allweddol da o'r rhaglen ysgolion eco. Mae rhywfaint o fyfyrio ar bwysigrwydd gofalu am eich amgylchedd eich hun a meithrin parch at natur drwy gael cyfleoedd i wneud tai pryfed.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rhywfaint o bwyslais ar yr amrywiaeth o feysydd yr ymdriniwyd â nhw yn y cwestiwn, ond nid yw pob agwedd yn glir yn yr ymateb. Lle mae amrywiaeth o feysydd wedi'u cynnwys yn y cwestiwn, megis cyfleoedd i ddysgu drwy brofiadau moesegol, ecolegol a chynaliadwy; mae angen eu trafod yn glir er mwyn ennill marciau yn y band uchaf.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5/7</a:t>
            </a:r>
            <a:endParaRPr lang="en-GB" sz="1800" dirty="0">
              <a:effectLst/>
              <a:latin typeface="Times New Roman" panose="02020603050405020304" pitchFamily="18" charset="0"/>
              <a:ea typeface="Times New Roman" panose="02020603050405020304" pitchFamily="18" charset="0"/>
            </a:endParaRPr>
          </a:p>
        </p:txBody>
      </p:sp>
      <p:cxnSp>
        <p:nvCxnSpPr>
          <p:cNvPr id="3" name="Straight Connector 2">
            <a:extLst>
              <a:ext uri="{FF2B5EF4-FFF2-40B4-BE49-F238E27FC236}">
                <a16:creationId xmlns:a16="http://schemas.microsoft.com/office/drawing/2014/main" id="{9DAD0EFE-7051-6F3D-DBE8-60D26F431A96}"/>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AD19D5BD-E6C0-4E0C-CB71-19493D937F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2673435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2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6290178" y="117344"/>
            <a:ext cx="2961398" cy="738664"/>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Disgrifiwch</a:t>
            </a:r>
            <a:r>
              <a:rPr lang="en-GB" sz="1400" i="1" dirty="0">
                <a:solidFill>
                  <a:srgbClr val="0070C0"/>
                </a:solidFill>
              </a:rPr>
              <a:t> </a:t>
            </a:r>
          </a:p>
          <a:p>
            <a:r>
              <a:rPr lang="en-GB" sz="1400" i="1" dirty="0" err="1">
                <a:solidFill>
                  <a:srgbClr val="0070C0"/>
                </a:solidFill>
              </a:rPr>
              <a:t>Rhoi</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 neu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cryno</a:t>
            </a:r>
            <a:endParaRPr lang="en-GB" sz="1400" i="1" dirty="0">
              <a:solidFill>
                <a:srgbClr val="0070C0"/>
              </a:solidFill>
              <a:highlight>
                <a:srgbClr val="FFFF00"/>
              </a:highlight>
            </a:endParaRPr>
          </a:p>
        </p:txBody>
      </p:sp>
      <p:pic>
        <p:nvPicPr>
          <p:cNvPr id="5" name="Picture 4">
            <a:extLst>
              <a:ext uri="{FF2B5EF4-FFF2-40B4-BE49-F238E27FC236}">
                <a16:creationId xmlns:a16="http://schemas.microsoft.com/office/drawing/2014/main" id="{41AFA079-40F3-B64A-D686-8E96F1BC5830}"/>
              </a:ext>
            </a:extLst>
          </p:cNvPr>
          <p:cNvPicPr>
            <a:picLocks noChangeAspect="1"/>
          </p:cNvPicPr>
          <p:nvPr/>
        </p:nvPicPr>
        <p:blipFill>
          <a:blip r:embed="rId2"/>
          <a:stretch>
            <a:fillRect/>
          </a:stretch>
        </p:blipFill>
        <p:spPr>
          <a:xfrm>
            <a:off x="294154" y="1081144"/>
            <a:ext cx="5220152" cy="5052498"/>
          </a:xfrm>
          <a:prstGeom prst="rect">
            <a:avLst/>
          </a:prstGeom>
        </p:spPr>
      </p:pic>
      <p:cxnSp>
        <p:nvCxnSpPr>
          <p:cNvPr id="2" name="Straight Connector 1">
            <a:extLst>
              <a:ext uri="{FF2B5EF4-FFF2-40B4-BE49-F238E27FC236}">
                <a16:creationId xmlns:a16="http://schemas.microsoft.com/office/drawing/2014/main" id="{8AF22B9C-7E67-EBF6-54C0-5F81B93B4E8D}"/>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1061BD22-5297-3367-6F95-454EBBD2D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
        <p:nvSpPr>
          <p:cNvPr id="6" name="TextBox 5">
            <a:extLst>
              <a:ext uri="{FF2B5EF4-FFF2-40B4-BE49-F238E27FC236}">
                <a16:creationId xmlns:a16="http://schemas.microsoft.com/office/drawing/2014/main" id="{31EDC6B7-EC40-742D-6AEF-71B50E036A28}"/>
              </a:ext>
            </a:extLst>
          </p:cNvPr>
          <p:cNvSpPr txBox="1"/>
          <p:nvPr/>
        </p:nvSpPr>
        <p:spPr>
          <a:xfrm>
            <a:off x="6204826" y="1081144"/>
            <a:ext cx="5412551" cy="4493538"/>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8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ddisgrifiad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ddisgrifiad cyfyngedig sy'n dangos gwybodaeth a dealltwriaeth gyfyngedig o'r gwasanaethau sy’n cael eu darparu er mwyn gwella iechyd y geg plant.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farc </a:t>
            </a:r>
            <a:r>
              <a:rPr lang="cy-GB" sz="1100" dirty="0">
                <a:effectLst/>
                <a:latin typeface="Arial" panose="020B0604020202020204" pitchFamily="34" charset="0"/>
                <a:ea typeface="Times New Roman" panose="02020603050405020304" pitchFamily="18" charset="0"/>
              </a:rPr>
              <a:t>am ddisgrifiad da sy'n dangos rhywfaint o wybodaeth a dealltwriaeth o'r gwasanaethau sy’n cael eu darparu er mwyn gwella iechyd y geg plant.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farc </a:t>
            </a:r>
            <a:r>
              <a:rPr lang="cy-GB" sz="1100" dirty="0">
                <a:effectLst/>
                <a:latin typeface="Arial" panose="020B0604020202020204" pitchFamily="34" charset="0"/>
                <a:ea typeface="Times New Roman" panose="02020603050405020304" pitchFamily="18" charset="0"/>
              </a:rPr>
              <a:t>am ddisgrifiad da iawn sy'n dangos gwybodaeth a dealltwriaeth gadarn o'r gwasanaethau sy’n cael eu darparu er mwyn gwella iechyd y geg plant.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7-8 farc </a:t>
            </a:r>
            <a:r>
              <a:rPr lang="cy-GB" sz="1100" dirty="0">
                <a:effectLst/>
                <a:latin typeface="Arial" panose="020B0604020202020204" pitchFamily="34" charset="0"/>
                <a:ea typeface="Times New Roman" panose="02020603050405020304" pitchFamily="18" charset="0"/>
              </a:rPr>
              <a:t>am ddisgrifiad rhagorol sy'n dangos gwybodaeth a dealltwriaeth fanwl o'r gwasanaethau sy’n cael eu darparu er mwyn gwella iechyd y geg plant.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Cynllun Gwên yn gweithio'n agos gyda Thîm Gwasanaeth Deintyddol Cyffredinol y GIG yng Nghymru i gefnogi mwy o ymweliadau deintyddol yn ystod plentyndod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holl wasanaethau'r Cynllun Gwên a holl driniaethau deintyddol y GIG am ddim i blant</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a:t>
            </a:r>
            <a:r>
              <a:rPr lang="en-GB" sz="1100" dirty="0">
                <a:effectLst/>
                <a:latin typeface="Arial" panose="020B0604020202020204" pitchFamily="34" charset="0"/>
                <a:ea typeface="Times New Roman" panose="02020603050405020304" pitchFamily="18" charset="0"/>
              </a:rPr>
              <a:t>n h</a:t>
            </a:r>
            <a:r>
              <a:rPr lang="cy-GB" sz="1100" dirty="0" err="1">
                <a:solidFill>
                  <a:srgbClr val="000000"/>
                </a:solidFill>
                <a:effectLst/>
                <a:latin typeface="Arial" panose="020B0604020202020204" pitchFamily="34" charset="0"/>
                <a:ea typeface="Times New Roman" panose="02020603050405020304" pitchFamily="18" charset="0"/>
              </a:rPr>
              <a:t>elpu</a:t>
            </a:r>
            <a:r>
              <a:rPr lang="cy-GB" sz="1100" dirty="0">
                <a:solidFill>
                  <a:srgbClr val="000000"/>
                </a:solidFill>
                <a:effectLst/>
                <a:latin typeface="Arial" panose="020B0604020202020204" pitchFamily="34" charset="0"/>
                <a:ea typeface="Times New Roman" panose="02020603050405020304" pitchFamily="18" charset="0"/>
              </a:rPr>
              <a:t> i atal ac amddiffyn dannedd plant rhag pydredd dannedd</a:t>
            </a: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76281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11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1" y="1140078"/>
            <a:ext cx="5957454" cy="5134598"/>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09957AF7-EF7F-01EB-55F7-B443A26D2541}"/>
              </a:ext>
            </a:extLst>
          </p:cNvPr>
          <p:cNvSpPr txBox="1"/>
          <p:nvPr/>
        </p:nvSpPr>
        <p:spPr>
          <a:xfrm>
            <a:off x="289010" y="1140078"/>
            <a:ext cx="3999211" cy="4524315"/>
          </a:xfrm>
          <a:prstGeom prst="rect">
            <a:avLst/>
          </a:prstGeom>
          <a:noFill/>
        </p:spPr>
        <p:txBody>
          <a:bodyPr wrap="square">
            <a:spAutoFit/>
          </a:bodyPr>
          <a:lstStyle/>
          <a:p>
            <a:r>
              <a:rPr lang="en-US" sz="1600" dirty="0"/>
              <a:t>children can learn through these </a:t>
            </a:r>
            <a:r>
              <a:rPr lang="en-US" sz="1600" dirty="0" err="1"/>
              <a:t>experinces</a:t>
            </a:r>
            <a:r>
              <a:rPr lang="en-US" sz="1600" dirty="0"/>
              <a:t> by having activities such as eco day, building objects such as bug hotels, rockets or musical instruments out of sustainable materials. this helps to build the children's knowledge about sustainability and the effect it can have on the environment. children can build their knowledge through books and </a:t>
            </a:r>
            <a:r>
              <a:rPr lang="en-US" sz="1600" dirty="0" err="1"/>
              <a:t>reserch</a:t>
            </a:r>
            <a:r>
              <a:rPr lang="en-US" sz="1600" dirty="0"/>
              <a:t> about the importance of recycling. this helps to build the children's sense of pride in their community and will </a:t>
            </a:r>
            <a:r>
              <a:rPr lang="en-US" sz="1600" dirty="0" err="1"/>
              <a:t>ultimetly</a:t>
            </a:r>
            <a:r>
              <a:rPr lang="en-US" sz="1600" dirty="0"/>
              <a:t> give the child a sense of belonging and responsibility to keep our community clean and safe. the children can have simple activities such as identifying what materials go in what bins and </a:t>
            </a:r>
            <a:r>
              <a:rPr lang="en-US" sz="1600" dirty="0" err="1"/>
              <a:t>reserach</a:t>
            </a:r>
            <a:r>
              <a:rPr lang="en-US" sz="1600" dirty="0"/>
              <a:t> the impact of littering.</a:t>
            </a:r>
            <a:endParaRPr lang="en-GB" sz="1600" dirty="0"/>
          </a:p>
        </p:txBody>
      </p:sp>
      <p:sp>
        <p:nvSpPr>
          <p:cNvPr id="2" name="TextBox 1">
            <a:extLst>
              <a:ext uri="{FF2B5EF4-FFF2-40B4-BE49-F238E27FC236}">
                <a16:creationId xmlns:a16="http://schemas.microsoft.com/office/drawing/2014/main" id="{32A5F431-A16F-7E64-3C47-4DFA9CC37044}"/>
              </a:ext>
            </a:extLst>
          </p:cNvPr>
          <p:cNvSpPr txBox="1"/>
          <p:nvPr/>
        </p:nvSpPr>
        <p:spPr>
          <a:xfrm>
            <a:off x="6385035" y="1223362"/>
            <a:ext cx="5517956" cy="5095241"/>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pPr>
              <a:lnSpc>
                <a:spcPct val="115000"/>
              </a:lnSpc>
              <a:spcAft>
                <a:spcPts val="800"/>
              </a:spcAft>
            </a:pPr>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dangos myfyrio da ar y rhaglen ysgolion eco, sy'n dangos rhywfaint o wybodaeth a dealltwriaeth o'r cyfleoedd i ddysgu drwy brofiadau moesegol, cynaliadwy ac ecolegol. Roedd y myfyrdod a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gynigiwyd</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yn cynnwys enghreifftiau megis gweithgareddau gan ddefnyddio defnyddiau cynaliadwy a meithrin gwybodaeth plant drwy gefnogi profiadau dysgu moesegol megis ailgylchu ac effaith sbwriel.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t>
            </a: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Gellid bod wedi ehangu'r ymateb hwn ymhellach gyda myfyrdod cliriach ar y meysydd a drafodwyd i ddangos gwybodaeth a dealltwriaeth lefel uwch o'r amrywiaeth o gyfleoedd i ddysgu drwy'r rhaglen ysgolion eco.</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    Marciau a roddwyd  4/7</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A93915BF-079C-094E-3D16-5156C2F84A50}"/>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3B61721D-A512-62E1-CC69-FCD84B854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21838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2 </a:t>
            </a:r>
            <a:r>
              <a:rPr lang="1106" sz="1800" dirty="0"/>
              <a:t>cynllun marcio </a:t>
            </a:r>
            <a:r>
              <a:rPr lang="en-GB" sz="1800" dirty="0"/>
              <a:t>(</a:t>
            </a:r>
            <a:r>
              <a:rPr lang="en-GB" sz="1800" dirty="0" err="1"/>
              <a:t>parhad</a:t>
            </a:r>
            <a:r>
              <a:rPr lang="en-GB" sz="1800" dirty="0"/>
              <a:t>)</a:t>
            </a:r>
          </a:p>
        </p:txBody>
      </p:sp>
      <p:cxnSp>
        <p:nvCxnSpPr>
          <p:cNvPr id="2" name="Straight Connector 1">
            <a:extLst>
              <a:ext uri="{FF2B5EF4-FFF2-40B4-BE49-F238E27FC236}">
                <a16:creationId xmlns:a16="http://schemas.microsoft.com/office/drawing/2014/main" id="{4FFCC444-90B2-8738-A47F-74A3B2E359D2}"/>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D228EC98-25F5-9EBE-4692-BAE2DE6655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
        <p:nvSpPr>
          <p:cNvPr id="7" name="TextBox 6">
            <a:extLst>
              <a:ext uri="{FF2B5EF4-FFF2-40B4-BE49-F238E27FC236}">
                <a16:creationId xmlns:a16="http://schemas.microsoft.com/office/drawing/2014/main" id="{31D5F7C9-008E-337E-6966-181F2D77F77F}"/>
              </a:ext>
            </a:extLst>
          </p:cNvPr>
          <p:cNvSpPr txBox="1"/>
          <p:nvPr/>
        </p:nvSpPr>
        <p:spPr>
          <a:xfrm>
            <a:off x="185176" y="1060850"/>
            <a:ext cx="5466116" cy="5001369"/>
          </a:xfrm>
          <a:prstGeom prst="rect">
            <a:avLst/>
          </a:prstGeom>
          <a:noFill/>
        </p:spPr>
        <p:txBody>
          <a:bodyPr wrap="square">
            <a:spAutoFit/>
          </a:bodyPr>
          <a:lstStyle/>
          <a:p>
            <a:pPr marL="342900" lvl="0" indent="-342900">
              <a:buFont typeface="Symbol" panose="05050102010706020507" pitchFamily="18" charset="2"/>
              <a:buChar char=""/>
            </a:pPr>
            <a:r>
              <a:rPr lang="en-GB" sz="1100" dirty="0">
                <a:effectLst/>
                <a:latin typeface="Arial" panose="020B0604020202020204" pitchFamily="34" charset="0"/>
                <a:ea typeface="Times New Roman" panose="02020603050405020304" pitchFamily="18" charset="0"/>
              </a:rPr>
              <a:t>a</a:t>
            </a:r>
            <a:r>
              <a:rPr lang="cy-GB" sz="1100" dirty="0" err="1">
                <a:solidFill>
                  <a:srgbClr val="000000"/>
                </a:solidFill>
                <a:effectLst/>
                <a:latin typeface="Arial" panose="020B0604020202020204" pitchFamily="34" charset="0"/>
                <a:ea typeface="Times New Roman" panose="02020603050405020304" pitchFamily="18" charset="0"/>
              </a:rPr>
              <a:t>nnog</a:t>
            </a:r>
            <a:r>
              <a:rPr lang="cy-GB" sz="1100" dirty="0">
                <a:solidFill>
                  <a:srgbClr val="000000"/>
                </a:solidFill>
                <a:effectLst/>
                <a:latin typeface="Arial" panose="020B0604020202020204" pitchFamily="34" charset="0"/>
                <a:ea typeface="Times New Roman" panose="02020603050405020304" pitchFamily="18" charset="0"/>
              </a:rPr>
              <a:t> rhieni a gofalwyr i frwsio dannedd plant ddwywaith y dydd</a:t>
            </a:r>
            <a:r>
              <a:rPr lang="cy-GB" sz="1100" dirty="0">
                <a:solidFill>
                  <a:srgbClr val="333333"/>
                </a:solidFill>
                <a:effectLst/>
                <a:highlight>
                  <a:srgbClr val="DBF0DA"/>
                </a:highligh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Cynllun Gwên yn cynnwys ystod eang o weithwyr proffesiynol e.e. ymwelwyr iechyd / staff deintyddol / gwasanaethau blynyddoedd cynnar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a:t>
            </a:r>
            <a:r>
              <a:rPr lang="en-GB" sz="1100" dirty="0">
                <a:effectLst/>
                <a:latin typeface="Arial" panose="020B0604020202020204" pitchFamily="34" charset="0"/>
                <a:ea typeface="Times New Roman" panose="02020603050405020304" pitchFamily="18" charset="0"/>
              </a:rPr>
              <a:t>n h</a:t>
            </a:r>
            <a:r>
              <a:rPr lang="cy-GB" sz="1100" dirty="0" err="1">
                <a:solidFill>
                  <a:srgbClr val="000000"/>
                </a:solidFill>
                <a:effectLst/>
                <a:latin typeface="Arial" panose="020B0604020202020204" pitchFamily="34" charset="0"/>
                <a:ea typeface="Times New Roman" panose="02020603050405020304" pitchFamily="18" charset="0"/>
              </a:rPr>
              <a:t>elpu</a:t>
            </a:r>
            <a:r>
              <a:rPr lang="cy-GB" sz="1100" dirty="0">
                <a:solidFill>
                  <a:srgbClr val="000000"/>
                </a:solidFill>
                <a:effectLst/>
                <a:latin typeface="Arial" panose="020B0604020202020204" pitchFamily="34" charset="0"/>
                <a:ea typeface="Times New Roman" panose="02020603050405020304" pitchFamily="18" charset="0"/>
              </a:rPr>
              <a:t> i ddatblygu arferion teuluol da drwy roi cyngor i deuluoedd sydd â phlant ifanc</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darparu brwshys dannedd a phast dannedd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cefnogi staff i ddarparu rhaglen brwsio dannedd dan oruchwyliaeth yn yr ysgol ac mewn meithrinfeydd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creu gwersi newydd am ddannedd ac iechyd i'w defnyddio gan athrawon ar draws Cymru</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yn cefnogi canllawiau newydd Llywodraeth Cymru ar fwyd a maeth ar gyfer lleoliadau gofal plant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b="1" dirty="0">
                <a:solidFill>
                  <a:srgbClr val="000000"/>
                </a:solidFill>
                <a:effectLst/>
                <a:latin typeface="Arial" panose="020B0604020202020204" pitchFamily="34" charset="0"/>
                <a:ea typeface="Times New Roman" panose="02020603050405020304" pitchFamily="18" charset="0"/>
              </a:rPr>
              <a:t>cefnogi ysgolion i gymryd rhan yn y rhaglen brwsio dannedd dan oruchwyliaeth</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b="1" dirty="0">
                <a:solidFill>
                  <a:srgbClr val="000000"/>
                </a:solidFill>
                <a:effectLst/>
                <a:latin typeface="Arial" panose="020B0604020202020204" pitchFamily="34" charset="0"/>
                <a:ea typeface="Times New Roman" panose="02020603050405020304" pitchFamily="18" charset="0"/>
              </a:rPr>
              <a:t>ymweld ag uned ddeintyddol symudol neu fod </a:t>
            </a:r>
            <a:r>
              <a:rPr lang="en-GB" sz="1100" b="1" dirty="0">
                <a:effectLst/>
                <a:latin typeface="Arial" panose="020B0604020202020204" pitchFamily="34" charset="0"/>
                <a:ea typeface="Times New Roman" panose="02020603050405020304" pitchFamily="18" charset="0"/>
              </a:rPr>
              <a:t>t</a:t>
            </a:r>
            <a:r>
              <a:rPr lang="cy-GB" sz="1100" b="1" dirty="0" err="1">
                <a:solidFill>
                  <a:srgbClr val="000000"/>
                </a:solidFill>
                <a:effectLst/>
                <a:latin typeface="Arial" panose="020B0604020202020204" pitchFamily="34" charset="0"/>
                <a:ea typeface="Times New Roman" panose="02020603050405020304" pitchFamily="18" charset="0"/>
              </a:rPr>
              <a:t>îm</a:t>
            </a:r>
            <a:r>
              <a:rPr lang="cy-GB" sz="1100" b="1" dirty="0">
                <a:solidFill>
                  <a:srgbClr val="000000"/>
                </a:solidFill>
                <a:effectLst/>
                <a:latin typeface="Arial" panose="020B0604020202020204" pitchFamily="34" charset="0"/>
                <a:ea typeface="Times New Roman" panose="02020603050405020304" pitchFamily="18" charset="0"/>
              </a:rPr>
              <a:t> deintyddol yn trin dannedd plant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b="1" dirty="0">
                <a:solidFill>
                  <a:srgbClr val="000000"/>
                </a:solidFill>
                <a:effectLst/>
                <a:latin typeface="Arial" panose="020B0604020202020204" pitchFamily="34" charset="0"/>
                <a:ea typeface="Times New Roman" panose="02020603050405020304" pitchFamily="18" charset="0"/>
              </a:rPr>
              <a:t>yn cefnogi rhaglen Farnais Fflworid</a:t>
            </a:r>
            <a:r>
              <a:rPr lang="cy-GB" sz="1100" dirty="0">
                <a:solidFill>
                  <a:srgbClr val="000000"/>
                </a:solidFill>
                <a:effectLst/>
                <a:latin typeface="Arial" panose="020B0604020202020204" pitchFamily="34" charset="0"/>
                <a:ea typeface="Times New Roman" panose="02020603050405020304" pitchFamily="18" charset="0"/>
              </a:rPr>
              <a:t> i blant e</a:t>
            </a:r>
            <a:r>
              <a:rPr lang="en-GB" sz="1100" dirty="0">
                <a:effectLst/>
                <a:latin typeface="Arial" panose="020B0604020202020204" pitchFamily="34" charset="0"/>
                <a:ea typeface="Times New Roman" panose="02020603050405020304" pitchFamily="18" charset="0"/>
              </a:rPr>
              <a:t>r </a:t>
            </a:r>
            <a:r>
              <a:rPr lang="en-GB" sz="1100" dirty="0" err="1">
                <a:effectLst/>
                <a:latin typeface="Arial" panose="020B0604020202020204" pitchFamily="34" charset="0"/>
                <a:ea typeface="Times New Roman" panose="02020603050405020304" pitchFamily="18" charset="0"/>
              </a:rPr>
              <a:t>mwyn</a:t>
            </a:r>
            <a:r>
              <a:rPr lang="en-GB" sz="1100" dirty="0">
                <a:effectLst/>
                <a:latin typeface="Arial" panose="020B0604020202020204" pitchFamily="34" charset="0"/>
                <a:ea typeface="Times New Roman" panose="02020603050405020304" pitchFamily="18" charset="0"/>
              </a:rPr>
              <a:t> </a:t>
            </a:r>
            <a:r>
              <a:rPr lang="cy-GB" sz="1100" dirty="0">
                <a:solidFill>
                  <a:srgbClr val="000000"/>
                </a:solidFill>
                <a:effectLst/>
                <a:latin typeface="Arial" panose="020B0604020202020204" pitchFamily="34" charset="0"/>
                <a:ea typeface="Times New Roman" panose="02020603050405020304" pitchFamily="18" charset="0"/>
              </a:rPr>
              <a:t>helpu i amddiffyn dannedd rhag pydredd h.y. yn darparu </a:t>
            </a:r>
            <a:r>
              <a:rPr lang="cy-GB" sz="1100" dirty="0" err="1">
                <a:solidFill>
                  <a:srgbClr val="000000"/>
                </a:solidFill>
                <a:effectLst/>
                <a:latin typeface="Arial" panose="020B0604020202020204" pitchFamily="34" charset="0"/>
                <a:ea typeface="Times New Roman" panose="02020603050405020304" pitchFamily="18" charset="0"/>
              </a:rPr>
              <a:t>jel</a:t>
            </a:r>
            <a:r>
              <a:rPr lang="cy-GB" sz="1100" dirty="0">
                <a:solidFill>
                  <a:srgbClr val="000000"/>
                </a:solidFill>
                <a:effectLst/>
                <a:latin typeface="Arial" panose="020B0604020202020204" pitchFamily="34" charset="0"/>
                <a:ea typeface="Times New Roman" panose="02020603050405020304" pitchFamily="18" charset="0"/>
              </a:rPr>
              <a:t> euraidd i arwyneb y dant er mwyn helpu i atal pydredd dannedd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b="1" dirty="0">
                <a:solidFill>
                  <a:srgbClr val="000000"/>
                </a:solidFill>
                <a:effectLst/>
                <a:latin typeface="Arial" panose="020B0604020202020204" pitchFamily="34" charset="0"/>
                <a:ea typeface="Times New Roman" panose="02020603050405020304" pitchFamily="18" charset="0"/>
              </a:rPr>
              <a:t>darparu gwersi addysg iechyd y geg i blant</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b="1" dirty="0">
                <a:solidFill>
                  <a:srgbClr val="000000"/>
                </a:solidFill>
                <a:effectLst/>
                <a:latin typeface="Arial" panose="020B0604020202020204" pitchFamily="34" charset="0"/>
                <a:ea typeface="Times New Roman" panose="02020603050405020304" pitchFamily="18" charset="0"/>
              </a:rPr>
              <a:t>dysgu'r plant am ofal iechyd y geg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darparu addysg i helpu i atal clefyd deintyddol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darparu profiadau ystyrlon am iechyd y geg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annog plant i ddatblygu agweddau ac arferion da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hybu bwyta’n iach ac yfed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annog brwsio dannedd ddwywaith y dydd gyda phast dannedd fflworid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rhoi arweiniad a chefnogaeth i rieni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rhoi cyngor i ymweld â phractis deintyddol yn rheolaidd</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annog ymddygiadau iechyd y geg cadarnhaol </a:t>
            </a:r>
            <a:endParaRPr lang="en-GB" sz="11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1390FC7D-D8E8-7C81-DE16-53FB23B8D4AB}"/>
              </a:ext>
            </a:extLst>
          </p:cNvPr>
          <p:cNvSpPr txBox="1"/>
          <p:nvPr/>
        </p:nvSpPr>
        <p:spPr>
          <a:xfrm>
            <a:off x="6540710" y="1110812"/>
            <a:ext cx="5304024" cy="4154984"/>
          </a:xfrm>
          <a:prstGeom prst="rect">
            <a:avLst/>
          </a:prstGeom>
          <a:noFill/>
        </p:spPr>
        <p:txBody>
          <a:bodyPr wrap="square">
            <a:spAutoFit/>
          </a:bodyPr>
          <a:lstStyle/>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mae'r rhaglen Cynllun Gwên yn darparu taflenni gweithgareddau er mwyn helpu i gefnogi dysgu i blant</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creu gwersi i ysgolion fydd yn cefnogi dysgu am ddannedd e.e. drwy sgiliau creadigol / ffurfio geiriau / datblygu deheurwydd </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darparu cynlluniau gwersi a chyflwyniadau i ysgolion </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yn cefnogi dysgu am iechyd e.e. bioleg / bwyd ac ymddygiad / arbrofion gwyddoniaeth</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cefnogi cyflawniadau ysgolion wrth hybu iechyd y geg drwy ddyfarnu placiau cyflwyno</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hybu bwydo ar y fron a diddyfnu iach, a sut i symud o fwydo o’r fron neu fwydo o botel </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hyrwyddo bwyd, byrbrydau (er enghraifft, ffrwythau ffres) a diodydd (dŵr a llaeth) sy'n rhan o </a:t>
            </a:r>
            <a:r>
              <a:rPr lang="cy-GB" sz="1100" dirty="0" err="1">
                <a:solidFill>
                  <a:srgbClr val="000000"/>
                </a:solidFill>
                <a:effectLst/>
                <a:latin typeface="+mj-lt"/>
                <a:ea typeface="Times New Roman" panose="02020603050405020304" pitchFamily="18" charset="0"/>
              </a:rPr>
              <a:t>ddeiet</a:t>
            </a:r>
            <a:r>
              <a:rPr lang="cy-GB" sz="1100" dirty="0">
                <a:solidFill>
                  <a:srgbClr val="000000"/>
                </a:solidFill>
                <a:effectLst/>
                <a:latin typeface="+mj-lt"/>
                <a:ea typeface="Times New Roman" panose="02020603050405020304" pitchFamily="18" charset="0"/>
              </a:rPr>
              <a:t> iachach</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hyrwyddo'r defnydd o bast dannedd fflworid cyn gynted ag y bydd dannedd yn dod drwodd, yn enwedig y peth olaf cyn amser gwely</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darparu arddangosiadau ymarferol o sut i ofalu am ddannedd plentyn ac annog brwsio dannedd o oed cynnar</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rhoi cyngor ar ddewisiadau eraill yn lle bwydydd, diodydd a byrbrydau siwgr </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annog rhieni i ddefnyddio meddyginiaeth heb siwgr</a:t>
            </a:r>
            <a:endParaRPr lang="en-GB" sz="1200" dirty="0">
              <a:effectLst/>
              <a:latin typeface="+mj-lt"/>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mj-lt"/>
                <a:ea typeface="Times New Roman" panose="02020603050405020304" pitchFamily="18" charset="0"/>
              </a:rPr>
              <a:t>annog teuluoedd i fynd â'u plant i bractis deintyddol unwaith y byddan nhw’n cael eu dant cyntaf / erbyn eu pen-blwydd cyntaf</a:t>
            </a:r>
            <a:endParaRPr lang="en-GB" sz="1200" dirty="0">
              <a:effectLst/>
              <a:latin typeface="+mj-lt"/>
              <a:ea typeface="Times New Roman" panose="02020603050405020304" pitchFamily="18" charset="0"/>
            </a:endParaRPr>
          </a:p>
          <a:p>
            <a:r>
              <a:rPr lang="en-GB" sz="1100" dirty="0">
                <a:solidFill>
                  <a:srgbClr val="000000"/>
                </a:solidFill>
                <a:effectLst/>
                <a:latin typeface="+mj-lt"/>
                <a:ea typeface="Times New Roman" panose="02020603050405020304" pitchFamily="18" charset="0"/>
              </a:rPr>
              <a:t> </a:t>
            </a:r>
            <a:endParaRPr lang="en-GB" sz="1200" dirty="0">
              <a:effectLst/>
              <a:latin typeface="+mj-lt"/>
              <a:ea typeface="Times New Roman" panose="02020603050405020304" pitchFamily="18" charset="0"/>
            </a:endParaRPr>
          </a:p>
          <a:p>
            <a:r>
              <a:rPr lang="cy-GB" sz="1100" dirty="0">
                <a:solidFill>
                  <a:srgbClr val="000000"/>
                </a:solidFill>
                <a:effectLst/>
                <a:latin typeface="+mj-lt"/>
                <a:ea typeface="Times New Roman" panose="02020603050405020304" pitchFamily="18" charset="0"/>
              </a:rPr>
              <a:t>Nid yw’r rhestr hon yn gynhwysfawr. </a:t>
            </a:r>
            <a:endParaRPr lang="en-GB" sz="1200" dirty="0">
              <a:effectLst/>
              <a:latin typeface="+mj-lt"/>
              <a:ea typeface="Times New Roman" panose="02020603050405020304" pitchFamily="18" charset="0"/>
            </a:endParaRPr>
          </a:p>
          <a:p>
            <a:r>
              <a:rPr lang="cy-GB" sz="1100" dirty="0">
                <a:solidFill>
                  <a:srgbClr val="000000"/>
                </a:solidFill>
                <a:effectLst/>
                <a:latin typeface="+mj-lt"/>
                <a:ea typeface="Times New Roman" panose="02020603050405020304" pitchFamily="18" charset="0"/>
              </a:rPr>
              <a:t>Rhowch farciau am unrhyw ateb perthnasol arall.</a:t>
            </a:r>
            <a:endParaRPr lang="en-GB"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2325292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2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880538" y="1060850"/>
            <a:ext cx="6097097" cy="5598785"/>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EBA5C49E-B268-F411-4D28-A435A66C9084}"/>
              </a:ext>
            </a:extLst>
          </p:cNvPr>
          <p:cNvSpPr txBox="1"/>
          <p:nvPr/>
        </p:nvSpPr>
        <p:spPr>
          <a:xfrm>
            <a:off x="214365" y="1046363"/>
            <a:ext cx="5020108" cy="5693866"/>
          </a:xfrm>
          <a:prstGeom prst="rect">
            <a:avLst/>
          </a:prstGeom>
          <a:noFill/>
        </p:spPr>
        <p:txBody>
          <a:bodyPr wrap="square">
            <a:spAutoFit/>
          </a:bodyPr>
          <a:lstStyle/>
          <a:p>
            <a:r>
              <a:rPr lang="en-US" sz="1400" dirty="0"/>
              <a:t>There are lots of ways we help children to improve their oral health and lots of services there to help, For example  a few services could </a:t>
            </a:r>
            <a:r>
              <a:rPr lang="en-US" sz="1400" dirty="0" err="1"/>
              <a:t>genuinly</a:t>
            </a:r>
            <a:r>
              <a:rPr lang="en-US" sz="1400" dirty="0"/>
              <a:t> just involve going to school, Schools will play a big role in improving oral health as they will teach children how to brush their teeth and could teach them in a fun way so it encourages and makes children want to brush their teeth, They could even bring in services such as Designed to smile who have helped thousands of children, They will teach all the </a:t>
            </a:r>
            <a:r>
              <a:rPr lang="en-US" sz="1400" dirty="0" err="1"/>
              <a:t>positvies</a:t>
            </a:r>
            <a:r>
              <a:rPr lang="en-US" sz="1400" dirty="0"/>
              <a:t> of teeth brushing and what can happen if not, they will bring in toothbrushes for the children to show them how to use and how long to use them for, There are lots of reasons a child my not have good oral health, some reasons may be cant afford it financially, </a:t>
            </a:r>
            <a:r>
              <a:rPr lang="en-US" sz="1400" dirty="0" err="1"/>
              <a:t>dont</a:t>
            </a:r>
            <a:r>
              <a:rPr lang="en-US" sz="1400" dirty="0"/>
              <a:t> know how to brush them, </a:t>
            </a:r>
            <a:r>
              <a:rPr lang="en-US" sz="1400" dirty="0" err="1"/>
              <a:t>dont</a:t>
            </a:r>
            <a:r>
              <a:rPr lang="en-US" sz="1400" dirty="0"/>
              <a:t> have positive role models, unhealthy eating </a:t>
            </a:r>
            <a:r>
              <a:rPr lang="en-US" sz="1400" dirty="0" err="1"/>
              <a:t>etc</a:t>
            </a:r>
            <a:r>
              <a:rPr lang="en-US" sz="1400" dirty="0"/>
              <a:t>, For these reasons there is an aim in </a:t>
            </a:r>
            <a:r>
              <a:rPr lang="en-US" sz="1400" dirty="0" err="1"/>
              <a:t>wales</a:t>
            </a:r>
            <a:r>
              <a:rPr lang="en-US" sz="1400" dirty="0"/>
              <a:t> for a healthier </a:t>
            </a:r>
            <a:r>
              <a:rPr lang="en-US" sz="1400" dirty="0" err="1"/>
              <a:t>wales</a:t>
            </a:r>
            <a:r>
              <a:rPr lang="en-US" sz="1400" dirty="0"/>
              <a:t> and </a:t>
            </a:r>
            <a:r>
              <a:rPr lang="en-US" sz="1400" dirty="0" err="1"/>
              <a:t>thetre</a:t>
            </a:r>
            <a:r>
              <a:rPr lang="en-US" sz="1400" dirty="0"/>
              <a:t> are services to help, if you cannot afford the </a:t>
            </a:r>
            <a:r>
              <a:rPr lang="en-US" sz="1400" dirty="0" err="1"/>
              <a:t>asic</a:t>
            </a:r>
            <a:r>
              <a:rPr lang="en-US" sz="1400" dirty="0"/>
              <a:t> needs like a toothbrush or toothpaste then it can be provided by </a:t>
            </a:r>
            <a:r>
              <a:rPr lang="en-US" sz="1400" dirty="0" err="1"/>
              <a:t>servcies</a:t>
            </a:r>
            <a:r>
              <a:rPr lang="en-US" sz="1400" dirty="0"/>
              <a:t> such as designed to smile or if your in a flying start area then they could help, Some services could be somebody posting posters all about improvement of oral health with lots of </a:t>
            </a:r>
            <a:r>
              <a:rPr lang="en-US" sz="1400" dirty="0" err="1"/>
              <a:t>facual</a:t>
            </a:r>
            <a:r>
              <a:rPr lang="en-US" sz="1400" dirty="0"/>
              <a:t> information of the importance of oral care, Schools are </a:t>
            </a:r>
            <a:r>
              <a:rPr lang="en-US" sz="1400" dirty="0" err="1"/>
              <a:t>helpng</a:t>
            </a:r>
            <a:r>
              <a:rPr lang="en-US" sz="1400" dirty="0"/>
              <a:t> massively with this aim and have even put in place a healthy eating in school in aims to bring up a </a:t>
            </a:r>
            <a:r>
              <a:rPr lang="en-US" sz="1400" dirty="0" err="1"/>
              <a:t>childs</a:t>
            </a:r>
            <a:r>
              <a:rPr lang="en-US" sz="1400" dirty="0"/>
              <a:t> well-being, but also by doing this it is reducing the amount of </a:t>
            </a:r>
            <a:r>
              <a:rPr lang="en-US" sz="1400" dirty="0" err="1"/>
              <a:t>cacvities</a:t>
            </a:r>
            <a:r>
              <a:rPr lang="en-US" sz="1400" dirty="0"/>
              <a:t> a child has which will bring them to good oral health.</a:t>
            </a:r>
            <a:endParaRPr lang="en-GB" sz="1400" dirty="0"/>
          </a:p>
        </p:txBody>
      </p:sp>
      <p:sp>
        <p:nvSpPr>
          <p:cNvPr id="2" name="TextBox 1">
            <a:extLst>
              <a:ext uri="{FF2B5EF4-FFF2-40B4-BE49-F238E27FC236}">
                <a16:creationId xmlns:a16="http://schemas.microsoft.com/office/drawing/2014/main" id="{19C2AFC2-BFC1-AE5A-1274-D6C269FDDD69}"/>
              </a:ext>
            </a:extLst>
          </p:cNvPr>
          <p:cNvSpPr txBox="1"/>
          <p:nvPr/>
        </p:nvSpPr>
        <p:spPr>
          <a:xfrm>
            <a:off x="6143843" y="1349183"/>
            <a:ext cx="5696059" cy="5047536"/>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endParaRPr lang="cy-GB" b="1" i="1" dirty="0">
              <a:solidFill>
                <a:srgbClr val="0070C0"/>
              </a:solidFill>
              <a:latin typeface="Calibri" panose="020F0502020204030204" pitchFamily="34" charset="0"/>
              <a:ea typeface="Times New Roman" panose="02020603050405020304" pitchFamily="18" charset="0"/>
              <a:cs typeface="Times New Roman" panose="02020603050405020304" pitchFamily="18" charset="0"/>
            </a:endParaRPr>
          </a:p>
          <a:p>
            <a:r>
              <a:rPr lang="cy-GB" sz="1800" i="1" kern="1200"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a:t>
            </a:r>
            <a:r>
              <a:rPr lang="cy-GB" i="1" dirty="0">
                <a:solidFill>
                  <a:srgbClr val="0070C0"/>
                </a:solidFill>
                <a:latin typeface="Calibri" panose="020F0502020204030204" pitchFamily="34" charset="0"/>
                <a:ea typeface="Calibri" panose="020F0502020204030204" pitchFamily="34" charset="0"/>
                <a:cs typeface="Calibri" panose="020F0502020204030204" pitchFamily="34" charset="0"/>
              </a:rPr>
              <a:t>Mae'r ymgeisydd hwn wedi dangos dealltwriaeth gadarn o'r cwestiwn a'r disgwyliadau ar gyfer yr ymateb. Mae'r ymateb yn dangos gwybodaeth a dealltwriaeth lefel uchel am y Rhaglen Cynllun Gwên a hybu gofal iechyd y geg da mewn ysgolion a lleoliadau gofal plant. Mae'n codi pwyntiau allweddol megis bod y gwasanaeth yn helpu i ddatblygu arferion teuluol da drwy roi cyngor i deuluoedd â phlant ifanc drwy gefnogi rôl modelau rôl cadarnhaol, hybu addysg drwy ddarparu gwybodaeth ffeithiol, cefnogi bwyta'n iach a darparu brwsys dannedd a phast dannedd.</a:t>
            </a:r>
            <a:r>
              <a:rPr lang="en-GB" dirty="0">
                <a:solidFill>
                  <a:srgbClr val="0070C0"/>
                </a:solidFill>
                <a:latin typeface="Calibri" panose="020F0502020204030204" pitchFamily="34" charset="0"/>
                <a:ea typeface="Calibri" panose="020F0502020204030204" pitchFamily="34" charset="0"/>
                <a:cs typeface="Calibri" panose="020F0502020204030204" pitchFamily="34" charset="0"/>
              </a:rPr>
              <a:t> </a:t>
            </a:r>
            <a:r>
              <a:rPr lang="cy-GB" b="1" i="1" dirty="0">
                <a:solidFill>
                  <a:srgbClr val="0070C0"/>
                </a:solidFill>
                <a:latin typeface="Calibri" panose="020F0502020204030204" pitchFamily="34" charset="0"/>
                <a:ea typeface="Calibri" panose="020F0502020204030204" pitchFamily="34" charset="0"/>
                <a:cs typeface="Calibri" panose="020F0502020204030204" pitchFamily="34" charset="0"/>
              </a:rPr>
              <a:t>​</a:t>
            </a:r>
            <a:br>
              <a:rPr lang="cy-GB" b="1" i="1" dirty="0">
                <a:solidFill>
                  <a:srgbClr val="0070C0"/>
                </a:solidFill>
                <a:latin typeface="Calibri" panose="020F0502020204030204" pitchFamily="34" charset="0"/>
                <a:ea typeface="Calibri" panose="020F0502020204030204" pitchFamily="34" charset="0"/>
                <a:cs typeface="Calibri" panose="020F0502020204030204" pitchFamily="34" charset="0"/>
              </a:rPr>
            </a:br>
            <a:endParaRPr lang="cy-GB" sz="800" b="1" i="1" dirty="0">
              <a:solidFill>
                <a:srgbClr val="0070C0"/>
              </a:solidFill>
              <a:latin typeface="Calibri" panose="020F0502020204030204" pitchFamily="34" charset="0"/>
              <a:ea typeface="Calibri" panose="020F0502020204030204" pitchFamily="34" charset="0"/>
              <a:cs typeface="Calibri" panose="020F0502020204030204" pitchFamily="34" charset="0"/>
            </a:endParaRPr>
          </a:p>
          <a:p>
            <a:r>
              <a:rPr lang="cy-GB" sz="1800" b="1" i="1" kern="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Awgrym paratoi ar gyfer yr arholiad</a:t>
            </a:r>
            <a:r>
              <a:rPr lang="en-GB" sz="1800" kern="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p>
          <a:p>
            <a:r>
              <a:rPr lang="cy-GB" sz="1800" i="1" kern="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Roedd yr ymateb hwn yn rhoi amrywiaeth o awgrymiadau oedd yn glir ac yn mynegi dealltwriaeth gadarn ac ymateb gwybodus. Enghraifft ragorol sy'n dangos gwybodaeth a dealltwriaeth fanwl. </a:t>
            </a:r>
            <a:r>
              <a:rPr lang="en-GB" sz="1800" kern="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 </a:t>
            </a:r>
            <a:br>
              <a:rPr lang="en-GB" kern="100" dirty="0">
                <a:solidFill>
                  <a:srgbClr val="0070C0"/>
                </a:solidFill>
                <a:latin typeface="Calibri" panose="020F0502020204030204" pitchFamily="34" charset="0"/>
                <a:ea typeface="Calibri" panose="020F0502020204030204" pitchFamily="34" charset="0"/>
                <a:cs typeface="Calibri" panose="020F0502020204030204" pitchFamily="34" charset="0"/>
              </a:rPr>
            </a:br>
            <a:endParaRPr lang="en-GB" sz="800" dirty="0">
              <a:solidFill>
                <a:srgbClr val="0070C0"/>
              </a:solidFill>
              <a:effectLst/>
              <a:latin typeface="Calibri" panose="020F0502020204030204" pitchFamily="34" charset="0"/>
              <a:ea typeface="Calibri" panose="020F0502020204030204" pitchFamily="34" charset="0"/>
              <a:cs typeface="Calibri" panose="020F0502020204030204" pitchFamily="34"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8/8 </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CFCE446F-536A-A37F-7597-6E50EC5A93DF}"/>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71A7C973-F9D7-A634-AB14-52A690FFC4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843869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2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5822732" y="1060850"/>
            <a:ext cx="6068207" cy="5598785"/>
          </a:xfrm>
          <a:prstGeom prst="wedgeRoundRectCallout">
            <a:avLst>
              <a:gd name="adj1" fmla="val -60286"/>
              <a:gd name="adj2" fmla="val -4181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35AD1945-6105-FD48-8029-7A0D324BD828}"/>
              </a:ext>
            </a:extLst>
          </p:cNvPr>
          <p:cNvSpPr txBox="1"/>
          <p:nvPr/>
        </p:nvSpPr>
        <p:spPr>
          <a:xfrm>
            <a:off x="282011" y="937029"/>
            <a:ext cx="4924471" cy="5693866"/>
          </a:xfrm>
          <a:prstGeom prst="rect">
            <a:avLst/>
          </a:prstGeom>
          <a:noFill/>
        </p:spPr>
        <p:txBody>
          <a:bodyPr wrap="square">
            <a:spAutoFit/>
          </a:bodyPr>
          <a:lstStyle/>
          <a:p>
            <a:r>
              <a:rPr lang="en-US" sz="1400" dirty="0"/>
              <a:t>designed to smile focuses on improving children's oral health in </a:t>
            </a:r>
            <a:r>
              <a:rPr lang="en-US" sz="1400" dirty="0" err="1"/>
              <a:t>wales</a:t>
            </a:r>
            <a:r>
              <a:rPr lang="en-US" sz="1400" dirty="0"/>
              <a:t> to prevent gum disease or decay. designed to smile can visit childcare settings to discuss the importance of oral care and provide resources such as tooth brushes and tooth paste that is age </a:t>
            </a:r>
            <a:r>
              <a:rPr lang="en-US" sz="1400" dirty="0" err="1"/>
              <a:t>apppropriate</a:t>
            </a:r>
            <a:r>
              <a:rPr lang="en-US" sz="1400" dirty="0"/>
              <a:t> for the child. designed to smile also has a website that gives children and parents access to information to improve oral care. designed to smile also discusses the affect our diet has on our oral health. if the child has oral health issues designed to smile can help by providing information to help and dentists can refer the child to other </a:t>
            </a:r>
            <a:r>
              <a:rPr lang="en-US" sz="1400" dirty="0" err="1"/>
              <a:t>proffessionals</a:t>
            </a:r>
            <a:r>
              <a:rPr lang="en-US" sz="1400" dirty="0"/>
              <a:t> such as a </a:t>
            </a:r>
            <a:r>
              <a:rPr lang="en-US" sz="1400" dirty="0" err="1"/>
              <a:t>nutitionist</a:t>
            </a:r>
            <a:r>
              <a:rPr lang="en-US" sz="1400" dirty="0"/>
              <a:t> or a oral </a:t>
            </a:r>
            <a:r>
              <a:rPr lang="en-US" sz="1400" dirty="0" err="1"/>
              <a:t>hygenist</a:t>
            </a:r>
            <a:r>
              <a:rPr lang="en-US" sz="1400" dirty="0"/>
              <a:t>. as this is a </a:t>
            </a:r>
            <a:r>
              <a:rPr lang="en-US" sz="1400" dirty="0" err="1"/>
              <a:t>welsh</a:t>
            </a:r>
            <a:r>
              <a:rPr lang="en-US" sz="1400" dirty="0"/>
              <a:t> government </a:t>
            </a:r>
            <a:r>
              <a:rPr lang="en-US" sz="1400" dirty="0" err="1"/>
              <a:t>programme</a:t>
            </a:r>
            <a:r>
              <a:rPr lang="en-US" sz="1400" dirty="0"/>
              <a:t> every child in </a:t>
            </a:r>
            <a:r>
              <a:rPr lang="en-US" sz="1400" dirty="0" err="1"/>
              <a:t>wales</a:t>
            </a:r>
            <a:r>
              <a:rPr lang="en-US" sz="1400" dirty="0"/>
              <a:t> is entitles to have access to this service. As designed to smile promotes self care such as catering for our oral care, this will influence children to make healthy choices and become more independent. </a:t>
            </a:r>
            <a:r>
              <a:rPr lang="en-US" sz="1400" dirty="0" err="1"/>
              <a:t>welsh</a:t>
            </a:r>
            <a:r>
              <a:rPr lang="en-US" sz="1400" dirty="0"/>
              <a:t> </a:t>
            </a:r>
            <a:r>
              <a:rPr lang="en-US" sz="1400" dirty="0" err="1"/>
              <a:t>governmnet</a:t>
            </a:r>
            <a:r>
              <a:rPr lang="en-US" sz="1400" dirty="0"/>
              <a:t> see oral care as a vital life lesson so therefore designed to smile is put in place to help children and provide parents with </a:t>
            </a:r>
            <a:r>
              <a:rPr lang="en-US" sz="1400" dirty="0" err="1"/>
              <a:t>adivse</a:t>
            </a:r>
            <a:r>
              <a:rPr lang="en-US" sz="1400" dirty="0"/>
              <a:t> and </a:t>
            </a:r>
            <a:r>
              <a:rPr lang="en-US" sz="1400" dirty="0" err="1"/>
              <a:t>guidence</a:t>
            </a:r>
            <a:r>
              <a:rPr lang="en-US" sz="1400" dirty="0"/>
              <a:t>. in childcare settings the children are given a tooth brush and the correct amount of tooth paste for brushing their teeth. this ensures that the children are brushing their teeth correctly and for the appropriate amount of time. designed to smile also provide videos on their website with songs the children can sing while brushing their teeth which helps the children to brush their teeth for longer.</a:t>
            </a:r>
            <a:endParaRPr lang="en-GB" sz="1400" dirty="0"/>
          </a:p>
        </p:txBody>
      </p:sp>
      <p:sp>
        <p:nvSpPr>
          <p:cNvPr id="2" name="TextBox 1">
            <a:extLst>
              <a:ext uri="{FF2B5EF4-FFF2-40B4-BE49-F238E27FC236}">
                <a16:creationId xmlns:a16="http://schemas.microsoft.com/office/drawing/2014/main" id="{E4A591B9-E170-BC4E-01CB-E0788992B4C0}"/>
              </a:ext>
            </a:extLst>
          </p:cNvPr>
          <p:cNvSpPr txBox="1"/>
          <p:nvPr/>
        </p:nvSpPr>
        <p:spPr>
          <a:xfrm>
            <a:off x="6227379" y="1207292"/>
            <a:ext cx="5663560" cy="5447645"/>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p>
          <a:p>
            <a:endParaRPr lang="cy-GB" sz="800" b="1" i="1" dirty="0">
              <a:solidFill>
                <a:srgbClr val="4472C4"/>
              </a:solidFill>
              <a:latin typeface="Calibri" panose="020F0502020204030204" pitchFamily="34" charset="0"/>
              <a:ea typeface="Times New Roman" panose="02020603050405020304" pitchFamily="18" charset="0"/>
              <a:cs typeface="Times New Roman" panose="02020603050405020304" pitchFamily="18" charset="0"/>
            </a:endParaRPr>
          </a:p>
          <a:p>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rhoi amrywiaeth allweddol o feysydd sy'n ymwneud â'r amrywiaeth o weithwyr proffesiynol sy'n ymwneud â'r Rhaglen Cynllun Gwên ac yn trafod effaith iechyd a deiet ar iechyd y geg, megis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if</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the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child</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has</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oral</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health</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issues</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designed</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to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smile</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can help by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providing</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information</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to help and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dentists</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can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refer</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the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child</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to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other</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professionals</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such</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as a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nutritionist</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or a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oral</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hygienist</a:t>
            </a:r>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cysylltu â'r gwasanaethau mae Cymru'n eu darparu i helpu i atal ac amddiffyn dannedd plant rhag pydredd dannedd.</a:t>
            </a:r>
            <a:r>
              <a:rPr lang="en-GB"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br>
              <a:rPr lang="en-GB" sz="16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br>
            <a:endParaRPr lang="en-GB" sz="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i="1" kern="100" dirty="0">
              <a:effectLst/>
              <a:latin typeface="Aptos" panose="020B0004020202020204" pitchFamily="34" charset="0"/>
              <a:ea typeface="Aptos" panose="020B0004020202020204" pitchFamily="34" charset="0"/>
              <a:cs typeface="Times New Roman" panose="02020603050405020304" pitchFamily="18" charset="0"/>
            </a:endParaRPr>
          </a:p>
          <a:p>
            <a:r>
              <a:rPr lang="cy-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Dyma enghraifft o ymateb rhagorol gyda gwahaniaethau amrywiol o'r ymateb blaenorol. Mae'r ddwy enghraifft sydd wedi'u darparu yn rhagorol o ran lefel y wybodaeth a'r ddealltwriaeth sydd wedi'i mynegi ac maent wedi ennill ystod eang o'r marciau sydd ar gael yn y cynllun marcio.</a:t>
            </a:r>
            <a:r>
              <a:rPr lang="en-GB"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i="1" dirty="0">
              <a:effectLst/>
              <a:latin typeface="Times New Roman" panose="02020603050405020304" pitchFamily="18" charset="0"/>
              <a:ea typeface="Times New Roman" panose="02020603050405020304" pitchFamily="18" charset="0"/>
            </a:endParaRPr>
          </a:p>
          <a:p>
            <a:r>
              <a:rPr lang="cy-GB" sz="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8/8</a:t>
            </a:r>
            <a:endParaRPr lang="en-GB" sz="1800" dirty="0">
              <a:effectLst/>
              <a:latin typeface="Times New Roman" panose="02020603050405020304" pitchFamily="18" charset="0"/>
              <a:ea typeface="Times New Roman" panose="02020603050405020304" pitchFamily="18" charset="0"/>
            </a:endParaRPr>
          </a:p>
        </p:txBody>
      </p:sp>
      <p:cxnSp>
        <p:nvCxnSpPr>
          <p:cNvPr id="4" name="Straight Connector 3">
            <a:extLst>
              <a:ext uri="{FF2B5EF4-FFF2-40B4-BE49-F238E27FC236}">
                <a16:creationId xmlns:a16="http://schemas.microsoft.com/office/drawing/2014/main" id="{E6FCDA08-F7D5-50BB-B65D-729E20901C9D}"/>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12DB0156-51D7-26F0-3417-E1488932F0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1719499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4(a) </a:t>
            </a:r>
            <a:r>
              <a:rPr lang="1106" sz="1800" dirty="0"/>
              <a:t>a'r cynllun marcio </a:t>
            </a:r>
            <a:endParaRPr lang="en-GB" sz="1800" dirty="0"/>
          </a:p>
        </p:txBody>
      </p:sp>
      <p:sp>
        <p:nvSpPr>
          <p:cNvPr id="25" name="TextBox 24">
            <a:extLst>
              <a:ext uri="{FF2B5EF4-FFF2-40B4-BE49-F238E27FC236}">
                <a16:creationId xmlns:a16="http://schemas.microsoft.com/office/drawing/2014/main" id="{0E46DCE2-3062-37C1-AB9B-D8791BEB24D8}"/>
              </a:ext>
            </a:extLst>
          </p:cNvPr>
          <p:cNvSpPr txBox="1"/>
          <p:nvPr/>
        </p:nvSpPr>
        <p:spPr>
          <a:xfrm>
            <a:off x="6260426" y="120417"/>
            <a:ext cx="3381115" cy="738664"/>
          </a:xfrm>
          <a:prstGeom prst="rect">
            <a:avLst/>
          </a:prstGeom>
          <a:noFill/>
        </p:spPr>
        <p:txBody>
          <a:bodyPr wrap="square">
            <a:spAutoFit/>
          </a:bodyPr>
          <a:lstStyle/>
          <a:p>
            <a:r>
              <a:rPr lang="en-GB" sz="1400" dirty="0">
                <a:solidFill>
                  <a:srgbClr val="0070C0"/>
                </a:solidFill>
              </a:rPr>
              <a:t>Command Verb: </a:t>
            </a:r>
            <a:r>
              <a:rPr lang="en-GB" sz="1400" b="1" i="1" dirty="0" err="1">
                <a:solidFill>
                  <a:srgbClr val="0070C0"/>
                </a:solidFill>
              </a:rPr>
              <a:t>Amlinellwch</a:t>
            </a:r>
            <a:r>
              <a:rPr lang="en-GB" sz="1400" i="1" dirty="0">
                <a:solidFill>
                  <a:srgbClr val="0070C0"/>
                </a:solidFill>
              </a:rPr>
              <a:t> </a:t>
            </a:r>
            <a:r>
              <a:rPr lang="en-GB" sz="1400" i="1" dirty="0" err="1">
                <a:solidFill>
                  <a:srgbClr val="0070C0"/>
                </a:solidFill>
              </a:rPr>
              <a:t>Amlinellu'r</a:t>
            </a:r>
            <a:r>
              <a:rPr lang="en-GB" sz="1400" i="1" dirty="0">
                <a:solidFill>
                  <a:srgbClr val="0070C0"/>
                </a:solidFill>
              </a:rPr>
              <a:t>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rhoi</a:t>
            </a:r>
            <a:r>
              <a:rPr lang="en-GB" sz="1400" i="1" dirty="0">
                <a:solidFill>
                  <a:srgbClr val="0070C0"/>
                </a:solidFill>
              </a:rPr>
              <a:t> </a:t>
            </a:r>
            <a:r>
              <a:rPr lang="en-GB" sz="1400" i="1" dirty="0" err="1">
                <a:solidFill>
                  <a:srgbClr val="0070C0"/>
                </a:solidFill>
              </a:rPr>
              <a:t>disgrifiad</a:t>
            </a:r>
            <a:r>
              <a:rPr lang="en-GB" sz="1400" i="1" dirty="0">
                <a:solidFill>
                  <a:srgbClr val="0070C0"/>
                </a:solidFill>
              </a:rPr>
              <a:t> </a:t>
            </a:r>
            <a:r>
              <a:rPr lang="en-GB" sz="1400" i="1" dirty="0" err="1">
                <a:solidFill>
                  <a:srgbClr val="0070C0"/>
                </a:solidFill>
              </a:rPr>
              <a:t>cryno</a:t>
            </a:r>
            <a:r>
              <a:rPr lang="en-GB" sz="1400" i="1" dirty="0">
                <a:solidFill>
                  <a:srgbClr val="0070C0"/>
                </a:solidFill>
              </a:rPr>
              <a:t> neu </a:t>
            </a:r>
            <a:r>
              <a:rPr lang="en-GB" sz="1400" i="1" dirty="0" err="1">
                <a:solidFill>
                  <a:srgbClr val="0070C0"/>
                </a:solidFill>
              </a:rPr>
              <a:t>brif</a:t>
            </a:r>
            <a:r>
              <a:rPr lang="en-GB" sz="1400" i="1" dirty="0">
                <a:solidFill>
                  <a:srgbClr val="0070C0"/>
                </a:solidFill>
              </a:rPr>
              <a:t> </a:t>
            </a:r>
            <a:r>
              <a:rPr lang="en-GB" sz="1400" i="1" dirty="0" err="1">
                <a:solidFill>
                  <a:srgbClr val="0070C0"/>
                </a:solidFill>
              </a:rPr>
              <a:t>nodweddion</a:t>
            </a:r>
            <a:endParaRPr lang="en-GB" sz="1400" i="1" dirty="0">
              <a:solidFill>
                <a:srgbClr val="0070C0"/>
              </a:solidFill>
              <a:highlight>
                <a:srgbClr val="FFFF00"/>
              </a:highlight>
            </a:endParaRPr>
          </a:p>
        </p:txBody>
      </p:sp>
      <p:sp>
        <p:nvSpPr>
          <p:cNvPr id="5" name="TextBox 4">
            <a:extLst>
              <a:ext uri="{FF2B5EF4-FFF2-40B4-BE49-F238E27FC236}">
                <a16:creationId xmlns:a16="http://schemas.microsoft.com/office/drawing/2014/main" id="{AF443D56-A96A-A3C0-0BBE-70F0B1CC5336}"/>
              </a:ext>
            </a:extLst>
          </p:cNvPr>
          <p:cNvSpPr txBox="1"/>
          <p:nvPr/>
        </p:nvSpPr>
        <p:spPr>
          <a:xfrm>
            <a:off x="123092" y="3906727"/>
            <a:ext cx="5972908" cy="2800767"/>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rPr>
              <a:t>7 marc.</a:t>
            </a:r>
            <a:r>
              <a:rPr lang="cy-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en-GB" sz="1100" b="1"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rPr>
              <a:t>am amlinelliad nad yw’n haeddu ennill marciau.</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1-2 farc </a:t>
            </a:r>
            <a:r>
              <a:rPr lang="cy-GB" sz="1100" dirty="0">
                <a:effectLst/>
                <a:latin typeface="Arial" panose="020B0604020202020204" pitchFamily="34" charset="0"/>
                <a:ea typeface="Times New Roman" panose="02020603050405020304" pitchFamily="18" charset="0"/>
              </a:rPr>
              <a:t>am amlinelliad cyfyngedig sy'n dangos gwybodaeth a dealltwriaeth gyfyngedig o werth sgrinio rheolaidd sy’n digwydd fel rhan o ofal </a:t>
            </a:r>
            <a:endParaRPr lang="en-GB" sz="1100" dirty="0">
              <a:effectLst/>
              <a:latin typeface="Times New Roman" panose="02020603050405020304" pitchFamily="18" charset="0"/>
              <a:ea typeface="Times New Roman" panose="02020603050405020304" pitchFamily="18" charset="0"/>
            </a:endParaRPr>
          </a:p>
          <a:p>
            <a:r>
              <a:rPr lang="cy-GB" sz="1100" dirty="0">
                <a:effectLst/>
                <a:latin typeface="Arial" panose="020B0604020202020204" pitchFamily="34" charset="0"/>
                <a:ea typeface="Times New Roman" panose="02020603050405020304" pitchFamily="18" charset="0"/>
              </a:rPr>
              <a:t>cyn-enedigol yn ystod beichiogrwydd.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3-4 marc </a:t>
            </a:r>
            <a:r>
              <a:rPr lang="cy-GB" sz="1100" dirty="0">
                <a:effectLst/>
                <a:latin typeface="Arial" panose="020B0604020202020204" pitchFamily="34" charset="0"/>
                <a:ea typeface="Times New Roman" panose="02020603050405020304" pitchFamily="18" charset="0"/>
              </a:rPr>
              <a:t>am amlinelliad da sy'n dangos rhywfaint o wybodaeth a dealltwriaeth o werth sgrinio rheolaidd sy’n digwydd fel rhan o ofal cyn-enedigol yn ystod beichiogrwydd.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5-6 marc </a:t>
            </a:r>
            <a:r>
              <a:rPr lang="cy-GB" sz="1100" dirty="0">
                <a:effectLst/>
                <a:latin typeface="Arial" panose="020B0604020202020204" pitchFamily="34" charset="0"/>
                <a:ea typeface="Times New Roman" panose="02020603050405020304" pitchFamily="18" charset="0"/>
              </a:rPr>
              <a:t>am amlinelliad da iawn sy'n dangos gwybodaeth a dealltwriaeth gadarn o werth sgrinio rheolaidd sy’n digwydd fel rhan o ofal cyn-enedigol yn ystod beichiogrwydd.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b="1" dirty="0">
                <a:effectLst/>
                <a:latin typeface="Arial" panose="020B0604020202020204" pitchFamily="34" charset="0"/>
                <a:ea typeface="Times New Roman" panose="02020603050405020304" pitchFamily="18" charset="0"/>
              </a:rPr>
              <a:t>Rhowch 7 marc </a:t>
            </a:r>
            <a:r>
              <a:rPr lang="cy-GB" sz="1100" dirty="0">
                <a:effectLst/>
                <a:latin typeface="Arial" panose="020B0604020202020204" pitchFamily="34" charset="0"/>
                <a:ea typeface="Times New Roman" panose="02020603050405020304" pitchFamily="18" charset="0"/>
              </a:rPr>
              <a:t>am amlinelliad rhagorol sy'n dangos gwybodaeth a dealltwriaeth fanwl o werth sgrinio rheolaidd sy’n digwydd fel rhan o ofal cyn-enedigol yn ystod beichiogrwydd. </a:t>
            </a:r>
            <a:endParaRPr lang="en-GB" sz="11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6DB7333F-5DBC-4239-4399-D28D4DF27DE4}"/>
              </a:ext>
            </a:extLst>
          </p:cNvPr>
          <p:cNvSpPr txBox="1"/>
          <p:nvPr/>
        </p:nvSpPr>
        <p:spPr>
          <a:xfrm>
            <a:off x="6260426" y="918104"/>
            <a:ext cx="5808482" cy="6017032"/>
          </a:xfrm>
          <a:prstGeom prst="rect">
            <a:avLst/>
          </a:prstGeom>
          <a:noFill/>
        </p:spPr>
        <p:txBody>
          <a:bodyPr wrap="square">
            <a:spAutoFit/>
          </a:bodyPr>
          <a:lstStyle/>
          <a:p>
            <a:r>
              <a:rPr lang="cy-GB" sz="1100" dirty="0">
                <a:effectLst/>
                <a:latin typeface="Arial" panose="020B0604020202020204" pitchFamily="34" charset="0"/>
                <a:ea typeface="Times New Roman" panose="02020603050405020304" pitchFamily="18" charset="0"/>
              </a:rPr>
              <a:t>Gall yr ateb gyfeirio at y canlynol: </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gall profion sgrinio helpu i ganfod rhai o'r cyflyrau fyddai’n gallu effeithio ar y fam neu'r babi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mae'r profion yn dangos pa siawns sydd yna fod cyflwr meddygol yn effeithio ar y fam neu'r babi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mae'r profion sy’n cael eu cynnig yn cynnwys profion gwaed a sganiau uwchsain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mae profion sgrinio yn dangos a oes gan eich babi fwy o siawns o gael cyflwr penodol</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yn helpu i wneud beichiogrwydd yn fwy diogel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cynnal gwiriadau/cadw llygad ar daldra a phwysau'r fam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profion troeth/</a:t>
            </a:r>
            <a:r>
              <a:rPr lang="cy-GB" sz="1100" dirty="0" err="1">
                <a:solidFill>
                  <a:srgbClr val="000000"/>
                </a:solidFill>
                <a:effectLst/>
                <a:latin typeface="Arial" panose="020B0604020202020204" pitchFamily="34" charset="0"/>
                <a:ea typeface="Times New Roman" panose="02020603050405020304" pitchFamily="18" charset="0"/>
              </a:rPr>
              <a:t>wrin</a:t>
            </a:r>
            <a:r>
              <a:rPr lang="cy-GB" sz="1100" dirty="0">
                <a:solidFill>
                  <a:srgbClr val="000000"/>
                </a:solidFill>
                <a:effectLst/>
                <a:latin typeface="Arial" panose="020B0604020202020204" pitchFamily="34" charset="0"/>
                <a:ea typeface="Times New Roman" panose="02020603050405020304" pitchFamily="18" charset="0"/>
              </a:rPr>
              <a:t> i wirio am brotein yn y troeth/</a:t>
            </a:r>
            <a:r>
              <a:rPr lang="cy-GB" sz="1100" dirty="0" err="1">
                <a:solidFill>
                  <a:srgbClr val="000000"/>
                </a:solidFill>
                <a:effectLst/>
                <a:latin typeface="Arial" panose="020B0604020202020204" pitchFamily="34" charset="0"/>
                <a:ea typeface="Times New Roman" panose="02020603050405020304" pitchFamily="18" charset="0"/>
              </a:rPr>
              <a:t>wrin</a:t>
            </a:r>
            <a:r>
              <a:rPr lang="cy-GB" sz="1100" dirty="0">
                <a:solidFill>
                  <a:srgbClr val="000000"/>
                </a:solidFill>
                <a:effectLst/>
                <a:latin typeface="Arial" panose="020B0604020202020204" pitchFamily="34" charset="0"/>
                <a:ea typeface="Times New Roman" panose="02020603050405020304" pitchFamily="18" charset="0"/>
              </a:rPr>
              <a:t> fyddai’n gallu bod yn arwydd o gyneclampsia</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profion pwysedd gwaed i wirio am haint neu gyflwr meddygol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profion gwaed i ddarganfod y grŵp gwaed h.y. rhag ofn y bydd angen gwaed mewn achos o waedu trwm / gwaedlif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profion gwaed i wirio am statws rhesws h.y. rhag ofn bod rhywun yn rhesws negyddol / angen mwy o ofal i fonitro er mwyn lleihau'r risg o glefyd rhesws</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sgrinio gwaed i wirio am anemia h.y. lle gallai’r fam fod angen haearn neu asid </a:t>
            </a:r>
            <a:r>
              <a:rPr lang="cy-GB" sz="1100" dirty="0" err="1">
                <a:solidFill>
                  <a:srgbClr val="000000"/>
                </a:solidFill>
                <a:effectLst/>
                <a:latin typeface="Arial" panose="020B0604020202020204" pitchFamily="34" charset="0"/>
                <a:ea typeface="Times New Roman" panose="02020603050405020304" pitchFamily="18" charset="0"/>
              </a:rPr>
              <a:t>ffolig</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cynnal gwiriadau/cadw llygad ar ddatblygiad y babi</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asesu llesiant y fam a'r baban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efallai y bydd y prawf yn dangos bod angen sgrinio pellach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 sgan sain uwchsain i weld:</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effectLst/>
                <a:latin typeface="Arial" panose="020B0604020202020204" pitchFamily="34" charset="0"/>
                <a:ea typeface="Times New Roman" panose="02020603050405020304" pitchFamily="18" charset="0"/>
              </a:rPr>
              <a:t>faint o wythnosau y mae'r fam yn feichiog</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effectLst/>
                <a:latin typeface="Arial" panose="020B0604020202020204" pitchFamily="34" charset="0"/>
                <a:ea typeface="Times New Roman" panose="02020603050405020304" pitchFamily="18" charset="0"/>
              </a:rPr>
              <a:t>a yw calon y baban yn curo </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effectLst/>
                <a:latin typeface="Arial" panose="020B0604020202020204" pitchFamily="34" charset="0"/>
                <a:ea typeface="Times New Roman" panose="02020603050405020304" pitchFamily="18" charset="0"/>
              </a:rPr>
              <a:t>a oes mwy nag un baban </a:t>
            </a:r>
            <a:endParaRPr lang="en-GB" sz="11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cy-GB" sz="1100" dirty="0">
                <a:solidFill>
                  <a:srgbClr val="000000"/>
                </a:solidFill>
                <a:effectLst/>
                <a:latin typeface="Arial" panose="020B0604020202020204" pitchFamily="34" charset="0"/>
                <a:ea typeface="Times New Roman" panose="02020603050405020304" pitchFamily="18" charset="0"/>
              </a:rPr>
              <a:t>y profion gwaed i ganfod:</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effectLst/>
                <a:latin typeface="Arial" panose="020B0604020202020204" pitchFamily="34" charset="0"/>
                <a:ea typeface="Times New Roman" panose="02020603050405020304" pitchFamily="18" charset="0"/>
              </a:rPr>
              <a:t>heintiau fyddai’n gallu niweidio eich babi e.e. HIV / hepatitis B / syffilis </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solidFill>
                  <a:srgbClr val="000000"/>
                </a:solidFill>
                <a:effectLst/>
                <a:latin typeface="Arial" panose="020B0604020202020204" pitchFamily="34" charset="0"/>
                <a:ea typeface="Times New Roman" panose="02020603050405020304" pitchFamily="18" charset="0"/>
              </a:rPr>
              <a:t>grŵp gwaed a grŵp Rhesws D,</a:t>
            </a:r>
            <a:br>
              <a:rPr lang="cy-GB" sz="1100" dirty="0">
                <a:solidFill>
                  <a:srgbClr val="000000"/>
                </a:solidFill>
                <a:effectLst/>
                <a:latin typeface="Arial" panose="020B0604020202020204" pitchFamily="34" charset="0"/>
                <a:ea typeface="Times New Roman" panose="02020603050405020304" pitchFamily="18" charset="0"/>
              </a:rPr>
            </a:br>
            <a:r>
              <a:rPr lang="cy-GB" sz="1100" dirty="0">
                <a:solidFill>
                  <a:srgbClr val="000000"/>
                </a:solidFill>
                <a:effectLst/>
                <a:latin typeface="Arial" panose="020B0604020202020204" pitchFamily="34" charset="0"/>
                <a:ea typeface="Times New Roman" panose="02020603050405020304" pitchFamily="18" charset="0"/>
              </a:rPr>
              <a:t>ac a oes unrhyw wrthgyrff yng ngwaed y fam </a:t>
            </a:r>
            <a:endParaRPr lang="en-GB" sz="1100" dirty="0">
              <a:effectLst/>
              <a:latin typeface="Times New Roman" panose="02020603050405020304" pitchFamily="18" charset="0"/>
              <a:ea typeface="Times New Roman" panose="02020603050405020304" pitchFamily="18" charset="0"/>
            </a:endParaRPr>
          </a:p>
          <a:p>
            <a:pPr marL="719138" lvl="0" indent="-342900">
              <a:buFont typeface="Courier New" panose="02070309020205020404" pitchFamily="49" charset="0"/>
              <a:buChar char="o"/>
            </a:pPr>
            <a:r>
              <a:rPr lang="cy-GB" sz="1100" dirty="0">
                <a:effectLst/>
                <a:latin typeface="Arial" panose="020B0604020202020204" pitchFamily="34" charset="0"/>
                <a:ea typeface="Times New Roman" panose="02020603050405020304" pitchFamily="18" charset="0"/>
              </a:rPr>
              <a:t>rhai anhwylderau gwaed sy’n cael eu hetifeddu e.e. cryman-gell / </a:t>
            </a:r>
            <a:r>
              <a:rPr lang="cy-GB" sz="1100" dirty="0" err="1">
                <a:effectLst/>
                <a:latin typeface="Arial" panose="020B0604020202020204" pitchFamily="34" charset="0"/>
                <a:ea typeface="Times New Roman" panose="02020603050405020304" pitchFamily="18" charset="0"/>
              </a:rPr>
              <a:t>thalasaemia</a:t>
            </a:r>
            <a:endParaRPr lang="en-GB" sz="1100" dirty="0">
              <a:effectLst/>
              <a:latin typeface="Times New Roman" panose="02020603050405020304" pitchFamily="18" charset="0"/>
              <a:ea typeface="Times New Roman" panose="02020603050405020304" pitchFamily="18" charset="0"/>
            </a:endParaRPr>
          </a:p>
          <a:p>
            <a:r>
              <a:rPr lang="en-GB" sz="1100" dirty="0">
                <a:effectLst/>
                <a:latin typeface="Arial" panose="020B0604020202020204" pitchFamily="34" charset="0"/>
                <a:ea typeface="Times New Roman" panose="02020603050405020304" pitchFamily="18" charset="0"/>
              </a:rPr>
              <a:t>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Nid yw’r rhestr hon yn gynhwysfawr. </a:t>
            </a:r>
            <a:endParaRPr lang="en-GB" sz="1100" dirty="0">
              <a:effectLst/>
              <a:latin typeface="Times New Roman" panose="02020603050405020304" pitchFamily="18" charset="0"/>
              <a:ea typeface="Times New Roman" panose="02020603050405020304" pitchFamily="18" charset="0"/>
            </a:endParaRPr>
          </a:p>
          <a:p>
            <a:r>
              <a:rPr lang="cy-GB" sz="1100" dirty="0">
                <a:solidFill>
                  <a:srgbClr val="000000"/>
                </a:solidFill>
                <a:effectLst/>
                <a:latin typeface="Arial" panose="020B0604020202020204" pitchFamily="34" charset="0"/>
                <a:ea typeface="Times New Roman" panose="02020603050405020304" pitchFamily="18" charset="0"/>
              </a:rPr>
              <a:t>Rhowch farciau am unrhyw ateb perthnasol arall.</a:t>
            </a:r>
            <a:endParaRPr lang="en-GB" sz="11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9E5FD90C-20E9-3652-5BC2-33D047ADEE3B}"/>
              </a:ext>
            </a:extLst>
          </p:cNvPr>
          <p:cNvPicPr>
            <a:picLocks noChangeAspect="1"/>
          </p:cNvPicPr>
          <p:nvPr/>
        </p:nvPicPr>
        <p:blipFill rotWithShape="1">
          <a:blip r:embed="rId2"/>
          <a:srcRect b="14102"/>
          <a:stretch/>
        </p:blipFill>
        <p:spPr>
          <a:xfrm>
            <a:off x="282011" y="1062178"/>
            <a:ext cx="5220152" cy="2631491"/>
          </a:xfrm>
          <a:prstGeom prst="rect">
            <a:avLst/>
          </a:prstGeom>
        </p:spPr>
      </p:pic>
      <p:cxnSp>
        <p:nvCxnSpPr>
          <p:cNvPr id="2" name="Straight Connector 1">
            <a:extLst>
              <a:ext uri="{FF2B5EF4-FFF2-40B4-BE49-F238E27FC236}">
                <a16:creationId xmlns:a16="http://schemas.microsoft.com/office/drawing/2014/main" id="{8F8BBCAD-0895-6395-F4FB-E374FEA741F6}"/>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6AE12948-DF4C-FB36-1A09-E9A38960A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344946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4855780" y="988988"/>
            <a:ext cx="7106066" cy="5660285"/>
          </a:xfrm>
          <a:prstGeom prst="wedgeRoundRectCallout">
            <a:avLst>
              <a:gd name="adj1" fmla="val -56252"/>
              <a:gd name="adj2" fmla="val 4549"/>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5234152" y="1070570"/>
            <a:ext cx="6558455" cy="5755422"/>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br>
              <a:rPr lang="cy-GB" sz="4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yr ymateb hwn yn rhoi amlinelliad rhagorol o werth sgrinio rheolaidd sy’n digwydd fel rhan o ofal cyn-enedigol yn ystod beichiogrwydd. Amlinellodd yr ymgeisydd hwn werthoedd megis nodi clefydau genynnol, gwirio pwysedd gwaed a churiad calon y baban. Mae dealltwriaeth dda i'w gweld o sut mae profion sgrinio yn gallu helpu i ganfod rhai o'r cyflyrau fyddai’n gallu effeithio ar y fam neu'r baban. Gwerth y profion wrth wirio pa siawns sydd bod cyflwr meddygol yn effeithio ar y fam neu'r baban ac mae'r profion sgrinio yn dangos a oes gan eich baban fwy o siawns o fod â chyflwr arno a gwerth ymwybyddiaeth i wneud y beichiogrwydd yn fwy diogel drwy leihau straen a phryder.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p>
          <a:p>
            <a:endParaRPr lang="en-GB" sz="4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hon yn enghraifft dda sy'n dangos ymateb amlinelliad wedi'i ysgrifennu'n dda. Mae pob maes sydd wedi'i amlinellu wedi'i esbonio ac yn dangos dealltwriaeth o'r pwyntiau a wnaed drwy nodi'r prif nodweddion a darparu disgrifiad byr.</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sz="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7/7</a:t>
            </a:r>
            <a:endParaRPr lang="en-GB" sz="1800" dirty="0">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C95ED96C-1522-8C20-DBFF-79A9900AC0C9}"/>
              </a:ext>
            </a:extLst>
          </p:cNvPr>
          <p:cNvSpPr txBox="1"/>
          <p:nvPr/>
        </p:nvSpPr>
        <p:spPr>
          <a:xfrm>
            <a:off x="193610" y="988988"/>
            <a:ext cx="4094611" cy="5693866"/>
          </a:xfrm>
          <a:prstGeom prst="rect">
            <a:avLst/>
          </a:prstGeom>
          <a:noFill/>
        </p:spPr>
        <p:txBody>
          <a:bodyPr wrap="square">
            <a:spAutoFit/>
          </a:bodyPr>
          <a:lstStyle/>
          <a:p>
            <a:r>
              <a:rPr lang="en-US" sz="1400" dirty="0"/>
              <a:t>There is a good value of routine screening during </a:t>
            </a:r>
            <a:r>
              <a:rPr lang="en-US" sz="1400" dirty="0" err="1"/>
              <a:t>pregnanacy</a:t>
            </a:r>
            <a:r>
              <a:rPr lang="en-US" sz="1400" dirty="0"/>
              <a:t> as it checks for any potential risks the mum or baby may have, They can check using ultra-sounds at 12 and 20 </a:t>
            </a:r>
            <a:r>
              <a:rPr lang="en-US" sz="1400" dirty="0" err="1"/>
              <a:t>weeksto</a:t>
            </a:r>
            <a:r>
              <a:rPr lang="en-US" sz="1400" dirty="0"/>
              <a:t> see if any genetic diseases have passed to the baby or if any abnormal things are happening to the mum or baby, like if the mum has got type 2 </a:t>
            </a:r>
            <a:r>
              <a:rPr lang="en-US" sz="1400" dirty="0" err="1"/>
              <a:t>diabatties</a:t>
            </a:r>
            <a:r>
              <a:rPr lang="en-US" sz="1400" dirty="0"/>
              <a:t> </a:t>
            </a:r>
            <a:r>
              <a:rPr lang="en-US" sz="1400" dirty="0" err="1"/>
              <a:t>fromm</a:t>
            </a:r>
            <a:r>
              <a:rPr lang="en-US" sz="1400" dirty="0"/>
              <a:t> pregnancy or if blood pressure is too high etc. And to check for the baby to see if it has anything to worry about like if the baby </a:t>
            </a:r>
            <a:r>
              <a:rPr lang="en-US" sz="1400" dirty="0" err="1"/>
              <a:t>isnt</a:t>
            </a:r>
            <a:r>
              <a:rPr lang="en-US" sz="1400" dirty="0"/>
              <a:t> growing fast enough, checking the babies heart beat or to check if </a:t>
            </a:r>
            <a:r>
              <a:rPr lang="en-US" sz="1400" dirty="0" err="1"/>
              <a:t>theres</a:t>
            </a:r>
            <a:r>
              <a:rPr lang="en-US" sz="1400" dirty="0"/>
              <a:t> anything </a:t>
            </a:r>
            <a:r>
              <a:rPr lang="en-US" sz="1400" dirty="0" err="1"/>
              <a:t>wronmg</a:t>
            </a:r>
            <a:r>
              <a:rPr lang="en-US" sz="1400" dirty="0"/>
              <a:t> like physically </a:t>
            </a:r>
            <a:r>
              <a:rPr lang="en-US" sz="1400" dirty="0" err="1"/>
              <a:t>e.g</a:t>
            </a:r>
            <a:r>
              <a:rPr lang="en-US" sz="1400" dirty="0"/>
              <a:t> </a:t>
            </a:r>
            <a:r>
              <a:rPr lang="en-US" sz="1400" dirty="0" err="1"/>
              <a:t>edwards</a:t>
            </a:r>
            <a:r>
              <a:rPr lang="en-US" sz="1400" dirty="0"/>
              <a:t> syndrome. Routine screening is something that is a routine and needs to be carried out whenever a person needs, It is important for routine screening to happen during pregnancy to check the bump growth and to check nothings going to fast or too slow, its </a:t>
            </a:r>
            <a:r>
              <a:rPr lang="en-US" sz="1400" dirty="0" err="1"/>
              <a:t>imprtant</a:t>
            </a:r>
            <a:r>
              <a:rPr lang="en-US" sz="1400" dirty="0"/>
              <a:t> to know what position the baby is in, it is </a:t>
            </a:r>
            <a:r>
              <a:rPr lang="en-US" sz="1400" dirty="0" err="1"/>
              <a:t>alo</a:t>
            </a:r>
            <a:r>
              <a:rPr lang="en-US" sz="1400" dirty="0"/>
              <a:t> </a:t>
            </a:r>
            <a:r>
              <a:rPr lang="en-US" sz="1400" dirty="0" err="1"/>
              <a:t>impoprtant</a:t>
            </a:r>
            <a:r>
              <a:rPr lang="en-US" sz="1400" dirty="0"/>
              <a:t> to continue taking the mums blood pressure as a </a:t>
            </a:r>
            <a:r>
              <a:rPr lang="en-US" sz="1400" dirty="0" err="1"/>
              <a:t>rotuine</a:t>
            </a:r>
            <a:r>
              <a:rPr lang="en-US" sz="1400" dirty="0"/>
              <a:t> to see if </a:t>
            </a:r>
            <a:r>
              <a:rPr lang="en-US" sz="1400" dirty="0" err="1"/>
              <a:t>theyres</a:t>
            </a:r>
            <a:r>
              <a:rPr lang="en-US" sz="1400" dirty="0"/>
              <a:t> any risks, Using routine screening is extremely </a:t>
            </a:r>
            <a:r>
              <a:rPr lang="en-US" sz="1400" dirty="0" err="1"/>
              <a:t>valueable</a:t>
            </a:r>
            <a:r>
              <a:rPr lang="en-US" sz="1400" dirty="0"/>
              <a:t> and </a:t>
            </a:r>
            <a:r>
              <a:rPr lang="en-US" sz="1400" dirty="0" err="1"/>
              <a:t>nessescary</a:t>
            </a:r>
            <a:r>
              <a:rPr lang="en-US" sz="1400" dirty="0"/>
              <a:t> during ante-natal care and pregnancy, It helps reduce any risks going to happen and can also reduce stress and anxiety knowing </a:t>
            </a:r>
            <a:r>
              <a:rPr lang="en-US" sz="1400" dirty="0" err="1"/>
              <a:t>whats</a:t>
            </a:r>
            <a:r>
              <a:rPr lang="en-US" sz="1400" dirty="0"/>
              <a:t> going on.</a:t>
            </a:r>
            <a:endParaRPr lang="en-GB" sz="1400" dirty="0"/>
          </a:p>
        </p:txBody>
      </p:sp>
      <p:cxnSp>
        <p:nvCxnSpPr>
          <p:cNvPr id="2" name="Straight Connector 1">
            <a:extLst>
              <a:ext uri="{FF2B5EF4-FFF2-40B4-BE49-F238E27FC236}">
                <a16:creationId xmlns:a16="http://schemas.microsoft.com/office/drawing/2014/main" id="{DE146DBA-5107-AE5E-7935-19E77536F974}"/>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F6BC6C06-1E79-3E95-81EC-ABFAC1AB0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461069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1106" sz="1800" dirty="0"/>
              <a:t>Cwestiwn</a:t>
            </a:r>
            <a:r>
              <a:rPr lang="en-GB" sz="1800" dirty="0"/>
              <a:t> 4(a)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4540469" y="986496"/>
            <a:ext cx="7369519" cy="5524589"/>
          </a:xfrm>
          <a:prstGeom prst="wedgeRoundRectCallout">
            <a:avLst>
              <a:gd name="adj1" fmla="val -57329"/>
              <a:gd name="adj2" fmla="val 452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3" name="TextBox 2">
            <a:extLst>
              <a:ext uri="{FF2B5EF4-FFF2-40B4-BE49-F238E27FC236}">
                <a16:creationId xmlns:a16="http://schemas.microsoft.com/office/drawing/2014/main" id="{EF9CBB17-A421-02E9-0BA4-B0CB9DD78EF1}"/>
              </a:ext>
            </a:extLst>
          </p:cNvPr>
          <p:cNvSpPr txBox="1"/>
          <p:nvPr/>
        </p:nvSpPr>
        <p:spPr>
          <a:xfrm>
            <a:off x="282011" y="986496"/>
            <a:ext cx="3706665" cy="5016758"/>
          </a:xfrm>
          <a:prstGeom prst="rect">
            <a:avLst/>
          </a:prstGeom>
          <a:noFill/>
        </p:spPr>
        <p:txBody>
          <a:bodyPr wrap="square">
            <a:spAutoFit/>
          </a:bodyPr>
          <a:lstStyle/>
          <a:p>
            <a:r>
              <a:rPr lang="en-US" sz="1600" dirty="0"/>
              <a:t>routine screenings are important during pregnancy as it monitors the baby's health and development. screening also ensure that the mother is healthy and that any complications are identified and treated </a:t>
            </a:r>
            <a:r>
              <a:rPr lang="en-US" sz="1600" dirty="0" err="1"/>
              <a:t>immediatly</a:t>
            </a:r>
            <a:r>
              <a:rPr lang="en-US" sz="1600" dirty="0"/>
              <a:t> to ensure the health and wellbeing of both mother and baby. screenings such as </a:t>
            </a:r>
            <a:r>
              <a:rPr lang="en-US" sz="1600" dirty="0" err="1"/>
              <a:t>altrasounds</a:t>
            </a:r>
            <a:r>
              <a:rPr lang="en-US" sz="1600" dirty="0"/>
              <a:t> help to identify the baby's growth, gender and monitor the condition of the placenta which is </a:t>
            </a:r>
            <a:r>
              <a:rPr lang="en-US" sz="1600" dirty="0" err="1"/>
              <a:t>cruicial</a:t>
            </a:r>
            <a:r>
              <a:rPr lang="en-US" sz="1600" dirty="0"/>
              <a:t> to the baby's development. during </a:t>
            </a:r>
            <a:r>
              <a:rPr lang="en-US" sz="1600" dirty="0" err="1"/>
              <a:t>altrasounds</a:t>
            </a:r>
            <a:r>
              <a:rPr lang="en-US" sz="1600" dirty="0"/>
              <a:t> it gives the mother and </a:t>
            </a:r>
            <a:r>
              <a:rPr lang="en-US" sz="1600" dirty="0" err="1"/>
              <a:t>proffessional</a:t>
            </a:r>
            <a:r>
              <a:rPr lang="en-US" sz="1600" dirty="0"/>
              <a:t> the </a:t>
            </a:r>
            <a:r>
              <a:rPr lang="en-US" sz="1600" dirty="0" err="1"/>
              <a:t>oppurtunity</a:t>
            </a:r>
            <a:r>
              <a:rPr lang="en-US" sz="1600" dirty="0"/>
              <a:t> to hear the baby's heartbeat to ensure it is strong. the </a:t>
            </a:r>
            <a:r>
              <a:rPr lang="en-US" sz="1600" dirty="0" err="1"/>
              <a:t>welsh</a:t>
            </a:r>
            <a:r>
              <a:rPr lang="en-US" sz="1600" dirty="0"/>
              <a:t> government have made routine screenings a priority to ensure that every woman is given the same ante-natal care and the baby's health and wellbeing is being cared for.</a:t>
            </a:r>
            <a:endParaRPr lang="en-GB" sz="1600" dirty="0"/>
          </a:p>
        </p:txBody>
      </p:sp>
      <p:sp>
        <p:nvSpPr>
          <p:cNvPr id="4" name="TextBox 3">
            <a:extLst>
              <a:ext uri="{FF2B5EF4-FFF2-40B4-BE49-F238E27FC236}">
                <a16:creationId xmlns:a16="http://schemas.microsoft.com/office/drawing/2014/main" id="{A5769A59-E162-E064-8666-5C62F7F3FF64}"/>
              </a:ext>
            </a:extLst>
          </p:cNvPr>
          <p:cNvSpPr txBox="1"/>
          <p:nvPr/>
        </p:nvSpPr>
        <p:spPr>
          <a:xfrm>
            <a:off x="4918841" y="1179476"/>
            <a:ext cx="6991147" cy="5372240"/>
          </a:xfrm>
          <a:prstGeom prst="rect">
            <a:avLst/>
          </a:prstGeom>
          <a:noFill/>
        </p:spPr>
        <p:txBody>
          <a:bodyPr wrap="square">
            <a:spAutoFit/>
          </a:bodyPr>
          <a:lstStyle/>
          <a:p>
            <a:r>
              <a:rPr lang="cy-GB" sz="1800" b="1" i="1" kern="1200" dirty="0">
                <a:solidFill>
                  <a:srgbClr val="4472C4"/>
                </a:solidFill>
                <a:effectLst/>
                <a:latin typeface="Calibri" panose="020F0502020204030204" pitchFamily="34" charset="0"/>
                <a:ea typeface="Times New Roman" panose="02020603050405020304" pitchFamily="18" charset="0"/>
                <a:cs typeface="Times New Roman" panose="02020603050405020304" pitchFamily="18" charset="0"/>
              </a:rPr>
              <a:t>Adborth yr Uwch Arholwr</a:t>
            </a:r>
            <a:r>
              <a:rPr lang="cy-GB" sz="1800" b="1"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r>
              <a:rPr lang="cy-GB" sz="18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rPr>
              <a:t>​</a:t>
            </a:r>
            <a:endParaRPr lang="cy-GB" sz="400" i="1" kern="1200" dirty="0">
              <a:solidFill>
                <a:srgbClr val="4472C4"/>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yr ymateb hwn yn cynnig amrywiaeth dda o bwyntiau allweddol o fewn y cynllun marcio. Mae dealltwriaeth gadarn i'w gweld o werth sgrinio er lles y fam a'r baban er mwyn nodi unrhyw gymhlethdodau a'u trin yn ôl yr angen i sicrhau eu bod yn gofalu am iechyd a llesiant yn ystod y cyfnod monitro cyn-enedigol. Mae lefel dda o ddealltwriaeth o'r profion sgrinio amrywiol sy'n cael eu cynnig yn ystod beichiogrwydd, megis profion gwaed a sganiau uwchsain i nodi twf y baban a'i ryw, a monitro cyflwr y brych, gan nodi bod y gwerth yn hanfodol i ddatblygiad y baban.</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b="1"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Awgrym paratoi ar gyfer yr arholiad</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Gellid bod wedi ymestyn yr ymateb hwn ymhellach gydag amlinelliad cliriach o'r meysydd a drafodwyd. Gallai fod wedi dangos lefel uwch o wybodaeth a dealltwriaeth o werth sgrinio rheolaidd yn ystod beichiogrwydd. </a:t>
            </a:r>
            <a:r>
              <a:rPr lang="en-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r>
              <a:rPr lang="cy-GB" sz="1800" b="1" i="1" kern="1200" dirty="0">
                <a:solidFill>
                  <a:srgbClr val="4472C4"/>
                </a:solidFill>
                <a:effectLst/>
                <a:latin typeface="Calibri" panose="020F0502020204030204" pitchFamily="34" charset="0"/>
                <a:ea typeface="Times New Roman" panose="02020603050405020304" pitchFamily="18" charset="0"/>
                <a:cs typeface="Arial" panose="020B0604020202020204" pitchFamily="34" charset="0"/>
              </a:rPr>
              <a:t>Marciau a roddwyd  5/7 </a:t>
            </a:r>
            <a:endParaRPr lang="en-GB" sz="1800" dirty="0">
              <a:effectLst/>
              <a:latin typeface="Times New Roman" panose="02020603050405020304" pitchFamily="18" charset="0"/>
              <a:ea typeface="Times New Roman" panose="02020603050405020304" pitchFamily="18" charset="0"/>
            </a:endParaRPr>
          </a:p>
        </p:txBody>
      </p:sp>
      <p:cxnSp>
        <p:nvCxnSpPr>
          <p:cNvPr id="2" name="Straight Connector 1">
            <a:extLst>
              <a:ext uri="{FF2B5EF4-FFF2-40B4-BE49-F238E27FC236}">
                <a16:creationId xmlns:a16="http://schemas.microsoft.com/office/drawing/2014/main" id="{C05DC949-6C65-7A66-6D30-F546AF1DFB67}"/>
              </a:ext>
            </a:extLst>
          </p:cNvPr>
          <p:cNvCxnSpPr/>
          <p:nvPr/>
        </p:nvCxnSpPr>
        <p:spPr>
          <a:xfrm>
            <a:off x="185176" y="858416"/>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logo with a book and text&#10;&#10;Description automatically generated with medium confidence">
            <a:extLst>
              <a:ext uri="{FF2B5EF4-FFF2-40B4-BE49-F238E27FC236}">
                <a16:creationId xmlns:a16="http://schemas.microsoft.com/office/drawing/2014/main" id="{5D75668F-04B8-1804-BD29-2D2EBB82B5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86284" y="54238"/>
            <a:ext cx="775561" cy="775561"/>
          </a:xfrm>
          <a:prstGeom prst="rect">
            <a:avLst/>
          </a:prstGeom>
        </p:spPr>
      </p:pic>
    </p:spTree>
    <p:extLst>
      <p:ext uri="{BB962C8B-B14F-4D97-AF65-F5344CB8AC3E}">
        <p14:creationId xmlns:p14="http://schemas.microsoft.com/office/powerpoint/2010/main" val="3254641390"/>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043c4c2b67e9079195f1767799c5be97">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817c4f217645f9aa3fa5c00ae603fa12"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593409F6-B2A6-4E07-BC63-11A2A9FF62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28260</TotalTime>
  <Words>9798</Words>
  <Application>Microsoft Office PowerPoint</Application>
  <PresentationFormat>Widescreen</PresentationFormat>
  <Paragraphs>552</Paragraphs>
  <Slides>30</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30</vt:i4>
      </vt:variant>
    </vt:vector>
  </HeadingPairs>
  <TitlesOfParts>
    <vt:vector size="40" baseType="lpstr">
      <vt:lpstr>Aptos</vt:lpstr>
      <vt:lpstr>Arial</vt:lpstr>
      <vt:lpstr>Calibri</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Cwestiwn 2 a'r cynllun marcio </vt:lpstr>
      <vt:lpstr>Cwestiwn 2 cynllun marcio (parhad)</vt:lpstr>
      <vt:lpstr>Cwestiwn 2 ateb yr ymgeisydd gyda sylwadau’r Uwch Arholwr</vt:lpstr>
      <vt:lpstr>Cwestiwn 2 ateb yr ymgeisydd gyda sylwadau’r Uwch Arholwr</vt:lpstr>
      <vt:lpstr>Cwestiwn 4(a) a'r cynllun marcio </vt:lpstr>
      <vt:lpstr>Cwestiwn 4(a) ateb yr ymgeisydd gyda sylwadau’r Uwch Arholwr</vt:lpstr>
      <vt:lpstr>Cwestiwn 4(a) ateb yr ymgeisydd gyda sylwadau’r Uwch Arholwr</vt:lpstr>
      <vt:lpstr>Cwestiwn 4(b) a'r cynllun marcio </vt:lpstr>
      <vt:lpstr>Cwestiwn 4(b) ateb yr ymgeisydd gyda sylwadau’r Uwch Arholwr</vt:lpstr>
      <vt:lpstr>Cwestiwn 4(b) ateb yr ymgeisydd gyda sylwadau’r Uwch Arholwr</vt:lpstr>
      <vt:lpstr>Cwestiwn 6 a'r cynllun marcio </vt:lpstr>
      <vt:lpstr>Cwestiwn 6 cynllun marcio (parhad)</vt:lpstr>
      <vt:lpstr>Cwestiwn 6 ateb yr ymgeisydd gyda sylwadau’r Uwch Arholwr</vt:lpstr>
      <vt:lpstr>Cwestiwn 6 ateb yr ymgeisydd gyda sylwadau’r Uwch Arholwr</vt:lpstr>
      <vt:lpstr>Cwestiwn 7 a'r cynllun marcio </vt:lpstr>
      <vt:lpstr>Cwestiwn 7 ateb yr ymgeisydd gyda sylwadau’r Uwch Arholwr</vt:lpstr>
      <vt:lpstr>Cwestiwn 7 ateb yr ymgeisydd gyda sylwadau’r Uwch Arholwr</vt:lpstr>
      <vt:lpstr>Cwestiwn 8 a'r cynllun marcio </vt:lpstr>
      <vt:lpstr>Cwestiwn 8 ateb yr ymgeisydd gyda sylwadau’r Uwch Arholwr</vt:lpstr>
      <vt:lpstr>Cwestiwn 8 ateb yr ymgeisydd gyda sylwadau’r Uwch Arholwr</vt:lpstr>
      <vt:lpstr>Cwestiwn 9 a'r cynllun marcio </vt:lpstr>
      <vt:lpstr>Cwestiwn 9 cynllun marcio (parhad)</vt:lpstr>
      <vt:lpstr>Cwestiwn 9 ateb yr ymgeisydd gyda sylwadau’r Uwch Arholwr</vt:lpstr>
      <vt:lpstr>Cwestiwn 9 ateb yr ymgeisydd gyda sylwadau’r Uwch Arholwr</vt:lpstr>
      <vt:lpstr>Cwestiwn 11 a'r cynllun marcio </vt:lpstr>
      <vt:lpstr>Cwestiwn 11 cynllun marcio (parhad)</vt:lpstr>
      <vt:lpstr>Cwestiwn 11 ateb yr ymgeisydd gyda sylwadau’r Uwch Arholwr</vt:lpstr>
      <vt:lpstr>Cwestiwn 11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1127</cp:revision>
  <dcterms:created xsi:type="dcterms:W3CDTF">2020-09-10T07:54:11Z</dcterms:created>
  <dcterms:modified xsi:type="dcterms:W3CDTF">2024-10-09T09:14:23Z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ies>
</file>