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3" r:id="rId6"/>
    <p:sldMasterId id="2147483685" r:id="rId7"/>
    <p:sldMasterId id="2147483697" r:id="rId8"/>
    <p:sldMasterId id="2147483709" r:id="rId9"/>
  </p:sldMasterIdLst>
  <p:notesMasterIdLst>
    <p:notesMasterId r:id="rId38"/>
  </p:notesMasterIdLst>
  <p:sldIdLst>
    <p:sldId id="357" r:id="rId10"/>
    <p:sldId id="437" r:id="rId11"/>
    <p:sldId id="930" r:id="rId12"/>
    <p:sldId id="400" r:id="rId13"/>
    <p:sldId id="927" r:id="rId14"/>
    <p:sldId id="929" r:id="rId15"/>
    <p:sldId id="931" r:id="rId16"/>
    <p:sldId id="932" r:id="rId17"/>
    <p:sldId id="937" r:id="rId18"/>
    <p:sldId id="938" r:id="rId19"/>
    <p:sldId id="939" r:id="rId20"/>
    <p:sldId id="940" r:id="rId21"/>
    <p:sldId id="945" r:id="rId22"/>
    <p:sldId id="946" r:id="rId23"/>
    <p:sldId id="941" r:id="rId24"/>
    <p:sldId id="947" r:id="rId25"/>
    <p:sldId id="942" r:id="rId26"/>
    <p:sldId id="943" r:id="rId27"/>
    <p:sldId id="944" r:id="rId28"/>
    <p:sldId id="426" r:id="rId29"/>
    <p:sldId id="933" r:id="rId30"/>
    <p:sldId id="935" r:id="rId31"/>
    <p:sldId id="934" r:id="rId32"/>
    <p:sldId id="450" r:id="rId33"/>
    <p:sldId id="948" r:id="rId34"/>
    <p:sldId id="427" r:id="rId35"/>
    <p:sldId id="469" r:id="rId36"/>
    <p:sldId id="436" r:id="rId37"/>
  </p:sldIdLst>
  <p:sldSz cx="9144000" cy="6858000" type="screen4x3"/>
  <p:notesSz cx="6794500" cy="9929813"/>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41"/>
    <a:srgbClr val="207BB9"/>
    <a:srgbClr val="F94130"/>
    <a:srgbClr val="00BF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50C498-1D4E-4CC0-83F3-4451062D15B9}" v="2" dt="2023-11-22T10:02:42.664"/>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1V>
      <a:tcStyle>
        <a:tcBdr/>
        <a:fill>
          <a:solidFill>
            <a:srgbClr val="CFD5EA"/>
          </a:solidFill>
        </a:fill>
      </a:tcStyle>
    </a:band1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7261" autoAdjust="0"/>
  </p:normalViewPr>
  <p:slideViewPr>
    <p:cSldViewPr snapToGrid="0">
      <p:cViewPr varScale="1">
        <p:scale>
          <a:sx n="66" d="100"/>
          <a:sy n="66" d="100"/>
        </p:scale>
        <p:origin x="1930" y="53"/>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gs" Target="tags/tag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EE3996-8A21-47EE-A9FA-7720888D6B3D}"/>
              </a:ext>
            </a:extLst>
          </p:cNvPr>
          <p:cNvSpPr txBox="1">
            <a:spLocks noGrp="1"/>
          </p:cNvSpPr>
          <p:nvPr>
            <p:ph type="hdr" sz="quarter"/>
          </p:nvPr>
        </p:nvSpPr>
        <p:spPr>
          <a:xfrm>
            <a:off x="0" y="1"/>
            <a:ext cx="2944283" cy="498218"/>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ct val="0"/>
              </a:spcBef>
              <a:spcAft>
                <a:spcPct val="0"/>
              </a:spcAft>
              <a:buNone/>
              <a:defRPr lang="en-GB" sz="12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25533515-848C-4CE1-80B9-A3641878C039}"/>
              </a:ext>
            </a:extLst>
          </p:cNvPr>
          <p:cNvSpPr txBox="1">
            <a:spLocks noGrp="1"/>
          </p:cNvSpPr>
          <p:nvPr>
            <p:ph type="dt" idx="1"/>
          </p:nvPr>
        </p:nvSpPr>
        <p:spPr>
          <a:xfrm>
            <a:off x="3848640" y="1"/>
            <a:ext cx="2944283" cy="498218"/>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ct val="0"/>
              </a:spcBef>
              <a:spcAft>
                <a:spcPct val="0"/>
              </a:spcAft>
              <a:buNone/>
              <a:defRPr lang="en-GB" sz="1200" b="0" i="0" u="none" strike="noStrike" kern="1200" cap="none" spc="0" baseline="0">
                <a:solidFill>
                  <a:srgbClr val="000000"/>
                </a:solidFill>
                <a:uFillTx/>
                <a:latin typeface="Calibri"/>
              </a:defRPr>
            </a:lvl1pPr>
          </a:lstStyle>
          <a:p>
            <a:pPr lvl="0"/>
            <a:fld id="{8E3A65AE-3D09-4522-9B75-D5EACDFD9360}" type="datetime1">
              <a:rPr lang="en-GB"/>
              <a:pPr lvl="0"/>
              <a:t>22/11/2023</a:t>
            </a:fld>
            <a:endParaRPr lang="en-GB"/>
          </a:p>
        </p:txBody>
      </p:sp>
      <p:sp>
        <p:nvSpPr>
          <p:cNvPr id="4" name="Slide Image Placeholder 3">
            <a:extLst>
              <a:ext uri="{FF2B5EF4-FFF2-40B4-BE49-F238E27FC236}">
                <a16:creationId xmlns:a16="http://schemas.microsoft.com/office/drawing/2014/main" id="{18EAEB42-07FC-428F-9CBE-0F3900FAA559}"/>
              </a:ext>
            </a:extLst>
          </p:cNvPr>
          <p:cNvSpPr>
            <a:spLocks noGrp="1" noRot="1" noChangeAspect="1"/>
          </p:cNvSpPr>
          <p:nvPr>
            <p:ph type="sldImg" idx="2"/>
          </p:nvPr>
        </p:nvSpPr>
        <p:spPr>
          <a:xfrm>
            <a:off x="1163638" y="1241425"/>
            <a:ext cx="4467225" cy="3351213"/>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6DEF0D56-386A-4DBF-B34B-BC2832A4C310}"/>
              </a:ext>
            </a:extLst>
          </p:cNvPr>
          <p:cNvSpPr txBox="1">
            <a:spLocks noGrp="1"/>
          </p:cNvSpPr>
          <p:nvPr>
            <p:ph type="body" sz="quarter" idx="3"/>
          </p:nvPr>
        </p:nvSpPr>
        <p:spPr>
          <a:xfrm>
            <a:off x="679450" y="4778721"/>
            <a:ext cx="5435600" cy="3909864"/>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93871DE9-3179-4FF3-B5DA-56927BF0048A}"/>
              </a:ext>
            </a:extLst>
          </p:cNvPr>
          <p:cNvSpPr txBox="1">
            <a:spLocks noGrp="1"/>
          </p:cNvSpPr>
          <p:nvPr>
            <p:ph type="ftr" sz="quarter" idx="4"/>
          </p:nvPr>
        </p:nvSpPr>
        <p:spPr>
          <a:xfrm>
            <a:off x="0" y="9431594"/>
            <a:ext cx="2944283" cy="498218"/>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ct val="0"/>
              </a:spcBef>
              <a:spcAft>
                <a:spcPct val="0"/>
              </a:spcAft>
              <a:buNone/>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A376DFC2-3D48-48E0-B066-546A9CE02A10}"/>
              </a:ext>
            </a:extLst>
          </p:cNvPr>
          <p:cNvSpPr txBox="1">
            <a:spLocks noGrp="1"/>
          </p:cNvSpPr>
          <p:nvPr>
            <p:ph type="sldNum" sz="quarter" idx="5"/>
          </p:nvPr>
        </p:nvSpPr>
        <p:spPr>
          <a:xfrm>
            <a:off x="3848640" y="9431594"/>
            <a:ext cx="2944283" cy="498218"/>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ct val="0"/>
              </a:spcBef>
              <a:spcAft>
                <a:spcPct val="0"/>
              </a:spcAft>
              <a:buNone/>
              <a:defRPr lang="en-GB" sz="1200" b="0" i="0" u="none" strike="noStrike" kern="1200" cap="none" spc="0" baseline="0">
                <a:solidFill>
                  <a:srgbClr val="000000"/>
                </a:solidFill>
                <a:uFillTx/>
                <a:latin typeface="Calibri"/>
              </a:defRPr>
            </a:lvl1pPr>
          </a:lstStyle>
          <a:p>
            <a:pPr lvl="0"/>
            <a:fld id="{0B77753B-7410-4355-96AE-0F8EF771F7E9}" type="slidenum">
              <a:t>‹#›</a:t>
            </a:fld>
            <a:endParaRPr lang="en-GB"/>
          </a:p>
        </p:txBody>
      </p:sp>
    </p:spTree>
    <p:extLst>
      <p:ext uri="{BB962C8B-B14F-4D97-AF65-F5344CB8AC3E}">
        <p14:creationId xmlns:p14="http://schemas.microsoft.com/office/powerpoint/2010/main" val="2741619072"/>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ct val="0"/>
      </a:spcBef>
      <a:spcAft>
        <a:spcPct val="0"/>
      </a:spcAft>
      <a:buNone/>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ct val="0"/>
      </a:spcBef>
      <a:spcAft>
        <a:spcPct val="0"/>
      </a:spcAft>
      <a:buNone/>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ct val="0"/>
      </a:spcBef>
      <a:spcAft>
        <a:spcPct val="0"/>
      </a:spcAft>
      <a:buNone/>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ct val="0"/>
      </a:spcBef>
      <a:spcAft>
        <a:spcPct val="0"/>
      </a:spcAft>
      <a:buNone/>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ct val="0"/>
      </a:spcBef>
      <a:spcAft>
        <a:spcPct val="0"/>
      </a:spcAft>
      <a:buNone/>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B6565-B42D-4CE9-8397-444633BEDE8F}"/>
              </a:ext>
            </a:extLst>
          </p:cNvPr>
          <p:cNvSpPr>
            <a:spLocks noGrp="1" noRot="1" noChangeAspect="1"/>
          </p:cNvSpPr>
          <p:nvPr>
            <p:ph type="sldImg"/>
          </p:nvPr>
        </p:nvSpPr>
        <p:spPr>
          <a:xfrm>
            <a:off x="941388" y="1349375"/>
            <a:ext cx="4859337" cy="3644900"/>
          </a:xfrm>
        </p:spPr>
      </p:sp>
      <p:sp>
        <p:nvSpPr>
          <p:cNvPr id="3" name="Notes Placeholder 2">
            <a:extLst>
              <a:ext uri="{FF2B5EF4-FFF2-40B4-BE49-F238E27FC236}">
                <a16:creationId xmlns:a16="http://schemas.microsoft.com/office/drawing/2014/main" id="{0391ABBB-1B67-433A-8A76-90ADEA42E7E3}"/>
              </a:ext>
            </a:extLst>
          </p:cNvPr>
          <p:cNvSpPr txBox="1">
            <a:spLocks noGrp="1"/>
          </p:cNvSpPr>
          <p:nvPr>
            <p:ph type="body" sz="quarter" idx="1"/>
          </p:nvPr>
        </p:nvSpPr>
        <p:spPr/>
        <p:txBody>
          <a:bodyPr/>
          <a:lstStyle/>
          <a:p>
            <a:pPr>
              <a:defRPr b="0" i="0"/>
            </a:pPr>
            <a:r>
              <a:rPr lang="1106" dirty="0"/>
              <a:t>Croeso i'r cyflwyniad wedi'i recordio ymlaen llaw ar gyfer y cymhwyster CBAC Lefel 2 Iechyd a Gofal Cymdeithasol: Egwyddorion a Chyd-destunau. Bydd y sesiwn wedi'i recordio hon yn rhoi adborth ar asesiadau Haf 2023.</a:t>
            </a:r>
            <a:endParaRPr lang="en-GB" dirty="0"/>
          </a:p>
        </p:txBody>
      </p:sp>
      <p:sp>
        <p:nvSpPr>
          <p:cNvPr id="4" name="Slide Number Placeholder 3">
            <a:extLst>
              <a:ext uri="{FF2B5EF4-FFF2-40B4-BE49-F238E27FC236}">
                <a16:creationId xmlns:a16="http://schemas.microsoft.com/office/drawing/2014/main" id="{ECAB6A6C-1682-4166-ACBA-D4FD78D76057}"/>
              </a:ext>
            </a:extLst>
          </p:cNvPr>
          <p:cNvSpPr txBox="1"/>
          <p:nvPr/>
        </p:nvSpPr>
        <p:spPr>
          <a:xfrm>
            <a:off x="3848640" y="9431594"/>
            <a:ext cx="2944283" cy="49821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ct val="0"/>
              </a:spcBef>
              <a:spcAft>
                <a:spcPct val="0"/>
              </a:spcAft>
              <a:buNone/>
              <a:defRPr sz="1800" b="0" i="0" u="none" strike="noStrike" kern="0" cap="none" spc="0" baseline="0">
                <a:solidFill>
                  <a:srgbClr val="000000"/>
                </a:solidFill>
                <a:uFillTx/>
              </a:defRPr>
            </a:pPr>
            <a:fld id="{6DC99961-9C99-45E0-9695-542266A2813D}" type="slidenum">
              <a:t>1</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dirty="0"/>
              <a:t>Roedd y cwestiwn hwn yn heriol i lawer o ymgeiswyr oedd yn ei chael hi'n anodd cysylltu hunangysyniad â diwylliant.Mae angen gwneud mwy o waith ar ddatblygu gwybodaeth a dealltwriaeth ymgeiswyr o hunangysyniad. Mae cefnogaeth bellach i'w chael yn yr adnoddau Canllawiau Addysgu ar wefan Dysgu Iechyd a Gofal (Cymru).</a:t>
            </a:r>
            <a:endParaRPr lang="en-GB" dirty="0"/>
          </a:p>
        </p:txBody>
      </p:sp>
      <p:sp>
        <p:nvSpPr>
          <p:cNvPr id="4" name="Slide Number Placeholder 3"/>
          <p:cNvSpPr>
            <a:spLocks noGrp="1"/>
          </p:cNvSpPr>
          <p:nvPr>
            <p:ph type="sldNum" sz="quarter" idx="5"/>
          </p:nvPr>
        </p:nvSpPr>
        <p:spPr/>
        <p:txBody>
          <a:bodyPr/>
          <a:lstStyle/>
          <a:p>
            <a:pPr lvl="0">
              <a:defRPr b="0" i="0"/>
            </a:pPr>
            <a:fld id="{9232215D-9733-4D93-B2A3-B185A271D160}" type="slidenum">
              <a:rPr lang="en-GB" smtClean="0"/>
              <a:t>10</a:t>
            </a:fld>
            <a:endParaRPr lang="en-GB"/>
          </a:p>
        </p:txBody>
      </p:sp>
    </p:spTree>
    <p:extLst>
      <p:ext uri="{BB962C8B-B14F-4D97-AF65-F5344CB8AC3E}">
        <p14:creationId xmlns:p14="http://schemas.microsoft.com/office/powerpoint/2010/main" val="1679491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dirty="0"/>
              <a:t>Effeithiau cadarnhaol hunangysyniad yw: modelau rôl da i gopïo ymddygiad/credoau, ymdeimlad o berthyn yn cynyddu hunanwerth, dilyn traddodiadau a diwylliant yn gwneud i blentyn deimlo ei fod wedi'i dderbyn a'i gynnwys.</a:t>
            </a:r>
          </a:p>
          <a:p>
            <a:pPr>
              <a:defRPr b="0" i="0"/>
            </a:pPr>
            <a:r>
              <a:rPr lang="1106" dirty="0"/>
              <a:t>Effeithiau cadarnhaol hunangysyniad yw: gwisg ddiwylliannol yn gallu effeithio ar hunanddelwedd am ei fod yn teimlo'n wahanol, gallai plentyn fod â hunan-barch isel os oes gwahaniaethu yn ei erbyn, gallai deimlo hunan-barch isel os nad yw ei ddiwylliant yn cael ei ddeall.</a:t>
            </a:r>
          </a:p>
          <a:p>
            <a:pPr>
              <a:defRPr b="0" i="0"/>
            </a:pPr>
            <a:r>
              <a:rPr lang="1106" dirty="0"/>
              <a:t>Mae'r ymatebion ar y sleid hwn yn dangos 2 ateb sy'n amrywio o 5 marc (ymateb cytbwys) i 1 marc (ymateb sylfaenol.</a:t>
            </a:r>
            <a:endParaRPr lang="en-GB" dirty="0"/>
          </a:p>
        </p:txBody>
      </p:sp>
      <p:sp>
        <p:nvSpPr>
          <p:cNvPr id="4" name="Slide Number Placeholder 3"/>
          <p:cNvSpPr>
            <a:spLocks noGrp="1"/>
          </p:cNvSpPr>
          <p:nvPr>
            <p:ph type="sldNum" sz="quarter" idx="5"/>
          </p:nvPr>
        </p:nvSpPr>
        <p:spPr/>
        <p:txBody>
          <a:bodyPr/>
          <a:lstStyle/>
          <a:p>
            <a:pPr lvl="0">
              <a:defRPr b="0" i="0"/>
            </a:pPr>
            <a:fld id="{1FD1315E-E3D0-4D7E-8E86-F40B48FD6FDA}" type="slidenum">
              <a:rPr lang="en-GB" smtClean="0"/>
              <a:t>11</a:t>
            </a:fld>
            <a:endParaRPr lang="en-GB"/>
          </a:p>
        </p:txBody>
      </p:sp>
    </p:spTree>
    <p:extLst>
      <p:ext uri="{BB962C8B-B14F-4D97-AF65-F5344CB8AC3E}">
        <p14:creationId xmlns:p14="http://schemas.microsoft.com/office/powerpoint/2010/main" val="1167789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dirty="0"/>
              <a:t>Mae'r cwestiwn hwn yn defnyddio gair gorchymyn AA3 – 'aseswch'. Dylai fod ymgeiswyr yn gallu cymharu syniadau a ffurfio barn a phenderfyniadau gwybodus yn y cwestiwn hwn. Dylen nhw wneud hynny drwy gymhwyso gwybodaeth a dealltwriaeth at y senario.</a:t>
            </a:r>
            <a:endParaRPr lang="en-GB" dirty="0"/>
          </a:p>
        </p:txBody>
      </p:sp>
      <p:sp>
        <p:nvSpPr>
          <p:cNvPr id="4" name="Slide Number Placeholder 3"/>
          <p:cNvSpPr>
            <a:spLocks noGrp="1"/>
          </p:cNvSpPr>
          <p:nvPr>
            <p:ph type="sldNum" sz="quarter" idx="5"/>
          </p:nvPr>
        </p:nvSpPr>
        <p:spPr/>
        <p:txBody>
          <a:bodyPr/>
          <a:lstStyle/>
          <a:p>
            <a:pPr lvl="0">
              <a:defRPr b="0" i="0"/>
            </a:pPr>
            <a:fld id="{DBF4C7E8-48DA-4271-9D80-3800AED615D2}" type="slidenum">
              <a:rPr lang="en-GB" smtClean="0"/>
              <a:t>12</a:t>
            </a:fld>
            <a:endParaRPr lang="en-GB"/>
          </a:p>
        </p:txBody>
      </p:sp>
    </p:spTree>
    <p:extLst>
      <p:ext uri="{BB962C8B-B14F-4D97-AF65-F5344CB8AC3E}">
        <p14:creationId xmlns:p14="http://schemas.microsoft.com/office/powerpoint/2010/main" val="4210924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dirty="0"/>
              <a:t>Roedd yr ymateb hwn yn perthyn i'r band 3-4 marc – ymateb da gyda rhywfaint o asesiad o effaith bosibl dechrau teulu ar iechyd a llesiant rhieni. Mae'n amlwg bod yr ymgeisydd yn deall y gair gorchymyn 'aseswch' ac mae rhywfaint o esboniad sylfaenol yn dilyn ei bwyntiau, ond dim digon o fanylion i gyrraedd y band nesaf.</a:t>
            </a:r>
            <a:endParaRPr lang="en-GB" dirty="0"/>
          </a:p>
        </p:txBody>
      </p:sp>
      <p:sp>
        <p:nvSpPr>
          <p:cNvPr id="4" name="Slide Number Placeholder 3"/>
          <p:cNvSpPr>
            <a:spLocks noGrp="1"/>
          </p:cNvSpPr>
          <p:nvPr>
            <p:ph type="sldNum" sz="quarter" idx="5"/>
          </p:nvPr>
        </p:nvSpPr>
        <p:spPr/>
        <p:txBody>
          <a:bodyPr/>
          <a:lstStyle/>
          <a:p>
            <a:pPr lvl="0">
              <a:defRPr b="0" i="0"/>
            </a:pPr>
            <a:fld id="{6DAFE90D-0DAC-49C5-9BB4-E633B6D5AF17}" type="slidenum">
              <a:rPr lang="en-GB" smtClean="0"/>
              <a:t>13</a:t>
            </a:fld>
            <a:endParaRPr lang="en-GB"/>
          </a:p>
        </p:txBody>
      </p:sp>
    </p:spTree>
    <p:extLst>
      <p:ext uri="{BB962C8B-B14F-4D97-AF65-F5344CB8AC3E}">
        <p14:creationId xmlns:p14="http://schemas.microsoft.com/office/powerpoint/2010/main" val="3636674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dirty="0"/>
              <a:t>Enillodd yr ymateb hwn yr un marc, sef 4. Er bod yr ymgeisydd yn canolbwyntio ar yr effeithiau negyddol yn unig, mae'r pwyntiau wedi'u hesbonio'n dda ar y cyfan gan ddangos dealltwriaeth.</a:t>
            </a:r>
            <a:endParaRPr lang="en-GB" dirty="0"/>
          </a:p>
        </p:txBody>
      </p:sp>
      <p:sp>
        <p:nvSpPr>
          <p:cNvPr id="4" name="Slide Number Placeholder 3"/>
          <p:cNvSpPr>
            <a:spLocks noGrp="1"/>
          </p:cNvSpPr>
          <p:nvPr>
            <p:ph type="sldNum" sz="quarter" idx="5"/>
          </p:nvPr>
        </p:nvSpPr>
        <p:spPr/>
        <p:txBody>
          <a:bodyPr/>
          <a:lstStyle/>
          <a:p>
            <a:pPr lvl="0">
              <a:defRPr b="0" i="0"/>
            </a:pPr>
            <a:fld id="{49450CA8-ED9C-4CFE-B469-386144F00092}" type="slidenum">
              <a:rPr lang="en-GB" smtClean="0"/>
              <a:t>14</a:t>
            </a:fld>
            <a:endParaRPr lang="en-GB"/>
          </a:p>
        </p:txBody>
      </p:sp>
    </p:spTree>
    <p:extLst>
      <p:ext uri="{BB962C8B-B14F-4D97-AF65-F5344CB8AC3E}">
        <p14:creationId xmlns:p14="http://schemas.microsoft.com/office/powerpoint/2010/main" val="1392720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dirty="0"/>
              <a:t>Nid oedd rhai ymgeiswyr wedi deall y cwestiwn hwn yn llawn. Roedd yr ymgeiswyr hynny'n canolbwyntio ar Aled yn cael ei gynnwys yn y coleg yn hytrach na sut byddai'n elwa o bolisi cynhwysiant.</a:t>
            </a:r>
            <a:endParaRPr lang="en-GB" dirty="0"/>
          </a:p>
        </p:txBody>
      </p:sp>
      <p:sp>
        <p:nvSpPr>
          <p:cNvPr id="4" name="Slide Number Placeholder 3"/>
          <p:cNvSpPr>
            <a:spLocks noGrp="1"/>
          </p:cNvSpPr>
          <p:nvPr>
            <p:ph type="sldNum" sz="quarter" idx="5"/>
          </p:nvPr>
        </p:nvSpPr>
        <p:spPr/>
        <p:txBody>
          <a:bodyPr/>
          <a:lstStyle/>
          <a:p>
            <a:pPr lvl="0">
              <a:defRPr b="0" i="0"/>
            </a:pPr>
            <a:fld id="{C66A4E54-A201-4653-90AD-5D581A329970}" type="slidenum">
              <a:rPr lang="en-GB" smtClean="0"/>
              <a:t>15</a:t>
            </a:fld>
            <a:endParaRPr lang="en-GB"/>
          </a:p>
        </p:txBody>
      </p:sp>
    </p:spTree>
    <p:extLst>
      <p:ext uri="{BB962C8B-B14F-4D97-AF65-F5344CB8AC3E}">
        <p14:creationId xmlns:p14="http://schemas.microsoft.com/office/powerpoint/2010/main" val="3448572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dirty="0"/>
              <a:t>Mae'r ymatebion yma yn amrywio o asesiad da sy'n ennill 5 marc i ddealltwriaeth sylfaenol sy'n ennill 1 marc.</a:t>
            </a:r>
          </a:p>
          <a:p>
            <a:pPr>
              <a:defRPr b="0" i="0"/>
            </a:pPr>
            <a:r>
              <a:rPr lang="1106" dirty="0"/>
              <a:t>Pwyntiau eraill y gellid bod wedi'u cynnwys yw cael gwared ar wahaniaethu yn y coleg fel bod Aled yn teimlo'n gydradd oherwydd ei oed, anghenion ychwanegol, diffyg cymwysterau ac anallu i gael swydd.</a:t>
            </a:r>
          </a:p>
          <a:p>
            <a:pPr>
              <a:defRPr b="0" i="0"/>
            </a:pPr>
            <a:r>
              <a:rPr lang="1106" dirty="0"/>
              <a:t>Mae polisi cynhwysiant yn canolbwyntio ar lesiant a chynnydd anghenion unigol pob myfyriwr.</a:t>
            </a:r>
          </a:p>
          <a:p>
            <a:pPr>
              <a:defRPr b="0" i="0"/>
            </a:pPr>
            <a:r>
              <a:rPr lang="1106" dirty="0"/>
              <a:t>Mae Aled yn fwy tebygol o fod yn llwyddiannus oherwydd y gefnogaeth unigol hon.</a:t>
            </a:r>
          </a:p>
          <a:p>
            <a:pPr>
              <a:defRPr b="0" i="0"/>
            </a:pPr>
            <a:r>
              <a:rPr lang="1106" dirty="0"/>
              <a:t>Bydd yn cael ei annog i gymryd rhan mewn gweithgareddau cymdeithasol ac yn gwneud ffrindiau, gan y bydd yn hapus ac yn cael ei gefnogi'n gymdeithasol gan y polisi cynhwysiant, bydd yn fwy tebygol o fynd i'r coleg.</a:t>
            </a:r>
          </a:p>
          <a:p>
            <a:endParaRPr lang="en-GB" dirty="0"/>
          </a:p>
        </p:txBody>
      </p:sp>
      <p:sp>
        <p:nvSpPr>
          <p:cNvPr id="4" name="Slide Number Placeholder 3"/>
          <p:cNvSpPr>
            <a:spLocks noGrp="1"/>
          </p:cNvSpPr>
          <p:nvPr>
            <p:ph type="sldNum" sz="quarter" idx="5"/>
          </p:nvPr>
        </p:nvSpPr>
        <p:spPr/>
        <p:txBody>
          <a:bodyPr/>
          <a:lstStyle/>
          <a:p>
            <a:pPr lvl="0">
              <a:defRPr b="0" i="0"/>
            </a:pPr>
            <a:fld id="{BE390527-4C52-45D6-B342-F6B5CF7B9126}" type="slidenum">
              <a:rPr lang="en-GB" smtClean="0"/>
              <a:t>16</a:t>
            </a:fld>
            <a:endParaRPr lang="en-GB"/>
          </a:p>
        </p:txBody>
      </p:sp>
    </p:spTree>
    <p:extLst>
      <p:ext uri="{BB962C8B-B14F-4D97-AF65-F5344CB8AC3E}">
        <p14:creationId xmlns:p14="http://schemas.microsoft.com/office/powerpoint/2010/main" val="2283334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dirty="0"/>
              <a:t>Mae'r ateb hwn yn dangos bod yr ymgeisydd yn deall y gair gorchymyn 'gwerthuswch' gan ei fod wedi cynnwys effeithiau cadarnhaol a negyddol dyfeisiau rhyngrwyd ar iechyd a llesiant plentyn ac wedi cymhwyso ei wybodaeth at iechyd emosiynol, corfforol a chymdeithasol. Rhoddwyd marciau llawn am yr ymateb hwn.</a:t>
            </a:r>
            <a:endParaRPr lang="en-GB" dirty="0"/>
          </a:p>
        </p:txBody>
      </p:sp>
      <p:sp>
        <p:nvSpPr>
          <p:cNvPr id="4" name="Slide Number Placeholder 3"/>
          <p:cNvSpPr>
            <a:spLocks noGrp="1"/>
          </p:cNvSpPr>
          <p:nvPr>
            <p:ph type="sldNum" sz="quarter" idx="5"/>
          </p:nvPr>
        </p:nvSpPr>
        <p:spPr/>
        <p:txBody>
          <a:bodyPr/>
          <a:lstStyle/>
          <a:p>
            <a:pPr lvl="0">
              <a:defRPr b="0" i="0"/>
            </a:pPr>
            <a:fld id="{2DED352D-02EF-4D6A-B1F7-A645998A55EF}" type="slidenum">
              <a:rPr lang="en-GB" smtClean="0"/>
              <a:t>17</a:t>
            </a:fld>
            <a:endParaRPr lang="en-GB"/>
          </a:p>
        </p:txBody>
      </p:sp>
    </p:spTree>
    <p:extLst>
      <p:ext uri="{BB962C8B-B14F-4D97-AF65-F5344CB8AC3E}">
        <p14:creationId xmlns:p14="http://schemas.microsoft.com/office/powerpoint/2010/main" val="3626176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dirty="0"/>
              <a:t>Gallai atebion gynnwys gwella llesiant cymdeithasol, economaidd, amgylcheddol a diwylliannol Cymru, dull ar y cyd rhwng sefydliadau, pobl a chymunedau, gan greu Cymru rydym am fyw ynddi nawr ac yn y dyfodol.</a:t>
            </a:r>
          </a:p>
          <a:p>
            <a:pPr algn="l" rtl="0" fontAlgn="base">
              <a:buFont typeface="Arial" pitchFamily="34"/>
              <a:buChar char="•"/>
              <a:defRPr b="0" i="0"/>
            </a:pPr>
            <a:r>
              <a:rPr lang="1106" dirty="0"/>
              <a:t>7 nod llesiant, sef: </a:t>
            </a:r>
            <a:r>
              <a:rPr lang="1106" sz="1800" b="0" i="0" dirty="0">
                <a:solidFill>
                  <a:srgbClr val="000000"/>
                </a:solidFill>
                <a:effectLst/>
                <a:latin typeface="Arial" pitchFamily="34"/>
              </a:rPr>
              <a:t>mae gan iechyd a gofal cymdeithasol ddyletswydd statudol i fodloni anghenion cyfredol gan ddiogelu anghenion Cymru yn y dyfodol ar yr un pryd</a:t>
            </a:r>
          </a:p>
          <a:p>
            <a:pPr algn="l" rtl="0" fontAlgn="base">
              <a:buFont typeface="Arial" pitchFamily="34"/>
              <a:buChar char="•"/>
              <a:defRPr b="0" i="0"/>
            </a:pPr>
            <a:r>
              <a:rPr lang="1106" sz="1800" b="0" i="0" dirty="0">
                <a:solidFill>
                  <a:srgbClr val="000000"/>
                </a:solidFill>
                <a:effectLst/>
                <a:latin typeface="Arial" pitchFamily="34"/>
              </a:rPr>
              <a:t>Gwella llesiant cymdeithasol, economaidd a diwylliannol Cymru </a:t>
            </a:r>
          </a:p>
          <a:p>
            <a:pPr algn="l" rtl="0" fontAlgn="base">
              <a:buFont typeface="Arial" pitchFamily="34"/>
              <a:buChar char="•"/>
              <a:defRPr b="0" i="0"/>
            </a:pPr>
            <a:r>
              <a:rPr lang="1106" sz="1800" b="0" i="0" dirty="0">
                <a:solidFill>
                  <a:srgbClr val="000000"/>
                </a:solidFill>
                <a:effectLst/>
                <a:latin typeface="Arial" pitchFamily="34"/>
              </a:rPr>
              <a:t>gweithio tuag at leihau anghydraddoldeb iechyd a thlodi </a:t>
            </a:r>
          </a:p>
          <a:p>
            <a:pPr algn="l" rtl="0" fontAlgn="base">
              <a:buFont typeface="Arial" pitchFamily="34"/>
              <a:buChar char="•"/>
              <a:defRPr b="0" i="0"/>
            </a:pPr>
            <a:r>
              <a:rPr lang="1106" sz="1800" b="0" i="0" dirty="0">
                <a:solidFill>
                  <a:srgbClr val="000000"/>
                </a:solidFill>
                <a:effectLst/>
                <a:latin typeface="Arial" pitchFamily="34"/>
              </a:rPr>
              <a:t>gweithio tuag at Gymru iachach drwy godi ymwybyddiaeth o faterion iechyd a llesiant </a:t>
            </a:r>
          </a:p>
          <a:p>
            <a:pPr algn="l" rtl="0" fontAlgn="base">
              <a:buFont typeface="Arial" pitchFamily="34"/>
              <a:buChar char="•"/>
              <a:defRPr b="0" i="0"/>
            </a:pPr>
            <a:r>
              <a:rPr lang="1106" sz="1800" b="0" i="0" dirty="0">
                <a:solidFill>
                  <a:srgbClr val="000000"/>
                </a:solidFill>
                <a:effectLst/>
                <a:latin typeface="Arial" pitchFamily="34"/>
              </a:rPr>
              <a:t>gwella iechyd tymor hir os bydd unigolion yn dewis ymddygiad a dewisiadau ffordd o fyw sy'n fuddiol i iechyd a gwydnwch yn y dyfodol, gan leihau'r angen yn y dyfodol am iechyd a gofal cymdeithasol</a:t>
            </a:r>
          </a:p>
          <a:p>
            <a:pPr algn="l" rtl="0" fontAlgn="base">
              <a:buFont typeface="Arial" pitchFamily="34"/>
              <a:buChar char="•"/>
              <a:defRPr b="0" i="0"/>
            </a:pPr>
            <a:r>
              <a:rPr lang="1106" sz="1800" b="0" i="0" dirty="0">
                <a:solidFill>
                  <a:srgbClr val="000000"/>
                </a:solidFill>
                <a:effectLst/>
                <a:latin typeface="Arial" pitchFamily="34"/>
              </a:rPr>
              <a:t>un o nodau'r ddeddf yw mynd i'r afael â newid hinsawdd</a:t>
            </a:r>
          </a:p>
          <a:p>
            <a:pPr algn="l" rtl="0" fontAlgn="base">
              <a:buFont typeface="Arial" pitchFamily="34"/>
              <a:buChar char="•"/>
              <a:defRPr b="0" i="0"/>
            </a:pPr>
            <a:r>
              <a:rPr lang="1106" sz="1800" b="0" i="0" dirty="0">
                <a:solidFill>
                  <a:srgbClr val="000000"/>
                </a:solidFill>
                <a:effectLst/>
                <a:latin typeface="Arial" pitchFamily="34"/>
              </a:rPr>
              <a:t>annog gwasanaethau iechyd a gofal i gydweithio'n well â'i gilydd ac unigolion eraill</a:t>
            </a:r>
          </a:p>
          <a:p>
            <a:pPr algn="l" rtl="0" fontAlgn="base">
              <a:buFont typeface="Arial" pitchFamily="34"/>
              <a:buChar char="•"/>
              <a:defRPr b="0" i="0"/>
            </a:pPr>
            <a:r>
              <a:rPr lang="1106" sz="1800" b="0" i="0" dirty="0">
                <a:solidFill>
                  <a:srgbClr val="000000"/>
                </a:solidFill>
                <a:effectLst/>
                <a:latin typeface="Arial" pitchFamily="34"/>
              </a:rPr>
              <a:t>gwneud cymunedau yng Nghymru yn fwy cydlynol gan gynyddu gofal anffurfiol a chefnogaeth ar gyfer anghenion iechyd a gofal cymdeithasol</a:t>
            </a:r>
          </a:p>
          <a:p>
            <a:endParaRPr lang="en-GB" dirty="0"/>
          </a:p>
        </p:txBody>
      </p:sp>
      <p:sp>
        <p:nvSpPr>
          <p:cNvPr id="4" name="Slide Number Placeholder 3"/>
          <p:cNvSpPr>
            <a:spLocks noGrp="1"/>
          </p:cNvSpPr>
          <p:nvPr>
            <p:ph type="sldNum" sz="quarter" idx="5"/>
          </p:nvPr>
        </p:nvSpPr>
        <p:spPr/>
        <p:txBody>
          <a:bodyPr/>
          <a:lstStyle/>
          <a:p>
            <a:pPr lvl="0">
              <a:defRPr b="0" i="0"/>
            </a:pPr>
            <a:fld id="{BBED7073-9DE8-4DEB-8CD2-7B90CC2774D7}" type="slidenum">
              <a:rPr lang="en-GB" smtClean="0"/>
              <a:t>18</a:t>
            </a:fld>
            <a:endParaRPr lang="en-GB"/>
          </a:p>
        </p:txBody>
      </p:sp>
    </p:spTree>
    <p:extLst>
      <p:ext uri="{BB962C8B-B14F-4D97-AF65-F5344CB8AC3E}">
        <p14:creationId xmlns:p14="http://schemas.microsoft.com/office/powerpoint/2010/main" val="1127961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dirty="0"/>
              <a:t>Mae'r ymgeisydd hwn yn ennill 6 marc am esboniad da o bwrpas a heriau'r brechlyn ffliw fel menter llesiant. Nid oes digon o fanylion yn yr ateb i gyrraedd y band uchaf. Nid yw ymgeiswyr sy'n trafod y pwrpas yn unig neu'r heriau'n unig yn gallu ennill mwy na 3 marc allan o 8.</a:t>
            </a:r>
            <a:endParaRPr lang="en-GB" dirty="0"/>
          </a:p>
        </p:txBody>
      </p:sp>
      <p:sp>
        <p:nvSpPr>
          <p:cNvPr id="4" name="Slide Number Placeholder 3"/>
          <p:cNvSpPr>
            <a:spLocks noGrp="1"/>
          </p:cNvSpPr>
          <p:nvPr>
            <p:ph type="sldNum" sz="quarter" idx="5"/>
          </p:nvPr>
        </p:nvSpPr>
        <p:spPr/>
        <p:txBody>
          <a:bodyPr/>
          <a:lstStyle/>
          <a:p>
            <a:pPr lvl="0">
              <a:defRPr b="0" i="0"/>
            </a:pPr>
            <a:fld id="{12BFB100-42B4-426A-9D2B-094A069FC8B3}" type="slidenum">
              <a:rPr lang="en-GB" smtClean="0"/>
              <a:t>19</a:t>
            </a:fld>
            <a:endParaRPr lang="en-GB"/>
          </a:p>
        </p:txBody>
      </p:sp>
    </p:spTree>
    <p:extLst>
      <p:ext uri="{BB962C8B-B14F-4D97-AF65-F5344CB8AC3E}">
        <p14:creationId xmlns:p14="http://schemas.microsoft.com/office/powerpoint/2010/main" val="593592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lstStyle/>
          <a:p>
            <a:pPr>
              <a:defRPr b="0" i="0"/>
            </a:pPr>
            <a:r>
              <a:rPr lang="1106" dirty="0"/>
              <a:t>Mae trefn rhaglen y sesiwn wedi'i recordio ymlaen llaw hon yn cynnwys cyflwyniad i'r cymhwyster, y pwyntiau allweddol o adroddiadau'r arholwyr ar gyfer Uned 1, cipolwg ar gwestiynau penodol o'r arholiad, adborth gan Uwch Gymedrolwr Uned 2 ac awgrymiadau defnyddiol ar gyfer yr asesiad di-arholiad.</a:t>
            </a:r>
          </a:p>
        </p:txBody>
      </p:sp>
      <p:sp>
        <p:nvSpPr>
          <p:cNvPr id="4" name="Slide Number Placeholder 3"/>
          <p:cNvSpPr>
            <a:spLocks noGrp="1"/>
          </p:cNvSpPr>
          <p:nvPr>
            <p:ph type="sldNum" sz="quarter" idx="5"/>
          </p:nvPr>
        </p:nvSpPr>
        <p:spPr/>
        <p:txBody>
          <a:bodyPr/>
          <a:lstStyle/>
          <a:p>
            <a:pPr lvl="0">
              <a:defRPr b="0" i="0"/>
            </a:pPr>
            <a:fld id="{EC257B31-143F-4017-929C-CF604D60A423}" type="slidenum">
              <a:rPr lang="en-GB" smtClean="0"/>
              <a:t>2</a:t>
            </a:fld>
            <a:endParaRPr lang="en-GB"/>
          </a:p>
        </p:txBody>
      </p:sp>
    </p:spTree>
    <p:extLst>
      <p:ext uri="{BB962C8B-B14F-4D97-AF65-F5344CB8AC3E}">
        <p14:creationId xmlns:p14="http://schemas.microsoft.com/office/powerpoint/2010/main" val="1688688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lstStyle/>
          <a:p>
            <a:pPr>
              <a:defRPr b="0" i="0"/>
            </a:pPr>
            <a:r>
              <a:rPr lang="1106" dirty="0"/>
              <a:t>Nawr byddwn yn symud ymlaen i edrych ar yr adborth gan yr Uwch Gymedrolwr o gyfres yr haf ar gyfer Uned 2.</a:t>
            </a:r>
            <a:endParaRPr lang="en-GB" dirty="0"/>
          </a:p>
        </p:txBody>
      </p:sp>
      <p:sp>
        <p:nvSpPr>
          <p:cNvPr id="4" name="Slide Number Placeholder 3"/>
          <p:cNvSpPr>
            <a:spLocks noGrp="1"/>
          </p:cNvSpPr>
          <p:nvPr>
            <p:ph type="sldNum" sz="quarter" idx="5"/>
          </p:nvPr>
        </p:nvSpPr>
        <p:spPr/>
        <p:txBody>
          <a:bodyPr/>
          <a:lstStyle/>
          <a:p>
            <a:pPr lvl="0">
              <a:defRPr b="0" i="0"/>
            </a:pPr>
            <a:fld id="{B12DCDDA-1713-45C6-95F0-24E003DA3D8A}" type="slidenum">
              <a:rPr lang="en-GB" smtClean="0"/>
              <a:t>20</a:t>
            </a:fld>
            <a:endParaRPr lang="en-GB"/>
          </a:p>
        </p:txBody>
      </p:sp>
    </p:spTree>
    <p:extLst>
      <p:ext uri="{BB962C8B-B14F-4D97-AF65-F5344CB8AC3E}">
        <p14:creationId xmlns:p14="http://schemas.microsoft.com/office/powerpoint/2010/main" val="1251134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dirty="0"/>
              <a:t>Mae'r Uned hon yn cynnwys aseiniad 1 – astudiaeth achos, ac aseiniad 2 – lleoliad gwaith cyfatebol. Dyma'r flwyddyn gyntaf i ymgeiswyr gwblhau'r ddwy gydran heb drefniadau lliniaru ar waith. Dylai'r ymgeisydd a'r tiwtor ddilysu pob darn o waith cyn ei gyflwyno. Dylech annog ymgeiswyr i brawfddarllen eu gwaith a defnyddio lefel briodol o gyfathrebu ysgrifenedig, gan wirio sillafu, atalnodi a gramadeg. Dylid cyfeirnodi unrhyw ddyfyniadau o'r rhyngrwyd yn yr un ffordd â dyfyniadau o lyfrau a chyfnodolion, a dylid cyflwyno unrhyw nodiadau sydd wedi'u paratoi cyn dechrau'r asesiad di-arholiad gyda gwaith yr ymgeiswyr.</a:t>
            </a:r>
          </a:p>
          <a:p>
            <a:pPr>
              <a:defRPr b="0" i="0"/>
            </a:pPr>
            <a:r>
              <a:rPr lang="1106" dirty="0"/>
              <a:t>Mae angen cwblhau'r ddwy dasg yn aseiniad 1 dan amodau dan reolaeth. Mae canllawiau ar sut i gwblhau Asesiadau Di-arholiad i'w cael ar dudalen we CBAC.</a:t>
            </a:r>
            <a:endParaRPr lang="en-GB" dirty="0"/>
          </a:p>
        </p:txBody>
      </p:sp>
      <p:sp>
        <p:nvSpPr>
          <p:cNvPr id="4" name="Slide Number Placeholder 3"/>
          <p:cNvSpPr>
            <a:spLocks noGrp="1"/>
          </p:cNvSpPr>
          <p:nvPr>
            <p:ph type="sldNum" sz="quarter" idx="5"/>
          </p:nvPr>
        </p:nvSpPr>
        <p:spPr/>
        <p:txBody>
          <a:bodyPr/>
          <a:lstStyle/>
          <a:p>
            <a:pPr lvl="0">
              <a:defRPr b="0" i="0"/>
            </a:pPr>
            <a:fld id="{E2794960-6FE9-47EA-ACCF-55F362153FC7}" type="slidenum">
              <a:rPr lang="en-GB" smtClean="0"/>
              <a:t>21</a:t>
            </a:fld>
            <a:endParaRPr lang="en-GB"/>
          </a:p>
        </p:txBody>
      </p:sp>
    </p:spTree>
    <p:extLst>
      <p:ext uri="{BB962C8B-B14F-4D97-AF65-F5344CB8AC3E}">
        <p14:creationId xmlns:p14="http://schemas.microsoft.com/office/powerpoint/2010/main" val="69190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dirty="0"/>
              <a:t>Os oes mwy nag un athro ar gyfer y cymhwyster hwn mewn canolfan, dylech geisio safoni gwaith, edrych ar enghreifftiau ar wefan CBAC a chymhwyso'r cynllun marcio'n ofalus.</a:t>
            </a:r>
          </a:p>
          <a:p>
            <a:pPr>
              <a:defRPr b="0" i="0"/>
            </a:pPr>
            <a:r>
              <a:rPr lang="1106" dirty="0"/>
              <a:t>Cymhwyswch rôl y Tîm Amlddisgyblaethol at y canlyniadau llesiant personol a disgrifiwch sut byddai pob rôl yn gallu cefnogi Jodie neu Andrew. Mae cefnogaeth bellach ar gyfer y testun hwn i'w chael dan y tab Adnoddau yn adran Lefel 2 Iechyd a Gofal Cymdeithasol ar y dudalen we www.dysguiechydagofal.cymru, dan Uned 2.2 am weithio mewn partneriaeth.</a:t>
            </a:r>
          </a:p>
          <a:p>
            <a:endParaRPr lang="en-US" dirty="0"/>
          </a:p>
          <a:p>
            <a:pPr>
              <a:defRPr b="0" i="0"/>
            </a:pPr>
            <a:r>
              <a:rPr lang="1106" dirty="0"/>
              <a:t>Mae dysgu i gymhwyso gwybodaeth at yr astudiaeth achos yn allweddol i ymgeiswyr ennill y bandiau marciau uchaf.</a:t>
            </a:r>
            <a:endParaRPr lang="en-GB" dirty="0"/>
          </a:p>
        </p:txBody>
      </p:sp>
      <p:sp>
        <p:nvSpPr>
          <p:cNvPr id="4" name="Slide Number Placeholder 3"/>
          <p:cNvSpPr>
            <a:spLocks noGrp="1"/>
          </p:cNvSpPr>
          <p:nvPr>
            <p:ph type="sldNum" sz="quarter" idx="5"/>
          </p:nvPr>
        </p:nvSpPr>
        <p:spPr/>
        <p:txBody>
          <a:bodyPr/>
          <a:lstStyle/>
          <a:p>
            <a:pPr lvl="0">
              <a:defRPr b="0" i="0"/>
            </a:pPr>
            <a:fld id="{7D7BB8EF-3706-4E81-87A0-93A6D06EAE57}" type="slidenum">
              <a:rPr lang="en-GB" smtClean="0"/>
              <a:t>22</a:t>
            </a:fld>
            <a:endParaRPr lang="en-GB"/>
          </a:p>
        </p:txBody>
      </p:sp>
    </p:spTree>
    <p:extLst>
      <p:ext uri="{BB962C8B-B14F-4D97-AF65-F5344CB8AC3E}">
        <p14:creationId xmlns:p14="http://schemas.microsoft.com/office/powerpoint/2010/main" val="1145857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dirty="0"/>
              <a:t>Aseiniad 2 yw ymgysylltu â'r sector mewn lleoliad iechyd neu ofal cymdeithasol perthnasol. Mae tystiolaeth o'r lleoliad yn hanfodol a dylid annog ymgeiswyr i gadw cofnod neu ddyddiadur o'u horiau, hyfforddiant, tasgau a gwblhawyd a myfyrdod i ystyried arfer da. Roedd llawer o ganolfannau wedi dewis ysgol gynradd fel lleoliad. Mae hyn yn anfanteisiol wrth ateb y cwestiynau'n ymwneud ag Iechyd a Gofal Cymdeithasol ac nid yw'n lleoliad iechyd neu ofal cymdeithasol. Byddai treulio amser yn dangos i ymgeiswyr yr amrywiaeth o leoliadau o fewn iechyd a gofal cymdeithasol ar ddechrau'r aseiniad o gymorth i ddewis lleoliad priodol.</a:t>
            </a:r>
            <a:endParaRPr lang="en-GB" dirty="0"/>
          </a:p>
        </p:txBody>
      </p:sp>
      <p:sp>
        <p:nvSpPr>
          <p:cNvPr id="4" name="Slide Number Placeholder 3"/>
          <p:cNvSpPr>
            <a:spLocks noGrp="1"/>
          </p:cNvSpPr>
          <p:nvPr>
            <p:ph type="sldNum" sz="quarter" idx="5"/>
          </p:nvPr>
        </p:nvSpPr>
        <p:spPr/>
        <p:txBody>
          <a:bodyPr/>
          <a:lstStyle/>
          <a:p>
            <a:pPr lvl="0">
              <a:defRPr b="0" i="0"/>
            </a:pPr>
            <a:fld id="{1A8C7E5D-094C-4CA7-84CB-CD0AD8722866}" type="slidenum">
              <a:rPr lang="en-GB" smtClean="0"/>
              <a:t>23</a:t>
            </a:fld>
            <a:endParaRPr lang="en-GB"/>
          </a:p>
        </p:txBody>
      </p:sp>
    </p:spTree>
    <p:extLst>
      <p:ext uri="{BB962C8B-B14F-4D97-AF65-F5344CB8AC3E}">
        <p14:creationId xmlns:p14="http://schemas.microsoft.com/office/powerpoint/2010/main" val="2435939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lvl="0">
              <a:defRPr b="0" i="0"/>
            </a:pPr>
            <a:fld id="{DBBDCD9F-A3DB-4946-AF7C-D8015877EF0A}" type="slidenum">
              <a:rPr lang="en-GB" smtClean="0"/>
              <a:t>24</a:t>
            </a:fld>
            <a:endParaRPr lang="en-GB"/>
          </a:p>
        </p:txBody>
      </p:sp>
    </p:spTree>
    <p:extLst>
      <p:ext uri="{BB962C8B-B14F-4D97-AF65-F5344CB8AC3E}">
        <p14:creationId xmlns:p14="http://schemas.microsoft.com/office/powerpoint/2010/main" val="1024209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dirty="0"/>
              <a:t>Mae'r sleid hwn yn dangos i chi lle i gael mwy o wybodaeth am sut mae tîm amlddisgyblaethol yn gallu cefnogi canlyniadau personol i gefnogi'r maes addysgu hwn. Mae fideos i'w cael ar YouTube (o Gofal Cymdeithasol Cymru). Mae adnoddau pellach i'w cael ar dudalen we Dysgu Iechyd a Gofal (Cymru), dan yr adran Lefel 2 Iechyd a Gofal Cymdeithasol.</a:t>
            </a:r>
            <a:endParaRPr lang="en-GB" dirty="0"/>
          </a:p>
        </p:txBody>
      </p:sp>
      <p:sp>
        <p:nvSpPr>
          <p:cNvPr id="4" name="Slide Number Placeholder 3"/>
          <p:cNvSpPr>
            <a:spLocks noGrp="1"/>
          </p:cNvSpPr>
          <p:nvPr>
            <p:ph type="sldNum" sz="quarter" idx="5"/>
          </p:nvPr>
        </p:nvSpPr>
        <p:spPr/>
        <p:txBody>
          <a:bodyPr/>
          <a:lstStyle/>
          <a:p>
            <a:pPr lvl="0">
              <a:defRPr b="0" i="0"/>
            </a:pPr>
            <a:fld id="{E1EA5E7C-8CAD-48B8-8C6D-E12EC57F508F}" type="slidenum">
              <a:rPr lang="en-GB" smtClean="0"/>
              <a:t>25</a:t>
            </a:fld>
            <a:endParaRPr lang="en-GB"/>
          </a:p>
        </p:txBody>
      </p:sp>
    </p:spTree>
    <p:extLst>
      <p:ext uri="{BB962C8B-B14F-4D97-AF65-F5344CB8AC3E}">
        <p14:creationId xmlns:p14="http://schemas.microsoft.com/office/powerpoint/2010/main" val="2018513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lvl="0">
              <a:defRPr b="0" i="0"/>
            </a:pPr>
            <a:fld id="{B7BBE4BA-4002-47F2-A067-9FF2EAB94E12}" type="slidenum">
              <a:rPr lang="en-GB" smtClean="0"/>
              <a:t>26</a:t>
            </a:fld>
            <a:endParaRPr lang="en-GB"/>
          </a:p>
        </p:txBody>
      </p:sp>
    </p:spTree>
    <p:extLst>
      <p:ext uri="{BB962C8B-B14F-4D97-AF65-F5344CB8AC3E}">
        <p14:creationId xmlns:p14="http://schemas.microsoft.com/office/powerpoint/2010/main" val="2070522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dirty="0"/>
              <a:t>Mae cefnogaeth bellach ar gyfer y cymhwyster hwn i'w chael drwy danysgrifio i'n cylchlythyr. Mae modd gwneud hynny ar y wefan. Mae amrywiaeth eang o adnoddau ar gyfer y ddwy uned i'w cael dan yr adran Lefel 2 Iechyd a Gofal Cymdeithasol ar dudalen we Dysgu Iechyd a Gofal (Cymru). Mae adnoddau ychwanegol megis enghreifftiau, cyn-bapurau a chynlluniau marcio i'w cael ar y wefan ddiogel.</a:t>
            </a:r>
            <a:endParaRPr lang="en-GB" dirty="0"/>
          </a:p>
        </p:txBody>
      </p:sp>
      <p:sp>
        <p:nvSpPr>
          <p:cNvPr id="4" name="Slide Number Placeholder 3"/>
          <p:cNvSpPr>
            <a:spLocks noGrp="1"/>
          </p:cNvSpPr>
          <p:nvPr>
            <p:ph type="sldNum" sz="quarter" idx="5"/>
          </p:nvPr>
        </p:nvSpPr>
        <p:spPr/>
        <p:txBody>
          <a:bodyPr/>
          <a:lstStyle/>
          <a:p>
            <a:pPr lvl="0">
              <a:defRPr b="0" i="0"/>
            </a:pPr>
            <a:fld id="{B7CB0604-06F2-4D53-8AF6-6541926B719A}" type="slidenum">
              <a:rPr lang="en-GB" smtClean="0"/>
              <a:t>27</a:t>
            </a:fld>
            <a:endParaRPr lang="en-GB"/>
          </a:p>
        </p:txBody>
      </p:sp>
    </p:spTree>
    <p:extLst>
      <p:ext uri="{BB962C8B-B14F-4D97-AF65-F5344CB8AC3E}">
        <p14:creationId xmlns:p14="http://schemas.microsoft.com/office/powerpoint/2010/main" val="2347426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lvl="0">
              <a:defRPr b="0" i="0"/>
            </a:pPr>
            <a:fld id="{8055B8E0-90A7-4330-8E04-64B1E6D6185B}" type="slidenum">
              <a:rPr lang="en-GB" smtClean="0"/>
              <a:t>28</a:t>
            </a:fld>
            <a:endParaRPr lang="en-GB"/>
          </a:p>
        </p:txBody>
      </p:sp>
    </p:spTree>
    <p:extLst>
      <p:ext uri="{BB962C8B-B14F-4D97-AF65-F5344CB8AC3E}">
        <p14:creationId xmlns:p14="http://schemas.microsoft.com/office/powerpoint/2010/main" val="121113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dirty="0"/>
              <a:t>Mae'r cymhwyster Lefel 2 Iechyd a Gofal Cymdeithasol: Egwyddorion a Chyd-destunau yn cynnwys 2 uned – Uned 1, arholiad allanol sy'n werth 40% o'r cymhwyster, ac Uned 2, asesiad di-arholiad a asesir yn fewnol yn cynnwys 2 dasg a osodir yn allanol gan CBAC. Gall ymgeiswyr ddewis rhwng 2 astudiaeth achos sydd ar gael ar wefan ddiogel CBAC o'r dydd Llun cyntaf ym mis Ionawr bob blwyddyn. Mae Aseiniad 2 i'w gael yn yr Atodiad i'r fanyleb, sydd i'w chael ar wefan Dysgu Iechyd a Gofal Cymru.</a:t>
            </a:r>
            <a:endParaRPr lang="en-GB" dirty="0"/>
          </a:p>
        </p:txBody>
      </p:sp>
      <p:sp>
        <p:nvSpPr>
          <p:cNvPr id="4" name="Slide Number Placeholder 3"/>
          <p:cNvSpPr>
            <a:spLocks noGrp="1"/>
          </p:cNvSpPr>
          <p:nvPr>
            <p:ph type="sldNum" sz="quarter" idx="5"/>
          </p:nvPr>
        </p:nvSpPr>
        <p:spPr/>
        <p:txBody>
          <a:bodyPr/>
          <a:lstStyle/>
          <a:p>
            <a:pPr lvl="0">
              <a:defRPr b="0" i="0"/>
            </a:pPr>
            <a:fld id="{D8158F90-A636-4DE9-80FE-335178E3D786}" type="slidenum">
              <a:rPr lang="en-GB" smtClean="0"/>
              <a:t>3</a:t>
            </a:fld>
            <a:endParaRPr lang="en-GB"/>
          </a:p>
        </p:txBody>
      </p:sp>
    </p:spTree>
    <p:extLst>
      <p:ext uri="{BB962C8B-B14F-4D97-AF65-F5344CB8AC3E}">
        <p14:creationId xmlns:p14="http://schemas.microsoft.com/office/powerpoint/2010/main" val="1123517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lstStyle/>
          <a:p>
            <a:pPr>
              <a:defRPr b="0" i="0"/>
            </a:pPr>
            <a:r>
              <a:rPr lang="1106" dirty="0"/>
              <a:t>Bydd ymgeiswyr yn cael eu hasesu ar amcanion asesu AA1, AA2 ac AA3. Bydd angen iddyn nhw ddangos gwybodaeth a dealltwriaeth ond hefyd gymhwyso eu gwybodaeth at senarios, yn ogystal â dadansoddi a myfyrio ar agweddau ar egwyddorion a chyd-destunau iechyd a gofal cymdeithasol. Mae ymhelaethiad pellach ar ofynion a phwysoliadau amcanion asesu i'w gael yn y fanyleb ar wefan Dysgu Iechyd a Gofal Cymru.</a:t>
            </a:r>
            <a:endParaRPr lang="en-GB" dirty="0"/>
          </a:p>
        </p:txBody>
      </p:sp>
      <p:sp>
        <p:nvSpPr>
          <p:cNvPr id="4" name="Slide Number Placeholder 3"/>
          <p:cNvSpPr>
            <a:spLocks noGrp="1"/>
          </p:cNvSpPr>
          <p:nvPr>
            <p:ph type="sldNum" sz="quarter" idx="5"/>
          </p:nvPr>
        </p:nvSpPr>
        <p:spPr/>
        <p:txBody>
          <a:bodyPr/>
          <a:lstStyle/>
          <a:p>
            <a:pPr lvl="0">
              <a:defRPr b="0" i="0"/>
            </a:pPr>
            <a:fld id="{11E59523-A8D3-4C1B-A6B9-58BC4F0BCC08}" type="slidenum">
              <a:rPr lang="en-GB" smtClean="0"/>
              <a:t>4</a:t>
            </a:fld>
            <a:endParaRPr lang="en-GB"/>
          </a:p>
        </p:txBody>
      </p:sp>
    </p:spTree>
    <p:extLst>
      <p:ext uri="{BB962C8B-B14F-4D97-AF65-F5344CB8AC3E}">
        <p14:creationId xmlns:p14="http://schemas.microsoft.com/office/powerpoint/2010/main" val="3404076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lstStyle/>
          <a:p>
            <a:pPr>
              <a:defRPr b="0" i="0"/>
            </a:pPr>
            <a:r>
              <a:rPr lang="1106" dirty="0"/>
              <a:t>Mae'r sleid hwn yn dangos y ffiniau graddau ar gyfer eleni. Gallan nhw fod yn ddefnyddiol i roi syniad i ymgeiswyr o'r radd sydd wedi'i rhagfynegi ar eu cyfer, ond gall ffiniau graddau newid bob blwyddyn. Fel y gwelwch, mae'r radd y mae ei hangen i gael Rhagoriaeth yn yr asesiad di-arholiad yn sylweddol uwch nag yn yr arholiad. Mae'r tabl isod yn dangos y canran o ymgeiswyr sy'n cael Rhagoriaeth, Teilyngdod a Llwyddiant. Mae'n ddefnyddiol i weld sut gwnaeth eich ymgeiswyr berfformio o gymharu â'r garfan gyfan. Mae'r wybodaeth hon i'w gweld ar wefan CBAC dan ffiniau graddau.</a:t>
            </a:r>
            <a:endParaRPr lang="en-GB" dirty="0"/>
          </a:p>
        </p:txBody>
      </p:sp>
      <p:sp>
        <p:nvSpPr>
          <p:cNvPr id="4" name="Slide Number Placeholder 3"/>
          <p:cNvSpPr>
            <a:spLocks noGrp="1"/>
          </p:cNvSpPr>
          <p:nvPr>
            <p:ph type="sldNum" sz="quarter" idx="5"/>
          </p:nvPr>
        </p:nvSpPr>
        <p:spPr/>
        <p:txBody>
          <a:bodyPr/>
          <a:lstStyle/>
          <a:p>
            <a:pPr lvl="0">
              <a:defRPr b="0" i="0"/>
            </a:pPr>
            <a:fld id="{1468433A-8272-40FD-AB8C-DC7389F4FCA4}" type="slidenum">
              <a:rPr lang="en-GB" smtClean="0"/>
              <a:t>5</a:t>
            </a:fld>
            <a:endParaRPr lang="en-GB"/>
          </a:p>
        </p:txBody>
      </p:sp>
    </p:spTree>
    <p:extLst>
      <p:ext uri="{BB962C8B-B14F-4D97-AF65-F5344CB8AC3E}">
        <p14:creationId xmlns:p14="http://schemas.microsoft.com/office/powerpoint/2010/main" val="1121991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lstStyle/>
          <a:p>
            <a:pPr>
              <a:defRPr b="0" i="0"/>
            </a:pPr>
            <a:r>
              <a:rPr lang="1106" dirty="0"/>
              <a:t>Mae'r data hyn yn dangos pa gwestiynau yn yr arholiad Uned 1 y rhoddodd ymgeiswyr gynnig arnyn nhw a pha rai oedd yn anodd iddyn nhw. Gall hyn helpu i lywio'r addysgu yn ogystal â bod o gymorth wrth ysgrifennu cwestiynau arholiad. Er enghraifft, yn Haf 2023, rhoddodd pob ymgeisydd gynnig ar gwestiynau 1 a 2 (a) ond roedd cwestiwn 7 yn anodd iddyn nhw.</a:t>
            </a:r>
            <a:endParaRPr lang="en-GB" dirty="0"/>
          </a:p>
        </p:txBody>
      </p:sp>
      <p:sp>
        <p:nvSpPr>
          <p:cNvPr id="4" name="Slide Number Placeholder 3"/>
          <p:cNvSpPr>
            <a:spLocks noGrp="1"/>
          </p:cNvSpPr>
          <p:nvPr>
            <p:ph type="sldNum" sz="quarter" idx="5"/>
          </p:nvPr>
        </p:nvSpPr>
        <p:spPr/>
        <p:txBody>
          <a:bodyPr/>
          <a:lstStyle/>
          <a:p>
            <a:pPr lvl="0">
              <a:defRPr b="0" i="0"/>
            </a:pPr>
            <a:fld id="{B0BF38E7-8E5A-4FF1-91CC-FA4C2B4954B0}" type="slidenum">
              <a:rPr lang="en-GB" smtClean="0"/>
              <a:t>6</a:t>
            </a:fld>
            <a:endParaRPr lang="en-GB"/>
          </a:p>
        </p:txBody>
      </p:sp>
    </p:spTree>
    <p:extLst>
      <p:ext uri="{BB962C8B-B14F-4D97-AF65-F5344CB8AC3E}">
        <p14:creationId xmlns:p14="http://schemas.microsoft.com/office/powerpoint/2010/main" val="4287520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dirty="0"/>
              <a:t>Dyma'r prif bwyntiau o adroddiad yr Uwch Arholwr ar gyfer Uned 1. Mae gan ymgeiswyr wybodaeth dda am y pwnc ac maen nhw'n ysgrifennu ymatebion mwy datblygedig. Fodd bynnag, dylen nhw ymestyn eu dysgu i gymhwyso gwybodaeth at y senarios a roddir yn y cwestiynau arholiad.</a:t>
            </a:r>
          </a:p>
          <a:p>
            <a:pPr>
              <a:defRPr b="0" i="0"/>
            </a:pPr>
            <a:r>
              <a:rPr lang="1106" dirty="0"/>
              <a:t>Byddai ymgeiswyr yn elwa ar ymarfer yr arholiad, gan gynnwys rheoli amser er mwyn gallu gwirio atebion, uwcholeuo geiriau allweddol, a gwybodaeth am yr hyn y mae pob gair gorchymyn yn ei olygu.</a:t>
            </a:r>
          </a:p>
          <a:p>
            <a:pPr>
              <a:defRPr b="0" i="0"/>
            </a:pPr>
            <a:r>
              <a:rPr lang="1106" dirty="0"/>
              <a:t>Bydd deall yr hyn y mae pob gair gorchymyn yn ei olygu mewn perthynas ag ateb cwestiwn arholiad yn gwneud y cwestiynau hirach yn arbennig yn fwy hygyrch ac yn galluogi ymgeiswyr i lunio eu hatebion yn effeithiol. Mae rhestr o eiriau gorchymyn i'w gael ar dudalennau 7 i 9 y Canllawiau Addysgu ar wefan Iechyd a Gofal Cymru.</a:t>
            </a:r>
            <a:endParaRPr lang="en-GB" dirty="0"/>
          </a:p>
        </p:txBody>
      </p:sp>
      <p:sp>
        <p:nvSpPr>
          <p:cNvPr id="4" name="Slide Number Placeholder 3"/>
          <p:cNvSpPr>
            <a:spLocks noGrp="1"/>
          </p:cNvSpPr>
          <p:nvPr>
            <p:ph type="sldNum" sz="quarter" idx="5"/>
          </p:nvPr>
        </p:nvSpPr>
        <p:spPr/>
        <p:txBody>
          <a:bodyPr/>
          <a:lstStyle/>
          <a:p>
            <a:pPr lvl="0">
              <a:defRPr b="0" i="0"/>
            </a:pPr>
            <a:fld id="{2AD30E8D-30A6-4D9B-84F1-1E0DEF4A49B4}" type="slidenum">
              <a:rPr lang="en-GB" smtClean="0"/>
              <a:t>7</a:t>
            </a:fld>
            <a:endParaRPr lang="en-GB"/>
          </a:p>
        </p:txBody>
      </p:sp>
    </p:spTree>
    <p:extLst>
      <p:ext uri="{BB962C8B-B14F-4D97-AF65-F5344CB8AC3E}">
        <p14:creationId xmlns:p14="http://schemas.microsoft.com/office/powerpoint/2010/main" val="2438823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dirty="0"/>
              <a:t>Yma gallwn weld y sylwadau a wnaed gan yr Uwch Arholwr mewn perthynas â rhai cwestiynau yn Uned 1. Gallwn edrych ar ymatebion ymgeiswyr i'r cwestiynau hyn wedyn. Mae copi o'r papur arholiad a'r cynllun marcio i'w gael ar y wefan ddiogel.</a:t>
            </a:r>
            <a:endParaRPr lang="en-GB" dirty="0"/>
          </a:p>
        </p:txBody>
      </p:sp>
      <p:sp>
        <p:nvSpPr>
          <p:cNvPr id="4" name="Slide Number Placeholder 3"/>
          <p:cNvSpPr>
            <a:spLocks noGrp="1"/>
          </p:cNvSpPr>
          <p:nvPr>
            <p:ph type="sldNum" sz="quarter" idx="5"/>
          </p:nvPr>
        </p:nvSpPr>
        <p:spPr/>
        <p:txBody>
          <a:bodyPr/>
          <a:lstStyle/>
          <a:p>
            <a:pPr lvl="0">
              <a:defRPr b="0" i="0"/>
            </a:pPr>
            <a:fld id="{7F2F7393-F77A-41FE-9F05-4DDB92026975}" type="slidenum">
              <a:rPr lang="en-GB" smtClean="0"/>
              <a:t>8</a:t>
            </a:fld>
            <a:endParaRPr lang="en-GB"/>
          </a:p>
        </p:txBody>
      </p:sp>
    </p:spTree>
    <p:extLst>
      <p:ext uri="{BB962C8B-B14F-4D97-AF65-F5344CB8AC3E}">
        <p14:creationId xmlns:p14="http://schemas.microsoft.com/office/powerpoint/2010/main" val="4044146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dirty="0">
                <a:solidFill>
                  <a:srgbClr val="00B0F0"/>
                </a:solidFill>
              </a:rPr>
              <a:t>Ar y cyfan, rhoddwyd cynnig da ar y cwestiwn hwn ond roedd rhai ymgeiswyr wedi rhoi atebion rhy amwys, er enghraifft, dydy 'cerdded' ddim yn haeddu marciau ond mae 'cymryd camau cyntaf'. Atebion perthnasol eraill yw rholio drosodd, cropian, dant cyntaf, eistedd i fyny, geiriau cyntaf (mam, dad), gwên gyntaf – mae'r rhain oll yn gerrig milltir datblygiad. </a:t>
            </a:r>
            <a:endParaRPr lang="en-GB" dirty="0">
              <a:highlight>
                <a:srgbClr val="FFFF00"/>
              </a:highlight>
            </a:endParaRPr>
          </a:p>
        </p:txBody>
      </p:sp>
      <p:sp>
        <p:nvSpPr>
          <p:cNvPr id="4" name="Slide Number Placeholder 3"/>
          <p:cNvSpPr>
            <a:spLocks noGrp="1"/>
          </p:cNvSpPr>
          <p:nvPr>
            <p:ph type="sldNum" sz="quarter" idx="5"/>
          </p:nvPr>
        </p:nvSpPr>
        <p:spPr/>
        <p:txBody>
          <a:bodyPr/>
          <a:lstStyle/>
          <a:p>
            <a:pPr lvl="0">
              <a:defRPr b="0" i="0"/>
            </a:pPr>
            <a:fld id="{B2230572-359D-4502-817D-9F8507D0E42C}" type="slidenum">
              <a:rPr lang="en-GB" smtClean="0"/>
              <a:t>9</a:t>
            </a:fld>
            <a:endParaRPr lang="en-GB"/>
          </a:p>
        </p:txBody>
      </p:sp>
    </p:spTree>
    <p:extLst>
      <p:ext uri="{BB962C8B-B14F-4D97-AF65-F5344CB8AC3E}">
        <p14:creationId xmlns:p14="http://schemas.microsoft.com/office/powerpoint/2010/main" val="23254140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90493-FB3B-489D-AC7B-A91819AE0849}"/>
              </a:ext>
            </a:extLst>
          </p:cNvPr>
          <p:cNvSpPr txBox="1">
            <a:spLocks noGrp="1"/>
          </p:cNvSpPr>
          <p:nvPr>
            <p:ph type="ctrTitle"/>
          </p:nvPr>
        </p:nvSpPr>
        <p:spPr>
          <a:xfrm>
            <a:off x="685800" y="1122361"/>
            <a:ext cx="77724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B53F2286-5B0F-4C88-A1F8-9511032799D5}"/>
              </a:ext>
            </a:extLst>
          </p:cNvPr>
          <p:cNvSpPr txBox="1">
            <a:spLocks noGrp="1"/>
          </p:cNvSpPr>
          <p:nvPr>
            <p:ph type="subTitle" idx="1"/>
          </p:nvPr>
        </p:nvSpPr>
        <p:spPr>
          <a:xfrm>
            <a:off x="1143000" y="3602041"/>
            <a:ext cx="6858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70AF580A-0ACE-45A3-BDEE-7E7AC8C2EB6A}"/>
              </a:ext>
            </a:extLst>
          </p:cNvPr>
          <p:cNvSpPr txBox="1">
            <a:spLocks noGrp="1"/>
          </p:cNvSpPr>
          <p:nvPr>
            <p:ph type="dt" sz="half" idx="7"/>
          </p:nvPr>
        </p:nvSpPr>
        <p:spPr/>
        <p:txBody>
          <a:bodyPr/>
          <a:lstStyle>
            <a:lvl1pPr>
              <a:defRPr/>
            </a:lvl1pPr>
          </a:lstStyle>
          <a:p>
            <a:pPr lvl="0"/>
            <a:fld id="{1BB7BF33-3199-497E-A59D-EF818A499C63}" type="datetime1">
              <a:rPr lang="en-GB"/>
              <a:pPr lvl="0"/>
              <a:t>22/11/2023</a:t>
            </a:fld>
            <a:endParaRPr lang="en-GB"/>
          </a:p>
        </p:txBody>
      </p:sp>
      <p:sp>
        <p:nvSpPr>
          <p:cNvPr id="5" name="Footer Placeholder 4">
            <a:extLst>
              <a:ext uri="{FF2B5EF4-FFF2-40B4-BE49-F238E27FC236}">
                <a16:creationId xmlns:a16="http://schemas.microsoft.com/office/drawing/2014/main" id="{E528BCB9-263D-4EB8-A8ED-254629A3744E}"/>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929530B3-68CD-4BA5-9205-60CA42C8EC73}"/>
              </a:ext>
            </a:extLst>
          </p:cNvPr>
          <p:cNvSpPr txBox="1">
            <a:spLocks noGrp="1"/>
          </p:cNvSpPr>
          <p:nvPr>
            <p:ph type="sldNum" sz="quarter" idx="8"/>
          </p:nvPr>
        </p:nvSpPr>
        <p:spPr/>
        <p:txBody>
          <a:bodyPr/>
          <a:lstStyle>
            <a:lvl1pPr>
              <a:defRPr/>
            </a:lvl1pPr>
          </a:lstStyle>
          <a:p>
            <a:pPr lvl="0"/>
            <a:fld id="{EDEE4E4B-5638-42F9-B3A5-583D2605C740}" type="slidenum">
              <a:t>‹#›</a:t>
            </a:fld>
            <a:endParaRPr lang="en-GB"/>
          </a:p>
        </p:txBody>
      </p:sp>
      <p:pic>
        <p:nvPicPr>
          <p:cNvPr id="7" name="Picture 6">
            <a:extLst>
              <a:ext uri="{FF2B5EF4-FFF2-40B4-BE49-F238E27FC236}">
                <a16:creationId xmlns:a16="http://schemas.microsoft.com/office/drawing/2014/main" id="{1F45CF5A-E384-49FE-A7A9-BF682597665E}"/>
              </a:ext>
            </a:extLst>
          </p:cNvPr>
          <p:cNvPicPr>
            <a:picLocks noChangeAspect="1"/>
          </p:cNvPicPr>
          <p:nvPr/>
        </p:nvPicPr>
        <p:blipFill>
          <a:blip r:embed="rId2"/>
          <a:stretch>
            <a:fillRect/>
          </a:stretch>
        </p:blipFill>
        <p:spPr>
          <a:xfrm>
            <a:off x="6400800" y="5326069"/>
            <a:ext cx="2488768" cy="1074291"/>
          </a:xfrm>
          <a:prstGeom prst="rect">
            <a:avLst/>
          </a:prstGeom>
          <a:noFill/>
          <a:ln cap="flat">
            <a:noFill/>
          </a:ln>
        </p:spPr>
      </p:pic>
    </p:spTree>
    <p:extLst>
      <p:ext uri="{BB962C8B-B14F-4D97-AF65-F5344CB8AC3E}">
        <p14:creationId xmlns:p14="http://schemas.microsoft.com/office/powerpoint/2010/main" val="312114221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30A39-71BA-4457-B912-3C3335684FA0}"/>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EB9C7FAA-9C51-465B-B0D0-361EBE8A2380}"/>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31074-02A1-4161-92D1-813FA7B5B0AD}"/>
              </a:ext>
            </a:extLst>
          </p:cNvPr>
          <p:cNvSpPr txBox="1">
            <a:spLocks noGrp="1"/>
          </p:cNvSpPr>
          <p:nvPr>
            <p:ph type="dt" sz="half" idx="7"/>
          </p:nvPr>
        </p:nvSpPr>
        <p:spPr/>
        <p:txBody>
          <a:bodyPr/>
          <a:lstStyle>
            <a:lvl1pPr>
              <a:defRPr/>
            </a:lvl1pPr>
          </a:lstStyle>
          <a:p>
            <a:pPr lvl="0"/>
            <a:fld id="{7F95DA18-1BF5-4E09-8010-3165A3A00ECA}" type="datetime1">
              <a:rPr lang="en-GB"/>
              <a:pPr lvl="0"/>
              <a:t>22/11/2023</a:t>
            </a:fld>
            <a:endParaRPr lang="en-GB"/>
          </a:p>
        </p:txBody>
      </p:sp>
      <p:sp>
        <p:nvSpPr>
          <p:cNvPr id="5" name="Footer Placeholder 4">
            <a:extLst>
              <a:ext uri="{FF2B5EF4-FFF2-40B4-BE49-F238E27FC236}">
                <a16:creationId xmlns:a16="http://schemas.microsoft.com/office/drawing/2014/main" id="{0596601B-2705-48D5-AEE8-DBDD85B74809}"/>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2BC12940-E18B-461C-A8CF-98DEA4666AC7}"/>
              </a:ext>
            </a:extLst>
          </p:cNvPr>
          <p:cNvSpPr txBox="1">
            <a:spLocks noGrp="1"/>
          </p:cNvSpPr>
          <p:nvPr>
            <p:ph type="sldNum" sz="quarter" idx="8"/>
          </p:nvPr>
        </p:nvSpPr>
        <p:spPr/>
        <p:txBody>
          <a:bodyPr/>
          <a:lstStyle>
            <a:lvl1pPr>
              <a:defRPr/>
            </a:lvl1pPr>
          </a:lstStyle>
          <a:p>
            <a:pPr lvl="0"/>
            <a:fld id="{D5A4CB2F-C7DF-462D-AC2F-4157C9F9D2A2}" type="slidenum">
              <a:t>‹#›</a:t>
            </a:fld>
            <a:endParaRPr lang="en-GB"/>
          </a:p>
        </p:txBody>
      </p:sp>
    </p:spTree>
    <p:extLst>
      <p:ext uri="{BB962C8B-B14F-4D97-AF65-F5344CB8AC3E}">
        <p14:creationId xmlns:p14="http://schemas.microsoft.com/office/powerpoint/2010/main" val="298353252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09B68B-5FC1-4F54-8002-9CB7FA1343E1}"/>
              </a:ext>
            </a:extLst>
          </p:cNvPr>
          <p:cNvSpPr txBox="1">
            <a:spLocks noGrp="1"/>
          </p:cNvSpPr>
          <p:nvPr>
            <p:ph type="title" orient="vert"/>
          </p:nvPr>
        </p:nvSpPr>
        <p:spPr>
          <a:xfrm>
            <a:off x="6543675" y="365129"/>
            <a:ext cx="1971674" cy="5811834"/>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862CCB4F-5D27-4CD2-935D-CEF275ADB202}"/>
              </a:ext>
            </a:extLst>
          </p:cNvPr>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24577-56E8-43C9-8F3E-E0C590A78479}"/>
              </a:ext>
            </a:extLst>
          </p:cNvPr>
          <p:cNvSpPr txBox="1">
            <a:spLocks noGrp="1"/>
          </p:cNvSpPr>
          <p:nvPr>
            <p:ph type="dt" sz="half" idx="7"/>
          </p:nvPr>
        </p:nvSpPr>
        <p:spPr/>
        <p:txBody>
          <a:bodyPr/>
          <a:lstStyle>
            <a:lvl1pPr>
              <a:defRPr/>
            </a:lvl1pPr>
          </a:lstStyle>
          <a:p>
            <a:pPr lvl="0"/>
            <a:fld id="{AFC7F3A3-F5C1-4843-A1FD-9685DF607698}" type="datetime1">
              <a:rPr lang="en-GB"/>
              <a:pPr lvl="0"/>
              <a:t>22/11/2023</a:t>
            </a:fld>
            <a:endParaRPr lang="en-GB"/>
          </a:p>
        </p:txBody>
      </p:sp>
      <p:sp>
        <p:nvSpPr>
          <p:cNvPr id="5" name="Footer Placeholder 4">
            <a:extLst>
              <a:ext uri="{FF2B5EF4-FFF2-40B4-BE49-F238E27FC236}">
                <a16:creationId xmlns:a16="http://schemas.microsoft.com/office/drawing/2014/main" id="{FBDA1186-685E-4A14-94E3-C1F73BF631D3}"/>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C0AA42B6-62D8-4686-B968-8D35799B0FCC}"/>
              </a:ext>
            </a:extLst>
          </p:cNvPr>
          <p:cNvSpPr txBox="1">
            <a:spLocks noGrp="1"/>
          </p:cNvSpPr>
          <p:nvPr>
            <p:ph type="sldNum" sz="quarter" idx="8"/>
          </p:nvPr>
        </p:nvSpPr>
        <p:spPr/>
        <p:txBody>
          <a:bodyPr/>
          <a:lstStyle>
            <a:lvl1pPr>
              <a:defRPr/>
            </a:lvl1pPr>
          </a:lstStyle>
          <a:p>
            <a:pPr lvl="0"/>
            <a:fld id="{6F052D83-1FD8-4706-AEC1-4601D93AA262}" type="slidenum">
              <a:t>‹#›</a:t>
            </a:fld>
            <a:endParaRPr lang="en-GB"/>
          </a:p>
        </p:txBody>
      </p:sp>
    </p:spTree>
    <p:extLst>
      <p:ext uri="{BB962C8B-B14F-4D97-AF65-F5344CB8AC3E}">
        <p14:creationId xmlns:p14="http://schemas.microsoft.com/office/powerpoint/2010/main" val="21793569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94119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49A0-678C-D290-61BC-7B6A385835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18D6F50-0947-6979-D421-F765C3FDD0A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326D21F-0DF8-8D35-3BF3-9BECC0368C32}"/>
              </a:ext>
            </a:extLst>
          </p:cNvPr>
          <p:cNvSpPr>
            <a:spLocks noGrp="1"/>
          </p:cNvSpPr>
          <p:nvPr>
            <p:ph type="dt" sz="half" idx="10"/>
          </p:nvPr>
        </p:nvSpPr>
        <p:spPr/>
        <p:txBody>
          <a:bodyPr/>
          <a:lstStyle/>
          <a:p>
            <a:fld id="{FFAD1FB9-CEDF-41F8-A3ED-D16C8E274232}" type="datetimeFigureOut">
              <a:rPr lang="en-GB" smtClean="0"/>
              <a:t>22/11/2023</a:t>
            </a:fld>
            <a:endParaRPr lang="en-GB"/>
          </a:p>
        </p:txBody>
      </p:sp>
      <p:sp>
        <p:nvSpPr>
          <p:cNvPr id="5" name="Footer Placeholder 4">
            <a:extLst>
              <a:ext uri="{FF2B5EF4-FFF2-40B4-BE49-F238E27FC236}">
                <a16:creationId xmlns:a16="http://schemas.microsoft.com/office/drawing/2014/main" id="{083E01CF-0A31-EB0B-C1EF-3376057FB6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9639C5-6623-7C0D-3EDF-FE72AFBA21F6}"/>
              </a:ext>
            </a:extLst>
          </p:cNvPr>
          <p:cNvSpPr>
            <a:spLocks noGrp="1"/>
          </p:cNvSpPr>
          <p:nvPr>
            <p:ph type="sldNum" sz="quarter" idx="12"/>
          </p:nvPr>
        </p:nvSpPr>
        <p:spPr/>
        <p:txBody>
          <a:bodyPr/>
          <a:lstStyle/>
          <a:p>
            <a:fld id="{3A2A53DA-B8D3-49EA-818C-A2D918197E03}" type="slidenum">
              <a:rPr lang="en-GB" smtClean="0"/>
              <a:t>‹#›</a:t>
            </a:fld>
            <a:endParaRPr lang="en-GB"/>
          </a:p>
        </p:txBody>
      </p:sp>
    </p:spTree>
    <p:extLst>
      <p:ext uri="{BB962C8B-B14F-4D97-AF65-F5344CB8AC3E}">
        <p14:creationId xmlns:p14="http://schemas.microsoft.com/office/powerpoint/2010/main" val="16816050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EBAED-435B-1FF5-7BC1-C37D0CF381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7E7839-82DB-56E8-7755-7999AD08A9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DD57FA-2C26-18CE-A332-A9C3F19E10D0}"/>
              </a:ext>
            </a:extLst>
          </p:cNvPr>
          <p:cNvSpPr>
            <a:spLocks noGrp="1"/>
          </p:cNvSpPr>
          <p:nvPr>
            <p:ph type="dt" sz="half" idx="10"/>
          </p:nvPr>
        </p:nvSpPr>
        <p:spPr/>
        <p:txBody>
          <a:bodyPr/>
          <a:lstStyle/>
          <a:p>
            <a:fld id="{FFAD1FB9-CEDF-41F8-A3ED-D16C8E274232}" type="datetimeFigureOut">
              <a:rPr lang="en-GB" smtClean="0"/>
              <a:t>22/11/2023</a:t>
            </a:fld>
            <a:endParaRPr lang="en-GB"/>
          </a:p>
        </p:txBody>
      </p:sp>
      <p:sp>
        <p:nvSpPr>
          <p:cNvPr id="5" name="Footer Placeholder 4">
            <a:extLst>
              <a:ext uri="{FF2B5EF4-FFF2-40B4-BE49-F238E27FC236}">
                <a16:creationId xmlns:a16="http://schemas.microsoft.com/office/drawing/2014/main" id="{17F25CED-4FF4-FD93-A260-75F5403095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7B8F71-C2A5-D22F-BF11-34B472D65225}"/>
              </a:ext>
            </a:extLst>
          </p:cNvPr>
          <p:cNvSpPr>
            <a:spLocks noGrp="1"/>
          </p:cNvSpPr>
          <p:nvPr>
            <p:ph type="sldNum" sz="quarter" idx="12"/>
          </p:nvPr>
        </p:nvSpPr>
        <p:spPr/>
        <p:txBody>
          <a:bodyPr/>
          <a:lstStyle/>
          <a:p>
            <a:fld id="{3A2A53DA-B8D3-49EA-818C-A2D918197E03}" type="slidenum">
              <a:rPr lang="en-GB" smtClean="0"/>
              <a:t>‹#›</a:t>
            </a:fld>
            <a:endParaRPr lang="en-GB"/>
          </a:p>
        </p:txBody>
      </p:sp>
    </p:spTree>
    <p:extLst>
      <p:ext uri="{BB962C8B-B14F-4D97-AF65-F5344CB8AC3E}">
        <p14:creationId xmlns:p14="http://schemas.microsoft.com/office/powerpoint/2010/main" val="396785707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EC52-96DA-D4C8-DDE5-F265D98116D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6289908-9ABD-4090-ED97-3AD3C6E71CE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E555CE-0A66-F7D3-FC4E-E83849DB02BD}"/>
              </a:ext>
            </a:extLst>
          </p:cNvPr>
          <p:cNvSpPr>
            <a:spLocks noGrp="1"/>
          </p:cNvSpPr>
          <p:nvPr>
            <p:ph type="dt" sz="half" idx="10"/>
          </p:nvPr>
        </p:nvSpPr>
        <p:spPr/>
        <p:txBody>
          <a:bodyPr/>
          <a:lstStyle/>
          <a:p>
            <a:fld id="{FFAD1FB9-CEDF-41F8-A3ED-D16C8E274232}" type="datetimeFigureOut">
              <a:rPr lang="en-GB" smtClean="0"/>
              <a:t>22/11/2023</a:t>
            </a:fld>
            <a:endParaRPr lang="en-GB"/>
          </a:p>
        </p:txBody>
      </p:sp>
      <p:sp>
        <p:nvSpPr>
          <p:cNvPr id="5" name="Footer Placeholder 4">
            <a:extLst>
              <a:ext uri="{FF2B5EF4-FFF2-40B4-BE49-F238E27FC236}">
                <a16:creationId xmlns:a16="http://schemas.microsoft.com/office/drawing/2014/main" id="{C486B3C1-4AE4-AEF2-2490-C242E29674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3F293E-A26E-727C-127C-5B8ED12C978A}"/>
              </a:ext>
            </a:extLst>
          </p:cNvPr>
          <p:cNvSpPr>
            <a:spLocks noGrp="1"/>
          </p:cNvSpPr>
          <p:nvPr>
            <p:ph type="sldNum" sz="quarter" idx="12"/>
          </p:nvPr>
        </p:nvSpPr>
        <p:spPr/>
        <p:txBody>
          <a:bodyPr/>
          <a:lstStyle/>
          <a:p>
            <a:fld id="{3A2A53DA-B8D3-49EA-818C-A2D918197E03}" type="slidenum">
              <a:rPr lang="en-GB" smtClean="0"/>
              <a:t>‹#›</a:t>
            </a:fld>
            <a:endParaRPr lang="en-GB"/>
          </a:p>
        </p:txBody>
      </p:sp>
    </p:spTree>
    <p:extLst>
      <p:ext uri="{BB962C8B-B14F-4D97-AF65-F5344CB8AC3E}">
        <p14:creationId xmlns:p14="http://schemas.microsoft.com/office/powerpoint/2010/main" val="68001796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5EC40-EBA7-2FF2-6A00-D874AB2945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67798E-1751-689E-0912-D8A9FE64E9B9}"/>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E75965C-62CB-8743-96A4-AC71A4A99356}"/>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D4FCC3-3ED8-EFBB-3BB8-0683EF034798}"/>
              </a:ext>
            </a:extLst>
          </p:cNvPr>
          <p:cNvSpPr>
            <a:spLocks noGrp="1"/>
          </p:cNvSpPr>
          <p:nvPr>
            <p:ph type="dt" sz="half" idx="10"/>
          </p:nvPr>
        </p:nvSpPr>
        <p:spPr/>
        <p:txBody>
          <a:bodyPr/>
          <a:lstStyle/>
          <a:p>
            <a:fld id="{FFAD1FB9-CEDF-41F8-A3ED-D16C8E274232}" type="datetimeFigureOut">
              <a:rPr lang="en-GB" smtClean="0"/>
              <a:t>22/11/2023</a:t>
            </a:fld>
            <a:endParaRPr lang="en-GB"/>
          </a:p>
        </p:txBody>
      </p:sp>
      <p:sp>
        <p:nvSpPr>
          <p:cNvPr id="6" name="Footer Placeholder 5">
            <a:extLst>
              <a:ext uri="{FF2B5EF4-FFF2-40B4-BE49-F238E27FC236}">
                <a16:creationId xmlns:a16="http://schemas.microsoft.com/office/drawing/2014/main" id="{01950287-D562-53D3-EDD3-0BE1052D30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19B079-812F-1752-40CD-962AC06205D3}"/>
              </a:ext>
            </a:extLst>
          </p:cNvPr>
          <p:cNvSpPr>
            <a:spLocks noGrp="1"/>
          </p:cNvSpPr>
          <p:nvPr>
            <p:ph type="sldNum" sz="quarter" idx="12"/>
          </p:nvPr>
        </p:nvSpPr>
        <p:spPr/>
        <p:txBody>
          <a:bodyPr/>
          <a:lstStyle/>
          <a:p>
            <a:fld id="{3A2A53DA-B8D3-49EA-818C-A2D918197E03}" type="slidenum">
              <a:rPr lang="en-GB" smtClean="0"/>
              <a:t>‹#›</a:t>
            </a:fld>
            <a:endParaRPr lang="en-GB"/>
          </a:p>
        </p:txBody>
      </p:sp>
    </p:spTree>
    <p:extLst>
      <p:ext uri="{BB962C8B-B14F-4D97-AF65-F5344CB8AC3E}">
        <p14:creationId xmlns:p14="http://schemas.microsoft.com/office/powerpoint/2010/main" val="228523684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5753E-F2FE-7B31-1568-BF2FDC828939}"/>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B98C5F-5B99-78C8-0DC0-E02C24490AC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E5E-47F4-D822-BC59-234C0C130CA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A84BDA9-FF88-EC01-E4D4-6B007408696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1D31FC-FD63-182E-614F-4234C63A3A5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2895397-4F86-14EE-7808-1B6768B2920A}"/>
              </a:ext>
            </a:extLst>
          </p:cNvPr>
          <p:cNvSpPr>
            <a:spLocks noGrp="1"/>
          </p:cNvSpPr>
          <p:nvPr>
            <p:ph type="dt" sz="half" idx="10"/>
          </p:nvPr>
        </p:nvSpPr>
        <p:spPr/>
        <p:txBody>
          <a:bodyPr/>
          <a:lstStyle/>
          <a:p>
            <a:fld id="{FFAD1FB9-CEDF-41F8-A3ED-D16C8E274232}" type="datetimeFigureOut">
              <a:rPr lang="en-GB" smtClean="0"/>
              <a:t>22/11/2023</a:t>
            </a:fld>
            <a:endParaRPr lang="en-GB"/>
          </a:p>
        </p:txBody>
      </p:sp>
      <p:sp>
        <p:nvSpPr>
          <p:cNvPr id="8" name="Footer Placeholder 7">
            <a:extLst>
              <a:ext uri="{FF2B5EF4-FFF2-40B4-BE49-F238E27FC236}">
                <a16:creationId xmlns:a16="http://schemas.microsoft.com/office/drawing/2014/main" id="{B3F5829D-A2C4-A8CE-0831-1ED7FA3F9C6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858BFF2-AD70-7EA8-FF20-1734EAC6564D}"/>
              </a:ext>
            </a:extLst>
          </p:cNvPr>
          <p:cNvSpPr>
            <a:spLocks noGrp="1"/>
          </p:cNvSpPr>
          <p:nvPr>
            <p:ph type="sldNum" sz="quarter" idx="12"/>
          </p:nvPr>
        </p:nvSpPr>
        <p:spPr/>
        <p:txBody>
          <a:bodyPr/>
          <a:lstStyle/>
          <a:p>
            <a:fld id="{3A2A53DA-B8D3-49EA-818C-A2D918197E03}" type="slidenum">
              <a:rPr lang="en-GB" smtClean="0"/>
              <a:t>‹#›</a:t>
            </a:fld>
            <a:endParaRPr lang="en-GB"/>
          </a:p>
        </p:txBody>
      </p:sp>
    </p:spTree>
    <p:extLst>
      <p:ext uri="{BB962C8B-B14F-4D97-AF65-F5344CB8AC3E}">
        <p14:creationId xmlns:p14="http://schemas.microsoft.com/office/powerpoint/2010/main" val="290672910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0F23-69C3-3ECC-752B-0C57A40B8DA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E41F541-E1FF-346E-F582-73230648835D}"/>
              </a:ext>
            </a:extLst>
          </p:cNvPr>
          <p:cNvSpPr>
            <a:spLocks noGrp="1"/>
          </p:cNvSpPr>
          <p:nvPr>
            <p:ph type="dt" sz="half" idx="10"/>
          </p:nvPr>
        </p:nvSpPr>
        <p:spPr/>
        <p:txBody>
          <a:bodyPr/>
          <a:lstStyle/>
          <a:p>
            <a:fld id="{FFAD1FB9-CEDF-41F8-A3ED-D16C8E274232}" type="datetimeFigureOut">
              <a:rPr lang="en-GB" smtClean="0"/>
              <a:t>22/11/2023</a:t>
            </a:fld>
            <a:endParaRPr lang="en-GB"/>
          </a:p>
        </p:txBody>
      </p:sp>
      <p:sp>
        <p:nvSpPr>
          <p:cNvPr id="4" name="Footer Placeholder 3">
            <a:extLst>
              <a:ext uri="{FF2B5EF4-FFF2-40B4-BE49-F238E27FC236}">
                <a16:creationId xmlns:a16="http://schemas.microsoft.com/office/drawing/2014/main" id="{89A7416A-D65D-D573-1384-2B1C011FE00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1319AA8-CE44-2B89-B8BB-C817147DBE7B}"/>
              </a:ext>
            </a:extLst>
          </p:cNvPr>
          <p:cNvSpPr>
            <a:spLocks noGrp="1"/>
          </p:cNvSpPr>
          <p:nvPr>
            <p:ph type="sldNum" sz="quarter" idx="12"/>
          </p:nvPr>
        </p:nvSpPr>
        <p:spPr/>
        <p:txBody>
          <a:bodyPr/>
          <a:lstStyle/>
          <a:p>
            <a:fld id="{3A2A53DA-B8D3-49EA-818C-A2D918197E03}" type="slidenum">
              <a:rPr lang="en-GB" smtClean="0"/>
              <a:t>‹#›</a:t>
            </a:fld>
            <a:endParaRPr lang="en-GB"/>
          </a:p>
        </p:txBody>
      </p:sp>
    </p:spTree>
    <p:extLst>
      <p:ext uri="{BB962C8B-B14F-4D97-AF65-F5344CB8AC3E}">
        <p14:creationId xmlns:p14="http://schemas.microsoft.com/office/powerpoint/2010/main" val="29907708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9F164C-8C92-2A65-A720-814EA9361236}"/>
              </a:ext>
            </a:extLst>
          </p:cNvPr>
          <p:cNvSpPr>
            <a:spLocks noGrp="1"/>
          </p:cNvSpPr>
          <p:nvPr>
            <p:ph type="dt" sz="half" idx="10"/>
          </p:nvPr>
        </p:nvSpPr>
        <p:spPr/>
        <p:txBody>
          <a:bodyPr/>
          <a:lstStyle/>
          <a:p>
            <a:fld id="{FFAD1FB9-CEDF-41F8-A3ED-D16C8E274232}" type="datetimeFigureOut">
              <a:rPr lang="en-GB" smtClean="0"/>
              <a:t>22/11/2023</a:t>
            </a:fld>
            <a:endParaRPr lang="en-GB"/>
          </a:p>
        </p:txBody>
      </p:sp>
      <p:sp>
        <p:nvSpPr>
          <p:cNvPr id="3" name="Footer Placeholder 2">
            <a:extLst>
              <a:ext uri="{FF2B5EF4-FFF2-40B4-BE49-F238E27FC236}">
                <a16:creationId xmlns:a16="http://schemas.microsoft.com/office/drawing/2014/main" id="{64C9FC7C-3BD7-AEBF-20FF-9E1A3B842EF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A6ED05F-97AD-7F74-D4C5-F7C50CEDDD44}"/>
              </a:ext>
            </a:extLst>
          </p:cNvPr>
          <p:cNvSpPr>
            <a:spLocks noGrp="1"/>
          </p:cNvSpPr>
          <p:nvPr>
            <p:ph type="sldNum" sz="quarter" idx="12"/>
          </p:nvPr>
        </p:nvSpPr>
        <p:spPr/>
        <p:txBody>
          <a:bodyPr/>
          <a:lstStyle/>
          <a:p>
            <a:fld id="{3A2A53DA-B8D3-49EA-818C-A2D918197E03}" type="slidenum">
              <a:rPr lang="en-GB" smtClean="0"/>
              <a:t>‹#›</a:t>
            </a:fld>
            <a:endParaRPr lang="en-GB"/>
          </a:p>
        </p:txBody>
      </p:sp>
    </p:spTree>
    <p:extLst>
      <p:ext uri="{BB962C8B-B14F-4D97-AF65-F5344CB8AC3E}">
        <p14:creationId xmlns:p14="http://schemas.microsoft.com/office/powerpoint/2010/main" val="411586044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C4F1C-438C-4554-B740-77E3E87DDAD9}"/>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98010C00-AC23-4F8B-A65C-5FDBE0C6452E}"/>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8A4B27-9C8F-4ABE-8B59-4A4132CE3D63}"/>
              </a:ext>
            </a:extLst>
          </p:cNvPr>
          <p:cNvSpPr txBox="1">
            <a:spLocks noGrp="1"/>
          </p:cNvSpPr>
          <p:nvPr>
            <p:ph type="dt" sz="half" idx="7"/>
          </p:nvPr>
        </p:nvSpPr>
        <p:spPr/>
        <p:txBody>
          <a:bodyPr/>
          <a:lstStyle>
            <a:lvl1pPr>
              <a:defRPr/>
            </a:lvl1pPr>
          </a:lstStyle>
          <a:p>
            <a:pPr lvl="0"/>
            <a:fld id="{EF3CC76B-30D7-4355-B65A-3388E85DF430}" type="datetime1">
              <a:rPr lang="en-GB"/>
              <a:pPr lvl="0"/>
              <a:t>22/11/2023</a:t>
            </a:fld>
            <a:endParaRPr lang="en-GB"/>
          </a:p>
        </p:txBody>
      </p:sp>
      <p:sp>
        <p:nvSpPr>
          <p:cNvPr id="5" name="Footer Placeholder 4">
            <a:extLst>
              <a:ext uri="{FF2B5EF4-FFF2-40B4-BE49-F238E27FC236}">
                <a16:creationId xmlns:a16="http://schemas.microsoft.com/office/drawing/2014/main" id="{691A6BF8-B2D4-4E1C-9A97-F381F512B927}"/>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BF1DFEB0-B070-4C6F-8AEF-5731EE5FE96D}"/>
              </a:ext>
            </a:extLst>
          </p:cNvPr>
          <p:cNvSpPr txBox="1">
            <a:spLocks noGrp="1"/>
          </p:cNvSpPr>
          <p:nvPr>
            <p:ph type="sldNum" sz="quarter" idx="8"/>
          </p:nvPr>
        </p:nvSpPr>
        <p:spPr/>
        <p:txBody>
          <a:bodyPr/>
          <a:lstStyle>
            <a:lvl1pPr>
              <a:defRPr/>
            </a:lvl1pPr>
          </a:lstStyle>
          <a:p>
            <a:pPr lvl="0"/>
            <a:fld id="{0652187D-68F7-49C8-B5AE-F62180D743B9}" type="slidenum">
              <a:t>‹#›</a:t>
            </a:fld>
            <a:endParaRPr lang="en-GB"/>
          </a:p>
        </p:txBody>
      </p:sp>
      <p:pic>
        <p:nvPicPr>
          <p:cNvPr id="7" name="Picture 8">
            <a:extLst>
              <a:ext uri="{FF2B5EF4-FFF2-40B4-BE49-F238E27FC236}">
                <a16:creationId xmlns:a16="http://schemas.microsoft.com/office/drawing/2014/main" id="{0D861979-FEC9-4A93-B8F1-B7C2682B6A45}"/>
              </a:ext>
            </a:extLst>
          </p:cNvPr>
          <p:cNvPicPr>
            <a:picLocks noChangeAspect="1"/>
          </p:cNvPicPr>
          <p:nvPr/>
        </p:nvPicPr>
        <p:blipFill>
          <a:blip r:embed="rId2"/>
          <a:stretch>
            <a:fillRect/>
          </a:stretch>
        </p:blipFill>
        <p:spPr>
          <a:xfrm>
            <a:off x="6457949" y="103473"/>
            <a:ext cx="2488768" cy="1074291"/>
          </a:xfrm>
          <a:prstGeom prst="rect">
            <a:avLst/>
          </a:prstGeom>
          <a:noFill/>
          <a:ln cap="flat">
            <a:noFill/>
          </a:ln>
        </p:spPr>
      </p:pic>
      <p:cxnSp>
        <p:nvCxnSpPr>
          <p:cNvPr id="8" name="Straight Connector 8">
            <a:extLst>
              <a:ext uri="{FF2B5EF4-FFF2-40B4-BE49-F238E27FC236}">
                <a16:creationId xmlns:a16="http://schemas.microsoft.com/office/drawing/2014/main" id="{DE818440-14BB-4E0B-9CE4-06801A85DBD0}"/>
              </a:ext>
            </a:extLst>
          </p:cNvPr>
          <p:cNvCxnSpPr/>
          <p:nvPr/>
        </p:nvCxnSpPr>
        <p:spPr>
          <a:xfrm>
            <a:off x="0" y="1338151"/>
            <a:ext cx="9144000" cy="0"/>
          </a:xfrm>
          <a:prstGeom prst="straightConnector1">
            <a:avLst/>
          </a:prstGeom>
          <a:noFill/>
          <a:ln w="25402" cap="flat">
            <a:solidFill>
              <a:srgbClr val="007BB9"/>
            </a:solidFill>
            <a:prstDash val="solid"/>
            <a:miter/>
          </a:ln>
        </p:spPr>
      </p:cxnSp>
    </p:spTree>
    <p:extLst>
      <p:ext uri="{BB962C8B-B14F-4D97-AF65-F5344CB8AC3E}">
        <p14:creationId xmlns:p14="http://schemas.microsoft.com/office/powerpoint/2010/main" val="290312094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73317-A2CF-AC66-A42F-E85F663C6B8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F5BF0A-ABBA-DA30-5CA5-FEC32630BAA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F38CF55-1507-15F4-0167-EE83F00429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78FCE3-517D-0F04-3736-B683EA2BD0C5}"/>
              </a:ext>
            </a:extLst>
          </p:cNvPr>
          <p:cNvSpPr>
            <a:spLocks noGrp="1"/>
          </p:cNvSpPr>
          <p:nvPr>
            <p:ph type="dt" sz="half" idx="10"/>
          </p:nvPr>
        </p:nvSpPr>
        <p:spPr/>
        <p:txBody>
          <a:bodyPr/>
          <a:lstStyle/>
          <a:p>
            <a:fld id="{FFAD1FB9-CEDF-41F8-A3ED-D16C8E274232}" type="datetimeFigureOut">
              <a:rPr lang="en-GB" smtClean="0"/>
              <a:t>22/11/2023</a:t>
            </a:fld>
            <a:endParaRPr lang="en-GB"/>
          </a:p>
        </p:txBody>
      </p:sp>
      <p:sp>
        <p:nvSpPr>
          <p:cNvPr id="6" name="Footer Placeholder 5">
            <a:extLst>
              <a:ext uri="{FF2B5EF4-FFF2-40B4-BE49-F238E27FC236}">
                <a16:creationId xmlns:a16="http://schemas.microsoft.com/office/drawing/2014/main" id="{EAA23E7F-9C5F-CF4A-3746-524CAE9DDF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42511A-A207-A44E-5979-60BD0C87E958}"/>
              </a:ext>
            </a:extLst>
          </p:cNvPr>
          <p:cNvSpPr>
            <a:spLocks noGrp="1"/>
          </p:cNvSpPr>
          <p:nvPr>
            <p:ph type="sldNum" sz="quarter" idx="12"/>
          </p:nvPr>
        </p:nvSpPr>
        <p:spPr/>
        <p:txBody>
          <a:bodyPr/>
          <a:lstStyle/>
          <a:p>
            <a:fld id="{3A2A53DA-B8D3-49EA-818C-A2D918197E03}" type="slidenum">
              <a:rPr lang="en-GB" smtClean="0"/>
              <a:t>‹#›</a:t>
            </a:fld>
            <a:endParaRPr lang="en-GB"/>
          </a:p>
        </p:txBody>
      </p:sp>
    </p:spTree>
    <p:extLst>
      <p:ext uri="{BB962C8B-B14F-4D97-AF65-F5344CB8AC3E}">
        <p14:creationId xmlns:p14="http://schemas.microsoft.com/office/powerpoint/2010/main" val="294861268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AD6C7-0B05-8ED8-283D-C02D56BDDFE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025818E-4C04-BE22-DE2A-33A5C7DF82D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02E0035-C467-153D-E5C1-77842A3375B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D2B550-366C-3E69-D45B-13D7AC8D9CEF}"/>
              </a:ext>
            </a:extLst>
          </p:cNvPr>
          <p:cNvSpPr>
            <a:spLocks noGrp="1"/>
          </p:cNvSpPr>
          <p:nvPr>
            <p:ph type="dt" sz="half" idx="10"/>
          </p:nvPr>
        </p:nvSpPr>
        <p:spPr/>
        <p:txBody>
          <a:bodyPr/>
          <a:lstStyle/>
          <a:p>
            <a:fld id="{FFAD1FB9-CEDF-41F8-A3ED-D16C8E274232}" type="datetimeFigureOut">
              <a:rPr lang="en-GB" smtClean="0"/>
              <a:t>22/11/2023</a:t>
            </a:fld>
            <a:endParaRPr lang="en-GB"/>
          </a:p>
        </p:txBody>
      </p:sp>
      <p:sp>
        <p:nvSpPr>
          <p:cNvPr id="6" name="Footer Placeholder 5">
            <a:extLst>
              <a:ext uri="{FF2B5EF4-FFF2-40B4-BE49-F238E27FC236}">
                <a16:creationId xmlns:a16="http://schemas.microsoft.com/office/drawing/2014/main" id="{A31BBA24-6390-2063-F206-6E87C4DB95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3FC602-5BFA-3330-5DF9-613088EBE916}"/>
              </a:ext>
            </a:extLst>
          </p:cNvPr>
          <p:cNvSpPr>
            <a:spLocks noGrp="1"/>
          </p:cNvSpPr>
          <p:nvPr>
            <p:ph type="sldNum" sz="quarter" idx="12"/>
          </p:nvPr>
        </p:nvSpPr>
        <p:spPr/>
        <p:txBody>
          <a:bodyPr/>
          <a:lstStyle/>
          <a:p>
            <a:fld id="{3A2A53DA-B8D3-49EA-818C-A2D918197E03}" type="slidenum">
              <a:rPr lang="en-GB" smtClean="0"/>
              <a:t>‹#›</a:t>
            </a:fld>
            <a:endParaRPr lang="en-GB"/>
          </a:p>
        </p:txBody>
      </p:sp>
    </p:spTree>
    <p:extLst>
      <p:ext uri="{BB962C8B-B14F-4D97-AF65-F5344CB8AC3E}">
        <p14:creationId xmlns:p14="http://schemas.microsoft.com/office/powerpoint/2010/main" val="189255592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21AF9-AD1D-9D39-DF72-DE425D030A6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F405C7-F60E-0293-9B81-30992F2A99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EEC822-C755-4FA9-4CF2-DF89C8DAE2C0}"/>
              </a:ext>
            </a:extLst>
          </p:cNvPr>
          <p:cNvSpPr>
            <a:spLocks noGrp="1"/>
          </p:cNvSpPr>
          <p:nvPr>
            <p:ph type="dt" sz="half" idx="10"/>
          </p:nvPr>
        </p:nvSpPr>
        <p:spPr/>
        <p:txBody>
          <a:bodyPr/>
          <a:lstStyle/>
          <a:p>
            <a:fld id="{FFAD1FB9-CEDF-41F8-A3ED-D16C8E274232}" type="datetimeFigureOut">
              <a:rPr lang="en-GB" smtClean="0"/>
              <a:t>22/11/2023</a:t>
            </a:fld>
            <a:endParaRPr lang="en-GB"/>
          </a:p>
        </p:txBody>
      </p:sp>
      <p:sp>
        <p:nvSpPr>
          <p:cNvPr id="5" name="Footer Placeholder 4">
            <a:extLst>
              <a:ext uri="{FF2B5EF4-FFF2-40B4-BE49-F238E27FC236}">
                <a16:creationId xmlns:a16="http://schemas.microsoft.com/office/drawing/2014/main" id="{AB81C05C-B59E-5025-A9D8-580EACD144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19588E-FD14-A614-9CFA-8A7ADFE4FDBA}"/>
              </a:ext>
            </a:extLst>
          </p:cNvPr>
          <p:cNvSpPr>
            <a:spLocks noGrp="1"/>
          </p:cNvSpPr>
          <p:nvPr>
            <p:ph type="sldNum" sz="quarter" idx="12"/>
          </p:nvPr>
        </p:nvSpPr>
        <p:spPr/>
        <p:txBody>
          <a:bodyPr/>
          <a:lstStyle/>
          <a:p>
            <a:fld id="{3A2A53DA-B8D3-49EA-818C-A2D918197E03}" type="slidenum">
              <a:rPr lang="en-GB" smtClean="0"/>
              <a:t>‹#›</a:t>
            </a:fld>
            <a:endParaRPr lang="en-GB"/>
          </a:p>
        </p:txBody>
      </p:sp>
    </p:spTree>
    <p:extLst>
      <p:ext uri="{BB962C8B-B14F-4D97-AF65-F5344CB8AC3E}">
        <p14:creationId xmlns:p14="http://schemas.microsoft.com/office/powerpoint/2010/main" val="352903756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5E36C0-2816-B49D-C6E6-E3274604E71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D3B386-23F5-E4EF-9158-CA39AFDB1E35}"/>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3806E5-584D-D025-0822-E78B585E1FCE}"/>
              </a:ext>
            </a:extLst>
          </p:cNvPr>
          <p:cNvSpPr>
            <a:spLocks noGrp="1"/>
          </p:cNvSpPr>
          <p:nvPr>
            <p:ph type="dt" sz="half" idx="10"/>
          </p:nvPr>
        </p:nvSpPr>
        <p:spPr/>
        <p:txBody>
          <a:bodyPr/>
          <a:lstStyle/>
          <a:p>
            <a:fld id="{FFAD1FB9-CEDF-41F8-A3ED-D16C8E274232}" type="datetimeFigureOut">
              <a:rPr lang="en-GB" smtClean="0"/>
              <a:t>22/11/2023</a:t>
            </a:fld>
            <a:endParaRPr lang="en-GB"/>
          </a:p>
        </p:txBody>
      </p:sp>
      <p:sp>
        <p:nvSpPr>
          <p:cNvPr id="5" name="Footer Placeholder 4">
            <a:extLst>
              <a:ext uri="{FF2B5EF4-FFF2-40B4-BE49-F238E27FC236}">
                <a16:creationId xmlns:a16="http://schemas.microsoft.com/office/drawing/2014/main" id="{FDE59A5A-A246-8044-7458-4FA2C19461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97762A-043B-4200-8925-DF130E84860F}"/>
              </a:ext>
            </a:extLst>
          </p:cNvPr>
          <p:cNvSpPr>
            <a:spLocks noGrp="1"/>
          </p:cNvSpPr>
          <p:nvPr>
            <p:ph type="sldNum" sz="quarter" idx="12"/>
          </p:nvPr>
        </p:nvSpPr>
        <p:spPr/>
        <p:txBody>
          <a:bodyPr/>
          <a:lstStyle/>
          <a:p>
            <a:fld id="{3A2A53DA-B8D3-49EA-818C-A2D918197E03}" type="slidenum">
              <a:rPr lang="en-GB" smtClean="0"/>
              <a:t>‹#›</a:t>
            </a:fld>
            <a:endParaRPr lang="en-GB"/>
          </a:p>
        </p:txBody>
      </p:sp>
    </p:spTree>
    <p:extLst>
      <p:ext uri="{BB962C8B-B14F-4D97-AF65-F5344CB8AC3E}">
        <p14:creationId xmlns:p14="http://schemas.microsoft.com/office/powerpoint/2010/main" val="238299715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6578-F0E9-D48B-C737-BF2EA17B26D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ACD5351-78C7-F53B-25D5-2ECA5A8BDD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8DB63F2-1856-F7F0-7876-72088BA641D5}"/>
              </a:ext>
            </a:extLst>
          </p:cNvPr>
          <p:cNvSpPr>
            <a:spLocks noGrp="1"/>
          </p:cNvSpPr>
          <p:nvPr>
            <p:ph type="dt" sz="half" idx="10"/>
          </p:nvPr>
        </p:nvSpPr>
        <p:spPr/>
        <p:txBody>
          <a:bodyPr/>
          <a:lstStyle/>
          <a:p>
            <a:fld id="{71372FC3-E26C-46EC-9922-08689648BB07}" type="datetimeFigureOut">
              <a:rPr lang="en-GB" smtClean="0"/>
              <a:t>22/11/2023</a:t>
            </a:fld>
            <a:endParaRPr lang="en-GB"/>
          </a:p>
        </p:txBody>
      </p:sp>
      <p:sp>
        <p:nvSpPr>
          <p:cNvPr id="5" name="Footer Placeholder 4">
            <a:extLst>
              <a:ext uri="{FF2B5EF4-FFF2-40B4-BE49-F238E27FC236}">
                <a16:creationId xmlns:a16="http://schemas.microsoft.com/office/drawing/2014/main" id="{B1FEDDA1-3378-00B9-8556-A866B3FCA5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789C4F-11B6-30D0-DDE9-A4B116AF588C}"/>
              </a:ext>
            </a:extLst>
          </p:cNvPr>
          <p:cNvSpPr>
            <a:spLocks noGrp="1"/>
          </p:cNvSpPr>
          <p:nvPr>
            <p:ph type="sldNum" sz="quarter" idx="12"/>
          </p:nvPr>
        </p:nvSpPr>
        <p:spPr/>
        <p:txBody>
          <a:bodyPr/>
          <a:lstStyle/>
          <a:p>
            <a:fld id="{CAC499E9-EEA2-4445-AC42-A767D4EF3062}" type="slidenum">
              <a:rPr lang="en-GB" smtClean="0"/>
              <a:t>‹#›</a:t>
            </a:fld>
            <a:endParaRPr lang="en-GB"/>
          </a:p>
        </p:txBody>
      </p:sp>
    </p:spTree>
    <p:extLst>
      <p:ext uri="{BB962C8B-B14F-4D97-AF65-F5344CB8AC3E}">
        <p14:creationId xmlns:p14="http://schemas.microsoft.com/office/powerpoint/2010/main" val="295587420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C737-5894-38D1-4012-2683CD2B92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BBA9C7-E548-7C2A-FDED-0911300E9A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2F4B18-52AE-A7F1-3ACC-81F22E765DCA}"/>
              </a:ext>
            </a:extLst>
          </p:cNvPr>
          <p:cNvSpPr>
            <a:spLocks noGrp="1"/>
          </p:cNvSpPr>
          <p:nvPr>
            <p:ph type="dt" sz="half" idx="10"/>
          </p:nvPr>
        </p:nvSpPr>
        <p:spPr/>
        <p:txBody>
          <a:bodyPr/>
          <a:lstStyle/>
          <a:p>
            <a:fld id="{71372FC3-E26C-46EC-9922-08689648BB07}" type="datetimeFigureOut">
              <a:rPr lang="en-GB" smtClean="0"/>
              <a:t>22/11/2023</a:t>
            </a:fld>
            <a:endParaRPr lang="en-GB"/>
          </a:p>
        </p:txBody>
      </p:sp>
      <p:sp>
        <p:nvSpPr>
          <p:cNvPr id="5" name="Footer Placeholder 4">
            <a:extLst>
              <a:ext uri="{FF2B5EF4-FFF2-40B4-BE49-F238E27FC236}">
                <a16:creationId xmlns:a16="http://schemas.microsoft.com/office/drawing/2014/main" id="{D8D84FD5-B57D-54C7-9D04-CC05E729B4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6AD9D6-EF8C-A58F-4449-AB4C7D4E327E}"/>
              </a:ext>
            </a:extLst>
          </p:cNvPr>
          <p:cNvSpPr>
            <a:spLocks noGrp="1"/>
          </p:cNvSpPr>
          <p:nvPr>
            <p:ph type="sldNum" sz="quarter" idx="12"/>
          </p:nvPr>
        </p:nvSpPr>
        <p:spPr/>
        <p:txBody>
          <a:bodyPr/>
          <a:lstStyle/>
          <a:p>
            <a:fld id="{CAC499E9-EEA2-4445-AC42-A767D4EF3062}" type="slidenum">
              <a:rPr lang="en-GB" smtClean="0"/>
              <a:t>‹#›</a:t>
            </a:fld>
            <a:endParaRPr lang="en-GB"/>
          </a:p>
        </p:txBody>
      </p:sp>
    </p:spTree>
    <p:extLst>
      <p:ext uri="{BB962C8B-B14F-4D97-AF65-F5344CB8AC3E}">
        <p14:creationId xmlns:p14="http://schemas.microsoft.com/office/powerpoint/2010/main" val="305686120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F1808-C07B-D0C9-C5CB-4B99977457D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64A9B28-1F4A-6DFA-3902-8B4DA942EC5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44C278-AC44-362D-EEEC-7F0E8CD4F3E1}"/>
              </a:ext>
            </a:extLst>
          </p:cNvPr>
          <p:cNvSpPr>
            <a:spLocks noGrp="1"/>
          </p:cNvSpPr>
          <p:nvPr>
            <p:ph type="dt" sz="half" idx="10"/>
          </p:nvPr>
        </p:nvSpPr>
        <p:spPr/>
        <p:txBody>
          <a:bodyPr/>
          <a:lstStyle/>
          <a:p>
            <a:fld id="{71372FC3-E26C-46EC-9922-08689648BB07}" type="datetimeFigureOut">
              <a:rPr lang="en-GB" smtClean="0"/>
              <a:t>22/11/2023</a:t>
            </a:fld>
            <a:endParaRPr lang="en-GB"/>
          </a:p>
        </p:txBody>
      </p:sp>
      <p:sp>
        <p:nvSpPr>
          <p:cNvPr id="5" name="Footer Placeholder 4">
            <a:extLst>
              <a:ext uri="{FF2B5EF4-FFF2-40B4-BE49-F238E27FC236}">
                <a16:creationId xmlns:a16="http://schemas.microsoft.com/office/drawing/2014/main" id="{A25BB992-E5B8-2CFB-3FDC-AE8C183C72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D77091-DECD-AC95-A1AC-7886D0A36421}"/>
              </a:ext>
            </a:extLst>
          </p:cNvPr>
          <p:cNvSpPr>
            <a:spLocks noGrp="1"/>
          </p:cNvSpPr>
          <p:nvPr>
            <p:ph type="sldNum" sz="quarter" idx="12"/>
          </p:nvPr>
        </p:nvSpPr>
        <p:spPr/>
        <p:txBody>
          <a:bodyPr/>
          <a:lstStyle/>
          <a:p>
            <a:fld id="{CAC499E9-EEA2-4445-AC42-A767D4EF3062}" type="slidenum">
              <a:rPr lang="en-GB" smtClean="0"/>
              <a:t>‹#›</a:t>
            </a:fld>
            <a:endParaRPr lang="en-GB"/>
          </a:p>
        </p:txBody>
      </p:sp>
    </p:spTree>
    <p:extLst>
      <p:ext uri="{BB962C8B-B14F-4D97-AF65-F5344CB8AC3E}">
        <p14:creationId xmlns:p14="http://schemas.microsoft.com/office/powerpoint/2010/main" val="149810870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F221-3434-7CDC-0C3C-56A96D84D6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3C880C-8F6B-F634-0968-EC26C46CD824}"/>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767B656-93D1-E6AE-9E56-F2616B4AD4AF}"/>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9C4A226-F0F9-E5A5-B4C9-77D490137AAA}"/>
              </a:ext>
            </a:extLst>
          </p:cNvPr>
          <p:cNvSpPr>
            <a:spLocks noGrp="1"/>
          </p:cNvSpPr>
          <p:nvPr>
            <p:ph type="dt" sz="half" idx="10"/>
          </p:nvPr>
        </p:nvSpPr>
        <p:spPr/>
        <p:txBody>
          <a:bodyPr/>
          <a:lstStyle/>
          <a:p>
            <a:fld id="{71372FC3-E26C-46EC-9922-08689648BB07}" type="datetimeFigureOut">
              <a:rPr lang="en-GB" smtClean="0"/>
              <a:t>22/11/2023</a:t>
            </a:fld>
            <a:endParaRPr lang="en-GB"/>
          </a:p>
        </p:txBody>
      </p:sp>
      <p:sp>
        <p:nvSpPr>
          <p:cNvPr id="6" name="Footer Placeholder 5">
            <a:extLst>
              <a:ext uri="{FF2B5EF4-FFF2-40B4-BE49-F238E27FC236}">
                <a16:creationId xmlns:a16="http://schemas.microsoft.com/office/drawing/2014/main" id="{43F2D6C3-8001-F108-F3F3-9741FF03FE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741C5F-6BC4-A7CC-611A-2CC3A7032B7C}"/>
              </a:ext>
            </a:extLst>
          </p:cNvPr>
          <p:cNvSpPr>
            <a:spLocks noGrp="1"/>
          </p:cNvSpPr>
          <p:nvPr>
            <p:ph type="sldNum" sz="quarter" idx="12"/>
          </p:nvPr>
        </p:nvSpPr>
        <p:spPr/>
        <p:txBody>
          <a:bodyPr/>
          <a:lstStyle/>
          <a:p>
            <a:fld id="{CAC499E9-EEA2-4445-AC42-A767D4EF3062}" type="slidenum">
              <a:rPr lang="en-GB" smtClean="0"/>
              <a:t>‹#›</a:t>
            </a:fld>
            <a:endParaRPr lang="en-GB"/>
          </a:p>
        </p:txBody>
      </p:sp>
    </p:spTree>
    <p:extLst>
      <p:ext uri="{BB962C8B-B14F-4D97-AF65-F5344CB8AC3E}">
        <p14:creationId xmlns:p14="http://schemas.microsoft.com/office/powerpoint/2010/main" val="215107306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5B2B-9934-3559-4A18-F18DBB84DD36}"/>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476792-65F8-E6C5-5375-32A1CF844B3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73D728-A1D6-A5E1-39D8-857D09EF0E4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F0097A-31C4-79FB-3AD9-5065D61C020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3A87C6-6160-3C8F-E0B0-68A8788D5002}"/>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EC66DA-467C-755E-EB2E-F0E48FE79CEB}"/>
              </a:ext>
            </a:extLst>
          </p:cNvPr>
          <p:cNvSpPr>
            <a:spLocks noGrp="1"/>
          </p:cNvSpPr>
          <p:nvPr>
            <p:ph type="dt" sz="half" idx="10"/>
          </p:nvPr>
        </p:nvSpPr>
        <p:spPr/>
        <p:txBody>
          <a:bodyPr/>
          <a:lstStyle/>
          <a:p>
            <a:fld id="{71372FC3-E26C-46EC-9922-08689648BB07}" type="datetimeFigureOut">
              <a:rPr lang="en-GB" smtClean="0"/>
              <a:t>22/11/2023</a:t>
            </a:fld>
            <a:endParaRPr lang="en-GB"/>
          </a:p>
        </p:txBody>
      </p:sp>
      <p:sp>
        <p:nvSpPr>
          <p:cNvPr id="8" name="Footer Placeholder 7">
            <a:extLst>
              <a:ext uri="{FF2B5EF4-FFF2-40B4-BE49-F238E27FC236}">
                <a16:creationId xmlns:a16="http://schemas.microsoft.com/office/drawing/2014/main" id="{2A8821B2-1686-E37C-2A9D-7C0A7A16DD0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3912D52-0940-0AE8-022A-7ABF4C4448EF}"/>
              </a:ext>
            </a:extLst>
          </p:cNvPr>
          <p:cNvSpPr>
            <a:spLocks noGrp="1"/>
          </p:cNvSpPr>
          <p:nvPr>
            <p:ph type="sldNum" sz="quarter" idx="12"/>
          </p:nvPr>
        </p:nvSpPr>
        <p:spPr/>
        <p:txBody>
          <a:bodyPr/>
          <a:lstStyle/>
          <a:p>
            <a:fld id="{CAC499E9-EEA2-4445-AC42-A767D4EF3062}" type="slidenum">
              <a:rPr lang="en-GB" smtClean="0"/>
              <a:t>‹#›</a:t>
            </a:fld>
            <a:endParaRPr lang="en-GB"/>
          </a:p>
        </p:txBody>
      </p:sp>
    </p:spTree>
    <p:extLst>
      <p:ext uri="{BB962C8B-B14F-4D97-AF65-F5344CB8AC3E}">
        <p14:creationId xmlns:p14="http://schemas.microsoft.com/office/powerpoint/2010/main" val="149231759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45E1F-E2C3-7525-DA4A-8861ED88884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F82939E-AC93-E8CF-5F25-601658A7E304}"/>
              </a:ext>
            </a:extLst>
          </p:cNvPr>
          <p:cNvSpPr>
            <a:spLocks noGrp="1"/>
          </p:cNvSpPr>
          <p:nvPr>
            <p:ph type="dt" sz="half" idx="10"/>
          </p:nvPr>
        </p:nvSpPr>
        <p:spPr/>
        <p:txBody>
          <a:bodyPr/>
          <a:lstStyle/>
          <a:p>
            <a:fld id="{71372FC3-E26C-46EC-9922-08689648BB07}" type="datetimeFigureOut">
              <a:rPr lang="en-GB" smtClean="0"/>
              <a:t>22/11/2023</a:t>
            </a:fld>
            <a:endParaRPr lang="en-GB"/>
          </a:p>
        </p:txBody>
      </p:sp>
      <p:sp>
        <p:nvSpPr>
          <p:cNvPr id="4" name="Footer Placeholder 3">
            <a:extLst>
              <a:ext uri="{FF2B5EF4-FFF2-40B4-BE49-F238E27FC236}">
                <a16:creationId xmlns:a16="http://schemas.microsoft.com/office/drawing/2014/main" id="{DD0C9504-066B-6E2F-3F5C-1A7A95F0965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C5D722-F4E3-2CA7-54E5-86A2B91BA367}"/>
              </a:ext>
            </a:extLst>
          </p:cNvPr>
          <p:cNvSpPr>
            <a:spLocks noGrp="1"/>
          </p:cNvSpPr>
          <p:nvPr>
            <p:ph type="sldNum" sz="quarter" idx="12"/>
          </p:nvPr>
        </p:nvSpPr>
        <p:spPr/>
        <p:txBody>
          <a:bodyPr/>
          <a:lstStyle/>
          <a:p>
            <a:fld id="{CAC499E9-EEA2-4445-AC42-A767D4EF3062}" type="slidenum">
              <a:rPr lang="en-GB" smtClean="0"/>
              <a:t>‹#›</a:t>
            </a:fld>
            <a:endParaRPr lang="en-GB"/>
          </a:p>
        </p:txBody>
      </p:sp>
    </p:spTree>
    <p:extLst>
      <p:ext uri="{BB962C8B-B14F-4D97-AF65-F5344CB8AC3E}">
        <p14:creationId xmlns:p14="http://schemas.microsoft.com/office/powerpoint/2010/main" val="404793005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B01EE-734B-4C47-9DA7-30E3F10EAAC2}"/>
              </a:ext>
            </a:extLst>
          </p:cNvPr>
          <p:cNvSpPr txBox="1">
            <a:spLocks noGrp="1"/>
          </p:cNvSpPr>
          <p:nvPr>
            <p:ph type="title"/>
          </p:nvPr>
        </p:nvSpPr>
        <p:spPr>
          <a:xfrm>
            <a:off x="623885" y="1709735"/>
            <a:ext cx="7886700"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9D6C2517-6A0A-4775-8D9D-3242BC281A2C}"/>
              </a:ext>
            </a:extLst>
          </p:cNvPr>
          <p:cNvSpPr txBox="1">
            <a:spLocks noGrp="1"/>
          </p:cNvSpPr>
          <p:nvPr>
            <p:ph type="body" idx="1"/>
          </p:nvPr>
        </p:nvSpPr>
        <p:spPr>
          <a:xfrm>
            <a:off x="623885" y="4589465"/>
            <a:ext cx="7886700" cy="1500182"/>
          </a:xfrm>
        </p:spPr>
        <p:txBody>
          <a:bodyPr/>
          <a:lstStyle>
            <a:lvl1pPr marL="0" indent="0">
              <a:buNone/>
              <a:defRPr sz="2400"/>
            </a:lvl1pPr>
          </a:lstStyle>
          <a:p>
            <a:pPr lvl="0"/>
            <a:r>
              <a:rPr lang="en-US"/>
              <a:t>Click to edit Master text styles</a:t>
            </a:r>
          </a:p>
        </p:txBody>
      </p:sp>
      <p:sp>
        <p:nvSpPr>
          <p:cNvPr id="4" name="Date Placeholder 3">
            <a:extLst>
              <a:ext uri="{FF2B5EF4-FFF2-40B4-BE49-F238E27FC236}">
                <a16:creationId xmlns:a16="http://schemas.microsoft.com/office/drawing/2014/main" id="{3D618BC8-5DD3-44D7-98BF-BFBEA7E9FF99}"/>
              </a:ext>
            </a:extLst>
          </p:cNvPr>
          <p:cNvSpPr txBox="1">
            <a:spLocks noGrp="1"/>
          </p:cNvSpPr>
          <p:nvPr>
            <p:ph type="dt" sz="half" idx="7"/>
          </p:nvPr>
        </p:nvSpPr>
        <p:spPr/>
        <p:txBody>
          <a:bodyPr/>
          <a:lstStyle>
            <a:lvl1pPr>
              <a:defRPr/>
            </a:lvl1pPr>
          </a:lstStyle>
          <a:p>
            <a:pPr lvl="0"/>
            <a:fld id="{64E6482F-B3AB-4EFF-9FFC-7341FB173D8D}" type="datetime1">
              <a:rPr lang="en-GB"/>
              <a:pPr lvl="0"/>
              <a:t>22/11/2023</a:t>
            </a:fld>
            <a:endParaRPr lang="en-GB"/>
          </a:p>
        </p:txBody>
      </p:sp>
      <p:sp>
        <p:nvSpPr>
          <p:cNvPr id="5" name="Footer Placeholder 4">
            <a:extLst>
              <a:ext uri="{FF2B5EF4-FFF2-40B4-BE49-F238E27FC236}">
                <a16:creationId xmlns:a16="http://schemas.microsoft.com/office/drawing/2014/main" id="{40DD3333-4607-4246-9F1B-052E90F47FE0}"/>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92C7362E-D01C-4722-8252-5F668363B173}"/>
              </a:ext>
            </a:extLst>
          </p:cNvPr>
          <p:cNvSpPr txBox="1">
            <a:spLocks noGrp="1"/>
          </p:cNvSpPr>
          <p:nvPr>
            <p:ph type="sldNum" sz="quarter" idx="8"/>
          </p:nvPr>
        </p:nvSpPr>
        <p:spPr/>
        <p:txBody>
          <a:bodyPr/>
          <a:lstStyle>
            <a:lvl1pPr>
              <a:defRPr/>
            </a:lvl1pPr>
          </a:lstStyle>
          <a:p>
            <a:pPr lvl="0"/>
            <a:fld id="{BA2ECCA9-BF5B-4739-9517-5C27F9A142CA}" type="slidenum">
              <a:t>‹#›</a:t>
            </a:fld>
            <a:endParaRPr lang="en-GB"/>
          </a:p>
        </p:txBody>
      </p:sp>
    </p:spTree>
    <p:extLst>
      <p:ext uri="{BB962C8B-B14F-4D97-AF65-F5344CB8AC3E}">
        <p14:creationId xmlns:p14="http://schemas.microsoft.com/office/powerpoint/2010/main" val="73903297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521870-1117-0011-2A33-D95720E50A85}"/>
              </a:ext>
            </a:extLst>
          </p:cNvPr>
          <p:cNvSpPr>
            <a:spLocks noGrp="1"/>
          </p:cNvSpPr>
          <p:nvPr>
            <p:ph type="dt" sz="half" idx="10"/>
          </p:nvPr>
        </p:nvSpPr>
        <p:spPr/>
        <p:txBody>
          <a:bodyPr/>
          <a:lstStyle/>
          <a:p>
            <a:fld id="{71372FC3-E26C-46EC-9922-08689648BB07}" type="datetimeFigureOut">
              <a:rPr lang="en-GB" smtClean="0"/>
              <a:t>22/11/2023</a:t>
            </a:fld>
            <a:endParaRPr lang="en-GB"/>
          </a:p>
        </p:txBody>
      </p:sp>
      <p:sp>
        <p:nvSpPr>
          <p:cNvPr id="3" name="Footer Placeholder 2">
            <a:extLst>
              <a:ext uri="{FF2B5EF4-FFF2-40B4-BE49-F238E27FC236}">
                <a16:creationId xmlns:a16="http://schemas.microsoft.com/office/drawing/2014/main" id="{CA4A472B-07FB-3E86-F3E8-EBD3D756426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AC9A326-862C-7F75-F133-9C213FA20169}"/>
              </a:ext>
            </a:extLst>
          </p:cNvPr>
          <p:cNvSpPr>
            <a:spLocks noGrp="1"/>
          </p:cNvSpPr>
          <p:nvPr>
            <p:ph type="sldNum" sz="quarter" idx="12"/>
          </p:nvPr>
        </p:nvSpPr>
        <p:spPr/>
        <p:txBody>
          <a:bodyPr/>
          <a:lstStyle/>
          <a:p>
            <a:fld id="{CAC499E9-EEA2-4445-AC42-A767D4EF3062}" type="slidenum">
              <a:rPr lang="en-GB" smtClean="0"/>
              <a:t>‹#›</a:t>
            </a:fld>
            <a:endParaRPr lang="en-GB"/>
          </a:p>
        </p:txBody>
      </p:sp>
    </p:spTree>
    <p:extLst>
      <p:ext uri="{BB962C8B-B14F-4D97-AF65-F5344CB8AC3E}">
        <p14:creationId xmlns:p14="http://schemas.microsoft.com/office/powerpoint/2010/main" val="335519315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27E7E-B5FE-7AE8-F9AA-3D3E0D02149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8C6F96D-1CF7-DE2D-707D-52561572F03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46E0C51-0E43-79DC-D2E3-305DF4AFDBC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5AD8E6-19A7-081E-86C6-B0D3A2FC4395}"/>
              </a:ext>
            </a:extLst>
          </p:cNvPr>
          <p:cNvSpPr>
            <a:spLocks noGrp="1"/>
          </p:cNvSpPr>
          <p:nvPr>
            <p:ph type="dt" sz="half" idx="10"/>
          </p:nvPr>
        </p:nvSpPr>
        <p:spPr/>
        <p:txBody>
          <a:bodyPr/>
          <a:lstStyle/>
          <a:p>
            <a:fld id="{71372FC3-E26C-46EC-9922-08689648BB07}" type="datetimeFigureOut">
              <a:rPr lang="en-GB" smtClean="0"/>
              <a:t>22/11/2023</a:t>
            </a:fld>
            <a:endParaRPr lang="en-GB"/>
          </a:p>
        </p:txBody>
      </p:sp>
      <p:sp>
        <p:nvSpPr>
          <p:cNvPr id="6" name="Footer Placeholder 5">
            <a:extLst>
              <a:ext uri="{FF2B5EF4-FFF2-40B4-BE49-F238E27FC236}">
                <a16:creationId xmlns:a16="http://schemas.microsoft.com/office/drawing/2014/main" id="{42AB68B0-CE46-0550-2D74-2C97C251EF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093F84-3958-19AC-0FE8-78A32395193C}"/>
              </a:ext>
            </a:extLst>
          </p:cNvPr>
          <p:cNvSpPr>
            <a:spLocks noGrp="1"/>
          </p:cNvSpPr>
          <p:nvPr>
            <p:ph type="sldNum" sz="quarter" idx="12"/>
          </p:nvPr>
        </p:nvSpPr>
        <p:spPr/>
        <p:txBody>
          <a:bodyPr/>
          <a:lstStyle/>
          <a:p>
            <a:fld id="{CAC499E9-EEA2-4445-AC42-A767D4EF3062}" type="slidenum">
              <a:rPr lang="en-GB" smtClean="0"/>
              <a:t>‹#›</a:t>
            </a:fld>
            <a:endParaRPr lang="en-GB"/>
          </a:p>
        </p:txBody>
      </p:sp>
    </p:spTree>
    <p:extLst>
      <p:ext uri="{BB962C8B-B14F-4D97-AF65-F5344CB8AC3E}">
        <p14:creationId xmlns:p14="http://schemas.microsoft.com/office/powerpoint/2010/main" val="261881726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AD66-1133-A202-D38E-86920DF1403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E784A28-7C5D-B466-EA1C-CED82C1D619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C3E6CA1-114D-C244-C366-F64CBA29EF2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D6C374-5423-E484-7C62-CED1D67F98B9}"/>
              </a:ext>
            </a:extLst>
          </p:cNvPr>
          <p:cNvSpPr>
            <a:spLocks noGrp="1"/>
          </p:cNvSpPr>
          <p:nvPr>
            <p:ph type="dt" sz="half" idx="10"/>
          </p:nvPr>
        </p:nvSpPr>
        <p:spPr/>
        <p:txBody>
          <a:bodyPr/>
          <a:lstStyle/>
          <a:p>
            <a:fld id="{71372FC3-E26C-46EC-9922-08689648BB07}" type="datetimeFigureOut">
              <a:rPr lang="en-GB" smtClean="0"/>
              <a:t>22/11/2023</a:t>
            </a:fld>
            <a:endParaRPr lang="en-GB"/>
          </a:p>
        </p:txBody>
      </p:sp>
      <p:sp>
        <p:nvSpPr>
          <p:cNvPr id="6" name="Footer Placeholder 5">
            <a:extLst>
              <a:ext uri="{FF2B5EF4-FFF2-40B4-BE49-F238E27FC236}">
                <a16:creationId xmlns:a16="http://schemas.microsoft.com/office/drawing/2014/main" id="{E2C488BA-CAB3-7BAE-B1F8-5C8260C0EA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431C9C-E9E4-1FD8-4302-6B782F203592}"/>
              </a:ext>
            </a:extLst>
          </p:cNvPr>
          <p:cNvSpPr>
            <a:spLocks noGrp="1"/>
          </p:cNvSpPr>
          <p:nvPr>
            <p:ph type="sldNum" sz="quarter" idx="12"/>
          </p:nvPr>
        </p:nvSpPr>
        <p:spPr/>
        <p:txBody>
          <a:bodyPr/>
          <a:lstStyle/>
          <a:p>
            <a:fld id="{CAC499E9-EEA2-4445-AC42-A767D4EF3062}" type="slidenum">
              <a:rPr lang="en-GB" smtClean="0"/>
              <a:t>‹#›</a:t>
            </a:fld>
            <a:endParaRPr lang="en-GB"/>
          </a:p>
        </p:txBody>
      </p:sp>
    </p:spTree>
    <p:extLst>
      <p:ext uri="{BB962C8B-B14F-4D97-AF65-F5344CB8AC3E}">
        <p14:creationId xmlns:p14="http://schemas.microsoft.com/office/powerpoint/2010/main" val="166751024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CC86C-20D9-74D0-6A81-4AF95126B31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57D8D4-9437-5EB2-ABAA-458AEB2A36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F1C720-69BE-0644-25B3-F3E690051AAC}"/>
              </a:ext>
            </a:extLst>
          </p:cNvPr>
          <p:cNvSpPr>
            <a:spLocks noGrp="1"/>
          </p:cNvSpPr>
          <p:nvPr>
            <p:ph type="dt" sz="half" idx="10"/>
          </p:nvPr>
        </p:nvSpPr>
        <p:spPr/>
        <p:txBody>
          <a:bodyPr/>
          <a:lstStyle/>
          <a:p>
            <a:fld id="{71372FC3-E26C-46EC-9922-08689648BB07}" type="datetimeFigureOut">
              <a:rPr lang="en-GB" smtClean="0"/>
              <a:t>22/11/2023</a:t>
            </a:fld>
            <a:endParaRPr lang="en-GB"/>
          </a:p>
        </p:txBody>
      </p:sp>
      <p:sp>
        <p:nvSpPr>
          <p:cNvPr id="5" name="Footer Placeholder 4">
            <a:extLst>
              <a:ext uri="{FF2B5EF4-FFF2-40B4-BE49-F238E27FC236}">
                <a16:creationId xmlns:a16="http://schemas.microsoft.com/office/drawing/2014/main" id="{CA69D5AF-60DB-D7EB-7CB8-133496194B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516829-1104-8415-8FD9-306816468CEB}"/>
              </a:ext>
            </a:extLst>
          </p:cNvPr>
          <p:cNvSpPr>
            <a:spLocks noGrp="1"/>
          </p:cNvSpPr>
          <p:nvPr>
            <p:ph type="sldNum" sz="quarter" idx="12"/>
          </p:nvPr>
        </p:nvSpPr>
        <p:spPr/>
        <p:txBody>
          <a:bodyPr/>
          <a:lstStyle/>
          <a:p>
            <a:fld id="{CAC499E9-EEA2-4445-AC42-A767D4EF3062}" type="slidenum">
              <a:rPr lang="en-GB" smtClean="0"/>
              <a:t>‹#›</a:t>
            </a:fld>
            <a:endParaRPr lang="en-GB"/>
          </a:p>
        </p:txBody>
      </p:sp>
    </p:spTree>
    <p:extLst>
      <p:ext uri="{BB962C8B-B14F-4D97-AF65-F5344CB8AC3E}">
        <p14:creationId xmlns:p14="http://schemas.microsoft.com/office/powerpoint/2010/main" val="17141956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265240-080C-3DF2-4BA4-DAD700F3933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835859-A60A-C358-FA5B-7441E8AFD99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0C2BA6-4104-9C8F-B3D0-E0408B25FCA8}"/>
              </a:ext>
            </a:extLst>
          </p:cNvPr>
          <p:cNvSpPr>
            <a:spLocks noGrp="1"/>
          </p:cNvSpPr>
          <p:nvPr>
            <p:ph type="dt" sz="half" idx="10"/>
          </p:nvPr>
        </p:nvSpPr>
        <p:spPr/>
        <p:txBody>
          <a:bodyPr/>
          <a:lstStyle/>
          <a:p>
            <a:fld id="{71372FC3-E26C-46EC-9922-08689648BB07}" type="datetimeFigureOut">
              <a:rPr lang="en-GB" smtClean="0"/>
              <a:t>22/11/2023</a:t>
            </a:fld>
            <a:endParaRPr lang="en-GB"/>
          </a:p>
        </p:txBody>
      </p:sp>
      <p:sp>
        <p:nvSpPr>
          <p:cNvPr id="5" name="Footer Placeholder 4">
            <a:extLst>
              <a:ext uri="{FF2B5EF4-FFF2-40B4-BE49-F238E27FC236}">
                <a16:creationId xmlns:a16="http://schemas.microsoft.com/office/drawing/2014/main" id="{6B080AFD-0393-9E85-AFF2-C6C951ED07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2EC012-B33C-7D08-DB24-37A5B7FB3A18}"/>
              </a:ext>
            </a:extLst>
          </p:cNvPr>
          <p:cNvSpPr>
            <a:spLocks noGrp="1"/>
          </p:cNvSpPr>
          <p:nvPr>
            <p:ph type="sldNum" sz="quarter" idx="12"/>
          </p:nvPr>
        </p:nvSpPr>
        <p:spPr/>
        <p:txBody>
          <a:bodyPr/>
          <a:lstStyle/>
          <a:p>
            <a:fld id="{CAC499E9-EEA2-4445-AC42-A767D4EF3062}" type="slidenum">
              <a:rPr lang="en-GB" smtClean="0"/>
              <a:t>‹#›</a:t>
            </a:fld>
            <a:endParaRPr lang="en-GB"/>
          </a:p>
        </p:txBody>
      </p:sp>
    </p:spTree>
    <p:extLst>
      <p:ext uri="{BB962C8B-B14F-4D97-AF65-F5344CB8AC3E}">
        <p14:creationId xmlns:p14="http://schemas.microsoft.com/office/powerpoint/2010/main" val="150534037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9B7F8-FBCB-FFF9-0C4E-B10B56D3091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72CDB0C-1F45-DC8D-DBD4-0B3C3392E80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B30838-F197-64A2-786A-A32102407B87}"/>
              </a:ext>
            </a:extLst>
          </p:cNvPr>
          <p:cNvSpPr>
            <a:spLocks noGrp="1"/>
          </p:cNvSpPr>
          <p:nvPr>
            <p:ph type="dt" sz="half" idx="10"/>
          </p:nvPr>
        </p:nvSpPr>
        <p:spPr/>
        <p:txBody>
          <a:bodyPr/>
          <a:lstStyle/>
          <a:p>
            <a:fld id="{50CDCAFF-2E9D-484D-B65A-8B779A2D33E7}" type="datetimeFigureOut">
              <a:rPr lang="en-GB" smtClean="0"/>
              <a:t>22/11/2023</a:t>
            </a:fld>
            <a:endParaRPr lang="en-GB"/>
          </a:p>
        </p:txBody>
      </p:sp>
      <p:sp>
        <p:nvSpPr>
          <p:cNvPr id="5" name="Footer Placeholder 4">
            <a:extLst>
              <a:ext uri="{FF2B5EF4-FFF2-40B4-BE49-F238E27FC236}">
                <a16:creationId xmlns:a16="http://schemas.microsoft.com/office/drawing/2014/main" id="{7BD57CEA-6A2D-F535-ACAC-A15622331B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7D0A6D-0469-1661-3FE3-BF78FE5DB455}"/>
              </a:ext>
            </a:extLst>
          </p:cNvPr>
          <p:cNvSpPr>
            <a:spLocks noGrp="1"/>
          </p:cNvSpPr>
          <p:nvPr>
            <p:ph type="sldNum" sz="quarter" idx="12"/>
          </p:nvPr>
        </p:nvSpPr>
        <p:spPr/>
        <p:txBody>
          <a:bodyPr/>
          <a:lstStyle/>
          <a:p>
            <a:fld id="{695B4E67-53C4-42EA-A794-B563E3B0567E}" type="slidenum">
              <a:rPr lang="en-GB" smtClean="0"/>
              <a:t>‹#›</a:t>
            </a:fld>
            <a:endParaRPr lang="en-GB"/>
          </a:p>
        </p:txBody>
      </p:sp>
    </p:spTree>
    <p:extLst>
      <p:ext uri="{BB962C8B-B14F-4D97-AF65-F5344CB8AC3E}">
        <p14:creationId xmlns:p14="http://schemas.microsoft.com/office/powerpoint/2010/main" val="224667704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1CCDB-AADB-F4A4-185B-91523A79BD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6569DF-F900-1632-344C-F2B6841090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8998E3-9D76-42C7-54DA-A0501BEBB1B4}"/>
              </a:ext>
            </a:extLst>
          </p:cNvPr>
          <p:cNvSpPr>
            <a:spLocks noGrp="1"/>
          </p:cNvSpPr>
          <p:nvPr>
            <p:ph type="dt" sz="half" idx="10"/>
          </p:nvPr>
        </p:nvSpPr>
        <p:spPr/>
        <p:txBody>
          <a:bodyPr/>
          <a:lstStyle/>
          <a:p>
            <a:fld id="{50CDCAFF-2E9D-484D-B65A-8B779A2D33E7}" type="datetimeFigureOut">
              <a:rPr lang="en-GB" smtClean="0"/>
              <a:t>22/11/2023</a:t>
            </a:fld>
            <a:endParaRPr lang="en-GB"/>
          </a:p>
        </p:txBody>
      </p:sp>
      <p:sp>
        <p:nvSpPr>
          <p:cNvPr id="5" name="Footer Placeholder 4">
            <a:extLst>
              <a:ext uri="{FF2B5EF4-FFF2-40B4-BE49-F238E27FC236}">
                <a16:creationId xmlns:a16="http://schemas.microsoft.com/office/drawing/2014/main" id="{1C8015A5-8850-4BD6-C32A-9B7772FFC2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5A89DE-4E46-56E2-F90C-52CFE74DF86F}"/>
              </a:ext>
            </a:extLst>
          </p:cNvPr>
          <p:cNvSpPr>
            <a:spLocks noGrp="1"/>
          </p:cNvSpPr>
          <p:nvPr>
            <p:ph type="sldNum" sz="quarter" idx="12"/>
          </p:nvPr>
        </p:nvSpPr>
        <p:spPr/>
        <p:txBody>
          <a:bodyPr/>
          <a:lstStyle/>
          <a:p>
            <a:fld id="{695B4E67-53C4-42EA-A794-B563E3B0567E}" type="slidenum">
              <a:rPr lang="en-GB" smtClean="0"/>
              <a:t>‹#›</a:t>
            </a:fld>
            <a:endParaRPr lang="en-GB"/>
          </a:p>
        </p:txBody>
      </p:sp>
    </p:spTree>
    <p:extLst>
      <p:ext uri="{BB962C8B-B14F-4D97-AF65-F5344CB8AC3E}">
        <p14:creationId xmlns:p14="http://schemas.microsoft.com/office/powerpoint/2010/main" val="272509062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EE433-87D8-F2BF-7286-D59515BB52C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6A3637-EA96-6DAA-81F9-09BA7D31C1B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A0A289-DDA2-8C79-8C34-5CD0F03EDED6}"/>
              </a:ext>
            </a:extLst>
          </p:cNvPr>
          <p:cNvSpPr>
            <a:spLocks noGrp="1"/>
          </p:cNvSpPr>
          <p:nvPr>
            <p:ph type="dt" sz="half" idx="10"/>
          </p:nvPr>
        </p:nvSpPr>
        <p:spPr/>
        <p:txBody>
          <a:bodyPr/>
          <a:lstStyle/>
          <a:p>
            <a:fld id="{50CDCAFF-2E9D-484D-B65A-8B779A2D33E7}" type="datetimeFigureOut">
              <a:rPr lang="en-GB" smtClean="0"/>
              <a:t>22/11/2023</a:t>
            </a:fld>
            <a:endParaRPr lang="en-GB"/>
          </a:p>
        </p:txBody>
      </p:sp>
      <p:sp>
        <p:nvSpPr>
          <p:cNvPr id="5" name="Footer Placeholder 4">
            <a:extLst>
              <a:ext uri="{FF2B5EF4-FFF2-40B4-BE49-F238E27FC236}">
                <a16:creationId xmlns:a16="http://schemas.microsoft.com/office/drawing/2014/main" id="{44820AD0-0E7F-04BE-CC74-6C911B478A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548BC0-827B-0C66-2B05-F65DE2495617}"/>
              </a:ext>
            </a:extLst>
          </p:cNvPr>
          <p:cNvSpPr>
            <a:spLocks noGrp="1"/>
          </p:cNvSpPr>
          <p:nvPr>
            <p:ph type="sldNum" sz="quarter" idx="12"/>
          </p:nvPr>
        </p:nvSpPr>
        <p:spPr/>
        <p:txBody>
          <a:bodyPr/>
          <a:lstStyle/>
          <a:p>
            <a:fld id="{695B4E67-53C4-42EA-A794-B563E3B0567E}" type="slidenum">
              <a:rPr lang="en-GB" smtClean="0"/>
              <a:t>‹#›</a:t>
            </a:fld>
            <a:endParaRPr lang="en-GB"/>
          </a:p>
        </p:txBody>
      </p:sp>
    </p:spTree>
    <p:extLst>
      <p:ext uri="{BB962C8B-B14F-4D97-AF65-F5344CB8AC3E}">
        <p14:creationId xmlns:p14="http://schemas.microsoft.com/office/powerpoint/2010/main" val="412427424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A7024-7476-BD16-840B-EBD5139E427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891114-F8AD-F89C-8B5A-A7F4525983B0}"/>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805250D-2F30-091F-BD6A-BDAC742CC6D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DEF4B0-F46E-75D3-33DB-7F33FAE2A9E8}"/>
              </a:ext>
            </a:extLst>
          </p:cNvPr>
          <p:cNvSpPr>
            <a:spLocks noGrp="1"/>
          </p:cNvSpPr>
          <p:nvPr>
            <p:ph type="dt" sz="half" idx="10"/>
          </p:nvPr>
        </p:nvSpPr>
        <p:spPr/>
        <p:txBody>
          <a:bodyPr/>
          <a:lstStyle/>
          <a:p>
            <a:fld id="{50CDCAFF-2E9D-484D-B65A-8B779A2D33E7}" type="datetimeFigureOut">
              <a:rPr lang="en-GB" smtClean="0"/>
              <a:t>22/11/2023</a:t>
            </a:fld>
            <a:endParaRPr lang="en-GB"/>
          </a:p>
        </p:txBody>
      </p:sp>
      <p:sp>
        <p:nvSpPr>
          <p:cNvPr id="6" name="Footer Placeholder 5">
            <a:extLst>
              <a:ext uri="{FF2B5EF4-FFF2-40B4-BE49-F238E27FC236}">
                <a16:creationId xmlns:a16="http://schemas.microsoft.com/office/drawing/2014/main" id="{929E6145-2A20-B75D-897F-946F1684EC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582141-779F-23FB-86B1-788D4E09510D}"/>
              </a:ext>
            </a:extLst>
          </p:cNvPr>
          <p:cNvSpPr>
            <a:spLocks noGrp="1"/>
          </p:cNvSpPr>
          <p:nvPr>
            <p:ph type="sldNum" sz="quarter" idx="12"/>
          </p:nvPr>
        </p:nvSpPr>
        <p:spPr/>
        <p:txBody>
          <a:bodyPr/>
          <a:lstStyle/>
          <a:p>
            <a:fld id="{695B4E67-53C4-42EA-A794-B563E3B0567E}" type="slidenum">
              <a:rPr lang="en-GB" smtClean="0"/>
              <a:t>‹#›</a:t>
            </a:fld>
            <a:endParaRPr lang="en-GB"/>
          </a:p>
        </p:txBody>
      </p:sp>
    </p:spTree>
    <p:extLst>
      <p:ext uri="{BB962C8B-B14F-4D97-AF65-F5344CB8AC3E}">
        <p14:creationId xmlns:p14="http://schemas.microsoft.com/office/powerpoint/2010/main" val="373258063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0FB19-E073-F86E-6586-9B26E28A3FEA}"/>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FC6263-3F89-E1C8-980A-AAA7B288AC4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25196D-F5AB-540C-4409-8AA751405E2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3034E8-6129-8100-BF0D-D24A54C2F72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44BD8C-B82B-39B6-4F39-7D558F49557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D0D8673-AE6F-083A-9DC3-009F16B76BC5}"/>
              </a:ext>
            </a:extLst>
          </p:cNvPr>
          <p:cNvSpPr>
            <a:spLocks noGrp="1"/>
          </p:cNvSpPr>
          <p:nvPr>
            <p:ph type="dt" sz="half" idx="10"/>
          </p:nvPr>
        </p:nvSpPr>
        <p:spPr/>
        <p:txBody>
          <a:bodyPr/>
          <a:lstStyle/>
          <a:p>
            <a:fld id="{50CDCAFF-2E9D-484D-B65A-8B779A2D33E7}" type="datetimeFigureOut">
              <a:rPr lang="en-GB" smtClean="0"/>
              <a:t>22/11/2023</a:t>
            </a:fld>
            <a:endParaRPr lang="en-GB"/>
          </a:p>
        </p:txBody>
      </p:sp>
      <p:sp>
        <p:nvSpPr>
          <p:cNvPr id="8" name="Footer Placeholder 7">
            <a:extLst>
              <a:ext uri="{FF2B5EF4-FFF2-40B4-BE49-F238E27FC236}">
                <a16:creationId xmlns:a16="http://schemas.microsoft.com/office/drawing/2014/main" id="{94025AA8-A93F-0DB6-71E8-E1A1E3E2781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B6ADABC-4A9E-5F1C-B51D-E99A294F1587}"/>
              </a:ext>
            </a:extLst>
          </p:cNvPr>
          <p:cNvSpPr>
            <a:spLocks noGrp="1"/>
          </p:cNvSpPr>
          <p:nvPr>
            <p:ph type="sldNum" sz="quarter" idx="12"/>
          </p:nvPr>
        </p:nvSpPr>
        <p:spPr/>
        <p:txBody>
          <a:bodyPr/>
          <a:lstStyle/>
          <a:p>
            <a:fld id="{695B4E67-53C4-42EA-A794-B563E3B0567E}" type="slidenum">
              <a:rPr lang="en-GB" smtClean="0"/>
              <a:t>‹#›</a:t>
            </a:fld>
            <a:endParaRPr lang="en-GB"/>
          </a:p>
        </p:txBody>
      </p:sp>
    </p:spTree>
    <p:extLst>
      <p:ext uri="{BB962C8B-B14F-4D97-AF65-F5344CB8AC3E}">
        <p14:creationId xmlns:p14="http://schemas.microsoft.com/office/powerpoint/2010/main" val="156069878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820B7-6AE0-40A2-AF05-88D539B761C7}"/>
              </a:ext>
            </a:extLst>
          </p:cNvPr>
          <p:cNvSpPr txBox="1">
            <a:spLocks noGrp="1"/>
          </p:cNvSpPr>
          <p:nvPr>
            <p:ph type="title"/>
          </p:nvPr>
        </p:nvSpPr>
        <p:spPr>
          <a:xfrm>
            <a:off x="628650" y="365129"/>
            <a:ext cx="7886700" cy="973022"/>
          </a:xfrm>
        </p:spPr>
        <p:txBody>
          <a:bodyPr/>
          <a:lstStyle>
            <a:lvl1pPr>
              <a:defRPr sz="3600">
                <a:latin typeface="Lato" pitchFamily="34"/>
                <a:ea typeface="Lato" pitchFamily="34"/>
                <a:cs typeface="Lato" pitchFamily="34"/>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4C3DA9B1-124E-4F38-A3B3-EE34F6F04B3A}"/>
              </a:ext>
            </a:extLst>
          </p:cNvPr>
          <p:cNvSpPr txBox="1">
            <a:spLocks noGrp="1"/>
          </p:cNvSpPr>
          <p:nvPr>
            <p:ph idx="1"/>
          </p:nvPr>
        </p:nvSpPr>
        <p:spPr>
          <a:xfrm>
            <a:off x="628650" y="1825627"/>
            <a:ext cx="3886200" cy="4351336"/>
          </a:xfrm>
        </p:spPr>
        <p:txBody>
          <a:bodyPr/>
          <a:lstStyle>
            <a:lvl1pPr>
              <a:defRPr>
                <a:latin typeface="Lato" pitchFamily="34"/>
                <a:ea typeface="Lato" pitchFamily="34"/>
                <a:cs typeface="Lato" pitchFamily="34"/>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F3BDFC-0094-4764-9ED2-7BF47C34399C}"/>
              </a:ext>
            </a:extLst>
          </p:cNvPr>
          <p:cNvSpPr txBox="1">
            <a:spLocks noGrp="1"/>
          </p:cNvSpPr>
          <p:nvPr>
            <p:ph idx="2"/>
          </p:nvPr>
        </p:nvSpPr>
        <p:spPr>
          <a:xfrm>
            <a:off x="4629149" y="1825627"/>
            <a:ext cx="3886200" cy="4351336"/>
          </a:xfrm>
        </p:spPr>
        <p:txBody>
          <a:bodyPr/>
          <a:lstStyle>
            <a:lvl1pPr>
              <a:defRPr>
                <a:latin typeface="Lato" pitchFamily="34"/>
                <a:ea typeface="Lato" pitchFamily="34"/>
                <a:cs typeface="Lato" pitchFamily="34"/>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FABAE5-52B6-447C-8DA9-958B2A1F0EE4}"/>
              </a:ext>
            </a:extLst>
          </p:cNvPr>
          <p:cNvSpPr txBox="1">
            <a:spLocks noGrp="1"/>
          </p:cNvSpPr>
          <p:nvPr>
            <p:ph type="dt" sz="half" idx="7"/>
          </p:nvPr>
        </p:nvSpPr>
        <p:spPr/>
        <p:txBody>
          <a:bodyPr/>
          <a:lstStyle>
            <a:lvl1pPr>
              <a:defRPr/>
            </a:lvl1pPr>
          </a:lstStyle>
          <a:p>
            <a:pPr lvl="0"/>
            <a:fld id="{B3C19944-0299-49A0-9140-E5FB8F8F2942}" type="datetime1">
              <a:rPr lang="en-GB"/>
              <a:pPr lvl="0"/>
              <a:t>22/11/2023</a:t>
            </a:fld>
            <a:endParaRPr lang="en-GB"/>
          </a:p>
        </p:txBody>
      </p:sp>
      <p:sp>
        <p:nvSpPr>
          <p:cNvPr id="6" name="Footer Placeholder 5">
            <a:extLst>
              <a:ext uri="{FF2B5EF4-FFF2-40B4-BE49-F238E27FC236}">
                <a16:creationId xmlns:a16="http://schemas.microsoft.com/office/drawing/2014/main" id="{C00779B3-BF9E-4F5A-96B1-71D039DBD895}"/>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A0B7C343-9688-487D-8A27-ACE6B8B67498}"/>
              </a:ext>
            </a:extLst>
          </p:cNvPr>
          <p:cNvSpPr txBox="1">
            <a:spLocks noGrp="1"/>
          </p:cNvSpPr>
          <p:nvPr>
            <p:ph type="sldNum" sz="quarter" idx="8"/>
          </p:nvPr>
        </p:nvSpPr>
        <p:spPr/>
        <p:txBody>
          <a:bodyPr/>
          <a:lstStyle>
            <a:lvl1pPr>
              <a:defRPr/>
            </a:lvl1pPr>
          </a:lstStyle>
          <a:p>
            <a:pPr lvl="0"/>
            <a:fld id="{F69CA874-8132-479D-9779-199BBD879BF9}" type="slidenum">
              <a:t>‹#›</a:t>
            </a:fld>
            <a:endParaRPr lang="en-GB"/>
          </a:p>
        </p:txBody>
      </p:sp>
      <p:pic>
        <p:nvPicPr>
          <p:cNvPr id="8" name="Picture 7">
            <a:extLst>
              <a:ext uri="{FF2B5EF4-FFF2-40B4-BE49-F238E27FC236}">
                <a16:creationId xmlns:a16="http://schemas.microsoft.com/office/drawing/2014/main" id="{3F76DB8B-AFCA-4D45-8523-4B052179FA0B}"/>
              </a:ext>
            </a:extLst>
          </p:cNvPr>
          <p:cNvPicPr>
            <a:picLocks noChangeAspect="1"/>
          </p:cNvPicPr>
          <p:nvPr/>
        </p:nvPicPr>
        <p:blipFill>
          <a:blip r:embed="rId2"/>
          <a:stretch>
            <a:fillRect/>
          </a:stretch>
        </p:blipFill>
        <p:spPr>
          <a:xfrm>
            <a:off x="6457949" y="103473"/>
            <a:ext cx="2488768" cy="1074291"/>
          </a:xfrm>
          <a:prstGeom prst="rect">
            <a:avLst/>
          </a:prstGeom>
          <a:noFill/>
          <a:ln cap="flat">
            <a:noFill/>
          </a:ln>
        </p:spPr>
      </p:pic>
      <p:cxnSp>
        <p:nvCxnSpPr>
          <p:cNvPr id="9" name="Straight Connector 8">
            <a:extLst>
              <a:ext uri="{FF2B5EF4-FFF2-40B4-BE49-F238E27FC236}">
                <a16:creationId xmlns:a16="http://schemas.microsoft.com/office/drawing/2014/main" id="{D1B3C474-7B60-4084-8767-195EB276D5D3}"/>
              </a:ext>
            </a:extLst>
          </p:cNvPr>
          <p:cNvCxnSpPr/>
          <p:nvPr/>
        </p:nvCxnSpPr>
        <p:spPr>
          <a:xfrm>
            <a:off x="0" y="1338151"/>
            <a:ext cx="9144000" cy="0"/>
          </a:xfrm>
          <a:prstGeom prst="straightConnector1">
            <a:avLst/>
          </a:prstGeom>
          <a:noFill/>
          <a:ln w="25402" cap="flat">
            <a:solidFill>
              <a:srgbClr val="007BB9"/>
            </a:solidFill>
            <a:prstDash val="solid"/>
            <a:miter/>
          </a:ln>
        </p:spPr>
      </p:cxnSp>
    </p:spTree>
    <p:extLst>
      <p:ext uri="{BB962C8B-B14F-4D97-AF65-F5344CB8AC3E}">
        <p14:creationId xmlns:p14="http://schemas.microsoft.com/office/powerpoint/2010/main" val="8583622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6359E-79B4-36C6-A7DA-F37E2F9C18A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8F48FCC-D2C7-9342-4E6D-E38E48D10AD2}"/>
              </a:ext>
            </a:extLst>
          </p:cNvPr>
          <p:cNvSpPr>
            <a:spLocks noGrp="1"/>
          </p:cNvSpPr>
          <p:nvPr>
            <p:ph type="dt" sz="half" idx="10"/>
          </p:nvPr>
        </p:nvSpPr>
        <p:spPr/>
        <p:txBody>
          <a:bodyPr/>
          <a:lstStyle/>
          <a:p>
            <a:fld id="{50CDCAFF-2E9D-484D-B65A-8B779A2D33E7}" type="datetimeFigureOut">
              <a:rPr lang="en-GB" smtClean="0"/>
              <a:t>22/11/2023</a:t>
            </a:fld>
            <a:endParaRPr lang="en-GB"/>
          </a:p>
        </p:txBody>
      </p:sp>
      <p:sp>
        <p:nvSpPr>
          <p:cNvPr id="4" name="Footer Placeholder 3">
            <a:extLst>
              <a:ext uri="{FF2B5EF4-FFF2-40B4-BE49-F238E27FC236}">
                <a16:creationId xmlns:a16="http://schemas.microsoft.com/office/drawing/2014/main" id="{A4423712-D159-98B7-FBFF-2B1436973ED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050DF3E-FF60-8C1D-933B-A555AA352008}"/>
              </a:ext>
            </a:extLst>
          </p:cNvPr>
          <p:cNvSpPr>
            <a:spLocks noGrp="1"/>
          </p:cNvSpPr>
          <p:nvPr>
            <p:ph type="sldNum" sz="quarter" idx="12"/>
          </p:nvPr>
        </p:nvSpPr>
        <p:spPr/>
        <p:txBody>
          <a:bodyPr/>
          <a:lstStyle/>
          <a:p>
            <a:fld id="{695B4E67-53C4-42EA-A794-B563E3B0567E}" type="slidenum">
              <a:rPr lang="en-GB" smtClean="0"/>
              <a:t>‹#›</a:t>
            </a:fld>
            <a:endParaRPr lang="en-GB"/>
          </a:p>
        </p:txBody>
      </p:sp>
    </p:spTree>
    <p:extLst>
      <p:ext uri="{BB962C8B-B14F-4D97-AF65-F5344CB8AC3E}">
        <p14:creationId xmlns:p14="http://schemas.microsoft.com/office/powerpoint/2010/main" val="157702953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2C78C5-1750-F171-1A7E-B1333E1A6982}"/>
              </a:ext>
            </a:extLst>
          </p:cNvPr>
          <p:cNvSpPr>
            <a:spLocks noGrp="1"/>
          </p:cNvSpPr>
          <p:nvPr>
            <p:ph type="dt" sz="half" idx="10"/>
          </p:nvPr>
        </p:nvSpPr>
        <p:spPr/>
        <p:txBody>
          <a:bodyPr/>
          <a:lstStyle/>
          <a:p>
            <a:fld id="{50CDCAFF-2E9D-484D-B65A-8B779A2D33E7}" type="datetimeFigureOut">
              <a:rPr lang="en-GB" smtClean="0"/>
              <a:t>22/11/2023</a:t>
            </a:fld>
            <a:endParaRPr lang="en-GB"/>
          </a:p>
        </p:txBody>
      </p:sp>
      <p:sp>
        <p:nvSpPr>
          <p:cNvPr id="3" name="Footer Placeholder 2">
            <a:extLst>
              <a:ext uri="{FF2B5EF4-FFF2-40B4-BE49-F238E27FC236}">
                <a16:creationId xmlns:a16="http://schemas.microsoft.com/office/drawing/2014/main" id="{EB3DB0BF-7247-65E6-1472-D9AE01EBE8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FC2421C-97D2-5A3B-2DD3-08CA1EB7B2B7}"/>
              </a:ext>
            </a:extLst>
          </p:cNvPr>
          <p:cNvSpPr>
            <a:spLocks noGrp="1"/>
          </p:cNvSpPr>
          <p:nvPr>
            <p:ph type="sldNum" sz="quarter" idx="12"/>
          </p:nvPr>
        </p:nvSpPr>
        <p:spPr/>
        <p:txBody>
          <a:bodyPr/>
          <a:lstStyle/>
          <a:p>
            <a:fld id="{695B4E67-53C4-42EA-A794-B563E3B0567E}" type="slidenum">
              <a:rPr lang="en-GB" smtClean="0"/>
              <a:t>‹#›</a:t>
            </a:fld>
            <a:endParaRPr lang="en-GB"/>
          </a:p>
        </p:txBody>
      </p:sp>
    </p:spTree>
    <p:extLst>
      <p:ext uri="{BB962C8B-B14F-4D97-AF65-F5344CB8AC3E}">
        <p14:creationId xmlns:p14="http://schemas.microsoft.com/office/powerpoint/2010/main" val="24838641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9967D-41E1-6074-85C3-3DE037453E1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C3AD319-FE6C-E872-5EAF-8FEEC5F2F49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60C3B48-478B-0584-2C96-4B10B4DD4B7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DF20F1-B45D-6B00-7E31-A196F60C1927}"/>
              </a:ext>
            </a:extLst>
          </p:cNvPr>
          <p:cNvSpPr>
            <a:spLocks noGrp="1"/>
          </p:cNvSpPr>
          <p:nvPr>
            <p:ph type="dt" sz="half" idx="10"/>
          </p:nvPr>
        </p:nvSpPr>
        <p:spPr/>
        <p:txBody>
          <a:bodyPr/>
          <a:lstStyle/>
          <a:p>
            <a:fld id="{50CDCAFF-2E9D-484D-B65A-8B779A2D33E7}" type="datetimeFigureOut">
              <a:rPr lang="en-GB" smtClean="0"/>
              <a:t>22/11/2023</a:t>
            </a:fld>
            <a:endParaRPr lang="en-GB"/>
          </a:p>
        </p:txBody>
      </p:sp>
      <p:sp>
        <p:nvSpPr>
          <p:cNvPr id="6" name="Footer Placeholder 5">
            <a:extLst>
              <a:ext uri="{FF2B5EF4-FFF2-40B4-BE49-F238E27FC236}">
                <a16:creationId xmlns:a16="http://schemas.microsoft.com/office/drawing/2014/main" id="{5D1CC5AC-F2F9-277C-A603-E336C0C719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3FBFEF-5F0B-B1C7-29AB-ABB5B84A0D08}"/>
              </a:ext>
            </a:extLst>
          </p:cNvPr>
          <p:cNvSpPr>
            <a:spLocks noGrp="1"/>
          </p:cNvSpPr>
          <p:nvPr>
            <p:ph type="sldNum" sz="quarter" idx="12"/>
          </p:nvPr>
        </p:nvSpPr>
        <p:spPr/>
        <p:txBody>
          <a:bodyPr/>
          <a:lstStyle/>
          <a:p>
            <a:fld id="{695B4E67-53C4-42EA-A794-B563E3B0567E}" type="slidenum">
              <a:rPr lang="en-GB" smtClean="0"/>
              <a:t>‹#›</a:t>
            </a:fld>
            <a:endParaRPr lang="en-GB"/>
          </a:p>
        </p:txBody>
      </p:sp>
    </p:spTree>
    <p:extLst>
      <p:ext uri="{BB962C8B-B14F-4D97-AF65-F5344CB8AC3E}">
        <p14:creationId xmlns:p14="http://schemas.microsoft.com/office/powerpoint/2010/main" val="79304460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00BFB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764C-9712-EA8E-B6DC-EABCD6B63BA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4C79686-AE4A-3E35-3061-10BF1DB1E09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9B2B0C4-1280-4611-4FC3-857BCF444F6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BA7B9-E1C8-195F-B248-F30638CC2156}"/>
              </a:ext>
            </a:extLst>
          </p:cNvPr>
          <p:cNvSpPr>
            <a:spLocks noGrp="1"/>
          </p:cNvSpPr>
          <p:nvPr>
            <p:ph type="dt" sz="half" idx="10"/>
          </p:nvPr>
        </p:nvSpPr>
        <p:spPr/>
        <p:txBody>
          <a:bodyPr/>
          <a:lstStyle/>
          <a:p>
            <a:fld id="{50CDCAFF-2E9D-484D-B65A-8B779A2D33E7}" type="datetimeFigureOut">
              <a:rPr lang="en-GB" smtClean="0"/>
              <a:t>22/11/2023</a:t>
            </a:fld>
            <a:endParaRPr lang="en-GB"/>
          </a:p>
        </p:txBody>
      </p:sp>
      <p:sp>
        <p:nvSpPr>
          <p:cNvPr id="6" name="Footer Placeholder 5">
            <a:extLst>
              <a:ext uri="{FF2B5EF4-FFF2-40B4-BE49-F238E27FC236}">
                <a16:creationId xmlns:a16="http://schemas.microsoft.com/office/drawing/2014/main" id="{81B297E4-F247-5EB3-19B4-81733DB029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9D6E53-E10F-1A27-2813-0976F901F44B}"/>
              </a:ext>
            </a:extLst>
          </p:cNvPr>
          <p:cNvSpPr>
            <a:spLocks noGrp="1"/>
          </p:cNvSpPr>
          <p:nvPr>
            <p:ph type="sldNum" sz="quarter" idx="12"/>
          </p:nvPr>
        </p:nvSpPr>
        <p:spPr/>
        <p:txBody>
          <a:bodyPr/>
          <a:lstStyle/>
          <a:p>
            <a:fld id="{695B4E67-53C4-42EA-A794-B563E3B0567E}" type="slidenum">
              <a:rPr lang="en-GB" smtClean="0"/>
              <a:t>‹#›</a:t>
            </a:fld>
            <a:endParaRPr lang="en-GB"/>
          </a:p>
        </p:txBody>
      </p:sp>
    </p:spTree>
    <p:extLst>
      <p:ext uri="{BB962C8B-B14F-4D97-AF65-F5344CB8AC3E}">
        <p14:creationId xmlns:p14="http://schemas.microsoft.com/office/powerpoint/2010/main" val="384393598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6AC1A-3694-95B0-97DB-01481ACD4FF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DB5E120-4003-8327-B80A-0C314BF237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1D818E-4FF8-3898-363C-0C7D4715E2F3}"/>
              </a:ext>
            </a:extLst>
          </p:cNvPr>
          <p:cNvSpPr>
            <a:spLocks noGrp="1"/>
          </p:cNvSpPr>
          <p:nvPr>
            <p:ph type="dt" sz="half" idx="10"/>
          </p:nvPr>
        </p:nvSpPr>
        <p:spPr/>
        <p:txBody>
          <a:bodyPr/>
          <a:lstStyle/>
          <a:p>
            <a:fld id="{50CDCAFF-2E9D-484D-B65A-8B779A2D33E7}" type="datetimeFigureOut">
              <a:rPr lang="en-GB" smtClean="0"/>
              <a:t>22/11/2023</a:t>
            </a:fld>
            <a:endParaRPr lang="en-GB"/>
          </a:p>
        </p:txBody>
      </p:sp>
      <p:sp>
        <p:nvSpPr>
          <p:cNvPr id="5" name="Footer Placeholder 4">
            <a:extLst>
              <a:ext uri="{FF2B5EF4-FFF2-40B4-BE49-F238E27FC236}">
                <a16:creationId xmlns:a16="http://schemas.microsoft.com/office/drawing/2014/main" id="{2E2D93AE-C15A-15DF-DCCC-38CCF1C552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BFB5C4-E83B-D27D-7ED3-6478C6AD6987}"/>
              </a:ext>
            </a:extLst>
          </p:cNvPr>
          <p:cNvSpPr>
            <a:spLocks noGrp="1"/>
          </p:cNvSpPr>
          <p:nvPr>
            <p:ph type="sldNum" sz="quarter" idx="12"/>
          </p:nvPr>
        </p:nvSpPr>
        <p:spPr/>
        <p:txBody>
          <a:bodyPr/>
          <a:lstStyle/>
          <a:p>
            <a:fld id="{695B4E67-53C4-42EA-A794-B563E3B0567E}" type="slidenum">
              <a:rPr lang="en-GB" smtClean="0"/>
              <a:t>‹#›</a:t>
            </a:fld>
            <a:endParaRPr lang="en-GB"/>
          </a:p>
        </p:txBody>
      </p:sp>
    </p:spTree>
    <p:extLst>
      <p:ext uri="{BB962C8B-B14F-4D97-AF65-F5344CB8AC3E}">
        <p14:creationId xmlns:p14="http://schemas.microsoft.com/office/powerpoint/2010/main" val="169315817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2DC6F6-0996-64E5-6BA1-6F60498A22CC}"/>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EDFC8C-4778-CD87-00E0-78FB5B989AD9}"/>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5FCF8C-976D-7103-D310-4D67F0B7394A}"/>
              </a:ext>
            </a:extLst>
          </p:cNvPr>
          <p:cNvSpPr>
            <a:spLocks noGrp="1"/>
          </p:cNvSpPr>
          <p:nvPr>
            <p:ph type="dt" sz="half" idx="10"/>
          </p:nvPr>
        </p:nvSpPr>
        <p:spPr/>
        <p:txBody>
          <a:bodyPr/>
          <a:lstStyle/>
          <a:p>
            <a:fld id="{50CDCAFF-2E9D-484D-B65A-8B779A2D33E7}" type="datetimeFigureOut">
              <a:rPr lang="en-GB" smtClean="0"/>
              <a:t>22/11/2023</a:t>
            </a:fld>
            <a:endParaRPr lang="en-GB"/>
          </a:p>
        </p:txBody>
      </p:sp>
      <p:sp>
        <p:nvSpPr>
          <p:cNvPr id="5" name="Footer Placeholder 4">
            <a:extLst>
              <a:ext uri="{FF2B5EF4-FFF2-40B4-BE49-F238E27FC236}">
                <a16:creationId xmlns:a16="http://schemas.microsoft.com/office/drawing/2014/main" id="{2B32F7D7-AD3A-D861-0505-E4A5655717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5D5D90-E62F-BA7E-CEC0-EE865D3D8648}"/>
              </a:ext>
            </a:extLst>
          </p:cNvPr>
          <p:cNvSpPr>
            <a:spLocks noGrp="1"/>
          </p:cNvSpPr>
          <p:nvPr>
            <p:ph type="sldNum" sz="quarter" idx="12"/>
          </p:nvPr>
        </p:nvSpPr>
        <p:spPr/>
        <p:txBody>
          <a:bodyPr/>
          <a:lstStyle/>
          <a:p>
            <a:fld id="{695B4E67-53C4-42EA-A794-B563E3B0567E}" type="slidenum">
              <a:rPr lang="en-GB" smtClean="0"/>
              <a:t>‹#›</a:t>
            </a:fld>
            <a:endParaRPr lang="en-GB"/>
          </a:p>
        </p:txBody>
      </p:sp>
    </p:spTree>
    <p:extLst>
      <p:ext uri="{BB962C8B-B14F-4D97-AF65-F5344CB8AC3E}">
        <p14:creationId xmlns:p14="http://schemas.microsoft.com/office/powerpoint/2010/main" val="300854013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4F6A0-347D-0B5C-B15B-AE27998B445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6D9E791-F68A-0FFD-4733-4858B20A271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170034-7EC4-8215-FDAD-E0B4F71AB611}"/>
              </a:ext>
            </a:extLst>
          </p:cNvPr>
          <p:cNvSpPr>
            <a:spLocks noGrp="1"/>
          </p:cNvSpPr>
          <p:nvPr>
            <p:ph type="dt" sz="half" idx="10"/>
          </p:nvPr>
        </p:nvSpPr>
        <p:spPr/>
        <p:txBody>
          <a:bodyPr/>
          <a:lstStyle/>
          <a:p>
            <a:fld id="{654AFC1A-CB63-4DF2-A5E6-61AF2430B093}" type="datetimeFigureOut">
              <a:rPr lang="en-GB" smtClean="0"/>
              <a:t>22/11/2023</a:t>
            </a:fld>
            <a:endParaRPr lang="en-GB"/>
          </a:p>
        </p:txBody>
      </p:sp>
      <p:sp>
        <p:nvSpPr>
          <p:cNvPr id="5" name="Footer Placeholder 4">
            <a:extLst>
              <a:ext uri="{FF2B5EF4-FFF2-40B4-BE49-F238E27FC236}">
                <a16:creationId xmlns:a16="http://schemas.microsoft.com/office/drawing/2014/main" id="{D84C5F13-810E-1CEF-A20B-874385E060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AF4A37-4748-8BC4-0464-F46D71988EA7}"/>
              </a:ext>
            </a:extLst>
          </p:cNvPr>
          <p:cNvSpPr>
            <a:spLocks noGrp="1"/>
          </p:cNvSpPr>
          <p:nvPr>
            <p:ph type="sldNum" sz="quarter" idx="12"/>
          </p:nvPr>
        </p:nvSpPr>
        <p:spPr/>
        <p:txBody>
          <a:bodyPr/>
          <a:lstStyle/>
          <a:p>
            <a:fld id="{F0C25CC6-BF3F-46F4-BD17-519F221F4D53}" type="slidenum">
              <a:rPr lang="en-GB" smtClean="0"/>
              <a:t>‹#›</a:t>
            </a:fld>
            <a:endParaRPr lang="en-GB"/>
          </a:p>
        </p:txBody>
      </p:sp>
    </p:spTree>
    <p:extLst>
      <p:ext uri="{BB962C8B-B14F-4D97-AF65-F5344CB8AC3E}">
        <p14:creationId xmlns:p14="http://schemas.microsoft.com/office/powerpoint/2010/main" val="209460593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D67E7-7E3D-68D7-39C0-3EF849BE18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0DAA0D-AAAF-8157-07FA-64BA8418EE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7204E9-254B-7A43-B7B8-C302947060F6}"/>
              </a:ext>
            </a:extLst>
          </p:cNvPr>
          <p:cNvSpPr>
            <a:spLocks noGrp="1"/>
          </p:cNvSpPr>
          <p:nvPr>
            <p:ph type="dt" sz="half" idx="10"/>
          </p:nvPr>
        </p:nvSpPr>
        <p:spPr/>
        <p:txBody>
          <a:bodyPr/>
          <a:lstStyle/>
          <a:p>
            <a:fld id="{654AFC1A-CB63-4DF2-A5E6-61AF2430B093}" type="datetimeFigureOut">
              <a:rPr lang="en-GB" smtClean="0"/>
              <a:t>22/11/2023</a:t>
            </a:fld>
            <a:endParaRPr lang="en-GB"/>
          </a:p>
        </p:txBody>
      </p:sp>
      <p:sp>
        <p:nvSpPr>
          <p:cNvPr id="5" name="Footer Placeholder 4">
            <a:extLst>
              <a:ext uri="{FF2B5EF4-FFF2-40B4-BE49-F238E27FC236}">
                <a16:creationId xmlns:a16="http://schemas.microsoft.com/office/drawing/2014/main" id="{9ECB9C4F-94C8-84FA-7613-30412F990D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10085E-1C92-53B3-6C95-9714C64E2C82}"/>
              </a:ext>
            </a:extLst>
          </p:cNvPr>
          <p:cNvSpPr>
            <a:spLocks noGrp="1"/>
          </p:cNvSpPr>
          <p:nvPr>
            <p:ph type="sldNum" sz="quarter" idx="12"/>
          </p:nvPr>
        </p:nvSpPr>
        <p:spPr/>
        <p:txBody>
          <a:bodyPr/>
          <a:lstStyle/>
          <a:p>
            <a:fld id="{F0C25CC6-BF3F-46F4-BD17-519F221F4D53}" type="slidenum">
              <a:rPr lang="en-GB" smtClean="0"/>
              <a:t>‹#›</a:t>
            </a:fld>
            <a:endParaRPr lang="en-GB"/>
          </a:p>
        </p:txBody>
      </p:sp>
    </p:spTree>
    <p:extLst>
      <p:ext uri="{BB962C8B-B14F-4D97-AF65-F5344CB8AC3E}">
        <p14:creationId xmlns:p14="http://schemas.microsoft.com/office/powerpoint/2010/main" val="232907816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78FFF-EC10-E582-BDB0-98F0A7FA09E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1573248-59D0-78D6-CA9E-760ECEB3B63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61841F-DEC1-318C-6E02-0C56B9557ADD}"/>
              </a:ext>
            </a:extLst>
          </p:cNvPr>
          <p:cNvSpPr>
            <a:spLocks noGrp="1"/>
          </p:cNvSpPr>
          <p:nvPr>
            <p:ph type="dt" sz="half" idx="10"/>
          </p:nvPr>
        </p:nvSpPr>
        <p:spPr/>
        <p:txBody>
          <a:bodyPr/>
          <a:lstStyle/>
          <a:p>
            <a:fld id="{654AFC1A-CB63-4DF2-A5E6-61AF2430B093}" type="datetimeFigureOut">
              <a:rPr lang="en-GB" smtClean="0"/>
              <a:t>22/11/2023</a:t>
            </a:fld>
            <a:endParaRPr lang="en-GB"/>
          </a:p>
        </p:txBody>
      </p:sp>
      <p:sp>
        <p:nvSpPr>
          <p:cNvPr id="5" name="Footer Placeholder 4">
            <a:extLst>
              <a:ext uri="{FF2B5EF4-FFF2-40B4-BE49-F238E27FC236}">
                <a16:creationId xmlns:a16="http://schemas.microsoft.com/office/drawing/2014/main" id="{B3AC1F03-3065-50F1-6D7C-AB44F35B0F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75EF80-A1EC-7379-D050-DA66E6327318}"/>
              </a:ext>
            </a:extLst>
          </p:cNvPr>
          <p:cNvSpPr>
            <a:spLocks noGrp="1"/>
          </p:cNvSpPr>
          <p:nvPr>
            <p:ph type="sldNum" sz="quarter" idx="12"/>
          </p:nvPr>
        </p:nvSpPr>
        <p:spPr/>
        <p:txBody>
          <a:bodyPr/>
          <a:lstStyle/>
          <a:p>
            <a:fld id="{F0C25CC6-BF3F-46F4-BD17-519F221F4D53}" type="slidenum">
              <a:rPr lang="en-GB" smtClean="0"/>
              <a:t>‹#›</a:t>
            </a:fld>
            <a:endParaRPr lang="en-GB"/>
          </a:p>
        </p:txBody>
      </p:sp>
    </p:spTree>
    <p:extLst>
      <p:ext uri="{BB962C8B-B14F-4D97-AF65-F5344CB8AC3E}">
        <p14:creationId xmlns:p14="http://schemas.microsoft.com/office/powerpoint/2010/main" val="289043653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AF470-EC05-C77A-6711-4AF6CF1A525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9905C6-1754-4E2E-9D66-ACD07CA2A6F8}"/>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7988B4-5F38-9CF9-A165-EE46F5F50EC7}"/>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50D84C5-3F32-E053-532B-A343300FB34B}"/>
              </a:ext>
            </a:extLst>
          </p:cNvPr>
          <p:cNvSpPr>
            <a:spLocks noGrp="1"/>
          </p:cNvSpPr>
          <p:nvPr>
            <p:ph type="dt" sz="half" idx="10"/>
          </p:nvPr>
        </p:nvSpPr>
        <p:spPr/>
        <p:txBody>
          <a:bodyPr/>
          <a:lstStyle/>
          <a:p>
            <a:fld id="{654AFC1A-CB63-4DF2-A5E6-61AF2430B093}" type="datetimeFigureOut">
              <a:rPr lang="en-GB" smtClean="0"/>
              <a:t>22/11/2023</a:t>
            </a:fld>
            <a:endParaRPr lang="en-GB"/>
          </a:p>
        </p:txBody>
      </p:sp>
      <p:sp>
        <p:nvSpPr>
          <p:cNvPr id="6" name="Footer Placeholder 5">
            <a:extLst>
              <a:ext uri="{FF2B5EF4-FFF2-40B4-BE49-F238E27FC236}">
                <a16:creationId xmlns:a16="http://schemas.microsoft.com/office/drawing/2014/main" id="{08982F09-D2AF-3832-BA79-B851EACE69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415D09-C0C2-968B-89B0-3BEDEF65148D}"/>
              </a:ext>
            </a:extLst>
          </p:cNvPr>
          <p:cNvSpPr>
            <a:spLocks noGrp="1"/>
          </p:cNvSpPr>
          <p:nvPr>
            <p:ph type="sldNum" sz="quarter" idx="12"/>
          </p:nvPr>
        </p:nvSpPr>
        <p:spPr/>
        <p:txBody>
          <a:bodyPr/>
          <a:lstStyle/>
          <a:p>
            <a:fld id="{F0C25CC6-BF3F-46F4-BD17-519F221F4D53}" type="slidenum">
              <a:rPr lang="en-GB" smtClean="0"/>
              <a:t>‹#›</a:t>
            </a:fld>
            <a:endParaRPr lang="en-GB"/>
          </a:p>
        </p:txBody>
      </p:sp>
    </p:spTree>
    <p:extLst>
      <p:ext uri="{BB962C8B-B14F-4D97-AF65-F5344CB8AC3E}">
        <p14:creationId xmlns:p14="http://schemas.microsoft.com/office/powerpoint/2010/main" val="330583764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E000C-D827-476D-AEED-CCEAFBF38F4D}"/>
              </a:ext>
            </a:extLst>
          </p:cNvPr>
          <p:cNvSpPr txBox="1">
            <a:spLocks noGrp="1"/>
          </p:cNvSpPr>
          <p:nvPr>
            <p:ph type="title"/>
          </p:nvPr>
        </p:nvSpPr>
        <p:spPr>
          <a:xfrm>
            <a:off x="629838" y="365129"/>
            <a:ext cx="7886700" cy="973022"/>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60E62DDA-422C-43F1-A0E7-1F5E639BF408}"/>
              </a:ext>
            </a:extLst>
          </p:cNvPr>
          <p:cNvSpPr txBox="1">
            <a:spLocks noGrp="1"/>
          </p:cNvSpPr>
          <p:nvPr>
            <p:ph type="body" idx="1"/>
          </p:nvPr>
        </p:nvSpPr>
        <p:spPr>
          <a:xfrm>
            <a:off x="629838" y="1681160"/>
            <a:ext cx="3868341"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5DDF5B9E-C1DF-4BB2-AEA1-4A7CB44A7CC1}"/>
              </a:ext>
            </a:extLst>
          </p:cNvPr>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1F03FB-B514-4907-9F7B-7E30321F86A9}"/>
              </a:ext>
            </a:extLst>
          </p:cNvPr>
          <p:cNvSpPr txBox="1">
            <a:spLocks noGrp="1"/>
          </p:cNvSpPr>
          <p:nvPr>
            <p:ph type="body" idx="3"/>
          </p:nvPr>
        </p:nvSpPr>
        <p:spPr>
          <a:xfrm>
            <a:off x="4629149" y="1681160"/>
            <a:ext cx="3887388"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96071F6B-22CE-4BEC-8DBE-9FF457A9177A}"/>
              </a:ext>
            </a:extLst>
          </p:cNvPr>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43865D-58C0-482F-9136-1FC45A737009}"/>
              </a:ext>
            </a:extLst>
          </p:cNvPr>
          <p:cNvSpPr txBox="1">
            <a:spLocks noGrp="1"/>
          </p:cNvSpPr>
          <p:nvPr>
            <p:ph type="dt" sz="half" idx="7"/>
          </p:nvPr>
        </p:nvSpPr>
        <p:spPr/>
        <p:txBody>
          <a:bodyPr/>
          <a:lstStyle>
            <a:lvl1pPr>
              <a:defRPr/>
            </a:lvl1pPr>
          </a:lstStyle>
          <a:p>
            <a:pPr lvl="0"/>
            <a:fld id="{D6906C3D-7F33-41A2-8EFC-C1384727304A}" type="datetime1">
              <a:rPr lang="en-GB"/>
              <a:pPr lvl="0"/>
              <a:t>22/11/2023</a:t>
            </a:fld>
            <a:endParaRPr lang="en-GB"/>
          </a:p>
        </p:txBody>
      </p:sp>
      <p:sp>
        <p:nvSpPr>
          <p:cNvPr id="8" name="Footer Placeholder 7">
            <a:extLst>
              <a:ext uri="{FF2B5EF4-FFF2-40B4-BE49-F238E27FC236}">
                <a16:creationId xmlns:a16="http://schemas.microsoft.com/office/drawing/2014/main" id="{935858A9-0170-49C8-818C-F99F605F044B}"/>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4B741D91-B15A-470B-98B3-6BD3C001CA24}"/>
              </a:ext>
            </a:extLst>
          </p:cNvPr>
          <p:cNvSpPr txBox="1">
            <a:spLocks noGrp="1"/>
          </p:cNvSpPr>
          <p:nvPr>
            <p:ph type="sldNum" sz="quarter" idx="8"/>
          </p:nvPr>
        </p:nvSpPr>
        <p:spPr/>
        <p:txBody>
          <a:bodyPr/>
          <a:lstStyle>
            <a:lvl1pPr>
              <a:defRPr/>
            </a:lvl1pPr>
          </a:lstStyle>
          <a:p>
            <a:pPr lvl="0"/>
            <a:fld id="{B26F2B24-B119-463F-B812-D1A8F1DA1F69}" type="slidenum">
              <a:t>‹#›</a:t>
            </a:fld>
            <a:endParaRPr lang="en-GB"/>
          </a:p>
        </p:txBody>
      </p:sp>
      <p:pic>
        <p:nvPicPr>
          <p:cNvPr id="10" name="Picture 11">
            <a:extLst>
              <a:ext uri="{FF2B5EF4-FFF2-40B4-BE49-F238E27FC236}">
                <a16:creationId xmlns:a16="http://schemas.microsoft.com/office/drawing/2014/main" id="{C4151E41-3B33-4B83-8E35-BB0946473735}"/>
              </a:ext>
            </a:extLst>
          </p:cNvPr>
          <p:cNvPicPr>
            <a:picLocks noChangeAspect="1"/>
          </p:cNvPicPr>
          <p:nvPr/>
        </p:nvPicPr>
        <p:blipFill>
          <a:blip r:embed="rId2"/>
          <a:stretch>
            <a:fillRect/>
          </a:stretch>
        </p:blipFill>
        <p:spPr>
          <a:xfrm>
            <a:off x="6457949" y="136519"/>
            <a:ext cx="2488768" cy="1074291"/>
          </a:xfrm>
          <a:prstGeom prst="rect">
            <a:avLst/>
          </a:prstGeom>
          <a:noFill/>
          <a:ln cap="flat">
            <a:noFill/>
          </a:ln>
        </p:spPr>
      </p:pic>
      <p:cxnSp>
        <p:nvCxnSpPr>
          <p:cNvPr id="11" name="Straight Connector 8">
            <a:extLst>
              <a:ext uri="{FF2B5EF4-FFF2-40B4-BE49-F238E27FC236}">
                <a16:creationId xmlns:a16="http://schemas.microsoft.com/office/drawing/2014/main" id="{2CCC0F27-5116-461B-8623-252CE9FEF04A}"/>
              </a:ext>
            </a:extLst>
          </p:cNvPr>
          <p:cNvCxnSpPr/>
          <p:nvPr/>
        </p:nvCxnSpPr>
        <p:spPr>
          <a:xfrm>
            <a:off x="0" y="1338151"/>
            <a:ext cx="9144000" cy="0"/>
          </a:xfrm>
          <a:prstGeom prst="straightConnector1">
            <a:avLst/>
          </a:prstGeom>
          <a:noFill/>
          <a:ln w="25402" cap="flat">
            <a:solidFill>
              <a:srgbClr val="007BB9"/>
            </a:solidFill>
            <a:prstDash val="solid"/>
            <a:miter/>
          </a:ln>
        </p:spPr>
      </p:cxnSp>
    </p:spTree>
    <p:extLst>
      <p:ext uri="{BB962C8B-B14F-4D97-AF65-F5344CB8AC3E}">
        <p14:creationId xmlns:p14="http://schemas.microsoft.com/office/powerpoint/2010/main" val="233758646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158BB-9BC8-6662-9715-6F858FA632D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B3914B-3F62-C0E3-3762-3BB028F8EBA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E05EE5-7434-7CB3-78EF-A11C64647C5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36D8DC5-FBCE-4836-A0E2-A1977604852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DD28A4-F79B-2AA3-B475-086A93C7894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C55C6B2-3786-9159-F7D8-DC7921056324}"/>
              </a:ext>
            </a:extLst>
          </p:cNvPr>
          <p:cNvSpPr>
            <a:spLocks noGrp="1"/>
          </p:cNvSpPr>
          <p:nvPr>
            <p:ph type="dt" sz="half" idx="10"/>
          </p:nvPr>
        </p:nvSpPr>
        <p:spPr/>
        <p:txBody>
          <a:bodyPr/>
          <a:lstStyle/>
          <a:p>
            <a:fld id="{654AFC1A-CB63-4DF2-A5E6-61AF2430B093}" type="datetimeFigureOut">
              <a:rPr lang="en-GB" smtClean="0"/>
              <a:t>22/11/2023</a:t>
            </a:fld>
            <a:endParaRPr lang="en-GB"/>
          </a:p>
        </p:txBody>
      </p:sp>
      <p:sp>
        <p:nvSpPr>
          <p:cNvPr id="8" name="Footer Placeholder 7">
            <a:extLst>
              <a:ext uri="{FF2B5EF4-FFF2-40B4-BE49-F238E27FC236}">
                <a16:creationId xmlns:a16="http://schemas.microsoft.com/office/drawing/2014/main" id="{74FB6D18-3466-AE8C-92B3-5B2FA9DF466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C00F5F6-414C-AE64-CB24-AABC0E7D5ACC}"/>
              </a:ext>
            </a:extLst>
          </p:cNvPr>
          <p:cNvSpPr>
            <a:spLocks noGrp="1"/>
          </p:cNvSpPr>
          <p:nvPr>
            <p:ph type="sldNum" sz="quarter" idx="12"/>
          </p:nvPr>
        </p:nvSpPr>
        <p:spPr/>
        <p:txBody>
          <a:bodyPr/>
          <a:lstStyle/>
          <a:p>
            <a:fld id="{F0C25CC6-BF3F-46F4-BD17-519F221F4D53}" type="slidenum">
              <a:rPr lang="en-GB" smtClean="0"/>
              <a:t>‹#›</a:t>
            </a:fld>
            <a:endParaRPr lang="en-GB"/>
          </a:p>
        </p:txBody>
      </p:sp>
    </p:spTree>
    <p:extLst>
      <p:ext uri="{BB962C8B-B14F-4D97-AF65-F5344CB8AC3E}">
        <p14:creationId xmlns:p14="http://schemas.microsoft.com/office/powerpoint/2010/main" val="137439856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FE03E-EB1E-87FE-C8F6-47257D1A6E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8DC4C8-305C-992E-7C5B-97380E5829DF}"/>
              </a:ext>
            </a:extLst>
          </p:cNvPr>
          <p:cNvSpPr>
            <a:spLocks noGrp="1"/>
          </p:cNvSpPr>
          <p:nvPr>
            <p:ph type="dt" sz="half" idx="10"/>
          </p:nvPr>
        </p:nvSpPr>
        <p:spPr/>
        <p:txBody>
          <a:bodyPr/>
          <a:lstStyle/>
          <a:p>
            <a:fld id="{654AFC1A-CB63-4DF2-A5E6-61AF2430B093}" type="datetimeFigureOut">
              <a:rPr lang="en-GB" smtClean="0"/>
              <a:t>22/11/2023</a:t>
            </a:fld>
            <a:endParaRPr lang="en-GB"/>
          </a:p>
        </p:txBody>
      </p:sp>
      <p:sp>
        <p:nvSpPr>
          <p:cNvPr id="4" name="Footer Placeholder 3">
            <a:extLst>
              <a:ext uri="{FF2B5EF4-FFF2-40B4-BE49-F238E27FC236}">
                <a16:creationId xmlns:a16="http://schemas.microsoft.com/office/drawing/2014/main" id="{DAB2E782-3F17-7499-E163-AD29430D7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DD4B10D-CF9B-6A3E-2A1B-B792B82DD652}"/>
              </a:ext>
            </a:extLst>
          </p:cNvPr>
          <p:cNvSpPr>
            <a:spLocks noGrp="1"/>
          </p:cNvSpPr>
          <p:nvPr>
            <p:ph type="sldNum" sz="quarter" idx="12"/>
          </p:nvPr>
        </p:nvSpPr>
        <p:spPr/>
        <p:txBody>
          <a:bodyPr/>
          <a:lstStyle/>
          <a:p>
            <a:fld id="{F0C25CC6-BF3F-46F4-BD17-519F221F4D53}" type="slidenum">
              <a:rPr lang="en-GB" smtClean="0"/>
              <a:t>‹#›</a:t>
            </a:fld>
            <a:endParaRPr lang="en-GB"/>
          </a:p>
        </p:txBody>
      </p:sp>
    </p:spTree>
    <p:extLst>
      <p:ext uri="{BB962C8B-B14F-4D97-AF65-F5344CB8AC3E}">
        <p14:creationId xmlns:p14="http://schemas.microsoft.com/office/powerpoint/2010/main" val="78983516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13347A-89BC-33A0-DEBE-B538FFFCD77D}"/>
              </a:ext>
            </a:extLst>
          </p:cNvPr>
          <p:cNvSpPr>
            <a:spLocks noGrp="1"/>
          </p:cNvSpPr>
          <p:nvPr>
            <p:ph type="dt" sz="half" idx="10"/>
          </p:nvPr>
        </p:nvSpPr>
        <p:spPr/>
        <p:txBody>
          <a:bodyPr/>
          <a:lstStyle/>
          <a:p>
            <a:fld id="{654AFC1A-CB63-4DF2-A5E6-61AF2430B093}" type="datetimeFigureOut">
              <a:rPr lang="en-GB" smtClean="0"/>
              <a:t>22/11/2023</a:t>
            </a:fld>
            <a:endParaRPr lang="en-GB"/>
          </a:p>
        </p:txBody>
      </p:sp>
      <p:sp>
        <p:nvSpPr>
          <p:cNvPr id="3" name="Footer Placeholder 2">
            <a:extLst>
              <a:ext uri="{FF2B5EF4-FFF2-40B4-BE49-F238E27FC236}">
                <a16:creationId xmlns:a16="http://schemas.microsoft.com/office/drawing/2014/main" id="{3E886C10-826C-057F-25EE-CF67A898FBB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4394100-EB29-5CFB-1408-FC133E4B18E8}"/>
              </a:ext>
            </a:extLst>
          </p:cNvPr>
          <p:cNvSpPr>
            <a:spLocks noGrp="1"/>
          </p:cNvSpPr>
          <p:nvPr>
            <p:ph type="sldNum" sz="quarter" idx="12"/>
          </p:nvPr>
        </p:nvSpPr>
        <p:spPr/>
        <p:txBody>
          <a:bodyPr/>
          <a:lstStyle/>
          <a:p>
            <a:fld id="{F0C25CC6-BF3F-46F4-BD17-519F221F4D53}" type="slidenum">
              <a:rPr lang="en-GB" smtClean="0"/>
              <a:t>‹#›</a:t>
            </a:fld>
            <a:endParaRPr lang="en-GB"/>
          </a:p>
        </p:txBody>
      </p:sp>
    </p:spTree>
    <p:extLst>
      <p:ext uri="{BB962C8B-B14F-4D97-AF65-F5344CB8AC3E}">
        <p14:creationId xmlns:p14="http://schemas.microsoft.com/office/powerpoint/2010/main" val="294919742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AFB92-0A96-F425-4BFC-D6950EF7416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679F3A-CFD7-16AE-F825-C9E8BDCDE56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88EA67-2A19-540B-993C-B63524F8AF3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ABB3EE-A0FE-5694-7618-AC913F14D376}"/>
              </a:ext>
            </a:extLst>
          </p:cNvPr>
          <p:cNvSpPr>
            <a:spLocks noGrp="1"/>
          </p:cNvSpPr>
          <p:nvPr>
            <p:ph type="dt" sz="half" idx="10"/>
          </p:nvPr>
        </p:nvSpPr>
        <p:spPr/>
        <p:txBody>
          <a:bodyPr/>
          <a:lstStyle/>
          <a:p>
            <a:fld id="{654AFC1A-CB63-4DF2-A5E6-61AF2430B093}" type="datetimeFigureOut">
              <a:rPr lang="en-GB" smtClean="0"/>
              <a:t>22/11/2023</a:t>
            </a:fld>
            <a:endParaRPr lang="en-GB"/>
          </a:p>
        </p:txBody>
      </p:sp>
      <p:sp>
        <p:nvSpPr>
          <p:cNvPr id="6" name="Footer Placeholder 5">
            <a:extLst>
              <a:ext uri="{FF2B5EF4-FFF2-40B4-BE49-F238E27FC236}">
                <a16:creationId xmlns:a16="http://schemas.microsoft.com/office/drawing/2014/main" id="{E5E30B84-A3A0-D848-1E85-47E9B10B7B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B77007-D617-8F28-1BAA-57E32B8A881B}"/>
              </a:ext>
            </a:extLst>
          </p:cNvPr>
          <p:cNvSpPr>
            <a:spLocks noGrp="1"/>
          </p:cNvSpPr>
          <p:nvPr>
            <p:ph type="sldNum" sz="quarter" idx="12"/>
          </p:nvPr>
        </p:nvSpPr>
        <p:spPr/>
        <p:txBody>
          <a:bodyPr/>
          <a:lstStyle/>
          <a:p>
            <a:fld id="{F0C25CC6-BF3F-46F4-BD17-519F221F4D53}" type="slidenum">
              <a:rPr lang="en-GB" smtClean="0"/>
              <a:t>‹#›</a:t>
            </a:fld>
            <a:endParaRPr lang="en-GB"/>
          </a:p>
        </p:txBody>
      </p:sp>
    </p:spTree>
    <p:extLst>
      <p:ext uri="{BB962C8B-B14F-4D97-AF65-F5344CB8AC3E}">
        <p14:creationId xmlns:p14="http://schemas.microsoft.com/office/powerpoint/2010/main" val="225454754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E15E-1925-F2CF-CA6E-A0712CCDEF8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F51E5F5-5F20-AE7E-8A1F-439EE0AD5FE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91D8D7-0029-DAD4-F1C6-E70A9799C21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2A27C9-296E-8A32-AA3E-B622F6CA2B20}"/>
              </a:ext>
            </a:extLst>
          </p:cNvPr>
          <p:cNvSpPr>
            <a:spLocks noGrp="1"/>
          </p:cNvSpPr>
          <p:nvPr>
            <p:ph type="dt" sz="half" idx="10"/>
          </p:nvPr>
        </p:nvSpPr>
        <p:spPr/>
        <p:txBody>
          <a:bodyPr/>
          <a:lstStyle/>
          <a:p>
            <a:fld id="{654AFC1A-CB63-4DF2-A5E6-61AF2430B093}" type="datetimeFigureOut">
              <a:rPr lang="en-GB" smtClean="0"/>
              <a:t>22/11/2023</a:t>
            </a:fld>
            <a:endParaRPr lang="en-GB"/>
          </a:p>
        </p:txBody>
      </p:sp>
      <p:sp>
        <p:nvSpPr>
          <p:cNvPr id="6" name="Footer Placeholder 5">
            <a:extLst>
              <a:ext uri="{FF2B5EF4-FFF2-40B4-BE49-F238E27FC236}">
                <a16:creationId xmlns:a16="http://schemas.microsoft.com/office/drawing/2014/main" id="{3DCA271F-50B3-3E40-D03A-8330929BF9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6CF3E8-F9E7-EC38-3C45-A77F167BE1A0}"/>
              </a:ext>
            </a:extLst>
          </p:cNvPr>
          <p:cNvSpPr>
            <a:spLocks noGrp="1"/>
          </p:cNvSpPr>
          <p:nvPr>
            <p:ph type="sldNum" sz="quarter" idx="12"/>
          </p:nvPr>
        </p:nvSpPr>
        <p:spPr/>
        <p:txBody>
          <a:bodyPr/>
          <a:lstStyle/>
          <a:p>
            <a:fld id="{F0C25CC6-BF3F-46F4-BD17-519F221F4D53}" type="slidenum">
              <a:rPr lang="en-GB" smtClean="0"/>
              <a:t>‹#›</a:t>
            </a:fld>
            <a:endParaRPr lang="en-GB"/>
          </a:p>
        </p:txBody>
      </p:sp>
    </p:spTree>
    <p:extLst>
      <p:ext uri="{BB962C8B-B14F-4D97-AF65-F5344CB8AC3E}">
        <p14:creationId xmlns:p14="http://schemas.microsoft.com/office/powerpoint/2010/main" val="328485821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47472-D9F8-B88E-772B-C0FB95647F0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BF0395-6E73-B5DC-7FDE-420E5559F8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6DF3A7-0BF0-21A2-FF6B-57DF4622025E}"/>
              </a:ext>
            </a:extLst>
          </p:cNvPr>
          <p:cNvSpPr>
            <a:spLocks noGrp="1"/>
          </p:cNvSpPr>
          <p:nvPr>
            <p:ph type="dt" sz="half" idx="10"/>
          </p:nvPr>
        </p:nvSpPr>
        <p:spPr/>
        <p:txBody>
          <a:bodyPr/>
          <a:lstStyle/>
          <a:p>
            <a:fld id="{654AFC1A-CB63-4DF2-A5E6-61AF2430B093}" type="datetimeFigureOut">
              <a:rPr lang="en-GB" smtClean="0"/>
              <a:t>22/11/2023</a:t>
            </a:fld>
            <a:endParaRPr lang="en-GB"/>
          </a:p>
        </p:txBody>
      </p:sp>
      <p:sp>
        <p:nvSpPr>
          <p:cNvPr id="5" name="Footer Placeholder 4">
            <a:extLst>
              <a:ext uri="{FF2B5EF4-FFF2-40B4-BE49-F238E27FC236}">
                <a16:creationId xmlns:a16="http://schemas.microsoft.com/office/drawing/2014/main" id="{537DE898-71F2-569D-99F2-92EB07B97E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0D55D2-0044-26D6-EDBA-FEFB23A56B34}"/>
              </a:ext>
            </a:extLst>
          </p:cNvPr>
          <p:cNvSpPr>
            <a:spLocks noGrp="1"/>
          </p:cNvSpPr>
          <p:nvPr>
            <p:ph type="sldNum" sz="quarter" idx="12"/>
          </p:nvPr>
        </p:nvSpPr>
        <p:spPr/>
        <p:txBody>
          <a:bodyPr/>
          <a:lstStyle/>
          <a:p>
            <a:fld id="{F0C25CC6-BF3F-46F4-BD17-519F221F4D53}" type="slidenum">
              <a:rPr lang="en-GB" smtClean="0"/>
              <a:t>‹#›</a:t>
            </a:fld>
            <a:endParaRPr lang="en-GB"/>
          </a:p>
        </p:txBody>
      </p:sp>
    </p:spTree>
    <p:extLst>
      <p:ext uri="{BB962C8B-B14F-4D97-AF65-F5344CB8AC3E}">
        <p14:creationId xmlns:p14="http://schemas.microsoft.com/office/powerpoint/2010/main" val="54849935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3D6F08-97D0-8E56-A964-7FA784DDDD81}"/>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9E0902E-3866-B4AC-790D-F4875D449673}"/>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68D180-8BF9-7CE9-6AB2-2F8022E85032}"/>
              </a:ext>
            </a:extLst>
          </p:cNvPr>
          <p:cNvSpPr>
            <a:spLocks noGrp="1"/>
          </p:cNvSpPr>
          <p:nvPr>
            <p:ph type="dt" sz="half" idx="10"/>
          </p:nvPr>
        </p:nvSpPr>
        <p:spPr/>
        <p:txBody>
          <a:bodyPr/>
          <a:lstStyle/>
          <a:p>
            <a:fld id="{654AFC1A-CB63-4DF2-A5E6-61AF2430B093}" type="datetimeFigureOut">
              <a:rPr lang="en-GB" smtClean="0"/>
              <a:t>22/11/2023</a:t>
            </a:fld>
            <a:endParaRPr lang="en-GB"/>
          </a:p>
        </p:txBody>
      </p:sp>
      <p:sp>
        <p:nvSpPr>
          <p:cNvPr id="5" name="Footer Placeholder 4">
            <a:extLst>
              <a:ext uri="{FF2B5EF4-FFF2-40B4-BE49-F238E27FC236}">
                <a16:creationId xmlns:a16="http://schemas.microsoft.com/office/drawing/2014/main" id="{87A44071-C3ED-E324-E249-2FB4F3B2E3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7A1088-8CB0-30EF-5BC5-77B96C4DC503}"/>
              </a:ext>
            </a:extLst>
          </p:cNvPr>
          <p:cNvSpPr>
            <a:spLocks noGrp="1"/>
          </p:cNvSpPr>
          <p:nvPr>
            <p:ph type="sldNum" sz="quarter" idx="12"/>
          </p:nvPr>
        </p:nvSpPr>
        <p:spPr/>
        <p:txBody>
          <a:bodyPr/>
          <a:lstStyle/>
          <a:p>
            <a:fld id="{F0C25CC6-BF3F-46F4-BD17-519F221F4D53}" type="slidenum">
              <a:rPr lang="en-GB" smtClean="0"/>
              <a:t>‹#›</a:t>
            </a:fld>
            <a:endParaRPr lang="en-GB"/>
          </a:p>
        </p:txBody>
      </p:sp>
    </p:spTree>
    <p:extLst>
      <p:ext uri="{BB962C8B-B14F-4D97-AF65-F5344CB8AC3E}">
        <p14:creationId xmlns:p14="http://schemas.microsoft.com/office/powerpoint/2010/main" val="294977343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A1EEF-24E8-0089-5DE3-5111C6BA30A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585B836-AB2C-B0A0-7C2B-240F0754CD9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4608E7A-EC5B-FF3F-AD46-193FB115C858}"/>
              </a:ext>
            </a:extLst>
          </p:cNvPr>
          <p:cNvSpPr>
            <a:spLocks noGrp="1"/>
          </p:cNvSpPr>
          <p:nvPr>
            <p:ph type="dt" sz="half" idx="10"/>
          </p:nvPr>
        </p:nvSpPr>
        <p:spPr/>
        <p:txBody>
          <a:bodyPr/>
          <a:lstStyle/>
          <a:p>
            <a:fld id="{5CA26EAB-D8E5-48DD-977C-C5067CC5E38E}" type="datetimeFigureOut">
              <a:rPr lang="en-GB" smtClean="0"/>
              <a:t>22/11/2023</a:t>
            </a:fld>
            <a:endParaRPr lang="en-GB"/>
          </a:p>
        </p:txBody>
      </p:sp>
      <p:sp>
        <p:nvSpPr>
          <p:cNvPr id="5" name="Footer Placeholder 4">
            <a:extLst>
              <a:ext uri="{FF2B5EF4-FFF2-40B4-BE49-F238E27FC236}">
                <a16:creationId xmlns:a16="http://schemas.microsoft.com/office/drawing/2014/main" id="{A2E0C585-3BDE-B623-1A0D-EDE3C3FBC1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6BF896-9DBF-33BF-A18C-0A16A0905A18}"/>
              </a:ext>
            </a:extLst>
          </p:cNvPr>
          <p:cNvSpPr>
            <a:spLocks noGrp="1"/>
          </p:cNvSpPr>
          <p:nvPr>
            <p:ph type="sldNum" sz="quarter" idx="12"/>
          </p:nvPr>
        </p:nvSpPr>
        <p:spPr/>
        <p:txBody>
          <a:bodyPr/>
          <a:lstStyle/>
          <a:p>
            <a:fld id="{D5737D15-D0F5-4E6D-A64D-1913143A7E36}" type="slidenum">
              <a:rPr lang="en-GB" smtClean="0"/>
              <a:t>‹#›</a:t>
            </a:fld>
            <a:endParaRPr lang="en-GB"/>
          </a:p>
        </p:txBody>
      </p:sp>
    </p:spTree>
    <p:extLst>
      <p:ext uri="{BB962C8B-B14F-4D97-AF65-F5344CB8AC3E}">
        <p14:creationId xmlns:p14="http://schemas.microsoft.com/office/powerpoint/2010/main" val="256884918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2986-C7AD-06B0-65C1-4609996E75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C5EF56-48C4-D0E4-0C1E-9095BA2A4A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A0A5C4-AA3A-116C-E468-FCA872A75FB3}"/>
              </a:ext>
            </a:extLst>
          </p:cNvPr>
          <p:cNvSpPr>
            <a:spLocks noGrp="1"/>
          </p:cNvSpPr>
          <p:nvPr>
            <p:ph type="dt" sz="half" idx="10"/>
          </p:nvPr>
        </p:nvSpPr>
        <p:spPr/>
        <p:txBody>
          <a:bodyPr/>
          <a:lstStyle/>
          <a:p>
            <a:fld id="{5CA26EAB-D8E5-48DD-977C-C5067CC5E38E}" type="datetimeFigureOut">
              <a:rPr lang="en-GB" smtClean="0"/>
              <a:t>22/11/2023</a:t>
            </a:fld>
            <a:endParaRPr lang="en-GB"/>
          </a:p>
        </p:txBody>
      </p:sp>
      <p:sp>
        <p:nvSpPr>
          <p:cNvPr id="5" name="Footer Placeholder 4">
            <a:extLst>
              <a:ext uri="{FF2B5EF4-FFF2-40B4-BE49-F238E27FC236}">
                <a16:creationId xmlns:a16="http://schemas.microsoft.com/office/drawing/2014/main" id="{A710C13D-6B56-6064-7CB4-1A8D3482B1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F154EA-EEE7-0CE7-9BA8-41C27ABE8FA7}"/>
              </a:ext>
            </a:extLst>
          </p:cNvPr>
          <p:cNvSpPr>
            <a:spLocks noGrp="1"/>
          </p:cNvSpPr>
          <p:nvPr>
            <p:ph type="sldNum" sz="quarter" idx="12"/>
          </p:nvPr>
        </p:nvSpPr>
        <p:spPr/>
        <p:txBody>
          <a:bodyPr/>
          <a:lstStyle/>
          <a:p>
            <a:fld id="{D5737D15-D0F5-4E6D-A64D-1913143A7E36}" type="slidenum">
              <a:rPr lang="en-GB" smtClean="0"/>
              <a:t>‹#›</a:t>
            </a:fld>
            <a:endParaRPr lang="en-GB"/>
          </a:p>
        </p:txBody>
      </p:sp>
    </p:spTree>
    <p:extLst>
      <p:ext uri="{BB962C8B-B14F-4D97-AF65-F5344CB8AC3E}">
        <p14:creationId xmlns:p14="http://schemas.microsoft.com/office/powerpoint/2010/main" val="119797572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BAC6C-4A08-16BE-74AF-5779635C0CD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A7A188-43FE-81EC-A3BE-114E9CBFDEEB}"/>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82BE2E-10F5-CF3B-5C42-BE7D6A31E94E}"/>
              </a:ext>
            </a:extLst>
          </p:cNvPr>
          <p:cNvSpPr>
            <a:spLocks noGrp="1"/>
          </p:cNvSpPr>
          <p:nvPr>
            <p:ph type="dt" sz="half" idx="10"/>
          </p:nvPr>
        </p:nvSpPr>
        <p:spPr/>
        <p:txBody>
          <a:bodyPr/>
          <a:lstStyle/>
          <a:p>
            <a:fld id="{5CA26EAB-D8E5-48DD-977C-C5067CC5E38E}" type="datetimeFigureOut">
              <a:rPr lang="en-GB" smtClean="0"/>
              <a:t>22/11/2023</a:t>
            </a:fld>
            <a:endParaRPr lang="en-GB"/>
          </a:p>
        </p:txBody>
      </p:sp>
      <p:sp>
        <p:nvSpPr>
          <p:cNvPr id="5" name="Footer Placeholder 4">
            <a:extLst>
              <a:ext uri="{FF2B5EF4-FFF2-40B4-BE49-F238E27FC236}">
                <a16:creationId xmlns:a16="http://schemas.microsoft.com/office/drawing/2014/main" id="{3EEC85DE-608D-E938-54DD-24C25A3B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9772B0-FCB3-1DBE-A535-2BE250D6EB2F}"/>
              </a:ext>
            </a:extLst>
          </p:cNvPr>
          <p:cNvSpPr>
            <a:spLocks noGrp="1"/>
          </p:cNvSpPr>
          <p:nvPr>
            <p:ph type="sldNum" sz="quarter" idx="12"/>
          </p:nvPr>
        </p:nvSpPr>
        <p:spPr/>
        <p:txBody>
          <a:bodyPr/>
          <a:lstStyle/>
          <a:p>
            <a:fld id="{D5737D15-D0F5-4E6D-A64D-1913143A7E36}" type="slidenum">
              <a:rPr lang="en-GB" smtClean="0"/>
              <a:t>‹#›</a:t>
            </a:fld>
            <a:endParaRPr lang="en-GB"/>
          </a:p>
        </p:txBody>
      </p:sp>
    </p:spTree>
    <p:extLst>
      <p:ext uri="{BB962C8B-B14F-4D97-AF65-F5344CB8AC3E}">
        <p14:creationId xmlns:p14="http://schemas.microsoft.com/office/powerpoint/2010/main" val="45248298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BEF3-5A6D-4F4A-B2F2-02533A857AEA}"/>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BB15B96B-B894-438B-8267-9510E7C1CA7F}"/>
              </a:ext>
            </a:extLst>
          </p:cNvPr>
          <p:cNvSpPr txBox="1">
            <a:spLocks noGrp="1"/>
          </p:cNvSpPr>
          <p:nvPr>
            <p:ph type="dt" sz="half" idx="7"/>
          </p:nvPr>
        </p:nvSpPr>
        <p:spPr/>
        <p:txBody>
          <a:bodyPr/>
          <a:lstStyle>
            <a:lvl1pPr>
              <a:defRPr/>
            </a:lvl1pPr>
          </a:lstStyle>
          <a:p>
            <a:pPr lvl="0"/>
            <a:fld id="{94421F0A-F23D-4CF0-8BE6-3A34A99A53BD}" type="datetime1">
              <a:rPr lang="en-GB"/>
              <a:pPr lvl="0"/>
              <a:t>22/11/2023</a:t>
            </a:fld>
            <a:endParaRPr lang="en-GB"/>
          </a:p>
        </p:txBody>
      </p:sp>
      <p:sp>
        <p:nvSpPr>
          <p:cNvPr id="4" name="Footer Placeholder 3">
            <a:extLst>
              <a:ext uri="{FF2B5EF4-FFF2-40B4-BE49-F238E27FC236}">
                <a16:creationId xmlns:a16="http://schemas.microsoft.com/office/drawing/2014/main" id="{6ACCC890-2D62-4312-A1CC-B729ACCD6366}"/>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3A324A91-3FD2-4CAE-BE30-345DC0DA61C9}"/>
              </a:ext>
            </a:extLst>
          </p:cNvPr>
          <p:cNvSpPr txBox="1">
            <a:spLocks noGrp="1"/>
          </p:cNvSpPr>
          <p:nvPr>
            <p:ph type="sldNum" sz="quarter" idx="8"/>
          </p:nvPr>
        </p:nvSpPr>
        <p:spPr/>
        <p:txBody>
          <a:bodyPr/>
          <a:lstStyle>
            <a:lvl1pPr>
              <a:defRPr/>
            </a:lvl1pPr>
          </a:lstStyle>
          <a:p>
            <a:pPr lvl="0"/>
            <a:fld id="{A25C02C8-9B50-4B39-98E2-1B5BAEDEFE58}" type="slidenum">
              <a:t>‹#›</a:t>
            </a:fld>
            <a:endParaRPr lang="en-GB"/>
          </a:p>
        </p:txBody>
      </p:sp>
      <p:pic>
        <p:nvPicPr>
          <p:cNvPr id="6" name="Picture 7">
            <a:extLst>
              <a:ext uri="{FF2B5EF4-FFF2-40B4-BE49-F238E27FC236}">
                <a16:creationId xmlns:a16="http://schemas.microsoft.com/office/drawing/2014/main" id="{A5FFA801-6693-42A4-B61D-D33C266DF823}"/>
              </a:ext>
            </a:extLst>
          </p:cNvPr>
          <p:cNvPicPr>
            <a:picLocks noChangeAspect="1"/>
          </p:cNvPicPr>
          <p:nvPr/>
        </p:nvPicPr>
        <p:blipFill>
          <a:blip r:embed="rId2"/>
          <a:stretch>
            <a:fillRect/>
          </a:stretch>
        </p:blipFill>
        <p:spPr>
          <a:xfrm>
            <a:off x="6457949" y="136519"/>
            <a:ext cx="2488768" cy="1074291"/>
          </a:xfrm>
          <a:prstGeom prst="rect">
            <a:avLst/>
          </a:prstGeom>
          <a:noFill/>
          <a:ln cap="flat">
            <a:noFill/>
          </a:ln>
        </p:spPr>
      </p:pic>
      <p:cxnSp>
        <p:nvCxnSpPr>
          <p:cNvPr id="7" name="Straight Connector 8">
            <a:extLst>
              <a:ext uri="{FF2B5EF4-FFF2-40B4-BE49-F238E27FC236}">
                <a16:creationId xmlns:a16="http://schemas.microsoft.com/office/drawing/2014/main" id="{D8D7C777-3F78-47E5-B4CD-427B5FD8BF2C}"/>
              </a:ext>
            </a:extLst>
          </p:cNvPr>
          <p:cNvCxnSpPr/>
          <p:nvPr/>
        </p:nvCxnSpPr>
        <p:spPr>
          <a:xfrm>
            <a:off x="0" y="1338151"/>
            <a:ext cx="9144000" cy="0"/>
          </a:xfrm>
          <a:prstGeom prst="straightConnector1">
            <a:avLst/>
          </a:prstGeom>
          <a:noFill/>
          <a:ln w="25402" cap="flat">
            <a:solidFill>
              <a:srgbClr val="007BB9"/>
            </a:solidFill>
            <a:prstDash val="solid"/>
            <a:miter/>
          </a:ln>
        </p:spPr>
      </p:cxnSp>
    </p:spTree>
    <p:extLst>
      <p:ext uri="{BB962C8B-B14F-4D97-AF65-F5344CB8AC3E}">
        <p14:creationId xmlns:p14="http://schemas.microsoft.com/office/powerpoint/2010/main" val="1091568965"/>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AB7F5-DB25-6E0F-3B37-5D1D25CD92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08FEB1-149A-7C11-5CDA-50C4AD73234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4DE0A21-39E3-5D2B-F5E3-79C688AF2F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B8CFBE-D25B-39AB-A746-11D6DE96997F}"/>
              </a:ext>
            </a:extLst>
          </p:cNvPr>
          <p:cNvSpPr>
            <a:spLocks noGrp="1"/>
          </p:cNvSpPr>
          <p:nvPr>
            <p:ph type="dt" sz="half" idx="10"/>
          </p:nvPr>
        </p:nvSpPr>
        <p:spPr/>
        <p:txBody>
          <a:bodyPr/>
          <a:lstStyle/>
          <a:p>
            <a:fld id="{5CA26EAB-D8E5-48DD-977C-C5067CC5E38E}" type="datetimeFigureOut">
              <a:rPr lang="en-GB" smtClean="0"/>
              <a:t>22/11/2023</a:t>
            </a:fld>
            <a:endParaRPr lang="en-GB"/>
          </a:p>
        </p:txBody>
      </p:sp>
      <p:sp>
        <p:nvSpPr>
          <p:cNvPr id="6" name="Footer Placeholder 5">
            <a:extLst>
              <a:ext uri="{FF2B5EF4-FFF2-40B4-BE49-F238E27FC236}">
                <a16:creationId xmlns:a16="http://schemas.microsoft.com/office/drawing/2014/main" id="{E5ACA777-C81B-BE7C-16C6-4EAA1AAE0F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06106C-757A-1016-D1BC-5B9E0EDD0638}"/>
              </a:ext>
            </a:extLst>
          </p:cNvPr>
          <p:cNvSpPr>
            <a:spLocks noGrp="1"/>
          </p:cNvSpPr>
          <p:nvPr>
            <p:ph type="sldNum" sz="quarter" idx="12"/>
          </p:nvPr>
        </p:nvSpPr>
        <p:spPr/>
        <p:txBody>
          <a:bodyPr/>
          <a:lstStyle/>
          <a:p>
            <a:fld id="{D5737D15-D0F5-4E6D-A64D-1913143A7E36}" type="slidenum">
              <a:rPr lang="en-GB" smtClean="0"/>
              <a:t>‹#›</a:t>
            </a:fld>
            <a:endParaRPr lang="en-GB"/>
          </a:p>
        </p:txBody>
      </p:sp>
    </p:spTree>
    <p:extLst>
      <p:ext uri="{BB962C8B-B14F-4D97-AF65-F5344CB8AC3E}">
        <p14:creationId xmlns:p14="http://schemas.microsoft.com/office/powerpoint/2010/main" val="33471426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0C891-CCD1-1646-C694-E89F0B87CF26}"/>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3A90FD7-9990-545A-E0AE-A9AC9D00D51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43C743-18D0-4F51-2137-67FFAA3CD33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E8809B-1B15-A728-3889-FB76D78B7B3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724DED-D3E6-0F0A-98D6-6D48DA20236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8C7D968-9EC1-8AA8-31AC-BA7DFEAEFB17}"/>
              </a:ext>
            </a:extLst>
          </p:cNvPr>
          <p:cNvSpPr>
            <a:spLocks noGrp="1"/>
          </p:cNvSpPr>
          <p:nvPr>
            <p:ph type="dt" sz="half" idx="10"/>
          </p:nvPr>
        </p:nvSpPr>
        <p:spPr/>
        <p:txBody>
          <a:bodyPr/>
          <a:lstStyle/>
          <a:p>
            <a:fld id="{5CA26EAB-D8E5-48DD-977C-C5067CC5E38E}" type="datetimeFigureOut">
              <a:rPr lang="en-GB" smtClean="0"/>
              <a:t>22/11/2023</a:t>
            </a:fld>
            <a:endParaRPr lang="en-GB"/>
          </a:p>
        </p:txBody>
      </p:sp>
      <p:sp>
        <p:nvSpPr>
          <p:cNvPr id="8" name="Footer Placeholder 7">
            <a:extLst>
              <a:ext uri="{FF2B5EF4-FFF2-40B4-BE49-F238E27FC236}">
                <a16:creationId xmlns:a16="http://schemas.microsoft.com/office/drawing/2014/main" id="{003515CF-9CBD-ACBD-4CEA-9D332763AC7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6DC2256-38DC-B0C1-A87D-43EB9DD5F1C0}"/>
              </a:ext>
            </a:extLst>
          </p:cNvPr>
          <p:cNvSpPr>
            <a:spLocks noGrp="1"/>
          </p:cNvSpPr>
          <p:nvPr>
            <p:ph type="sldNum" sz="quarter" idx="12"/>
          </p:nvPr>
        </p:nvSpPr>
        <p:spPr/>
        <p:txBody>
          <a:bodyPr/>
          <a:lstStyle/>
          <a:p>
            <a:fld id="{D5737D15-D0F5-4E6D-A64D-1913143A7E36}" type="slidenum">
              <a:rPr lang="en-GB" smtClean="0"/>
              <a:t>‹#›</a:t>
            </a:fld>
            <a:endParaRPr lang="en-GB"/>
          </a:p>
        </p:txBody>
      </p:sp>
    </p:spTree>
    <p:extLst>
      <p:ext uri="{BB962C8B-B14F-4D97-AF65-F5344CB8AC3E}">
        <p14:creationId xmlns:p14="http://schemas.microsoft.com/office/powerpoint/2010/main" val="226071779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38B0F-2A13-6016-2C49-C1E3D0A9073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813DDD-4C07-006A-B08B-FFAFF820C870}"/>
              </a:ext>
            </a:extLst>
          </p:cNvPr>
          <p:cNvSpPr>
            <a:spLocks noGrp="1"/>
          </p:cNvSpPr>
          <p:nvPr>
            <p:ph type="dt" sz="half" idx="10"/>
          </p:nvPr>
        </p:nvSpPr>
        <p:spPr/>
        <p:txBody>
          <a:bodyPr/>
          <a:lstStyle/>
          <a:p>
            <a:fld id="{5CA26EAB-D8E5-48DD-977C-C5067CC5E38E}" type="datetimeFigureOut">
              <a:rPr lang="en-GB" smtClean="0"/>
              <a:t>22/11/2023</a:t>
            </a:fld>
            <a:endParaRPr lang="en-GB"/>
          </a:p>
        </p:txBody>
      </p:sp>
      <p:sp>
        <p:nvSpPr>
          <p:cNvPr id="4" name="Footer Placeholder 3">
            <a:extLst>
              <a:ext uri="{FF2B5EF4-FFF2-40B4-BE49-F238E27FC236}">
                <a16:creationId xmlns:a16="http://schemas.microsoft.com/office/drawing/2014/main" id="{7361DC37-5DA4-64C8-814C-22ACAE92520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CE91334-A183-81E2-A56A-203FD80B426F}"/>
              </a:ext>
            </a:extLst>
          </p:cNvPr>
          <p:cNvSpPr>
            <a:spLocks noGrp="1"/>
          </p:cNvSpPr>
          <p:nvPr>
            <p:ph type="sldNum" sz="quarter" idx="12"/>
          </p:nvPr>
        </p:nvSpPr>
        <p:spPr/>
        <p:txBody>
          <a:bodyPr/>
          <a:lstStyle/>
          <a:p>
            <a:fld id="{D5737D15-D0F5-4E6D-A64D-1913143A7E36}" type="slidenum">
              <a:rPr lang="en-GB" smtClean="0"/>
              <a:t>‹#›</a:t>
            </a:fld>
            <a:endParaRPr lang="en-GB"/>
          </a:p>
        </p:txBody>
      </p:sp>
    </p:spTree>
    <p:extLst>
      <p:ext uri="{BB962C8B-B14F-4D97-AF65-F5344CB8AC3E}">
        <p14:creationId xmlns:p14="http://schemas.microsoft.com/office/powerpoint/2010/main" val="259121969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485C83-A848-B4DB-5053-B6C17C2B68C1}"/>
              </a:ext>
            </a:extLst>
          </p:cNvPr>
          <p:cNvSpPr>
            <a:spLocks noGrp="1"/>
          </p:cNvSpPr>
          <p:nvPr>
            <p:ph type="dt" sz="half" idx="10"/>
          </p:nvPr>
        </p:nvSpPr>
        <p:spPr/>
        <p:txBody>
          <a:bodyPr/>
          <a:lstStyle/>
          <a:p>
            <a:fld id="{5CA26EAB-D8E5-48DD-977C-C5067CC5E38E}" type="datetimeFigureOut">
              <a:rPr lang="en-GB" smtClean="0"/>
              <a:t>22/11/2023</a:t>
            </a:fld>
            <a:endParaRPr lang="en-GB"/>
          </a:p>
        </p:txBody>
      </p:sp>
      <p:sp>
        <p:nvSpPr>
          <p:cNvPr id="3" name="Footer Placeholder 2">
            <a:extLst>
              <a:ext uri="{FF2B5EF4-FFF2-40B4-BE49-F238E27FC236}">
                <a16:creationId xmlns:a16="http://schemas.microsoft.com/office/drawing/2014/main" id="{BB5C528C-B769-0FF3-6A15-629399B89F5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54EEB1B-1CE9-111C-B7EA-31CF46FDB5B9}"/>
              </a:ext>
            </a:extLst>
          </p:cNvPr>
          <p:cNvSpPr>
            <a:spLocks noGrp="1"/>
          </p:cNvSpPr>
          <p:nvPr>
            <p:ph type="sldNum" sz="quarter" idx="12"/>
          </p:nvPr>
        </p:nvSpPr>
        <p:spPr/>
        <p:txBody>
          <a:bodyPr/>
          <a:lstStyle/>
          <a:p>
            <a:fld id="{D5737D15-D0F5-4E6D-A64D-1913143A7E36}" type="slidenum">
              <a:rPr lang="en-GB" smtClean="0"/>
              <a:t>‹#›</a:t>
            </a:fld>
            <a:endParaRPr lang="en-GB"/>
          </a:p>
        </p:txBody>
      </p:sp>
    </p:spTree>
    <p:extLst>
      <p:ext uri="{BB962C8B-B14F-4D97-AF65-F5344CB8AC3E}">
        <p14:creationId xmlns:p14="http://schemas.microsoft.com/office/powerpoint/2010/main" val="254007622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8F4A1-0471-A9AD-B948-917661A05DD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08D9D68-7E8A-F5FE-7ED4-83A15F69F02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0C7B1E-A09F-7CE2-EADE-2FD283085B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CDE2E9-576E-24F5-2538-2AE9378DDECB}"/>
              </a:ext>
            </a:extLst>
          </p:cNvPr>
          <p:cNvSpPr>
            <a:spLocks noGrp="1"/>
          </p:cNvSpPr>
          <p:nvPr>
            <p:ph type="dt" sz="half" idx="10"/>
          </p:nvPr>
        </p:nvSpPr>
        <p:spPr/>
        <p:txBody>
          <a:bodyPr/>
          <a:lstStyle/>
          <a:p>
            <a:fld id="{5CA26EAB-D8E5-48DD-977C-C5067CC5E38E}" type="datetimeFigureOut">
              <a:rPr lang="en-GB" smtClean="0"/>
              <a:t>22/11/2023</a:t>
            </a:fld>
            <a:endParaRPr lang="en-GB"/>
          </a:p>
        </p:txBody>
      </p:sp>
      <p:sp>
        <p:nvSpPr>
          <p:cNvPr id="6" name="Footer Placeholder 5">
            <a:extLst>
              <a:ext uri="{FF2B5EF4-FFF2-40B4-BE49-F238E27FC236}">
                <a16:creationId xmlns:a16="http://schemas.microsoft.com/office/drawing/2014/main" id="{CA72BD8C-DD04-2CA0-0043-86F1693FD7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747E0C-68D0-9171-A5F9-57543286E83D}"/>
              </a:ext>
            </a:extLst>
          </p:cNvPr>
          <p:cNvSpPr>
            <a:spLocks noGrp="1"/>
          </p:cNvSpPr>
          <p:nvPr>
            <p:ph type="sldNum" sz="quarter" idx="12"/>
          </p:nvPr>
        </p:nvSpPr>
        <p:spPr/>
        <p:txBody>
          <a:bodyPr/>
          <a:lstStyle/>
          <a:p>
            <a:fld id="{D5737D15-D0F5-4E6D-A64D-1913143A7E36}" type="slidenum">
              <a:rPr lang="en-GB" smtClean="0"/>
              <a:t>‹#›</a:t>
            </a:fld>
            <a:endParaRPr lang="en-GB"/>
          </a:p>
        </p:txBody>
      </p:sp>
    </p:spTree>
    <p:extLst>
      <p:ext uri="{BB962C8B-B14F-4D97-AF65-F5344CB8AC3E}">
        <p14:creationId xmlns:p14="http://schemas.microsoft.com/office/powerpoint/2010/main" val="113416470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FAA5-426F-91BE-F89B-B99637BB098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7881FC9-511E-E2D8-5501-F30CF11AD41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2CE163B-A461-EE07-88E8-CE5A2911B34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CA79A9-85DD-B06E-3652-2F1B5B497D6C}"/>
              </a:ext>
            </a:extLst>
          </p:cNvPr>
          <p:cNvSpPr>
            <a:spLocks noGrp="1"/>
          </p:cNvSpPr>
          <p:nvPr>
            <p:ph type="dt" sz="half" idx="10"/>
          </p:nvPr>
        </p:nvSpPr>
        <p:spPr/>
        <p:txBody>
          <a:bodyPr/>
          <a:lstStyle/>
          <a:p>
            <a:fld id="{5CA26EAB-D8E5-48DD-977C-C5067CC5E38E}" type="datetimeFigureOut">
              <a:rPr lang="en-GB" smtClean="0"/>
              <a:t>22/11/2023</a:t>
            </a:fld>
            <a:endParaRPr lang="en-GB"/>
          </a:p>
        </p:txBody>
      </p:sp>
      <p:sp>
        <p:nvSpPr>
          <p:cNvPr id="6" name="Footer Placeholder 5">
            <a:extLst>
              <a:ext uri="{FF2B5EF4-FFF2-40B4-BE49-F238E27FC236}">
                <a16:creationId xmlns:a16="http://schemas.microsoft.com/office/drawing/2014/main" id="{B5748CB0-F4FD-8548-6724-68D6692650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8B62C2-D30A-C870-096B-6BAC5D11A320}"/>
              </a:ext>
            </a:extLst>
          </p:cNvPr>
          <p:cNvSpPr>
            <a:spLocks noGrp="1"/>
          </p:cNvSpPr>
          <p:nvPr>
            <p:ph type="sldNum" sz="quarter" idx="12"/>
          </p:nvPr>
        </p:nvSpPr>
        <p:spPr/>
        <p:txBody>
          <a:bodyPr/>
          <a:lstStyle/>
          <a:p>
            <a:fld id="{D5737D15-D0F5-4E6D-A64D-1913143A7E36}" type="slidenum">
              <a:rPr lang="en-GB" smtClean="0"/>
              <a:t>‹#›</a:t>
            </a:fld>
            <a:endParaRPr lang="en-GB"/>
          </a:p>
        </p:txBody>
      </p:sp>
    </p:spTree>
    <p:extLst>
      <p:ext uri="{BB962C8B-B14F-4D97-AF65-F5344CB8AC3E}">
        <p14:creationId xmlns:p14="http://schemas.microsoft.com/office/powerpoint/2010/main" val="234052665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E1A9D-E78B-8082-EF58-BEF6F0CAAB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51FBF74-5851-84BB-EE25-7C4217E74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C7F252-5FE8-F47C-F781-81784ECB1A2D}"/>
              </a:ext>
            </a:extLst>
          </p:cNvPr>
          <p:cNvSpPr>
            <a:spLocks noGrp="1"/>
          </p:cNvSpPr>
          <p:nvPr>
            <p:ph type="dt" sz="half" idx="10"/>
          </p:nvPr>
        </p:nvSpPr>
        <p:spPr/>
        <p:txBody>
          <a:bodyPr/>
          <a:lstStyle/>
          <a:p>
            <a:fld id="{5CA26EAB-D8E5-48DD-977C-C5067CC5E38E}" type="datetimeFigureOut">
              <a:rPr lang="en-GB" smtClean="0"/>
              <a:t>22/11/2023</a:t>
            </a:fld>
            <a:endParaRPr lang="en-GB"/>
          </a:p>
        </p:txBody>
      </p:sp>
      <p:sp>
        <p:nvSpPr>
          <p:cNvPr id="5" name="Footer Placeholder 4">
            <a:extLst>
              <a:ext uri="{FF2B5EF4-FFF2-40B4-BE49-F238E27FC236}">
                <a16:creationId xmlns:a16="http://schemas.microsoft.com/office/drawing/2014/main" id="{2F313504-2649-F335-845B-3D94E4A076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A9A46-BD01-C1E9-574A-BA539DF206A8}"/>
              </a:ext>
            </a:extLst>
          </p:cNvPr>
          <p:cNvSpPr>
            <a:spLocks noGrp="1"/>
          </p:cNvSpPr>
          <p:nvPr>
            <p:ph type="sldNum" sz="quarter" idx="12"/>
          </p:nvPr>
        </p:nvSpPr>
        <p:spPr/>
        <p:txBody>
          <a:bodyPr/>
          <a:lstStyle/>
          <a:p>
            <a:fld id="{D5737D15-D0F5-4E6D-A64D-1913143A7E36}" type="slidenum">
              <a:rPr lang="en-GB" smtClean="0"/>
              <a:t>‹#›</a:t>
            </a:fld>
            <a:endParaRPr lang="en-GB"/>
          </a:p>
        </p:txBody>
      </p:sp>
    </p:spTree>
    <p:extLst>
      <p:ext uri="{BB962C8B-B14F-4D97-AF65-F5344CB8AC3E}">
        <p14:creationId xmlns:p14="http://schemas.microsoft.com/office/powerpoint/2010/main" val="96804905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E5DCB0-7B22-EC6F-5A94-B7F00594758C}"/>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B9BC3B-575F-5C9D-0F26-A01187FAB4B9}"/>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C6FE9B-AC5C-762A-642C-BC81FA6925D1}"/>
              </a:ext>
            </a:extLst>
          </p:cNvPr>
          <p:cNvSpPr>
            <a:spLocks noGrp="1"/>
          </p:cNvSpPr>
          <p:nvPr>
            <p:ph type="dt" sz="half" idx="10"/>
          </p:nvPr>
        </p:nvSpPr>
        <p:spPr/>
        <p:txBody>
          <a:bodyPr/>
          <a:lstStyle/>
          <a:p>
            <a:fld id="{5CA26EAB-D8E5-48DD-977C-C5067CC5E38E}" type="datetimeFigureOut">
              <a:rPr lang="en-GB" smtClean="0"/>
              <a:t>22/11/2023</a:t>
            </a:fld>
            <a:endParaRPr lang="en-GB"/>
          </a:p>
        </p:txBody>
      </p:sp>
      <p:sp>
        <p:nvSpPr>
          <p:cNvPr id="5" name="Footer Placeholder 4">
            <a:extLst>
              <a:ext uri="{FF2B5EF4-FFF2-40B4-BE49-F238E27FC236}">
                <a16:creationId xmlns:a16="http://schemas.microsoft.com/office/drawing/2014/main" id="{7141089B-AEB6-C70A-272A-F7069C4B7E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E5179B-F2BD-716A-8079-C208DE7F60F2}"/>
              </a:ext>
            </a:extLst>
          </p:cNvPr>
          <p:cNvSpPr>
            <a:spLocks noGrp="1"/>
          </p:cNvSpPr>
          <p:nvPr>
            <p:ph type="sldNum" sz="quarter" idx="12"/>
          </p:nvPr>
        </p:nvSpPr>
        <p:spPr/>
        <p:txBody>
          <a:bodyPr/>
          <a:lstStyle/>
          <a:p>
            <a:fld id="{D5737D15-D0F5-4E6D-A64D-1913143A7E36}" type="slidenum">
              <a:rPr lang="en-GB" smtClean="0"/>
              <a:t>‹#›</a:t>
            </a:fld>
            <a:endParaRPr lang="en-GB"/>
          </a:p>
        </p:txBody>
      </p:sp>
    </p:spTree>
    <p:extLst>
      <p:ext uri="{BB962C8B-B14F-4D97-AF65-F5344CB8AC3E}">
        <p14:creationId xmlns:p14="http://schemas.microsoft.com/office/powerpoint/2010/main" val="28746280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B0A885-572B-4207-AFF3-CABCD892CABE}"/>
              </a:ext>
            </a:extLst>
          </p:cNvPr>
          <p:cNvSpPr txBox="1">
            <a:spLocks noGrp="1"/>
          </p:cNvSpPr>
          <p:nvPr>
            <p:ph type="dt" sz="half" idx="7"/>
          </p:nvPr>
        </p:nvSpPr>
        <p:spPr/>
        <p:txBody>
          <a:bodyPr/>
          <a:lstStyle>
            <a:lvl1pPr>
              <a:defRPr/>
            </a:lvl1pPr>
          </a:lstStyle>
          <a:p>
            <a:pPr lvl="0"/>
            <a:fld id="{ECE28F2B-B071-498A-9535-E3215D7096B1}" type="datetime1">
              <a:rPr lang="en-GB"/>
              <a:pPr lvl="0"/>
              <a:t>22/11/2023</a:t>
            </a:fld>
            <a:endParaRPr lang="en-GB"/>
          </a:p>
        </p:txBody>
      </p:sp>
      <p:sp>
        <p:nvSpPr>
          <p:cNvPr id="3" name="Footer Placeholder 2">
            <a:extLst>
              <a:ext uri="{FF2B5EF4-FFF2-40B4-BE49-F238E27FC236}">
                <a16:creationId xmlns:a16="http://schemas.microsoft.com/office/drawing/2014/main" id="{6DBD046D-5917-4D66-A73A-7E418CB1A4F0}"/>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0293838C-5B04-4072-895E-02988727B649}"/>
              </a:ext>
            </a:extLst>
          </p:cNvPr>
          <p:cNvSpPr txBox="1">
            <a:spLocks noGrp="1"/>
          </p:cNvSpPr>
          <p:nvPr>
            <p:ph type="sldNum" sz="quarter" idx="8"/>
          </p:nvPr>
        </p:nvSpPr>
        <p:spPr/>
        <p:txBody>
          <a:bodyPr/>
          <a:lstStyle>
            <a:lvl1pPr>
              <a:defRPr/>
            </a:lvl1pPr>
          </a:lstStyle>
          <a:p>
            <a:pPr lvl="0"/>
            <a:fld id="{0CF31C0C-7E11-4EAE-9CBE-BB0EA25720C7}" type="slidenum">
              <a:t>‹#›</a:t>
            </a:fld>
            <a:endParaRPr lang="en-GB"/>
          </a:p>
        </p:txBody>
      </p:sp>
      <p:pic>
        <p:nvPicPr>
          <p:cNvPr id="5" name="Picture 5">
            <a:extLst>
              <a:ext uri="{FF2B5EF4-FFF2-40B4-BE49-F238E27FC236}">
                <a16:creationId xmlns:a16="http://schemas.microsoft.com/office/drawing/2014/main" id="{7BB0EEF7-C18F-4246-9779-9B9178CC73E9}"/>
              </a:ext>
            </a:extLst>
          </p:cNvPr>
          <p:cNvPicPr>
            <a:picLocks noChangeAspect="1"/>
          </p:cNvPicPr>
          <p:nvPr/>
        </p:nvPicPr>
        <p:blipFill>
          <a:blip r:embed="rId2"/>
          <a:stretch>
            <a:fillRect/>
          </a:stretch>
        </p:blipFill>
        <p:spPr>
          <a:xfrm>
            <a:off x="6457949" y="136519"/>
            <a:ext cx="2488768" cy="1074291"/>
          </a:xfrm>
          <a:prstGeom prst="rect">
            <a:avLst/>
          </a:prstGeom>
          <a:noFill/>
          <a:ln cap="flat">
            <a:noFill/>
          </a:ln>
        </p:spPr>
      </p:pic>
    </p:spTree>
    <p:extLst>
      <p:ext uri="{BB962C8B-B14F-4D97-AF65-F5344CB8AC3E}">
        <p14:creationId xmlns:p14="http://schemas.microsoft.com/office/powerpoint/2010/main" val="16522315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210BF-0163-4747-BF04-31C45BD79FB1}"/>
              </a:ext>
            </a:extLst>
          </p:cNvPr>
          <p:cNvSpPr txBox="1">
            <a:spLocks noGrp="1"/>
          </p:cNvSpPr>
          <p:nvPr>
            <p:ph type="title"/>
          </p:nvPr>
        </p:nvSpPr>
        <p:spPr>
          <a:xfrm>
            <a:off x="629838" y="457200"/>
            <a:ext cx="2949177"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C4091D55-85C0-472B-AD19-0360F8CA4DB2}"/>
              </a:ext>
            </a:extLst>
          </p:cNvPr>
          <p:cNvSpPr txBox="1">
            <a:spLocks noGrp="1"/>
          </p:cNvSpPr>
          <p:nvPr>
            <p:ph idx="1"/>
          </p:nvPr>
        </p:nvSpPr>
        <p:spPr>
          <a:xfrm>
            <a:off x="3887388" y="987423"/>
            <a:ext cx="4629149"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2EF402-D20D-4A25-AA7F-3CECC99438E8}"/>
              </a:ext>
            </a:extLst>
          </p:cNvPr>
          <p:cNvSpPr txBox="1">
            <a:spLocks noGrp="1"/>
          </p:cNvSpPr>
          <p:nvPr>
            <p:ph type="body" idx="2"/>
          </p:nvPr>
        </p:nvSpPr>
        <p:spPr>
          <a:xfrm>
            <a:off x="629838" y="2057400"/>
            <a:ext cx="2949177"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8537C441-E8ED-44E2-9435-A7D276E9664C}"/>
              </a:ext>
            </a:extLst>
          </p:cNvPr>
          <p:cNvSpPr txBox="1">
            <a:spLocks noGrp="1"/>
          </p:cNvSpPr>
          <p:nvPr>
            <p:ph type="dt" sz="half" idx="7"/>
          </p:nvPr>
        </p:nvSpPr>
        <p:spPr/>
        <p:txBody>
          <a:bodyPr/>
          <a:lstStyle>
            <a:lvl1pPr>
              <a:defRPr/>
            </a:lvl1pPr>
          </a:lstStyle>
          <a:p>
            <a:pPr lvl="0"/>
            <a:fld id="{D3B0F3C1-F17D-41D8-90D9-D9495DC5CF4E}" type="datetime1">
              <a:rPr lang="en-GB"/>
              <a:pPr lvl="0"/>
              <a:t>22/11/2023</a:t>
            </a:fld>
            <a:endParaRPr lang="en-GB"/>
          </a:p>
        </p:txBody>
      </p:sp>
      <p:sp>
        <p:nvSpPr>
          <p:cNvPr id="6" name="Footer Placeholder 5">
            <a:extLst>
              <a:ext uri="{FF2B5EF4-FFF2-40B4-BE49-F238E27FC236}">
                <a16:creationId xmlns:a16="http://schemas.microsoft.com/office/drawing/2014/main" id="{F339E603-DF1D-429B-AFBD-3F2E7C010155}"/>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6B6C1B2F-AEE9-44A4-9074-4483A9698184}"/>
              </a:ext>
            </a:extLst>
          </p:cNvPr>
          <p:cNvSpPr txBox="1">
            <a:spLocks noGrp="1"/>
          </p:cNvSpPr>
          <p:nvPr>
            <p:ph type="sldNum" sz="quarter" idx="8"/>
          </p:nvPr>
        </p:nvSpPr>
        <p:spPr/>
        <p:txBody>
          <a:bodyPr/>
          <a:lstStyle>
            <a:lvl1pPr>
              <a:defRPr/>
            </a:lvl1pPr>
          </a:lstStyle>
          <a:p>
            <a:pPr lvl="0"/>
            <a:fld id="{6BA43B3E-42C1-4E2D-8EEA-783BB0A04B04}" type="slidenum">
              <a:t>‹#›</a:t>
            </a:fld>
            <a:endParaRPr lang="en-GB"/>
          </a:p>
        </p:txBody>
      </p:sp>
    </p:spTree>
    <p:extLst>
      <p:ext uri="{BB962C8B-B14F-4D97-AF65-F5344CB8AC3E}">
        <p14:creationId xmlns:p14="http://schemas.microsoft.com/office/powerpoint/2010/main" val="298231198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79ADF-D1D2-4051-835E-47EA2A6B95EE}"/>
              </a:ext>
            </a:extLst>
          </p:cNvPr>
          <p:cNvSpPr txBox="1">
            <a:spLocks noGrp="1"/>
          </p:cNvSpPr>
          <p:nvPr>
            <p:ph type="title"/>
          </p:nvPr>
        </p:nvSpPr>
        <p:spPr>
          <a:xfrm>
            <a:off x="629838" y="457200"/>
            <a:ext cx="2949177"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EFDDBDA9-8606-498D-A1C3-C38CA1AD72DE}"/>
              </a:ext>
            </a:extLst>
          </p:cNvPr>
          <p:cNvSpPr txBox="1">
            <a:spLocks noGrp="1"/>
          </p:cNvSpPr>
          <p:nvPr>
            <p:ph type="pic" idx="1"/>
          </p:nvPr>
        </p:nvSpPr>
        <p:spPr>
          <a:xfrm>
            <a:off x="3887388" y="987423"/>
            <a:ext cx="4629149" cy="4873623"/>
          </a:xfrm>
        </p:spPr>
        <p:txBody>
          <a:bodyPr/>
          <a:lstStyle>
            <a:lvl1pPr marL="0" indent="0">
              <a:buNone/>
              <a:defRPr sz="3200"/>
            </a:lvl1pPr>
          </a:lstStyle>
          <a:p>
            <a:pPr lvl="0"/>
            <a:r>
              <a:rPr lang="en-US"/>
              <a:t>Click icon to add picture</a:t>
            </a:r>
          </a:p>
        </p:txBody>
      </p:sp>
      <p:sp>
        <p:nvSpPr>
          <p:cNvPr id="4" name="Text Placeholder 3">
            <a:extLst>
              <a:ext uri="{FF2B5EF4-FFF2-40B4-BE49-F238E27FC236}">
                <a16:creationId xmlns:a16="http://schemas.microsoft.com/office/drawing/2014/main" id="{31036735-D01A-4D8C-807A-6125DDB4E22C}"/>
              </a:ext>
            </a:extLst>
          </p:cNvPr>
          <p:cNvSpPr txBox="1">
            <a:spLocks noGrp="1"/>
          </p:cNvSpPr>
          <p:nvPr>
            <p:ph type="body" idx="2"/>
          </p:nvPr>
        </p:nvSpPr>
        <p:spPr>
          <a:xfrm>
            <a:off x="629838" y="2057400"/>
            <a:ext cx="2949177"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53C42D0B-1E8A-4728-810F-0B95D6A0E168}"/>
              </a:ext>
            </a:extLst>
          </p:cNvPr>
          <p:cNvSpPr txBox="1">
            <a:spLocks noGrp="1"/>
          </p:cNvSpPr>
          <p:nvPr>
            <p:ph type="dt" sz="half" idx="7"/>
          </p:nvPr>
        </p:nvSpPr>
        <p:spPr/>
        <p:txBody>
          <a:bodyPr/>
          <a:lstStyle>
            <a:lvl1pPr>
              <a:defRPr/>
            </a:lvl1pPr>
          </a:lstStyle>
          <a:p>
            <a:pPr lvl="0"/>
            <a:fld id="{9F60796B-1158-4476-9DD8-BEE19C43ED1C}" type="datetime1">
              <a:rPr lang="en-GB"/>
              <a:pPr lvl="0"/>
              <a:t>22/11/2023</a:t>
            </a:fld>
            <a:endParaRPr lang="en-GB"/>
          </a:p>
        </p:txBody>
      </p:sp>
      <p:sp>
        <p:nvSpPr>
          <p:cNvPr id="6" name="Footer Placeholder 5">
            <a:extLst>
              <a:ext uri="{FF2B5EF4-FFF2-40B4-BE49-F238E27FC236}">
                <a16:creationId xmlns:a16="http://schemas.microsoft.com/office/drawing/2014/main" id="{A3295081-04D3-439C-A1CC-CF387E9296AB}"/>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DF30FC74-15FF-48D3-9BD5-864003CD4AC2}"/>
              </a:ext>
            </a:extLst>
          </p:cNvPr>
          <p:cNvSpPr txBox="1">
            <a:spLocks noGrp="1"/>
          </p:cNvSpPr>
          <p:nvPr>
            <p:ph type="sldNum" sz="quarter" idx="8"/>
          </p:nvPr>
        </p:nvSpPr>
        <p:spPr/>
        <p:txBody>
          <a:bodyPr/>
          <a:lstStyle>
            <a:lvl1pPr>
              <a:defRPr/>
            </a:lvl1pPr>
          </a:lstStyle>
          <a:p>
            <a:pPr lvl="0"/>
            <a:fld id="{28F74CEC-AADE-457B-A64E-609FB480B3CB}" type="slidenum">
              <a:t>‹#›</a:t>
            </a:fld>
            <a:endParaRPr lang="en-GB"/>
          </a:p>
        </p:txBody>
      </p:sp>
    </p:spTree>
    <p:extLst>
      <p:ext uri="{BB962C8B-B14F-4D97-AF65-F5344CB8AC3E}">
        <p14:creationId xmlns:p14="http://schemas.microsoft.com/office/powerpoint/2010/main" val="103511494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C83D37-DBA9-4F7C-8CE3-9E67D0C52CA5}"/>
              </a:ext>
            </a:extLst>
          </p:cNvPr>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D00B453C-029A-468D-9AEA-3C7DA019A5C9}"/>
              </a:ext>
            </a:extLst>
          </p:cNvPr>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EF8077-7A2F-4C70-8C89-AB2F1FC24ECB}"/>
              </a:ext>
            </a:extLst>
          </p:cNvPr>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ct val="0"/>
              </a:spcBef>
              <a:spcAft>
                <a:spcPct val="0"/>
              </a:spcAft>
              <a:buNone/>
              <a:defRPr lang="en-GB" sz="1200" b="0" i="0" u="none" strike="noStrike" kern="1200" cap="none" spc="0" baseline="0">
                <a:solidFill>
                  <a:srgbClr val="898989"/>
                </a:solidFill>
                <a:uFillTx/>
                <a:latin typeface="Calibri"/>
              </a:defRPr>
            </a:lvl1pPr>
          </a:lstStyle>
          <a:p>
            <a:pPr lvl="0"/>
            <a:fld id="{C88FD3E0-A5C1-4BFE-9FAB-A66650BFE9DB}" type="datetime1">
              <a:rPr lang="en-GB"/>
              <a:pPr lvl="0"/>
              <a:t>22/11/2023</a:t>
            </a:fld>
            <a:endParaRPr lang="en-GB"/>
          </a:p>
        </p:txBody>
      </p:sp>
      <p:sp>
        <p:nvSpPr>
          <p:cNvPr id="5" name="Footer Placeholder 4">
            <a:extLst>
              <a:ext uri="{FF2B5EF4-FFF2-40B4-BE49-F238E27FC236}">
                <a16:creationId xmlns:a16="http://schemas.microsoft.com/office/drawing/2014/main" id="{4D6A4CF6-85CB-44F4-AB0E-98A35E181A87}"/>
              </a:ext>
            </a:extLst>
          </p:cNvPr>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noAutofit/>
          </a:bodyPr>
          <a:lstStyle>
            <a:lvl1pPr marL="0" marR="0" lvl="0" indent="0" algn="ctr" defTabSz="457200" rtl="0" fontAlgn="auto" hangingPunct="1">
              <a:lnSpc>
                <a:spcPct val="100000"/>
              </a:lnSpc>
              <a:spcBef>
                <a:spcPct val="0"/>
              </a:spcBef>
              <a:spcAft>
                <a:spcPct val="0"/>
              </a:spcAft>
              <a:buNone/>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665AA702-5F83-4CC5-BEFB-7E6A4025C88A}"/>
              </a:ext>
            </a:extLst>
          </p:cNvPr>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ct val="0"/>
              </a:spcBef>
              <a:spcAft>
                <a:spcPct val="0"/>
              </a:spcAft>
              <a:buNone/>
              <a:defRPr lang="en-GB" sz="1200" b="0" i="0" u="none" strike="noStrike" kern="1200" cap="none" spc="0" baseline="0">
                <a:solidFill>
                  <a:srgbClr val="898989"/>
                </a:solidFill>
                <a:uFillTx/>
                <a:latin typeface="Calibri"/>
              </a:defRPr>
            </a:lvl1pPr>
          </a:lstStyle>
          <a:p>
            <a:pPr lvl="0"/>
            <a:fld id="{0EBD877A-3D97-456F-AC32-359541DA8A92}"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marL="0" marR="0" lvl="0" indent="0" algn="l" defTabSz="914400" rtl="0" fontAlgn="auto" hangingPunct="1">
        <a:lnSpc>
          <a:spcPct val="90000"/>
        </a:lnSpc>
        <a:spcBef>
          <a:spcPct val="0"/>
        </a:spcBef>
        <a:spcAft>
          <a:spcPct val="0"/>
        </a:spcAft>
        <a:buNone/>
        <a:defRPr lang="en-US" sz="4400" b="0" i="0" u="none" strike="noStrike" kern="1200" cap="none" spc="0" baseline="0">
          <a:solidFill>
            <a:srgbClr val="000000"/>
          </a:solidFill>
          <a:uFillTx/>
          <a:latin typeface="Calibri Light" panose="020F0302020204030204"/>
        </a:defRPr>
      </a:lvl1pPr>
    </p:titleStyle>
    <p:bodyStyle>
      <a:lvl1pPr marL="228600" marR="0" lvl="0" indent="-228600" algn="l" defTabSz="914400" rtl="0" fontAlgn="auto" hangingPunct="1">
        <a:lnSpc>
          <a:spcPct val="90000"/>
        </a:lnSpc>
        <a:spcBef>
          <a:spcPts val="1000"/>
        </a:spcBef>
        <a:spcAft>
          <a:spcPct val="0"/>
        </a:spcAft>
        <a:buSzTx/>
        <a:buFont typeface="Arial" pitchFamily="34"/>
        <a:buChar char="•"/>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ct val="0"/>
        </a:spcAft>
        <a:buSzTx/>
        <a:buFont typeface="Arial" pitchFamily="34"/>
        <a:buChar char="•"/>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ct val="0"/>
        </a:spcAft>
        <a:buSzTx/>
        <a:buFont typeface="Arial" pitchFamily="34"/>
        <a:buChar char="•"/>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ct val="0"/>
        </a:spcAft>
        <a:buSzTx/>
        <a:buFont typeface="Arial" pitchFamily="34"/>
        <a:buChar char="•"/>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ct val="0"/>
        </a:spcAft>
        <a:buSzTx/>
        <a:buFont typeface="Arial" pitchFamily="34"/>
        <a:buChar char="•"/>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8A2FE6-C198-F878-5397-E733C70321C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F29CAD-A775-FA6E-CE3C-68CCE3A303D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AD2214-7428-8670-A617-E2CB6FCA591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AD1FB9-CEDF-41F8-A3ED-D16C8E274232}" type="datetimeFigureOut">
              <a:rPr lang="en-GB" smtClean="0"/>
              <a:t>22/11/2023</a:t>
            </a:fld>
            <a:endParaRPr lang="en-GB"/>
          </a:p>
        </p:txBody>
      </p:sp>
      <p:sp>
        <p:nvSpPr>
          <p:cNvPr id="5" name="Footer Placeholder 4">
            <a:extLst>
              <a:ext uri="{FF2B5EF4-FFF2-40B4-BE49-F238E27FC236}">
                <a16:creationId xmlns:a16="http://schemas.microsoft.com/office/drawing/2014/main" id="{089206D7-B9E3-CC62-31FE-DA2C8ED1FF6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CE0FFA-700C-6567-521E-A8380387920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A53DA-B8D3-49EA-818C-A2D918197E03}" type="slidenum">
              <a:rPr lang="en-GB" smtClean="0"/>
              <a:t>‹#›</a:t>
            </a:fld>
            <a:endParaRPr lang="en-GB"/>
          </a:p>
        </p:txBody>
      </p:sp>
    </p:spTree>
    <p:extLst>
      <p:ext uri="{BB962C8B-B14F-4D97-AF65-F5344CB8AC3E}">
        <p14:creationId xmlns:p14="http://schemas.microsoft.com/office/powerpoint/2010/main" val="7183584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C84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52F515-40BB-2ABC-5A28-B0AC93EB371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6E45C7-409B-8C68-E236-4E00A0B93D7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2A3532-01BC-AF96-A097-04129470828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372FC3-E26C-46EC-9922-08689648BB07}" type="datetimeFigureOut">
              <a:rPr lang="en-GB" smtClean="0"/>
              <a:t>22/11/2023</a:t>
            </a:fld>
            <a:endParaRPr lang="en-GB"/>
          </a:p>
        </p:txBody>
      </p:sp>
      <p:sp>
        <p:nvSpPr>
          <p:cNvPr id="5" name="Footer Placeholder 4">
            <a:extLst>
              <a:ext uri="{FF2B5EF4-FFF2-40B4-BE49-F238E27FC236}">
                <a16:creationId xmlns:a16="http://schemas.microsoft.com/office/drawing/2014/main" id="{EB2585B3-2E7E-93ED-06C3-82A2B6233AA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6D5D05-9BE3-7DAB-8FCE-CEBA8DC9B2F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499E9-EEA2-4445-AC42-A767D4EF3062}" type="slidenum">
              <a:rPr lang="en-GB" smtClean="0"/>
              <a:t>‹#›</a:t>
            </a:fld>
            <a:endParaRPr lang="en-GB"/>
          </a:p>
        </p:txBody>
      </p:sp>
    </p:spTree>
    <p:extLst>
      <p:ext uri="{BB962C8B-B14F-4D97-AF65-F5344CB8AC3E}">
        <p14:creationId xmlns:p14="http://schemas.microsoft.com/office/powerpoint/2010/main" val="28726202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BFB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7415EB-57C2-4B21-B13E-BC627323A761}"/>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D8A190-677C-474C-3D14-4F828504AC3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78C675-D8C6-0631-121A-AE7C3AFB754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DCAFF-2E9D-484D-B65A-8B779A2D33E7}" type="datetimeFigureOut">
              <a:rPr lang="en-GB" smtClean="0"/>
              <a:t>22/11/2023</a:t>
            </a:fld>
            <a:endParaRPr lang="en-GB"/>
          </a:p>
        </p:txBody>
      </p:sp>
      <p:sp>
        <p:nvSpPr>
          <p:cNvPr id="5" name="Footer Placeholder 4">
            <a:extLst>
              <a:ext uri="{FF2B5EF4-FFF2-40B4-BE49-F238E27FC236}">
                <a16:creationId xmlns:a16="http://schemas.microsoft.com/office/drawing/2014/main" id="{76C6D6D5-AFD6-C2F3-58B1-5E466B6A57E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88F4997-ECF3-15B2-6B35-08176F335DD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B4E67-53C4-42EA-A794-B563E3B0567E}" type="slidenum">
              <a:rPr lang="en-GB" smtClean="0"/>
              <a:t>‹#›</a:t>
            </a:fld>
            <a:endParaRPr lang="en-GB"/>
          </a:p>
        </p:txBody>
      </p:sp>
    </p:spTree>
    <p:extLst>
      <p:ext uri="{BB962C8B-B14F-4D97-AF65-F5344CB8AC3E}">
        <p14:creationId xmlns:p14="http://schemas.microsoft.com/office/powerpoint/2010/main" val="214622209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9413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C5F2DF-3ED0-1E78-A6CE-C9A8E2C5047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339433-DE57-BC1C-F85B-07FFDAB4C8A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25E703-D999-A814-F0DC-4A00759E421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4AFC1A-CB63-4DF2-A5E6-61AF2430B093}" type="datetimeFigureOut">
              <a:rPr lang="en-GB" smtClean="0"/>
              <a:t>22/11/2023</a:t>
            </a:fld>
            <a:endParaRPr lang="en-GB"/>
          </a:p>
        </p:txBody>
      </p:sp>
      <p:sp>
        <p:nvSpPr>
          <p:cNvPr id="5" name="Footer Placeholder 4">
            <a:extLst>
              <a:ext uri="{FF2B5EF4-FFF2-40B4-BE49-F238E27FC236}">
                <a16:creationId xmlns:a16="http://schemas.microsoft.com/office/drawing/2014/main" id="{92D283BE-4F1E-6566-ED09-B1787ECA243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F4DB0DE-9569-D38E-7FE0-DAF180EAE96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C25CC6-BF3F-46F4-BD17-519F221F4D53}" type="slidenum">
              <a:rPr lang="en-GB" smtClean="0"/>
              <a:t>‹#›</a:t>
            </a:fld>
            <a:endParaRPr lang="en-GB"/>
          </a:p>
        </p:txBody>
      </p:sp>
    </p:spTree>
    <p:extLst>
      <p:ext uri="{BB962C8B-B14F-4D97-AF65-F5344CB8AC3E}">
        <p14:creationId xmlns:p14="http://schemas.microsoft.com/office/powerpoint/2010/main" val="36150844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207BB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9EFE88-6BE2-CB29-53E5-6ADF79BA7FC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D337D9-0E61-E079-BC85-E3E6C914303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10F02F-FA85-4471-A9D1-765335D74FC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A26EAB-D8E5-48DD-977C-C5067CC5E38E}" type="datetimeFigureOut">
              <a:rPr lang="en-GB" smtClean="0"/>
              <a:t>22/11/2023</a:t>
            </a:fld>
            <a:endParaRPr lang="en-GB"/>
          </a:p>
        </p:txBody>
      </p:sp>
      <p:sp>
        <p:nvSpPr>
          <p:cNvPr id="5" name="Footer Placeholder 4">
            <a:extLst>
              <a:ext uri="{FF2B5EF4-FFF2-40B4-BE49-F238E27FC236}">
                <a16:creationId xmlns:a16="http://schemas.microsoft.com/office/drawing/2014/main" id="{67A9A460-6DDD-E89E-DDB5-426C9995727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2B862FA-13A3-BFF9-A05C-4D24BD175A7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37D15-D0F5-4E6D-A64D-1913143A7E36}" type="slidenum">
              <a:rPr lang="en-GB" smtClean="0"/>
              <a:t>‹#›</a:t>
            </a:fld>
            <a:endParaRPr lang="en-GB"/>
          </a:p>
        </p:txBody>
      </p:sp>
    </p:spTree>
    <p:extLst>
      <p:ext uri="{BB962C8B-B14F-4D97-AF65-F5344CB8AC3E}">
        <p14:creationId xmlns:p14="http://schemas.microsoft.com/office/powerpoint/2010/main" val="320204776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dysguiechydagofal.cymru/media/1834/gft-l2-hsc-principles-and-contexts-w-27052021.pdf" TargetMode="External"/><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8.emf"/><Relationship Id="rId5" Type="http://schemas.openxmlformats.org/officeDocument/2006/relationships/image" Target="../media/image27.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31.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www.youtube.com/watch?v=8fTmAWKTzEs" TargetMode="External"/><Relationship Id="rId5" Type="http://schemas.openxmlformats.org/officeDocument/2006/relationships/image" Target="../media/image3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2.png"/><Relationship Id="rId5" Type="http://schemas.openxmlformats.org/officeDocument/2006/relationships/image" Target="../media/image28.emf"/><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hyperlink" Target="https://resources.wjec.co.uk/default.aspx" TargetMode="Externa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3.png"/><Relationship Id="rId11" Type="http://schemas.openxmlformats.org/officeDocument/2006/relationships/image" Target="../media/image3.png"/><Relationship Id="rId5" Type="http://schemas.openxmlformats.org/officeDocument/2006/relationships/hyperlink" Target="https://www.wjec.co.uk/home/subscribe-for-updates/" TargetMode="External"/><Relationship Id="rId10" Type="http://schemas.openxmlformats.org/officeDocument/2006/relationships/hyperlink" Target="https://www.dysguiechydagofal.cymru/adnoddau/" TargetMode="External"/><Relationship Id="rId4" Type="http://schemas.openxmlformats.org/officeDocument/2006/relationships/notesSlide" Target="../notesSlides/notesSlide27.xml"/><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wjec.co.uk/home/administration/results-grade-boundaries-and-prs/results-statistics-archive/" TargetMode="External"/><Relationship Id="rId5" Type="http://schemas.openxmlformats.org/officeDocument/2006/relationships/hyperlink" Target="https://www.wjecservices.co.uk/MarkToUMS/default.aspx"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102">
    <p:spTree>
      <p:nvGrpSpPr>
        <p:cNvPr id="1" name=""/>
        <p:cNvGrpSpPr/>
        <p:nvPr/>
      </p:nvGrpSpPr>
      <p:grpSpPr>
        <a:xfrm>
          <a:off x="0" y="0"/>
          <a:ext cx="0" cy="0"/>
          <a:chOff x="0" y="0"/>
          <a:chExt cx="0" cy="0"/>
        </a:xfrm>
      </p:grpSpPr>
      <p:cxnSp>
        <p:nvCxnSpPr>
          <p:cNvPr id="3" name="Straight Connector 3">
            <a:extLst>
              <a:ext uri="{FF2B5EF4-FFF2-40B4-BE49-F238E27FC236}">
                <a16:creationId xmlns:a16="http://schemas.microsoft.com/office/drawing/2014/main" id="{C9C33CC3-25B1-4C9B-B796-BCFB2298D8D2}"/>
              </a:ext>
            </a:extLst>
          </p:cNvPr>
          <p:cNvCxnSpPr/>
          <p:nvPr/>
        </p:nvCxnSpPr>
        <p:spPr>
          <a:xfrm>
            <a:off x="0" y="3804288"/>
            <a:ext cx="9144000" cy="0"/>
          </a:xfrm>
          <a:prstGeom prst="straightConnector1">
            <a:avLst/>
          </a:prstGeom>
          <a:noFill/>
          <a:ln w="19046" cap="flat">
            <a:solidFill>
              <a:srgbClr val="00B0F0"/>
            </a:solidFill>
            <a:prstDash val="solid"/>
            <a:miter/>
          </a:ln>
        </p:spPr>
      </p:cxnSp>
      <p:sp>
        <p:nvSpPr>
          <p:cNvPr id="5" name="TextBox 2">
            <a:extLst>
              <a:ext uri="{FF2B5EF4-FFF2-40B4-BE49-F238E27FC236}">
                <a16:creationId xmlns:a16="http://schemas.microsoft.com/office/drawing/2014/main" id="{573FD25D-A7A6-47DA-B6D2-69DA0A386A3F}"/>
              </a:ext>
            </a:extLst>
          </p:cNvPr>
          <p:cNvSpPr txBox="1"/>
          <p:nvPr/>
        </p:nvSpPr>
        <p:spPr>
          <a:xfrm>
            <a:off x="130999" y="3944780"/>
            <a:ext cx="8705052" cy="1922160"/>
          </a:xfrm>
          <a:prstGeom prst="rect">
            <a:avLst/>
          </a:prstGeom>
          <a:noFill/>
          <a:ln cap="flat">
            <a:noFill/>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ct val="0"/>
              </a:spcBef>
              <a:spcAft>
                <a:spcPct val="0"/>
              </a:spcAft>
              <a:buNone/>
              <a:defRPr sz="1800" b="0" i="0" u="none" strike="noStrike" kern="0" cap="none" spc="0" baseline="0">
                <a:solidFill>
                  <a:srgbClr val="000000"/>
                </a:solidFill>
                <a:uFillTx/>
              </a:defRPr>
            </a:pPr>
            <a:r>
              <a:rPr lang="1106" sz="2400" b="0" i="0" u="none" strike="noStrike" kern="1200" cap="none" spc="0" baseline="0" dirty="0">
                <a:solidFill>
                  <a:srgbClr val="207BB9"/>
                </a:solidFill>
                <a:uFillTx/>
                <a:latin typeface="Lato" pitchFamily="34"/>
                <a:ea typeface="Lato" pitchFamily="34"/>
                <a:cs typeface="Lato" pitchFamily="34"/>
              </a:rPr>
              <a:t>CBAC Lefel 2 Iechyd a Gofal Cymdeithasol</a:t>
            </a:r>
            <a:r>
              <a:rPr lang="1106" sz="2400" dirty="0">
                <a:solidFill>
                  <a:srgbClr val="207BB9"/>
                </a:solidFill>
                <a:latin typeface="Lato" pitchFamily="34"/>
                <a:ea typeface="Lato" pitchFamily="34"/>
                <a:cs typeface="Lato" pitchFamily="34"/>
              </a:rPr>
              <a:t>: Egwyddorion a Chyd-destunau</a:t>
            </a:r>
            <a:endParaRPr lang="en-GB" sz="2400" b="0" i="0" u="none" strike="noStrike" kern="1200" cap="none" spc="0" baseline="0" dirty="0">
              <a:solidFill>
                <a:srgbClr val="207BB9"/>
              </a:solidFill>
              <a:uFillTx/>
              <a:latin typeface="Lato" pitchFamily="34"/>
              <a:ea typeface="Lato" pitchFamily="34"/>
              <a:cs typeface="Lato" pitchFamily="34"/>
            </a:endParaRPr>
          </a:p>
          <a:p>
            <a:pPr marL="0" marR="0" lvl="0" indent="0" algn="ctr" defTabSz="457200" rtl="0" fontAlgn="auto" hangingPunct="1">
              <a:lnSpc>
                <a:spcPct val="100000"/>
              </a:lnSpc>
              <a:spcBef>
                <a:spcPct val="0"/>
              </a:spcBef>
              <a:spcAft>
                <a:spcPct val="0"/>
              </a:spcAft>
              <a:buNone/>
              <a:defRPr sz="1800" b="0" i="0" u="none" strike="noStrike" kern="0" cap="none" spc="0" baseline="0">
                <a:solidFill>
                  <a:srgbClr val="000000"/>
                </a:solidFill>
                <a:uFillTx/>
              </a:defRPr>
            </a:pPr>
            <a:r>
              <a:rPr lang="1106" sz="2400" b="0" i="0" u="none" strike="noStrike" kern="1200" cap="none" spc="0" baseline="0" dirty="0">
                <a:solidFill>
                  <a:srgbClr val="207BB9"/>
                </a:solidFill>
                <a:uFillTx/>
                <a:latin typeface="Lato" pitchFamily="34"/>
                <a:ea typeface="Lato" pitchFamily="34"/>
                <a:cs typeface="Lato" pitchFamily="34"/>
              </a:rPr>
              <a:t>Adborth ar asesiadau haf 2023</a:t>
            </a:r>
          </a:p>
          <a:p>
            <a:pPr marL="0" marR="0" lvl="0" indent="0" algn="ctr" defTabSz="457200" rtl="0" fontAlgn="auto" hangingPunct="1">
              <a:lnSpc>
                <a:spcPct val="100000"/>
              </a:lnSpc>
              <a:spcBef>
                <a:spcPct val="0"/>
              </a:spcBef>
              <a:spcAft>
                <a:spcPct val="0"/>
              </a:spcAft>
              <a:buNone/>
              <a:defRPr sz="1800" b="0" i="0" u="none" strike="noStrike" kern="0" cap="none" spc="0" baseline="0">
                <a:solidFill>
                  <a:srgbClr val="000000"/>
                </a:solidFill>
                <a:uFillTx/>
              </a:defRPr>
            </a:pPr>
            <a:r>
              <a:rPr lang="1106" sz="2400" b="0" i="0" u="none" strike="noStrike" kern="1200" cap="none" spc="0" baseline="0" dirty="0">
                <a:solidFill>
                  <a:srgbClr val="207BB9"/>
                </a:solidFill>
                <a:uFillTx/>
                <a:latin typeface="Lato" pitchFamily="34"/>
                <a:ea typeface="Lato" pitchFamily="34"/>
                <a:cs typeface="Lato" pitchFamily="34"/>
              </a:rPr>
              <a:t>Dysgu Proffesiynol wedi'i recordio ymlaen llaw</a:t>
            </a:r>
          </a:p>
          <a:p>
            <a:pPr marL="0" marR="0" lvl="0" indent="0" algn="ctr" defTabSz="457200" rtl="0" fontAlgn="auto" hangingPunct="1">
              <a:lnSpc>
                <a:spcPct val="100000"/>
              </a:lnSpc>
              <a:spcBef>
                <a:spcPct val="0"/>
              </a:spcBef>
              <a:spcAft>
                <a:spcPct val="0"/>
              </a:spcAft>
              <a:buNone/>
              <a:defRPr sz="1800" b="0" i="0" u="none" strike="noStrike" kern="0" cap="none" spc="0" baseline="0">
                <a:solidFill>
                  <a:srgbClr val="000000"/>
                </a:solidFill>
                <a:uFillTx/>
              </a:defRPr>
            </a:pPr>
            <a:r>
              <a:rPr lang="1106" sz="2400" b="0" i="0" u="none" strike="noStrike" kern="1200" cap="none" spc="0" baseline="0" dirty="0">
                <a:solidFill>
                  <a:srgbClr val="207BB9"/>
                </a:solidFill>
                <a:uFillTx/>
                <a:latin typeface="Lato" pitchFamily="34"/>
                <a:ea typeface="Lato" pitchFamily="34"/>
                <a:cs typeface="Lato" pitchFamily="34"/>
              </a:rPr>
              <a:t>Hydref 2023</a:t>
            </a:r>
          </a:p>
        </p:txBody>
      </p:sp>
      <p:pic>
        <p:nvPicPr>
          <p:cNvPr id="6" name="Content Placeholder 4" descr="WJEC Western Avenue Building blue overlay">
            <a:extLst>
              <a:ext uri="{FF2B5EF4-FFF2-40B4-BE49-F238E27FC236}">
                <a16:creationId xmlns:a16="http://schemas.microsoft.com/office/drawing/2014/main" id="{12B3189F-B228-FB4F-DEA4-3817EB4D7536}"/>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16689" y="367523"/>
            <a:ext cx="8299047" cy="3370881"/>
          </a:xfrm>
          <a:prstGeom prst="rect">
            <a:avLst/>
          </a:prstGeom>
          <a:noFill/>
          <a:ln>
            <a:noFill/>
          </a:ln>
        </p:spPr>
      </p:pic>
      <p:pic>
        <p:nvPicPr>
          <p:cNvPr id="8" name="Audio 7">
            <a:hlinkClick r:id="" action="ppaction://media"/>
            <a:extLst>
              <a:ext uri="{FF2B5EF4-FFF2-40B4-BE49-F238E27FC236}">
                <a16:creationId xmlns:a16="http://schemas.microsoft.com/office/drawing/2014/main" id="{20B487AF-05EF-9BF1-5FE3-F8675025608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0802"/>
    </mc:Choice>
    <mc:Fallback xmlns="">
      <p:transition spd="slow" advTm="20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0BFE2-C900-CA8A-29DB-2D6FAE49502D}"/>
              </a:ext>
            </a:extLst>
          </p:cNvPr>
          <p:cNvSpPr>
            <a:spLocks noGrp="1"/>
          </p:cNvSpPr>
          <p:nvPr>
            <p:ph type="title"/>
          </p:nvPr>
        </p:nvSpPr>
        <p:spPr>
          <a:xfrm>
            <a:off x="119364" y="18257"/>
            <a:ext cx="7886700" cy="1325559"/>
          </a:xfrm>
        </p:spPr>
        <p:txBody>
          <a:bodyPr/>
          <a:lstStyle/>
          <a:p>
            <a:pPr>
              <a:defRPr b="0" i="0"/>
            </a:pPr>
            <a:r>
              <a:rPr lang="1106" b="1">
                <a:solidFill>
                  <a:srgbClr val="00B0F0"/>
                </a:solidFill>
              </a:rPr>
              <a:t>Uned 1: Cwestiwn 3(b)</a:t>
            </a:r>
            <a:endParaRPr lang="en-GB" b="1">
              <a:solidFill>
                <a:srgbClr val="00B0F0"/>
              </a:solidFill>
            </a:endParaRPr>
          </a:p>
        </p:txBody>
      </p:sp>
      <p:pic>
        <p:nvPicPr>
          <p:cNvPr id="5" name="Picture 4" descr="A black text on a white background&#10;&#10;Description automatically generated">
            <a:extLst>
              <a:ext uri="{FF2B5EF4-FFF2-40B4-BE49-F238E27FC236}">
                <a16:creationId xmlns:a16="http://schemas.microsoft.com/office/drawing/2014/main" id="{7FEF4F4D-E68F-2DEC-A8EA-4A20546286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64" y="1430372"/>
            <a:ext cx="5325218" cy="3534268"/>
          </a:xfrm>
          <a:prstGeom prst="rect">
            <a:avLst/>
          </a:prstGeom>
        </p:spPr>
      </p:pic>
      <p:sp>
        <p:nvSpPr>
          <p:cNvPr id="6" name="TextBox 5">
            <a:extLst>
              <a:ext uri="{FF2B5EF4-FFF2-40B4-BE49-F238E27FC236}">
                <a16:creationId xmlns:a16="http://schemas.microsoft.com/office/drawing/2014/main" id="{8938B9B0-D4D4-149C-A711-97E0F0FFA4E3}"/>
              </a:ext>
            </a:extLst>
          </p:cNvPr>
          <p:cNvSpPr txBox="1"/>
          <p:nvPr/>
        </p:nvSpPr>
        <p:spPr>
          <a:xfrm>
            <a:off x="5323115" y="1932972"/>
            <a:ext cx="3210635" cy="4210447"/>
          </a:xfrm>
          <a:prstGeom prst="rect">
            <a:avLst/>
          </a:prstGeom>
          <a:noFill/>
        </p:spPr>
        <p:txBody>
          <a:bodyPr wrap="square" rtlCol="0">
            <a:spAutoFit/>
          </a:bodyPr>
          <a:lstStyle/>
          <a:p>
            <a:pPr>
              <a:defRPr b="0" i="0"/>
            </a:pPr>
            <a:r>
              <a:rPr lang="1106" dirty="0"/>
              <a:t>Roedd y cwestiwn hwn yn heriol i lawer o ymgeiswyr oedd yn ei chael hi'n anodd cysylltu hunangysyniad â diwylliant.</a:t>
            </a:r>
          </a:p>
          <a:p>
            <a:pPr>
              <a:defRPr b="0" i="0"/>
            </a:pPr>
            <a:r>
              <a:rPr lang="1106" dirty="0"/>
              <a:t>Mae angen gwneud mwy o waith ar ddatblygu gwybodaeth a dealltwriaeth ymgeiswyr o hunangysyniad.</a:t>
            </a:r>
          </a:p>
          <a:p>
            <a:pPr>
              <a:defRPr b="0" i="0"/>
            </a:pPr>
            <a:r>
              <a:rPr lang="1106" dirty="0"/>
              <a:t>Mae cefnogaeth i'w chael ar dudalennau 14 ac 15 o'r Canllawiau Addysgu Lefel 2 ar wefan dysguiechydagofal.cymru</a:t>
            </a:r>
          </a:p>
          <a:p>
            <a:pPr>
              <a:defRPr b="0" i="0"/>
            </a:pPr>
            <a:r>
              <a:rPr lang="1106" dirty="0">
                <a:hlinkClick r:id="rId6"/>
              </a:rPr>
              <a:t>gft-l2-hsc-principles-and-contexts-e-27052021.pdf (dysguiechydagofal.cymru)</a:t>
            </a:r>
            <a:endParaRPr lang="en-GB" dirty="0">
              <a:highlight>
                <a:srgbClr val="FFFF00"/>
              </a:highlight>
            </a:endParaRPr>
          </a:p>
        </p:txBody>
      </p:sp>
      <p:pic>
        <p:nvPicPr>
          <p:cNvPr id="9" name="Audio 8">
            <a:hlinkClick r:id="" action="ppaction://media"/>
            <a:extLst>
              <a:ext uri="{FF2B5EF4-FFF2-40B4-BE49-F238E27FC236}">
                <a16:creationId xmlns:a16="http://schemas.microsoft.com/office/drawing/2014/main" id="{FC7A2834-D6D6-FE23-7862-E3417CAC2A5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0110675"/>
      </p:ext>
    </p:extLst>
  </p:cSld>
  <p:clrMapOvr>
    <a:masterClrMapping/>
  </p:clrMapOvr>
  <mc:AlternateContent xmlns:mc="http://schemas.openxmlformats.org/markup-compatibility/2006" xmlns:p14="http://schemas.microsoft.com/office/powerpoint/2010/main">
    <mc:Choice Requires="p14">
      <p:transition spd="slow" p14:dur="2000" advTm="25377"/>
    </mc:Choice>
    <mc:Fallback xmlns="">
      <p:transition spd="slow" advTm="25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310E-2AE1-FA1D-0A8E-F2BBC3DEA31D}"/>
              </a:ext>
            </a:extLst>
          </p:cNvPr>
          <p:cNvSpPr>
            <a:spLocks noGrp="1"/>
          </p:cNvSpPr>
          <p:nvPr>
            <p:ph type="title"/>
          </p:nvPr>
        </p:nvSpPr>
        <p:spPr>
          <a:xfrm>
            <a:off x="188812" y="122061"/>
            <a:ext cx="7886700" cy="1325559"/>
          </a:xfrm>
        </p:spPr>
        <p:txBody>
          <a:bodyPr/>
          <a:lstStyle/>
          <a:p>
            <a:pPr>
              <a:defRPr b="0" i="0"/>
            </a:pPr>
            <a:r>
              <a:rPr lang="1106" b="1">
                <a:solidFill>
                  <a:srgbClr val="00B0F0"/>
                </a:solidFill>
              </a:rPr>
              <a:t>Uned 1: Cwestiwn 3 (b)</a:t>
            </a:r>
            <a:endParaRPr lang="en-GB" b="1">
              <a:solidFill>
                <a:srgbClr val="00B0F0"/>
              </a:solidFill>
            </a:endParaRPr>
          </a:p>
        </p:txBody>
      </p:sp>
      <p:pic>
        <p:nvPicPr>
          <p:cNvPr id="7" name="Picture 6" descr="A close-up of a paper&#10;&#10;Description automatically generated">
            <a:extLst>
              <a:ext uri="{FF2B5EF4-FFF2-40B4-BE49-F238E27FC236}">
                <a16:creationId xmlns:a16="http://schemas.microsoft.com/office/drawing/2014/main" id="{67ACC4E4-F1A5-5E6C-D060-54EDF3A6D0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119" y="1447620"/>
            <a:ext cx="3838477" cy="2969110"/>
          </a:xfrm>
          <a:prstGeom prst="rect">
            <a:avLst/>
          </a:prstGeom>
        </p:spPr>
      </p:pic>
      <p:pic>
        <p:nvPicPr>
          <p:cNvPr id="10" name="Picture 9" descr="A close-up of a note&#10;&#10;Description automatically generated">
            <a:extLst>
              <a:ext uri="{FF2B5EF4-FFF2-40B4-BE49-F238E27FC236}">
                <a16:creationId xmlns:a16="http://schemas.microsoft.com/office/drawing/2014/main" id="{9DDB02F6-059D-3196-7CF5-10A475C460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1425728"/>
            <a:ext cx="4005759" cy="3045982"/>
          </a:xfrm>
          <a:prstGeom prst="rect">
            <a:avLst/>
          </a:prstGeom>
        </p:spPr>
      </p:pic>
      <p:sp>
        <p:nvSpPr>
          <p:cNvPr id="11" name="Speech Bubble: Oval 10">
            <a:extLst>
              <a:ext uri="{FF2B5EF4-FFF2-40B4-BE49-F238E27FC236}">
                <a16:creationId xmlns:a16="http://schemas.microsoft.com/office/drawing/2014/main" id="{7D4962DF-FAF2-232D-83E9-BFA0B4F190A2}"/>
              </a:ext>
            </a:extLst>
          </p:cNvPr>
          <p:cNvSpPr/>
          <p:nvPr/>
        </p:nvSpPr>
        <p:spPr>
          <a:xfrm>
            <a:off x="437334" y="4471710"/>
            <a:ext cx="3838476" cy="2264229"/>
          </a:xfrm>
          <a:prstGeom prst="wedgeEllipseCallout">
            <a:avLst>
              <a:gd name="adj1" fmla="val 37732"/>
              <a:gd name="adj2" fmla="val -65063"/>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b="0" i="0"/>
            </a:pPr>
            <a:r>
              <a:rPr lang="1106" sz="1400" dirty="0"/>
              <a:t>5 marc: ymateb da a chytbwys; effaith negyddol – ddim yn ffitio i mewn, gwahaniaethu yn ei erbyn; effaith gadarnhaol – ymdeimlad o berthyn, gwneud ffrindiau. Ychydig yn brin o fanylion i ennill marciau llawn.</a:t>
            </a:r>
          </a:p>
        </p:txBody>
      </p:sp>
      <p:sp>
        <p:nvSpPr>
          <p:cNvPr id="4" name="Speech Bubble: Oval 3">
            <a:extLst>
              <a:ext uri="{FF2B5EF4-FFF2-40B4-BE49-F238E27FC236}">
                <a16:creationId xmlns:a16="http://schemas.microsoft.com/office/drawing/2014/main" id="{806AFF33-5326-424F-D3D8-D92CACAA4AE7}"/>
              </a:ext>
            </a:extLst>
          </p:cNvPr>
          <p:cNvSpPr/>
          <p:nvPr/>
        </p:nvSpPr>
        <p:spPr>
          <a:xfrm>
            <a:off x="4764505" y="4572000"/>
            <a:ext cx="3516231" cy="1626419"/>
          </a:xfrm>
          <a:prstGeom prst="wedgeEllipseCallout">
            <a:avLst>
              <a:gd name="adj1" fmla="val 39826"/>
              <a:gd name="adj2" fmla="val -87232"/>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b="0" i="0"/>
            </a:pPr>
            <a:r>
              <a:rPr lang="1106" sz="1400" dirty="0"/>
              <a:t>1 marc: ymateb sylfaenol iawn sy'n cyfeirio at ddiwylliant iaith yn effeithio ar hunangysyniad ond nid yw'n ddigon clir i ennill mwy nag 1 marc</a:t>
            </a:r>
          </a:p>
        </p:txBody>
      </p:sp>
      <p:pic>
        <p:nvPicPr>
          <p:cNvPr id="15" name="Audio 14">
            <a:hlinkClick r:id="" action="ppaction://media"/>
            <a:extLst>
              <a:ext uri="{FF2B5EF4-FFF2-40B4-BE49-F238E27FC236}">
                <a16:creationId xmlns:a16="http://schemas.microsoft.com/office/drawing/2014/main" id="{244C2BB9-7488-D4AF-6A2F-325035369E7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847023358"/>
      </p:ext>
    </p:extLst>
  </p:cSld>
  <p:clrMapOvr>
    <a:masterClrMapping/>
  </p:clrMapOvr>
  <mc:AlternateContent xmlns:mc="http://schemas.openxmlformats.org/markup-compatibility/2006" xmlns:p14="http://schemas.microsoft.com/office/powerpoint/2010/main">
    <mc:Choice Requires="p14">
      <p:transition spd="slow" p14:dur="2000" advTm="53118"/>
    </mc:Choice>
    <mc:Fallback xmlns="">
      <p:transition spd="slow" advTm="53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E97C0-03CE-991E-1AC4-AF739D88C641}"/>
              </a:ext>
            </a:extLst>
          </p:cNvPr>
          <p:cNvSpPr>
            <a:spLocks noGrp="1"/>
          </p:cNvSpPr>
          <p:nvPr>
            <p:ph type="title"/>
          </p:nvPr>
        </p:nvSpPr>
        <p:spPr>
          <a:xfrm>
            <a:off x="154088" y="110485"/>
            <a:ext cx="7886700" cy="1325559"/>
          </a:xfrm>
        </p:spPr>
        <p:txBody>
          <a:bodyPr/>
          <a:lstStyle/>
          <a:p>
            <a:pPr>
              <a:defRPr b="0" i="0"/>
            </a:pPr>
            <a:r>
              <a:rPr lang="1106" b="1">
                <a:solidFill>
                  <a:srgbClr val="00B0F0"/>
                </a:solidFill>
              </a:rPr>
              <a:t>Uned 1: Cwestiwn 3 (c)</a:t>
            </a:r>
            <a:endParaRPr lang="en-GB" b="1">
              <a:solidFill>
                <a:srgbClr val="00B0F0"/>
              </a:solidFill>
            </a:endParaRPr>
          </a:p>
        </p:txBody>
      </p:sp>
      <p:pic>
        <p:nvPicPr>
          <p:cNvPr id="5" name="Picture 4" descr="A screenshot of a white text&#10;&#10;Description automatically generated">
            <a:extLst>
              <a:ext uri="{FF2B5EF4-FFF2-40B4-BE49-F238E27FC236}">
                <a16:creationId xmlns:a16="http://schemas.microsoft.com/office/drawing/2014/main" id="{E5718E39-7602-4B37-57FE-3D14BB30F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220" y="1752611"/>
            <a:ext cx="5544324" cy="4163006"/>
          </a:xfrm>
          <a:prstGeom prst="rect">
            <a:avLst/>
          </a:prstGeom>
        </p:spPr>
      </p:pic>
      <p:sp>
        <p:nvSpPr>
          <p:cNvPr id="6" name="TextBox 5">
            <a:extLst>
              <a:ext uri="{FF2B5EF4-FFF2-40B4-BE49-F238E27FC236}">
                <a16:creationId xmlns:a16="http://schemas.microsoft.com/office/drawing/2014/main" id="{6C9E7597-9330-826F-1DC6-4A596EF88ACA}"/>
              </a:ext>
            </a:extLst>
          </p:cNvPr>
          <p:cNvSpPr txBox="1"/>
          <p:nvPr/>
        </p:nvSpPr>
        <p:spPr>
          <a:xfrm>
            <a:off x="6493397" y="1979271"/>
            <a:ext cx="2189803" cy="2837475"/>
          </a:xfrm>
          <a:prstGeom prst="rect">
            <a:avLst/>
          </a:prstGeom>
          <a:noFill/>
        </p:spPr>
        <p:txBody>
          <a:bodyPr wrap="square" rtlCol="0">
            <a:spAutoFit/>
          </a:bodyPr>
          <a:lstStyle/>
          <a:p>
            <a:pPr>
              <a:defRPr b="0" i="0"/>
            </a:pPr>
            <a:r>
              <a:rPr lang="1106" dirty="0">
                <a:solidFill>
                  <a:srgbClr val="00B0F0"/>
                </a:solidFill>
              </a:rPr>
              <a:t>Sylw gan yr Uwch Arholwr:</a:t>
            </a:r>
          </a:p>
          <a:p>
            <a:pPr>
              <a:defRPr b="0" i="0"/>
            </a:pPr>
            <a:r>
              <a:rPr lang="1106" dirty="0">
                <a:solidFill>
                  <a:srgbClr val="00B0F0"/>
                </a:solidFill>
              </a:rPr>
              <a:t>Rhoddwyd marciau llawn i ymgeiswyr oedd yn asesu'r effaith ac yn rhoi effeithiau cadarnhaol a negyddol dechrau teulu ar iechyd a llesiant rhiant. </a:t>
            </a:r>
            <a:endParaRPr lang="en-GB" dirty="0">
              <a:solidFill>
                <a:srgbClr val="00B0F0"/>
              </a:solidFill>
            </a:endParaRPr>
          </a:p>
        </p:txBody>
      </p:sp>
      <p:pic>
        <p:nvPicPr>
          <p:cNvPr id="12" name="Audio 11">
            <a:hlinkClick r:id="" action="ppaction://media"/>
            <a:extLst>
              <a:ext uri="{FF2B5EF4-FFF2-40B4-BE49-F238E27FC236}">
                <a16:creationId xmlns:a16="http://schemas.microsoft.com/office/drawing/2014/main" id="{C68A10C9-E3A9-122C-7BE4-BFF3DFF67B5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53934485"/>
      </p:ext>
    </p:extLst>
  </p:cSld>
  <p:clrMapOvr>
    <a:masterClrMapping/>
  </p:clrMapOvr>
  <mc:AlternateContent xmlns:mc="http://schemas.openxmlformats.org/markup-compatibility/2006" xmlns:p14="http://schemas.microsoft.com/office/powerpoint/2010/main">
    <mc:Choice Requires="p14">
      <p:transition spd="slow" p14:dur="2000" advTm="22912"/>
    </mc:Choice>
    <mc:Fallback xmlns="">
      <p:transition spd="slow" advTm="2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FF4D5-1851-3D0B-FEEF-380B29C8DCF7}"/>
              </a:ext>
            </a:extLst>
          </p:cNvPr>
          <p:cNvSpPr>
            <a:spLocks noGrp="1"/>
          </p:cNvSpPr>
          <p:nvPr>
            <p:ph type="title"/>
          </p:nvPr>
        </p:nvSpPr>
        <p:spPr>
          <a:xfrm>
            <a:off x="200387" y="18257"/>
            <a:ext cx="7886700" cy="1325559"/>
          </a:xfrm>
        </p:spPr>
        <p:txBody>
          <a:bodyPr>
            <a:normAutofit/>
          </a:bodyPr>
          <a:lstStyle/>
          <a:p>
            <a:pPr>
              <a:defRPr b="0" i="0"/>
            </a:pPr>
            <a:r>
              <a:rPr lang="1106" b="1">
                <a:solidFill>
                  <a:srgbClr val="00B0F0"/>
                </a:solidFill>
              </a:rPr>
              <a:t>Uned 1: Cwestiwn 3 (c)</a:t>
            </a:r>
            <a:endParaRPr lang="en-GB" b="1">
              <a:solidFill>
                <a:srgbClr val="00B0F0"/>
              </a:solidFill>
            </a:endParaRPr>
          </a:p>
        </p:txBody>
      </p:sp>
      <p:pic>
        <p:nvPicPr>
          <p:cNvPr id="7" name="Picture 6" descr="A test paper with writing on it&#10;&#10;Description automatically generated with medium confidence">
            <a:extLst>
              <a:ext uri="{FF2B5EF4-FFF2-40B4-BE49-F238E27FC236}">
                <a16:creationId xmlns:a16="http://schemas.microsoft.com/office/drawing/2014/main" id="{E6B1B5B7-3773-2544-6D65-7FF7AD7639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701" y="1528840"/>
            <a:ext cx="4829849" cy="4934639"/>
          </a:xfrm>
          <a:prstGeom prst="rect">
            <a:avLst/>
          </a:prstGeom>
        </p:spPr>
      </p:pic>
      <p:sp>
        <p:nvSpPr>
          <p:cNvPr id="8" name="Speech Bubble: Oval 7">
            <a:extLst>
              <a:ext uri="{FF2B5EF4-FFF2-40B4-BE49-F238E27FC236}">
                <a16:creationId xmlns:a16="http://schemas.microsoft.com/office/drawing/2014/main" id="{088CFDB0-DDA6-B0AD-D2AF-B8B17B02B905}"/>
              </a:ext>
            </a:extLst>
          </p:cNvPr>
          <p:cNvSpPr/>
          <p:nvPr/>
        </p:nvSpPr>
        <p:spPr>
          <a:xfrm>
            <a:off x="6057751" y="2006604"/>
            <a:ext cx="2670839" cy="4220576"/>
          </a:xfrm>
          <a:prstGeom prst="wedgeEllipseCallout">
            <a:avLst>
              <a:gd name="adj1" fmla="val -72454"/>
              <a:gd name="adj2" fmla="val 11083"/>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b="0" i="0"/>
            </a:pPr>
            <a:r>
              <a:rPr lang="1106" sz="1400"/>
              <a:t>4 marc: mae'r ymgeisydd hwn yn deall y gair gorchymyn ac yn rhoi effeithiau cadarnhaol a negyddol ar iechyd a llesiant y rhieni, ond nid oes digon o fanylion yn yr ymateb i ennill marc ym Mand 3. </a:t>
            </a:r>
          </a:p>
        </p:txBody>
      </p:sp>
      <p:pic>
        <p:nvPicPr>
          <p:cNvPr id="10" name="Audio 9">
            <a:hlinkClick r:id="" action="ppaction://media"/>
            <a:extLst>
              <a:ext uri="{FF2B5EF4-FFF2-40B4-BE49-F238E27FC236}">
                <a16:creationId xmlns:a16="http://schemas.microsoft.com/office/drawing/2014/main" id="{F3D87E7C-50D5-D1BC-8136-76E637E42E5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48434563"/>
      </p:ext>
    </p:extLst>
  </p:cSld>
  <p:clrMapOvr>
    <a:masterClrMapping/>
  </p:clrMapOvr>
  <mc:AlternateContent xmlns:mc="http://schemas.openxmlformats.org/markup-compatibility/2006" xmlns:p14="http://schemas.microsoft.com/office/powerpoint/2010/main">
    <mc:Choice Requires="p14">
      <p:transition spd="slow" p14:dur="2000" advTm="25760"/>
    </mc:Choice>
    <mc:Fallback xmlns="">
      <p:transition spd="slow" advTm="25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D232F-6274-2CF4-1433-70EFBAE122AF}"/>
              </a:ext>
            </a:extLst>
          </p:cNvPr>
          <p:cNvSpPr>
            <a:spLocks noGrp="1"/>
          </p:cNvSpPr>
          <p:nvPr>
            <p:ph type="title"/>
          </p:nvPr>
        </p:nvSpPr>
        <p:spPr>
          <a:xfrm>
            <a:off x="107790" y="0"/>
            <a:ext cx="7886700" cy="1325559"/>
          </a:xfrm>
        </p:spPr>
        <p:txBody>
          <a:bodyPr/>
          <a:lstStyle/>
          <a:p>
            <a:pPr>
              <a:defRPr b="0" i="0"/>
            </a:pPr>
            <a:r>
              <a:rPr lang="1106" b="1">
                <a:solidFill>
                  <a:srgbClr val="00B0F0"/>
                </a:solidFill>
              </a:rPr>
              <a:t>Uned 1: Cwestiwn 3 (c)</a:t>
            </a:r>
            <a:endParaRPr lang="en-GB" b="1">
              <a:solidFill>
                <a:srgbClr val="00B0F0"/>
              </a:solidFill>
            </a:endParaRPr>
          </a:p>
        </p:txBody>
      </p:sp>
      <p:pic>
        <p:nvPicPr>
          <p:cNvPr id="5" name="Picture 4" descr="A paper with black ink writing&#10;&#10;Description automatically generated">
            <a:extLst>
              <a:ext uri="{FF2B5EF4-FFF2-40B4-BE49-F238E27FC236}">
                <a16:creationId xmlns:a16="http://schemas.microsoft.com/office/drawing/2014/main" id="{78B89029-876D-E49E-72F8-6FAD10F748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441" y="1666158"/>
            <a:ext cx="4867954" cy="4220164"/>
          </a:xfrm>
          <a:prstGeom prst="rect">
            <a:avLst/>
          </a:prstGeom>
        </p:spPr>
      </p:pic>
      <p:sp>
        <p:nvSpPr>
          <p:cNvPr id="6" name="Speech Bubble: Oval 5">
            <a:extLst>
              <a:ext uri="{FF2B5EF4-FFF2-40B4-BE49-F238E27FC236}">
                <a16:creationId xmlns:a16="http://schemas.microsoft.com/office/drawing/2014/main" id="{711294F0-7E15-FFCF-CF88-1C8B7DFFE3A0}"/>
              </a:ext>
            </a:extLst>
          </p:cNvPr>
          <p:cNvSpPr/>
          <p:nvPr/>
        </p:nvSpPr>
        <p:spPr>
          <a:xfrm>
            <a:off x="6057751" y="2006604"/>
            <a:ext cx="2670839" cy="4220576"/>
          </a:xfrm>
          <a:prstGeom prst="wedgeEllipseCallout">
            <a:avLst>
              <a:gd name="adj1" fmla="val -72454"/>
              <a:gd name="adj2" fmla="val 11083"/>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b="0" i="0"/>
            </a:pPr>
            <a:r>
              <a:rPr lang="1106" sz="1400"/>
              <a:t>4 marc: mae'r ymgeisydd hwn yn mynd i'r afael â 3 effaith negyddol ar iechyd a llesiant rhieni ac yn ffurfio peth barn (dan straen a phryderus) ond mae diffyg cydbwysedd a manylion i ennill marc ym Mand 3. </a:t>
            </a:r>
          </a:p>
        </p:txBody>
      </p:sp>
      <p:pic>
        <p:nvPicPr>
          <p:cNvPr id="9" name="Audio 8">
            <a:hlinkClick r:id="" action="ppaction://media"/>
            <a:extLst>
              <a:ext uri="{FF2B5EF4-FFF2-40B4-BE49-F238E27FC236}">
                <a16:creationId xmlns:a16="http://schemas.microsoft.com/office/drawing/2014/main" id="{E504068C-AB66-64FC-49D4-76AAF0274C7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34623564"/>
      </p:ext>
    </p:extLst>
  </p:cSld>
  <p:clrMapOvr>
    <a:masterClrMapping/>
  </p:clrMapOvr>
  <mc:AlternateContent xmlns:mc="http://schemas.openxmlformats.org/markup-compatibility/2006" xmlns:p14="http://schemas.microsoft.com/office/powerpoint/2010/main">
    <mc:Choice Requires="p14">
      <p:transition spd="slow" p14:dur="2000" advTm="14721"/>
    </mc:Choice>
    <mc:Fallback xmlns="">
      <p:transition spd="slow" advTm="14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AFF59-8829-4CEB-36D9-7A191F20B412}"/>
              </a:ext>
            </a:extLst>
          </p:cNvPr>
          <p:cNvSpPr>
            <a:spLocks noGrp="1"/>
          </p:cNvSpPr>
          <p:nvPr>
            <p:ph type="title"/>
          </p:nvPr>
        </p:nvSpPr>
        <p:spPr>
          <a:xfrm>
            <a:off x="107789" y="18257"/>
            <a:ext cx="7886700" cy="1325559"/>
          </a:xfrm>
        </p:spPr>
        <p:txBody>
          <a:bodyPr/>
          <a:lstStyle/>
          <a:p>
            <a:pPr>
              <a:defRPr b="0" i="0"/>
            </a:pPr>
            <a:r>
              <a:rPr lang="1106" b="1">
                <a:solidFill>
                  <a:srgbClr val="00B0F0"/>
                </a:solidFill>
              </a:rPr>
              <a:t>Uned 1: Cwestiwn 4(c) </a:t>
            </a:r>
            <a:endParaRPr lang="en-GB" b="1">
              <a:solidFill>
                <a:srgbClr val="00B0F0"/>
              </a:solidFill>
            </a:endParaRPr>
          </a:p>
        </p:txBody>
      </p:sp>
      <p:pic>
        <p:nvPicPr>
          <p:cNvPr id="5" name="Picture 4" descr="A black and white text on a white background&#10;&#10;Description automatically generated">
            <a:extLst>
              <a:ext uri="{FF2B5EF4-FFF2-40B4-BE49-F238E27FC236}">
                <a16:creationId xmlns:a16="http://schemas.microsoft.com/office/drawing/2014/main" id="{C0C41552-D001-497A-3F79-4F046C71C2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748" y="1543356"/>
            <a:ext cx="5401429" cy="3400900"/>
          </a:xfrm>
          <a:prstGeom prst="rect">
            <a:avLst/>
          </a:prstGeom>
        </p:spPr>
      </p:pic>
      <p:sp>
        <p:nvSpPr>
          <p:cNvPr id="6" name="TextBox 5">
            <a:extLst>
              <a:ext uri="{FF2B5EF4-FFF2-40B4-BE49-F238E27FC236}">
                <a16:creationId xmlns:a16="http://schemas.microsoft.com/office/drawing/2014/main" id="{F164A2D3-D601-A733-37D5-981E14560DD9}"/>
              </a:ext>
            </a:extLst>
          </p:cNvPr>
          <p:cNvSpPr txBox="1"/>
          <p:nvPr/>
        </p:nvSpPr>
        <p:spPr>
          <a:xfrm>
            <a:off x="5710132" y="2089644"/>
            <a:ext cx="2969048" cy="2837475"/>
          </a:xfrm>
          <a:prstGeom prst="rect">
            <a:avLst/>
          </a:prstGeom>
          <a:noFill/>
        </p:spPr>
        <p:txBody>
          <a:bodyPr wrap="square" rtlCol="0">
            <a:spAutoFit/>
          </a:bodyPr>
          <a:lstStyle/>
          <a:p>
            <a:pPr>
              <a:defRPr b="0" i="0"/>
            </a:pPr>
            <a:r>
              <a:rPr lang="1106" b="1">
                <a:solidFill>
                  <a:srgbClr val="00B0F0"/>
                </a:solidFill>
              </a:rPr>
              <a:t>Sylw gan yr Uwch Arholwr:</a:t>
            </a:r>
          </a:p>
          <a:p>
            <a:pPr>
              <a:defRPr b="0" i="0"/>
            </a:pPr>
            <a:r>
              <a:rPr lang="1106" b="1">
                <a:solidFill>
                  <a:srgbClr val="00B0F0"/>
                </a:solidFill>
              </a:rPr>
              <a:t>4c roedd llawer o ymgeiswyr yn drysu rhwng polisi cynhwysiant a chael ei gynnwys ac yn rhoi manylion sylfaenol am Aled yn gwneud ffrindiau</a:t>
            </a:r>
            <a:r>
              <a:rPr lang="1106" b="0">
                <a:solidFill>
                  <a:srgbClr val="00B0F0"/>
                </a:solidFill>
              </a:rPr>
              <a:t> </a:t>
            </a:r>
            <a:r>
              <a:rPr lang="1106" b="1">
                <a:solidFill>
                  <a:srgbClr val="00B0F0"/>
                </a:solidFill>
              </a:rPr>
              <a:t>Roedd angen iddyn nhw asesu sut byddai Aled yn gallu elwa ar y coleg yn gweithredu polisi o'r fath.</a:t>
            </a:r>
            <a:endParaRPr lang="en-GB" b="1">
              <a:solidFill>
                <a:srgbClr val="00B0F0"/>
              </a:solidFill>
            </a:endParaRPr>
          </a:p>
        </p:txBody>
      </p:sp>
      <p:pic>
        <p:nvPicPr>
          <p:cNvPr id="9" name="Audio 8">
            <a:hlinkClick r:id="" action="ppaction://media"/>
            <a:extLst>
              <a:ext uri="{FF2B5EF4-FFF2-40B4-BE49-F238E27FC236}">
                <a16:creationId xmlns:a16="http://schemas.microsoft.com/office/drawing/2014/main" id="{01E4AA51-BA43-CD34-0D9A-D02D3A0F36E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46310621"/>
      </p:ext>
    </p:extLst>
  </p:cSld>
  <p:clrMapOvr>
    <a:masterClrMapping/>
  </p:clrMapOvr>
  <mc:AlternateContent xmlns:mc="http://schemas.openxmlformats.org/markup-compatibility/2006" xmlns:p14="http://schemas.microsoft.com/office/powerpoint/2010/main">
    <mc:Choice Requires="p14">
      <p:transition spd="slow" p14:dur="2000" advTm="16889"/>
    </mc:Choice>
    <mc:Fallback xmlns="">
      <p:transition spd="slow" advTm="16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0BFC-E1D8-35C4-4D76-B49AC131306C}"/>
              </a:ext>
            </a:extLst>
          </p:cNvPr>
          <p:cNvSpPr>
            <a:spLocks noGrp="1"/>
          </p:cNvSpPr>
          <p:nvPr>
            <p:ph type="title"/>
          </p:nvPr>
        </p:nvSpPr>
        <p:spPr>
          <a:xfrm>
            <a:off x="177238" y="168359"/>
            <a:ext cx="7886700" cy="1325559"/>
          </a:xfrm>
        </p:spPr>
        <p:txBody>
          <a:bodyPr/>
          <a:lstStyle/>
          <a:p>
            <a:pPr>
              <a:defRPr b="0" i="0"/>
            </a:pPr>
            <a:r>
              <a:rPr lang="1106" b="1">
                <a:solidFill>
                  <a:srgbClr val="00B0F0"/>
                </a:solidFill>
              </a:rPr>
              <a:t>Uned 1: Cwestiwn 4(c) </a:t>
            </a:r>
            <a:endParaRPr lang="en-GB" b="1">
              <a:solidFill>
                <a:srgbClr val="00B0F0"/>
              </a:solidFill>
            </a:endParaRPr>
          </a:p>
        </p:txBody>
      </p:sp>
      <p:pic>
        <p:nvPicPr>
          <p:cNvPr id="5" name="Picture 4" descr="A close-up of a paper&#10;&#10;Description automatically generated">
            <a:extLst>
              <a:ext uri="{FF2B5EF4-FFF2-40B4-BE49-F238E27FC236}">
                <a16:creationId xmlns:a16="http://schemas.microsoft.com/office/drawing/2014/main" id="{91D07856-E9EE-430F-300E-EF4FA17F5E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0849" y="1524889"/>
            <a:ext cx="3944165" cy="1554001"/>
          </a:xfrm>
          <a:prstGeom prst="rect">
            <a:avLst/>
          </a:prstGeom>
        </p:spPr>
      </p:pic>
      <p:pic>
        <p:nvPicPr>
          <p:cNvPr id="7" name="Picture 6" descr="A paper with writing on it&#10;&#10;Description automatically generated">
            <a:extLst>
              <a:ext uri="{FF2B5EF4-FFF2-40B4-BE49-F238E27FC236}">
                <a16:creationId xmlns:a16="http://schemas.microsoft.com/office/drawing/2014/main" id="{D0473C60-0763-69B9-FD96-29ABEA35F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25974"/>
            <a:ext cx="5010849" cy="5039428"/>
          </a:xfrm>
          <a:prstGeom prst="rect">
            <a:avLst/>
          </a:prstGeom>
        </p:spPr>
      </p:pic>
      <p:sp>
        <p:nvSpPr>
          <p:cNvPr id="3" name="Speech Bubble: Oval 2">
            <a:extLst>
              <a:ext uri="{FF2B5EF4-FFF2-40B4-BE49-F238E27FC236}">
                <a16:creationId xmlns:a16="http://schemas.microsoft.com/office/drawing/2014/main" id="{B9A3CACF-F387-0A15-8440-47E25769A6F6}"/>
              </a:ext>
            </a:extLst>
          </p:cNvPr>
          <p:cNvSpPr/>
          <p:nvPr/>
        </p:nvSpPr>
        <p:spPr>
          <a:xfrm>
            <a:off x="5683171" y="3078890"/>
            <a:ext cx="3044142" cy="1111145"/>
          </a:xfrm>
          <a:prstGeom prst="wedgeEllipseCallout">
            <a:avLst>
              <a:gd name="adj1" fmla="val -59932"/>
              <a:gd name="adj2" fmla="val -53565"/>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b="0" i="0"/>
            </a:pPr>
            <a:r>
              <a:rPr lang="1106" sz="1400"/>
              <a:t>1 marc am ddealltwriaeth sylfaenol o'r coleg yn darparu lle diogel a chyfforddus i Aled.</a:t>
            </a:r>
          </a:p>
        </p:txBody>
      </p:sp>
      <p:sp>
        <p:nvSpPr>
          <p:cNvPr id="4" name="Speech Bubble: Oval 3">
            <a:extLst>
              <a:ext uri="{FF2B5EF4-FFF2-40B4-BE49-F238E27FC236}">
                <a16:creationId xmlns:a16="http://schemas.microsoft.com/office/drawing/2014/main" id="{E5CE1E4E-2A77-1162-36FC-AB2E0E51742D}"/>
              </a:ext>
            </a:extLst>
          </p:cNvPr>
          <p:cNvSpPr/>
          <p:nvPr/>
        </p:nvSpPr>
        <p:spPr>
          <a:xfrm>
            <a:off x="4817818" y="4221966"/>
            <a:ext cx="4239535" cy="2445971"/>
          </a:xfrm>
          <a:prstGeom prst="wedgeEllipseCallout">
            <a:avLst>
              <a:gd name="adj1" fmla="val -53405"/>
              <a:gd name="adj2" fmla="val -48646"/>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b="0" i="0"/>
            </a:pPr>
            <a:r>
              <a:rPr lang="1106" sz="1400" dirty="0"/>
              <a:t>5 marc am ddealltwriaeth dda o'r coleg yn darparu lle diogel i fyfyrwyr, gan wneud iddyn nhw deimlo eu bod yn cael eu parchu a'u gwerthfawrogi, sydd yn ei dro yn gwneud i Aled deimlo ei fod yn cael ei barchu ac yn ei helpu yn gymdeithasol, gan roi hwb i'w hunanhyder. Mae gwybodaeth yn amlwg wedi'i chymhwyso yn yr ateb hwn.</a:t>
            </a:r>
          </a:p>
        </p:txBody>
      </p:sp>
      <p:pic>
        <p:nvPicPr>
          <p:cNvPr id="15" name="Audio 14">
            <a:hlinkClick r:id="" action="ppaction://media"/>
            <a:extLst>
              <a:ext uri="{FF2B5EF4-FFF2-40B4-BE49-F238E27FC236}">
                <a16:creationId xmlns:a16="http://schemas.microsoft.com/office/drawing/2014/main" id="{375BCA62-3B0A-9379-8CEA-54407BA522C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4822537"/>
      </p:ext>
    </p:extLst>
  </p:cSld>
  <p:clrMapOvr>
    <a:masterClrMapping/>
  </p:clrMapOvr>
  <mc:AlternateContent xmlns:mc="http://schemas.openxmlformats.org/markup-compatibility/2006" xmlns:p14="http://schemas.microsoft.com/office/powerpoint/2010/main">
    <mc:Choice Requires="p14">
      <p:transition spd="slow" p14:dur="2000" advTm="54977"/>
    </mc:Choice>
    <mc:Fallback xmlns="">
      <p:transition spd="slow" advTm="54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38787-A5EB-1D11-42E9-2D5311E1E725}"/>
              </a:ext>
            </a:extLst>
          </p:cNvPr>
          <p:cNvSpPr>
            <a:spLocks noGrp="1"/>
          </p:cNvSpPr>
          <p:nvPr>
            <p:ph type="title"/>
          </p:nvPr>
        </p:nvSpPr>
        <p:spPr>
          <a:xfrm>
            <a:off x="0" y="18257"/>
            <a:ext cx="7886700" cy="1325559"/>
          </a:xfrm>
        </p:spPr>
        <p:txBody>
          <a:bodyPr/>
          <a:lstStyle/>
          <a:p>
            <a:pPr>
              <a:defRPr b="0" i="0"/>
            </a:pPr>
            <a:r>
              <a:rPr lang="1106" b="1">
                <a:solidFill>
                  <a:srgbClr val="00B0F0"/>
                </a:solidFill>
              </a:rPr>
              <a:t>Uned 1: Cwestiwn 5(b)</a:t>
            </a:r>
            <a:endParaRPr lang="en-GB" b="1">
              <a:solidFill>
                <a:srgbClr val="00B0F0"/>
              </a:solidFill>
            </a:endParaRPr>
          </a:p>
        </p:txBody>
      </p:sp>
      <p:pic>
        <p:nvPicPr>
          <p:cNvPr id="5" name="Picture 4" descr="A screenshot of a computer&#10;&#10;Description automatically generated">
            <a:extLst>
              <a:ext uri="{FF2B5EF4-FFF2-40B4-BE49-F238E27FC236}">
                <a16:creationId xmlns:a16="http://schemas.microsoft.com/office/drawing/2014/main" id="{2B13552B-8875-C45A-AFDD-8C985825CC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514" y="1547844"/>
            <a:ext cx="3706074" cy="3197776"/>
          </a:xfrm>
          <a:prstGeom prst="rect">
            <a:avLst/>
          </a:prstGeom>
        </p:spPr>
      </p:pic>
      <p:pic>
        <p:nvPicPr>
          <p:cNvPr id="7" name="Picture 6" descr="A close-up of a paper&#10;&#10;Description automatically generated">
            <a:extLst>
              <a:ext uri="{FF2B5EF4-FFF2-40B4-BE49-F238E27FC236}">
                <a16:creationId xmlns:a16="http://schemas.microsoft.com/office/drawing/2014/main" id="{370796A4-D27A-F76C-E37D-CDD0069426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6223" y="1456902"/>
            <a:ext cx="4012663" cy="5382841"/>
          </a:xfrm>
          <a:prstGeom prst="rect">
            <a:avLst/>
          </a:prstGeom>
        </p:spPr>
      </p:pic>
      <p:sp>
        <p:nvSpPr>
          <p:cNvPr id="8" name="Speech Bubble: Oval 7">
            <a:extLst>
              <a:ext uri="{FF2B5EF4-FFF2-40B4-BE49-F238E27FC236}">
                <a16:creationId xmlns:a16="http://schemas.microsoft.com/office/drawing/2014/main" id="{856C25FE-C2F9-091F-C215-A0896D0490D0}"/>
              </a:ext>
            </a:extLst>
          </p:cNvPr>
          <p:cNvSpPr/>
          <p:nvPr/>
        </p:nvSpPr>
        <p:spPr>
          <a:xfrm>
            <a:off x="483961" y="4838218"/>
            <a:ext cx="3706073" cy="2001525"/>
          </a:xfrm>
          <a:prstGeom prst="wedgeEllipseCallout">
            <a:avLst>
              <a:gd name="adj1" fmla="val 63875"/>
              <a:gd name="adj2" fmla="val -79588"/>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b="0" i="0"/>
            </a:pPr>
            <a:r>
              <a:rPr lang="1106" sz="1400"/>
              <a:t>Marciau llawn am werthusiad da iawn o'r pwyntiau negyddol a'r pwyntiau cadarnhaol (wedi'u hesbonio), mewn perthynas ag iechyd emosiynol, corfforol a chymdeithasol, yn ogystal â'r peryglon a allai effeithio ar iechyd a llesiant.</a:t>
            </a:r>
          </a:p>
        </p:txBody>
      </p:sp>
      <p:pic>
        <p:nvPicPr>
          <p:cNvPr id="13" name="Audio 12">
            <a:hlinkClick r:id="" action="ppaction://media"/>
            <a:extLst>
              <a:ext uri="{FF2B5EF4-FFF2-40B4-BE49-F238E27FC236}">
                <a16:creationId xmlns:a16="http://schemas.microsoft.com/office/drawing/2014/main" id="{68834578-E157-A329-C96A-8D0449C6C4B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68177685"/>
      </p:ext>
    </p:extLst>
  </p:cSld>
  <p:clrMapOvr>
    <a:masterClrMapping/>
  </p:clrMapOvr>
  <mc:AlternateContent xmlns:mc="http://schemas.openxmlformats.org/markup-compatibility/2006" xmlns:p14="http://schemas.microsoft.com/office/powerpoint/2010/main">
    <mc:Choice Requires="p14">
      <p:transition spd="slow" p14:dur="2000" advTm="25499"/>
    </mc:Choice>
    <mc:Fallback xmlns="">
      <p:transition spd="slow" advTm="25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C30C-6C88-A66B-39A4-AB53EBDF960D}"/>
              </a:ext>
            </a:extLst>
          </p:cNvPr>
          <p:cNvSpPr>
            <a:spLocks noGrp="1"/>
          </p:cNvSpPr>
          <p:nvPr>
            <p:ph type="title"/>
          </p:nvPr>
        </p:nvSpPr>
        <p:spPr>
          <a:xfrm>
            <a:off x="269835" y="156785"/>
            <a:ext cx="7886700" cy="1325559"/>
          </a:xfrm>
        </p:spPr>
        <p:txBody>
          <a:bodyPr/>
          <a:lstStyle/>
          <a:p>
            <a:pPr>
              <a:defRPr b="0" i="0"/>
            </a:pPr>
            <a:r>
              <a:rPr lang="1106" b="1">
                <a:solidFill>
                  <a:srgbClr val="00B0F0"/>
                </a:solidFill>
              </a:rPr>
              <a:t>Uned 1: Cwestiwn 7</a:t>
            </a:r>
            <a:endParaRPr lang="en-GB" b="1">
              <a:solidFill>
                <a:srgbClr val="00B0F0"/>
              </a:solidFill>
            </a:endParaRPr>
          </a:p>
        </p:txBody>
      </p:sp>
      <p:pic>
        <p:nvPicPr>
          <p:cNvPr id="5" name="Picture 4" descr="A screenshot of a computer&#10;&#10;Description automatically generated">
            <a:extLst>
              <a:ext uri="{FF2B5EF4-FFF2-40B4-BE49-F238E27FC236}">
                <a16:creationId xmlns:a16="http://schemas.microsoft.com/office/drawing/2014/main" id="{E2A1B620-67A6-8503-6078-E7C41D0423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049" y="1482344"/>
            <a:ext cx="4920231" cy="3324480"/>
          </a:xfrm>
          <a:prstGeom prst="rect">
            <a:avLst/>
          </a:prstGeom>
        </p:spPr>
      </p:pic>
      <p:pic>
        <p:nvPicPr>
          <p:cNvPr id="7" name="Picture 6" descr="A close-up of a paper&#10;&#10;Description automatically generated">
            <a:extLst>
              <a:ext uri="{FF2B5EF4-FFF2-40B4-BE49-F238E27FC236}">
                <a16:creationId xmlns:a16="http://schemas.microsoft.com/office/drawing/2014/main" id="{2338DB01-312E-E743-51B2-B88D2B0FF5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8728" y="1482344"/>
            <a:ext cx="4098585" cy="3154487"/>
          </a:xfrm>
          <a:prstGeom prst="rect">
            <a:avLst/>
          </a:prstGeom>
        </p:spPr>
      </p:pic>
      <p:sp>
        <p:nvSpPr>
          <p:cNvPr id="8" name="Speech Bubble: Oval 7">
            <a:extLst>
              <a:ext uri="{FF2B5EF4-FFF2-40B4-BE49-F238E27FC236}">
                <a16:creationId xmlns:a16="http://schemas.microsoft.com/office/drawing/2014/main" id="{081F2042-6B3E-72A9-F2A4-89D011E52FCF}"/>
              </a:ext>
            </a:extLst>
          </p:cNvPr>
          <p:cNvSpPr/>
          <p:nvPr/>
        </p:nvSpPr>
        <p:spPr>
          <a:xfrm>
            <a:off x="1691677" y="4636831"/>
            <a:ext cx="4920231" cy="2064384"/>
          </a:xfrm>
          <a:prstGeom prst="wedgeEllipseCallout">
            <a:avLst>
              <a:gd name="adj1" fmla="val 59475"/>
              <a:gd name="adj2" fmla="val -60754"/>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b="0" i="0"/>
            </a:pPr>
            <a:r>
              <a:rPr lang="1106" sz="1400"/>
              <a:t>5 marc am esbonio y dylai cymunedau weithio gyda'i gilydd, amrywiaeth, cyfrifoldeb byd-eang i ddiogelu'r amgylchedd, gwydnwch i hybu llesiant cenedlaethau'r dyfodol, cyfeiriad at yr iaith Gymraeg mewn perthynas â chydraddoldeb. Nifer o bwyntiau cywir, ond mae diffyg manylder yn yr esboniad i gyrraedd y band uchaf.</a:t>
            </a:r>
          </a:p>
        </p:txBody>
      </p:sp>
      <p:pic>
        <p:nvPicPr>
          <p:cNvPr id="10" name="Audio 9">
            <a:hlinkClick r:id="" action="ppaction://media"/>
            <a:extLst>
              <a:ext uri="{FF2B5EF4-FFF2-40B4-BE49-F238E27FC236}">
                <a16:creationId xmlns:a16="http://schemas.microsoft.com/office/drawing/2014/main" id="{20FB4AF6-436A-172F-A988-53BDB0D1E2F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49908803"/>
      </p:ext>
    </p:extLst>
  </p:cSld>
  <p:clrMapOvr>
    <a:masterClrMapping/>
  </p:clrMapOvr>
  <mc:AlternateContent xmlns:mc="http://schemas.openxmlformats.org/markup-compatibility/2006" xmlns:p14="http://schemas.microsoft.com/office/powerpoint/2010/main">
    <mc:Choice Requires="p14">
      <p:transition spd="slow" p14:dur="2000" advTm="88113"/>
    </mc:Choice>
    <mc:Fallback xmlns="">
      <p:transition spd="slow" advTm="88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FEA20-08DF-400C-C604-3836A800F3E0}"/>
              </a:ext>
            </a:extLst>
          </p:cNvPr>
          <p:cNvSpPr>
            <a:spLocks noGrp="1"/>
          </p:cNvSpPr>
          <p:nvPr>
            <p:ph type="title"/>
          </p:nvPr>
        </p:nvSpPr>
        <p:spPr>
          <a:xfrm>
            <a:off x="165663" y="122061"/>
            <a:ext cx="7886700" cy="1325559"/>
          </a:xfrm>
        </p:spPr>
        <p:txBody>
          <a:bodyPr/>
          <a:lstStyle/>
          <a:p>
            <a:pPr>
              <a:defRPr b="0" i="0"/>
            </a:pPr>
            <a:r>
              <a:rPr lang="1106" b="1">
                <a:solidFill>
                  <a:srgbClr val="00B0F0"/>
                </a:solidFill>
              </a:rPr>
              <a:t>Uned 1: Cwestiwn 8 (c)</a:t>
            </a:r>
            <a:endParaRPr lang="en-GB" b="1">
              <a:solidFill>
                <a:srgbClr val="00B0F0"/>
              </a:solidFill>
            </a:endParaRPr>
          </a:p>
        </p:txBody>
      </p:sp>
      <p:pic>
        <p:nvPicPr>
          <p:cNvPr id="5" name="Picture 4" descr="A paper with writing on it&#10;&#10;Description automatically generated">
            <a:extLst>
              <a:ext uri="{FF2B5EF4-FFF2-40B4-BE49-F238E27FC236}">
                <a16:creationId xmlns:a16="http://schemas.microsoft.com/office/drawing/2014/main" id="{797D84AC-B01D-36E1-62A7-A74C22DC6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5538" y="1447620"/>
            <a:ext cx="4178461" cy="3329119"/>
          </a:xfrm>
          <a:prstGeom prst="rect">
            <a:avLst/>
          </a:prstGeom>
        </p:spPr>
      </p:pic>
      <p:pic>
        <p:nvPicPr>
          <p:cNvPr id="7" name="Picture 6" descr="A screenshot of a text&#10;&#10;Description automatically generated">
            <a:extLst>
              <a:ext uri="{FF2B5EF4-FFF2-40B4-BE49-F238E27FC236}">
                <a16:creationId xmlns:a16="http://schemas.microsoft.com/office/drawing/2014/main" id="{D3C19E22-5151-865E-71AA-DC6D5008FA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397" y="1447620"/>
            <a:ext cx="4318407" cy="3842713"/>
          </a:xfrm>
          <a:prstGeom prst="rect">
            <a:avLst/>
          </a:prstGeom>
        </p:spPr>
      </p:pic>
      <p:sp>
        <p:nvSpPr>
          <p:cNvPr id="8" name="Speech Bubble: Oval 7">
            <a:extLst>
              <a:ext uri="{FF2B5EF4-FFF2-40B4-BE49-F238E27FC236}">
                <a16:creationId xmlns:a16="http://schemas.microsoft.com/office/drawing/2014/main" id="{7E050DE0-D17E-A088-6B90-69485C62DF47}"/>
              </a:ext>
            </a:extLst>
          </p:cNvPr>
          <p:cNvSpPr/>
          <p:nvPr/>
        </p:nvSpPr>
        <p:spPr>
          <a:xfrm>
            <a:off x="3877519" y="4723868"/>
            <a:ext cx="4572000" cy="2064384"/>
          </a:xfrm>
          <a:prstGeom prst="wedgeEllipseCallout">
            <a:avLst>
              <a:gd name="adj1" fmla="val 33905"/>
              <a:gd name="adj2" fmla="val -6355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b="0" i="0"/>
            </a:pPr>
            <a:r>
              <a:rPr lang="1106" sz="1400"/>
              <a:t>6 marc: mynd i'r afael â'r pwrpas (atal y firws, mae o fudd i'r plentyn) a'r heriau (gwyliadwrus o'r brechlyn, sgil effeithiau a symptomau, efallai nad ydyn nhw'n gweld y pwynt.) Dangos dealltwriaeth dda ond diffyg manylder i gyrraedd y band uchaf.</a:t>
            </a:r>
          </a:p>
        </p:txBody>
      </p:sp>
      <p:pic>
        <p:nvPicPr>
          <p:cNvPr id="11" name="Audio 10">
            <a:hlinkClick r:id="" action="ppaction://media"/>
            <a:extLst>
              <a:ext uri="{FF2B5EF4-FFF2-40B4-BE49-F238E27FC236}">
                <a16:creationId xmlns:a16="http://schemas.microsoft.com/office/drawing/2014/main" id="{0F2FA770-2001-240E-4529-DE91F422A86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07847447"/>
      </p:ext>
    </p:extLst>
  </p:cSld>
  <p:clrMapOvr>
    <a:masterClrMapping/>
  </p:clrMapOvr>
  <mc:AlternateContent xmlns:mc="http://schemas.openxmlformats.org/markup-compatibility/2006" xmlns:p14="http://schemas.microsoft.com/office/powerpoint/2010/main">
    <mc:Choice Requires="p14">
      <p:transition spd="slow" p14:dur="2000" advTm="23797"/>
    </mc:Choice>
    <mc:Fallback xmlns="">
      <p:transition spd="slow" advTm="23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E69662-A1DA-484B-84A8-5DFF460E930F}"/>
              </a:ext>
            </a:extLst>
          </p:cNvPr>
          <p:cNvSpPr>
            <a:spLocks noGrp="1"/>
          </p:cNvSpPr>
          <p:nvPr>
            <p:ph type="title"/>
          </p:nvPr>
        </p:nvSpPr>
        <p:spPr>
          <a:xfrm>
            <a:off x="279028" y="215639"/>
            <a:ext cx="7886700" cy="1325559"/>
          </a:xfrm>
        </p:spPr>
        <p:txBody>
          <a:bodyPr>
            <a:normAutofit/>
          </a:bodyPr>
          <a:lstStyle/>
          <a:p>
            <a:pPr>
              <a:defRPr b="0" i="0"/>
            </a:pPr>
            <a:r>
              <a:rPr lang="1106" sz="3200">
                <a:solidFill>
                  <a:srgbClr val="00B0F0"/>
                </a:solidFill>
                <a:latin typeface="Lato" pitchFamily="34"/>
                <a:ea typeface="Lato" pitchFamily="34"/>
                <a:cs typeface="Lato" pitchFamily="34"/>
              </a:rPr>
              <a:t>Trefn rhaglen</a:t>
            </a:r>
          </a:p>
        </p:txBody>
      </p:sp>
      <p:sp>
        <p:nvSpPr>
          <p:cNvPr id="4" name="Content Placeholder 4">
            <a:extLst>
              <a:ext uri="{FF2B5EF4-FFF2-40B4-BE49-F238E27FC236}">
                <a16:creationId xmlns:a16="http://schemas.microsoft.com/office/drawing/2014/main" id="{BED64862-D228-4A24-A2B3-A342D7136393}"/>
              </a:ext>
            </a:extLst>
          </p:cNvPr>
          <p:cNvSpPr txBox="1">
            <a:spLocks noGrp="1"/>
          </p:cNvSpPr>
          <p:nvPr>
            <p:ph idx="1"/>
          </p:nvPr>
        </p:nvSpPr>
        <p:spPr/>
        <p:txBody>
          <a:bodyPr>
            <a:normAutofit fontScale="95000"/>
          </a:bodyPr>
          <a:lstStyle/>
          <a:p>
            <a:pPr marL="0" lvl="0" indent="0">
              <a:lnSpc>
                <a:spcPct val="140000"/>
              </a:lnSpc>
              <a:spcBef>
                <a:spcPts val="600"/>
              </a:spcBef>
              <a:spcAft>
                <a:spcPts val="600"/>
              </a:spcAft>
              <a:buNone/>
              <a:defRPr b="0" i="0"/>
            </a:pPr>
            <a:r>
              <a:rPr lang="1106" sz="2000">
                <a:solidFill>
                  <a:srgbClr val="00B0F0"/>
                </a:solidFill>
              </a:rPr>
              <a:t>Croeso a chyflwyniad</a:t>
            </a:r>
          </a:p>
          <a:p>
            <a:pPr marL="0" lvl="0" indent="0">
              <a:lnSpc>
                <a:spcPct val="140000"/>
              </a:lnSpc>
              <a:spcBef>
                <a:spcPts val="600"/>
              </a:spcBef>
              <a:spcAft>
                <a:spcPts val="600"/>
              </a:spcAft>
              <a:buNone/>
              <a:defRPr b="0" i="0"/>
            </a:pPr>
            <a:r>
              <a:rPr lang="1106" sz="2000">
                <a:solidFill>
                  <a:srgbClr val="00B0F0"/>
                </a:solidFill>
              </a:rPr>
              <a:t>Trosolwg o'r cymhwyster Lefel 2, gan gynnwys canlyniadau a data o Haf 2023.</a:t>
            </a:r>
          </a:p>
          <a:p>
            <a:pPr marL="0" lvl="0" indent="0">
              <a:lnSpc>
                <a:spcPct val="140000"/>
              </a:lnSpc>
              <a:spcBef>
                <a:spcPts val="600"/>
              </a:spcBef>
              <a:spcAft>
                <a:spcPts val="600"/>
              </a:spcAft>
              <a:buNone/>
              <a:defRPr b="0" i="0"/>
            </a:pPr>
            <a:r>
              <a:rPr lang="1106" sz="2000">
                <a:solidFill>
                  <a:srgbClr val="00B0F0"/>
                </a:solidFill>
              </a:rPr>
              <a:t>Uned 1: Pwyntiau allweddol gan yr Uwch Arholwr.</a:t>
            </a:r>
          </a:p>
          <a:p>
            <a:pPr marL="0" lvl="0" indent="0">
              <a:lnSpc>
                <a:spcPct val="140000"/>
              </a:lnSpc>
              <a:spcBef>
                <a:spcPts val="600"/>
              </a:spcBef>
              <a:spcAft>
                <a:spcPts val="600"/>
              </a:spcAft>
              <a:buNone/>
              <a:defRPr b="0" i="0"/>
            </a:pPr>
            <a:r>
              <a:rPr lang="1106" sz="2000">
                <a:solidFill>
                  <a:srgbClr val="00B0F0"/>
                </a:solidFill>
              </a:rPr>
              <a:t>Uned 1: Ymatebion ymgeiswyr i gwestiynau arholiad Uned 1.</a:t>
            </a:r>
          </a:p>
          <a:p>
            <a:pPr marL="0" lvl="0" indent="0">
              <a:lnSpc>
                <a:spcPct val="140000"/>
              </a:lnSpc>
              <a:spcBef>
                <a:spcPts val="600"/>
              </a:spcBef>
              <a:spcAft>
                <a:spcPts val="600"/>
              </a:spcAft>
              <a:buNone/>
              <a:defRPr b="0" i="0"/>
            </a:pPr>
            <a:r>
              <a:rPr lang="1106" sz="2000">
                <a:solidFill>
                  <a:srgbClr val="00B0F0"/>
                </a:solidFill>
              </a:rPr>
              <a:t>Uned 2: Adborth yr Uwch Gymedrolwr ar berfformiad yn yr asesiad di-arholiad.</a:t>
            </a:r>
          </a:p>
          <a:p>
            <a:pPr marL="0" lvl="0" indent="0">
              <a:lnSpc>
                <a:spcPct val="140000"/>
              </a:lnSpc>
              <a:spcBef>
                <a:spcPts val="600"/>
              </a:spcBef>
              <a:spcAft>
                <a:spcPts val="600"/>
              </a:spcAft>
              <a:buNone/>
              <a:defRPr b="0" i="0"/>
            </a:pPr>
            <a:r>
              <a:rPr lang="1106" sz="2000">
                <a:solidFill>
                  <a:srgbClr val="00B0F0"/>
                </a:solidFill>
              </a:rPr>
              <a:t>Uned 2: Awgrymiadau ar gyfer elfennau o'r asesiad di-arholiad.</a:t>
            </a:r>
          </a:p>
          <a:p>
            <a:pPr marL="0" lvl="0" indent="0">
              <a:lnSpc>
                <a:spcPct val="140000"/>
              </a:lnSpc>
              <a:spcBef>
                <a:spcPts val="600"/>
              </a:spcBef>
              <a:spcAft>
                <a:spcPts val="600"/>
              </a:spcAft>
              <a:buNone/>
              <a:defRPr b="0" i="0"/>
            </a:pPr>
            <a:r>
              <a:rPr lang="1106" sz="2000">
                <a:solidFill>
                  <a:srgbClr val="00B0F0"/>
                </a:solidFill>
              </a:rPr>
              <a:t>Manylion cyswllt defnyddiol.</a:t>
            </a:r>
          </a:p>
          <a:p>
            <a:pPr marL="0" lvl="0" indent="0">
              <a:lnSpc>
                <a:spcPct val="140000"/>
              </a:lnSpc>
              <a:spcBef>
                <a:spcPts val="600"/>
              </a:spcBef>
              <a:spcAft>
                <a:spcPts val="600"/>
              </a:spcAft>
              <a:buNone/>
            </a:pPr>
            <a:endParaRPr lang="en-GB" sz="1600"/>
          </a:p>
          <a:p>
            <a:pPr marL="0" lvl="0" indent="0">
              <a:lnSpc>
                <a:spcPct val="140000"/>
              </a:lnSpc>
              <a:spcBef>
                <a:spcPts val="600"/>
              </a:spcBef>
              <a:spcAft>
                <a:spcPts val="600"/>
              </a:spcAft>
              <a:buNone/>
            </a:pPr>
            <a:endParaRPr lang="en-GB" sz="1600"/>
          </a:p>
          <a:p>
            <a:pPr marL="0" lvl="0" indent="0">
              <a:lnSpc>
                <a:spcPct val="140000"/>
              </a:lnSpc>
              <a:spcBef>
                <a:spcPts val="600"/>
              </a:spcBef>
              <a:spcAft>
                <a:spcPts val="600"/>
              </a:spcAft>
              <a:buNone/>
            </a:pPr>
            <a:endParaRPr lang="en-GB" sz="1600"/>
          </a:p>
          <a:p>
            <a:pPr marL="0" lvl="0" indent="0">
              <a:lnSpc>
                <a:spcPct val="140000"/>
              </a:lnSpc>
              <a:spcBef>
                <a:spcPts val="600"/>
              </a:spcBef>
              <a:spcAft>
                <a:spcPts val="600"/>
              </a:spcAft>
              <a:buNone/>
            </a:pPr>
            <a:endParaRPr lang="en-US" sz="1500"/>
          </a:p>
          <a:p>
            <a:pPr marL="0" lvl="0" indent="0">
              <a:lnSpc>
                <a:spcPct val="80000"/>
              </a:lnSpc>
              <a:buNone/>
            </a:pPr>
            <a:endParaRPr lang="en-GB" sz="2600"/>
          </a:p>
        </p:txBody>
      </p:sp>
      <p:pic>
        <p:nvPicPr>
          <p:cNvPr id="9" name="Audio 8">
            <a:hlinkClick r:id="" action="ppaction://media"/>
            <a:extLst>
              <a:ext uri="{FF2B5EF4-FFF2-40B4-BE49-F238E27FC236}">
                <a16:creationId xmlns:a16="http://schemas.microsoft.com/office/drawing/2014/main" id="{09BF9062-04C4-195E-CA81-0C98F455C24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18368889"/>
      </p:ext>
    </p:extLst>
  </p:cSld>
  <p:clrMapOvr>
    <a:masterClrMapping/>
  </p:clrMapOvr>
  <mc:AlternateContent xmlns:mc="http://schemas.openxmlformats.org/markup-compatibility/2006" xmlns:p14="http://schemas.microsoft.com/office/powerpoint/2010/main">
    <mc:Choice Requires="p14">
      <p:transition spd="slow" p14:dur="2000" advTm="24262"/>
    </mc:Choice>
    <mc:Fallback xmlns="">
      <p:transition spd="slow" advTm="24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CE34F6CD-982A-A989-E0CE-968965E44F27}"/>
              </a:ext>
            </a:extLst>
          </p:cNvPr>
          <p:cNvPicPr>
            <a:picLocks noGrp="1" noChangeAspect="1"/>
          </p:cNvPicPr>
          <p:nvPr>
            <p:ph type="pic" idx="1"/>
          </p:nvPr>
        </p:nvPicPr>
        <p:blipFill>
          <a:blip r:embed="rId5">
            <a:extLst>
              <a:ext uri="{28A0092B-C50C-407E-A947-70E740481C1C}">
                <a14:useLocalDpi xmlns:a14="http://schemas.microsoft.com/office/drawing/2010/main"/>
              </a:ext>
            </a:extLst>
          </a:blip>
          <a:srcRect l="2985" r="2985"/>
          <a:stretch>
            <a:fillRect/>
          </a:stretch>
        </p:blipFill>
        <p:spPr>
          <a:xfrm>
            <a:off x="3887788" y="987425"/>
            <a:ext cx="4629150" cy="4873625"/>
          </a:xfrm>
          <a:prstGeom prst="ellipse">
            <a:avLst/>
          </a:prstGeom>
        </p:spPr>
      </p:pic>
      <p:sp>
        <p:nvSpPr>
          <p:cNvPr id="13" name="Text Placeholder 3">
            <a:extLst>
              <a:ext uri="{FF2B5EF4-FFF2-40B4-BE49-F238E27FC236}">
                <a16:creationId xmlns:a16="http://schemas.microsoft.com/office/drawing/2014/main" id="{48AAE319-FA5B-7D25-1C63-99CAB101EA8A}"/>
              </a:ext>
            </a:extLst>
          </p:cNvPr>
          <p:cNvSpPr txBox="1"/>
          <p:nvPr/>
        </p:nvSpPr>
        <p:spPr>
          <a:xfrm>
            <a:off x="782638" y="2209800"/>
            <a:ext cx="2949575" cy="3811588"/>
          </a:xfrm>
          <a:prstGeom prst="rect">
            <a:avLst/>
          </a:prstGeom>
        </p:spPr>
        <p:txBody>
          <a:bodyPr vert="horz" lIns="91440" tIns="45720" rIns="91440" bIns="45720" rtlCol="0">
            <a:normAutofit fontScale="72500" lnSpcReduction="20000"/>
          </a:bodyPr>
          <a:lstStyle>
            <a:lvl1pPr marL="0" indent="0" algn="l" defTabSz="914400" rtl="0" eaLnBrk="1" latinLnBrk="0" hangingPunct="1">
              <a:lnSpc>
                <a:spcPct val="90000"/>
              </a:lnSpc>
              <a:spcBef>
                <a:spcPts val="1000"/>
              </a:spcBef>
              <a:buFont typeface="Arial" pitchFamily="34"/>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itchFamily="34"/>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itchFamily="34"/>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itchFamily="34"/>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itchFamily="34"/>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itchFamily="34"/>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itchFamily="34"/>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itchFamily="34"/>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itchFamily="34"/>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ct val="0"/>
              </a:spcAft>
              <a:buClrTx/>
              <a:buSzTx/>
              <a:buFont typeface="Arial" pitchFamily="34"/>
              <a:buNone/>
              <a:defRPr/>
            </a:pPr>
            <a:endParaRPr kumimoji="0" lang="en-US" sz="4400" b="0" i="0" u="none" strike="noStrike" kern="1200" cap="none" spc="0" normalizeH="0" baseline="0" noProof="0">
              <a:ln>
                <a:noFill/>
              </a:ln>
              <a:solidFill>
                <a:prstClr val="black"/>
              </a:solidFill>
              <a:effectLst/>
              <a:uLnTx/>
              <a:uFillTx/>
              <a:latin typeface="Lato" pitchFamily="34"/>
              <a:ea typeface="Lato" pitchFamily="34"/>
              <a:cs typeface="Lato" pitchFamily="34"/>
            </a:endParaRPr>
          </a:p>
          <a:p>
            <a:pPr marL="0" marR="0" lvl="0" indent="0" algn="l" defTabSz="914400" rtl="0" eaLnBrk="1" fontAlgn="auto" latinLnBrk="0" hangingPunct="1">
              <a:lnSpc>
                <a:spcPct val="90000"/>
              </a:lnSpc>
              <a:spcBef>
                <a:spcPts val="1000"/>
              </a:spcBef>
              <a:spcAft>
                <a:spcPct val="0"/>
              </a:spcAft>
              <a:buClrTx/>
              <a:buSzTx/>
              <a:buFont typeface="Arial" pitchFamily="34"/>
              <a:buNone/>
              <a:defRPr/>
            </a:pPr>
            <a:endParaRPr kumimoji="0" lang="en-US" sz="4400" b="0" i="0" u="none" strike="noStrike" kern="1200" cap="none" spc="0" normalizeH="0" baseline="0" noProof="0">
              <a:ln>
                <a:noFill/>
              </a:ln>
              <a:solidFill>
                <a:prstClr val="black"/>
              </a:solidFill>
              <a:effectLst/>
              <a:uLnTx/>
              <a:uFillTx/>
              <a:latin typeface="Lato" pitchFamily="34"/>
              <a:ea typeface="Lato" pitchFamily="34"/>
              <a:cs typeface="Lato" pitchFamily="34"/>
            </a:endParaRPr>
          </a:p>
          <a:p>
            <a:pPr marL="0" marR="0" lvl="0" indent="0" algn="l" defTabSz="914400" rtl="0" eaLnBrk="1" fontAlgn="auto" latinLnBrk="0" hangingPunct="1">
              <a:lnSpc>
                <a:spcPct val="90000"/>
              </a:lnSpc>
              <a:spcBef>
                <a:spcPts val="1000"/>
              </a:spcBef>
              <a:spcAft>
                <a:spcPct val="0"/>
              </a:spcAft>
              <a:buClrTx/>
              <a:buSzTx/>
              <a:buFont typeface="Arial" pitchFamily="34"/>
              <a:buNone/>
              <a:defRPr/>
            </a:pPr>
            <a:endParaRPr kumimoji="0" lang="en-US" sz="4400" b="0" i="0" u="none" strike="noStrike" kern="1200" cap="none" spc="0" normalizeH="0" baseline="0" noProof="0">
              <a:ln>
                <a:noFill/>
              </a:ln>
              <a:solidFill>
                <a:prstClr val="black"/>
              </a:solidFill>
              <a:effectLst/>
              <a:uLnTx/>
              <a:uFillTx/>
              <a:latin typeface="Lato" pitchFamily="34"/>
              <a:ea typeface="Lato" pitchFamily="34"/>
              <a:cs typeface="Lato" pitchFamily="34"/>
            </a:endParaRPr>
          </a:p>
          <a:p>
            <a:pPr marL="0" marR="0" lvl="0" indent="0" algn="l" defTabSz="914400" rtl="0" eaLnBrk="1" fontAlgn="auto" latinLnBrk="0" hangingPunct="1">
              <a:lnSpc>
                <a:spcPct val="90000"/>
              </a:lnSpc>
              <a:spcBef>
                <a:spcPts val="1000"/>
              </a:spcBef>
              <a:spcAft>
                <a:spcPct val="0"/>
              </a:spcAft>
              <a:buClrTx/>
              <a:buSzTx/>
              <a:buFont typeface="Arial" pitchFamily="34"/>
              <a:buNone/>
              <a:defRPr b="0" i="0"/>
            </a:pPr>
            <a:r>
              <a:rPr kumimoji="0" lang="1106" sz="4300" b="0" i="0" u="none" strike="noStrike" kern="1200" cap="none" spc="0" normalizeH="0" baseline="0" noProof="0">
                <a:ln>
                  <a:noFill/>
                </a:ln>
                <a:solidFill>
                  <a:prstClr val="black"/>
                </a:solidFill>
                <a:effectLst/>
                <a:uLnTx/>
                <a:uFillTx/>
                <a:latin typeface="Lato" pitchFamily="34"/>
                <a:ea typeface="Lato" pitchFamily="34"/>
                <a:cs typeface="Lato" pitchFamily="34"/>
              </a:rPr>
              <a:t>Sylwadau'r Uwch Gymedrolwr – Haf 2023:</a:t>
            </a:r>
          </a:p>
          <a:p>
            <a:pPr marL="0" marR="0" lvl="0" indent="0" algn="l" defTabSz="914400" rtl="0" eaLnBrk="1" fontAlgn="auto" latinLnBrk="0" hangingPunct="1">
              <a:lnSpc>
                <a:spcPct val="90000"/>
              </a:lnSpc>
              <a:spcBef>
                <a:spcPts val="1000"/>
              </a:spcBef>
              <a:spcAft>
                <a:spcPct val="0"/>
              </a:spcAft>
              <a:buClrTx/>
              <a:buSzTx/>
              <a:buFont typeface="Arial" pitchFamily="34"/>
              <a:buNone/>
              <a:defRPr/>
            </a:pPr>
            <a:endParaRPr kumimoji="0" lang="en-US" sz="4300" b="0" i="0" u="none" strike="noStrike" kern="1200" cap="none" spc="0" normalizeH="0" baseline="0" noProof="0">
              <a:ln>
                <a:noFill/>
              </a:ln>
              <a:solidFill>
                <a:prstClr val="black"/>
              </a:solidFill>
              <a:effectLst/>
              <a:uLnTx/>
              <a:uFillTx/>
              <a:latin typeface="Lato" pitchFamily="34"/>
              <a:ea typeface="Lato" pitchFamily="34"/>
              <a:cs typeface="Lato" pitchFamily="34"/>
            </a:endParaRPr>
          </a:p>
          <a:p>
            <a:pPr marL="0" marR="0" lvl="0" indent="0" algn="l" defTabSz="914400" rtl="0" eaLnBrk="1" fontAlgn="auto" latinLnBrk="0" hangingPunct="1">
              <a:lnSpc>
                <a:spcPct val="90000"/>
              </a:lnSpc>
              <a:spcBef>
                <a:spcPts val="1000"/>
              </a:spcBef>
              <a:spcAft>
                <a:spcPct val="0"/>
              </a:spcAft>
              <a:buClrTx/>
              <a:buSzTx/>
              <a:buFont typeface="Arial" pitchFamily="34"/>
              <a:buNone/>
              <a:defRPr b="0" i="0"/>
            </a:pPr>
            <a:r>
              <a:rPr kumimoji="0" lang="1106" sz="4300" b="0" i="0" u="none" strike="noStrike" kern="1200" cap="none" spc="0" normalizeH="0" baseline="0" noProof="0">
                <a:ln>
                  <a:noFill/>
                </a:ln>
                <a:solidFill>
                  <a:prstClr val="black"/>
                </a:solidFill>
                <a:effectLst/>
                <a:uLnTx/>
                <a:uFillTx/>
                <a:latin typeface="Lato" pitchFamily="34"/>
                <a:ea typeface="Lato" pitchFamily="34"/>
                <a:cs typeface="Lato" pitchFamily="34"/>
              </a:rPr>
              <a:t>Uned 2</a:t>
            </a:r>
            <a:endParaRPr kumimoji="0" lang="en-GB" sz="4300" b="0" i="0" u="none" strike="noStrike" kern="1200" cap="none" spc="0" normalizeH="0" baseline="0" noProof="0">
              <a:ln>
                <a:noFill/>
              </a:ln>
              <a:solidFill>
                <a:prstClr val="black"/>
              </a:solidFill>
              <a:effectLst/>
              <a:uLnTx/>
              <a:uFillTx/>
              <a:latin typeface="Lato" pitchFamily="34"/>
              <a:ea typeface="Lato" pitchFamily="34"/>
              <a:cs typeface="Lato" pitchFamily="34"/>
            </a:endParaRPr>
          </a:p>
        </p:txBody>
      </p:sp>
      <p:pic>
        <p:nvPicPr>
          <p:cNvPr id="2" name="Picture 1">
            <a:extLst>
              <a:ext uri="{FF2B5EF4-FFF2-40B4-BE49-F238E27FC236}">
                <a16:creationId xmlns:a16="http://schemas.microsoft.com/office/drawing/2014/main" id="{C3A772B1-F032-8345-0781-CBDB7798281B}"/>
              </a:ext>
            </a:extLst>
          </p:cNvPr>
          <p:cNvPicPr>
            <a:picLocks noChangeAspect="1"/>
          </p:cNvPicPr>
          <p:nvPr/>
        </p:nvPicPr>
        <p:blipFill>
          <a:blip r:embed="rId6"/>
          <a:stretch>
            <a:fillRect/>
          </a:stretch>
        </p:blipFill>
        <p:spPr>
          <a:xfrm>
            <a:off x="6818547" y="5861050"/>
            <a:ext cx="1695215" cy="673100"/>
          </a:xfrm>
          <a:prstGeom prst="rect">
            <a:avLst/>
          </a:prstGeom>
        </p:spPr>
      </p:pic>
      <p:pic>
        <p:nvPicPr>
          <p:cNvPr id="7" name="Audio 6">
            <a:hlinkClick r:id="" action="ppaction://media"/>
            <a:extLst>
              <a:ext uri="{FF2B5EF4-FFF2-40B4-BE49-F238E27FC236}">
                <a16:creationId xmlns:a16="http://schemas.microsoft.com/office/drawing/2014/main" id="{75B9FE23-DEED-CCB2-E17C-E28DE1B202F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91725775"/>
      </p:ext>
    </p:extLst>
  </p:cSld>
  <p:clrMapOvr>
    <a:masterClrMapping/>
  </p:clrMapOvr>
  <mc:AlternateContent xmlns:mc="http://schemas.openxmlformats.org/markup-compatibility/2006" xmlns:p14="http://schemas.microsoft.com/office/powerpoint/2010/main">
    <mc:Choice Requires="p14">
      <p:transition spd="slow" p14:dur="2000" advTm="10772"/>
    </mc:Choice>
    <mc:Fallback xmlns="">
      <p:transition spd="slow" advTm="10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C9C52-F4BF-AF1D-A4B6-F5A7D01E9867}"/>
              </a:ext>
            </a:extLst>
          </p:cNvPr>
          <p:cNvSpPr>
            <a:spLocks noGrp="1"/>
          </p:cNvSpPr>
          <p:nvPr>
            <p:ph type="title"/>
          </p:nvPr>
        </p:nvSpPr>
        <p:spPr>
          <a:xfrm>
            <a:off x="200387" y="18257"/>
            <a:ext cx="7886700" cy="1325559"/>
          </a:xfrm>
        </p:spPr>
        <p:txBody>
          <a:bodyPr>
            <a:normAutofit/>
          </a:bodyPr>
          <a:lstStyle/>
          <a:p>
            <a:pPr>
              <a:defRPr b="0" i="0"/>
            </a:pPr>
            <a:r>
              <a:rPr lang="1106" sz="3200" b="1">
                <a:solidFill>
                  <a:srgbClr val="00B0F0"/>
                </a:solidFill>
              </a:rPr>
              <a:t>Sylwadau yr Uwch Gymedrolwr – Uned 2.</a:t>
            </a:r>
            <a:endParaRPr lang="en-GB" sz="3200" b="1">
              <a:solidFill>
                <a:srgbClr val="00B0F0"/>
              </a:solidFill>
            </a:endParaRPr>
          </a:p>
        </p:txBody>
      </p:sp>
      <p:sp>
        <p:nvSpPr>
          <p:cNvPr id="3" name="Content Placeholder 2">
            <a:extLst>
              <a:ext uri="{FF2B5EF4-FFF2-40B4-BE49-F238E27FC236}">
                <a16:creationId xmlns:a16="http://schemas.microsoft.com/office/drawing/2014/main" id="{615992B0-2066-5805-235A-68A563DF0450}"/>
              </a:ext>
            </a:extLst>
          </p:cNvPr>
          <p:cNvSpPr>
            <a:spLocks noGrp="1"/>
          </p:cNvSpPr>
          <p:nvPr>
            <p:ph idx="1"/>
          </p:nvPr>
        </p:nvSpPr>
        <p:spPr/>
        <p:txBody>
          <a:bodyPr>
            <a:normAutofit fontScale="80000" lnSpcReduction="10000"/>
          </a:bodyPr>
          <a:lstStyle/>
          <a:p>
            <a:pPr>
              <a:defRPr b="0" i="0"/>
            </a:pPr>
            <a:r>
              <a:rPr lang="1106"/>
              <a:t>Cwblhawyd dwy gydran yr uned hon am y tro cyntaf eleni.</a:t>
            </a:r>
          </a:p>
          <a:p>
            <a:pPr>
              <a:defRPr b="0" i="0"/>
            </a:pPr>
            <a:r>
              <a:rPr lang="1106"/>
              <a:t>Gofalwch eich bod yn dilysu gwaith ymgeiswyr yn gywir i gynnwys llofnodion gan yr ymgeisydd a'r tiwtor.</a:t>
            </a:r>
          </a:p>
          <a:p>
            <a:pPr>
              <a:defRPr b="0" i="0"/>
            </a:pPr>
            <a:r>
              <a:rPr lang="1106"/>
              <a:t>Dylech annog ymgeiswyr i brawfddarllen eu gwaith a myfyrio ar y lefel briodol o gyfathrebu ysgrifenedig – sillafu, atalnodi a gramadeg.</a:t>
            </a:r>
          </a:p>
          <a:p>
            <a:pPr>
              <a:defRPr b="0" i="0"/>
            </a:pPr>
            <a:r>
              <a:rPr lang="1106"/>
              <a:t>Mae angen cwblhau'r ddwy dasg dan amodau dan reolaeth ac, felly, dylid cyflwyno cyfrif geiriau a nodiadau. Dylid cynnwys y darnau hyn o dystiolaeth yng nghyflwyniadau terfynol ymgeiswyr.</a:t>
            </a:r>
          </a:p>
          <a:p>
            <a:pPr>
              <a:defRPr b="0" i="0"/>
            </a:pPr>
            <a:r>
              <a:rPr lang="1106"/>
              <a:t>Os yw ymgeiswyr yn dyfynnu o'r rhyngrwyd, gwnewch yn siŵr bod y dyfyniadau wedi'u cyfeirnodi a dylid cyflwyno unrhyw nodiadau sydd wedi'u paratoi cyn y dasg i ddangos bod y defnydd o'r rhyngrwyd wedi'i ganiatáu cyn i'r dasg ddechrau.</a:t>
            </a:r>
            <a:endParaRPr lang="en-GB"/>
          </a:p>
        </p:txBody>
      </p:sp>
      <p:pic>
        <p:nvPicPr>
          <p:cNvPr id="9" name="Audio 8">
            <a:hlinkClick r:id="" action="ppaction://media"/>
            <a:extLst>
              <a:ext uri="{FF2B5EF4-FFF2-40B4-BE49-F238E27FC236}">
                <a16:creationId xmlns:a16="http://schemas.microsoft.com/office/drawing/2014/main" id="{9015C5D3-7ED9-0805-931A-C13D7C13E35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88192934"/>
      </p:ext>
    </p:extLst>
  </p:cSld>
  <p:clrMapOvr>
    <a:masterClrMapping/>
  </p:clrMapOvr>
  <mc:AlternateContent xmlns:mc="http://schemas.openxmlformats.org/markup-compatibility/2006" xmlns:p14="http://schemas.microsoft.com/office/powerpoint/2010/main">
    <mc:Choice Requires="p14">
      <p:transition spd="slow" p14:dur="2000" advTm="63913"/>
    </mc:Choice>
    <mc:Fallback xmlns="">
      <p:transition spd="slow" advTm="63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EB12C-9354-0664-DF01-8DE28D4219C0}"/>
              </a:ext>
            </a:extLst>
          </p:cNvPr>
          <p:cNvSpPr>
            <a:spLocks noGrp="1"/>
          </p:cNvSpPr>
          <p:nvPr>
            <p:ph type="title"/>
          </p:nvPr>
        </p:nvSpPr>
        <p:spPr>
          <a:xfrm>
            <a:off x="26766" y="79153"/>
            <a:ext cx="7886700" cy="1325559"/>
          </a:xfrm>
        </p:spPr>
        <p:txBody>
          <a:bodyPr>
            <a:normAutofit/>
          </a:bodyPr>
          <a:lstStyle/>
          <a:p>
            <a:pPr>
              <a:defRPr b="0" i="0"/>
            </a:pPr>
            <a:r>
              <a:rPr lang="1106" sz="3200" b="1">
                <a:solidFill>
                  <a:srgbClr val="00B0F0"/>
                </a:solidFill>
              </a:rPr>
              <a:t>Uned 2: Adborth Aseiniad 1</a:t>
            </a:r>
            <a:endParaRPr lang="en-GB" sz="3200" b="1">
              <a:solidFill>
                <a:srgbClr val="00B0F0"/>
              </a:solidFill>
            </a:endParaRPr>
          </a:p>
        </p:txBody>
      </p:sp>
      <p:sp>
        <p:nvSpPr>
          <p:cNvPr id="3" name="Content Placeholder 2">
            <a:extLst>
              <a:ext uri="{FF2B5EF4-FFF2-40B4-BE49-F238E27FC236}">
                <a16:creationId xmlns:a16="http://schemas.microsoft.com/office/drawing/2014/main" id="{F343F12A-2A2F-AE67-1DC9-08C75B899DA8}"/>
              </a:ext>
            </a:extLst>
          </p:cNvPr>
          <p:cNvSpPr>
            <a:spLocks noGrp="1"/>
          </p:cNvSpPr>
          <p:nvPr>
            <p:ph idx="1"/>
          </p:nvPr>
        </p:nvSpPr>
        <p:spPr/>
        <p:txBody>
          <a:bodyPr>
            <a:normAutofit fontScale="65000" lnSpcReduction="20000"/>
          </a:bodyPr>
          <a:lstStyle/>
          <a:p>
            <a:pPr>
              <a:defRPr b="0" i="0"/>
            </a:pPr>
            <a:r>
              <a:rPr lang="1106"/>
              <a:t>Dewis o 2 astudiaeth achos a meini prawf cyfatebol i'w cwblhau mewn asesiad dan reolaeth 6 awr o hyd.</a:t>
            </a:r>
          </a:p>
          <a:p>
            <a:pPr>
              <a:defRPr b="0" i="0"/>
            </a:pPr>
            <a:r>
              <a:rPr lang="1106"/>
              <a:t>Roedd y rhan fwyaf o ganolfannau'n rhoi dewis o astudiaethau achos i'r ymgeiswyr.</a:t>
            </a:r>
          </a:p>
          <a:p>
            <a:pPr>
              <a:defRPr b="0" i="0"/>
            </a:pPr>
            <a:r>
              <a:rPr lang="1106"/>
              <a:t>Dylech safoni gwaith o fewn eich canolfan – cafodd rhywfaint o'r gwaith ei roi ym Mand 4 am bwyntiau bwled a chafodd gwaith arall ei roi ym Mand 2 am adroddiad ardderchog a manwl.</a:t>
            </a:r>
          </a:p>
          <a:p>
            <a:pPr>
              <a:defRPr b="0" i="0"/>
            </a:pPr>
            <a:r>
              <a:rPr lang="1106"/>
              <a:t>Cwblhawyd Tasg B yn dda. Dylech dreulio amser ar rôl y tîm amlddisgyblaethol, gan gymhwyso ei rôl at ganlyniadau llesiant personol o fewn y senario.</a:t>
            </a:r>
          </a:p>
          <a:p>
            <a:pPr>
              <a:defRPr b="0" i="0"/>
            </a:pPr>
            <a:r>
              <a:rPr lang="1106"/>
              <a:t>Yn nhasg ch(i) dylid annog ymgeiswyr i ysgrifennu mwy o fanylion a chymhwyso gwybodaeth am y cydrannau; dewis a rheolaeth, cydgynhyrchu, cydraddoldeb a chynhwysiant er mwyn ennill marciau yn y bandiau uchaf. </a:t>
            </a:r>
            <a:endParaRPr lang="en-US">
              <a:highlight>
                <a:srgbClr val="FFFF00"/>
              </a:highlight>
            </a:endParaRPr>
          </a:p>
          <a:p>
            <a:pPr>
              <a:defRPr b="0" i="0"/>
            </a:pPr>
            <a:r>
              <a:rPr lang="1106"/>
              <a:t>Tasg D: Er bod llawer o ymgeiswyr wedi rhoi disgrifiadau hirfaith o Ddeddf Llesiant Cenedlaethau'r Dyfodol, roedd diffyg dadansoddi yn y gwaith o sut mae nodau'n dylanwadu ar yr astudiaeth achos ac yn ei chefnogi. </a:t>
            </a:r>
          </a:p>
          <a:p>
            <a:endParaRPr lang="en-GB"/>
          </a:p>
        </p:txBody>
      </p:sp>
      <p:pic>
        <p:nvPicPr>
          <p:cNvPr id="11" name="Audio 10">
            <a:hlinkClick r:id="" action="ppaction://media"/>
            <a:extLst>
              <a:ext uri="{FF2B5EF4-FFF2-40B4-BE49-F238E27FC236}">
                <a16:creationId xmlns:a16="http://schemas.microsoft.com/office/drawing/2014/main" id="{C8A1AF27-6041-5281-888A-4B687C78250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13420173"/>
      </p:ext>
    </p:extLst>
  </p:cSld>
  <p:clrMapOvr>
    <a:masterClrMapping/>
  </p:clrMapOvr>
  <mc:AlternateContent xmlns:mc="http://schemas.openxmlformats.org/markup-compatibility/2006" xmlns:p14="http://schemas.microsoft.com/office/powerpoint/2010/main">
    <mc:Choice Requires="p14">
      <p:transition spd="slow" p14:dur="2000" advTm="54659"/>
    </mc:Choice>
    <mc:Fallback xmlns="">
      <p:transition spd="slow" advTm="54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64CEB-D005-A083-938A-8BC9FE2568F6}"/>
              </a:ext>
            </a:extLst>
          </p:cNvPr>
          <p:cNvSpPr>
            <a:spLocks noGrp="1"/>
          </p:cNvSpPr>
          <p:nvPr>
            <p:ph type="title"/>
          </p:nvPr>
        </p:nvSpPr>
        <p:spPr>
          <a:xfrm>
            <a:off x="119364" y="203083"/>
            <a:ext cx="7886700" cy="1325559"/>
          </a:xfrm>
        </p:spPr>
        <p:txBody>
          <a:bodyPr>
            <a:normAutofit/>
          </a:bodyPr>
          <a:lstStyle/>
          <a:p>
            <a:pPr>
              <a:defRPr b="0" i="0"/>
            </a:pPr>
            <a:r>
              <a:rPr lang="1106" sz="3200" b="1">
                <a:solidFill>
                  <a:srgbClr val="00B0F0"/>
                </a:solidFill>
              </a:rPr>
              <a:t>Uned 2: Adborth Aseiniad 2.</a:t>
            </a:r>
            <a:endParaRPr lang="en-GB" sz="3200" b="1">
              <a:solidFill>
                <a:srgbClr val="00B0F0"/>
              </a:solidFill>
            </a:endParaRPr>
          </a:p>
        </p:txBody>
      </p:sp>
      <p:sp>
        <p:nvSpPr>
          <p:cNvPr id="3" name="Content Placeholder 2">
            <a:extLst>
              <a:ext uri="{FF2B5EF4-FFF2-40B4-BE49-F238E27FC236}">
                <a16:creationId xmlns:a16="http://schemas.microsoft.com/office/drawing/2014/main" id="{FC6D6ED9-7435-D34D-D97E-45CCE144FB33}"/>
              </a:ext>
            </a:extLst>
          </p:cNvPr>
          <p:cNvSpPr>
            <a:spLocks noGrp="1"/>
          </p:cNvSpPr>
          <p:nvPr>
            <p:ph idx="1"/>
          </p:nvPr>
        </p:nvSpPr>
        <p:spPr/>
        <p:txBody>
          <a:bodyPr>
            <a:normAutofit fontScale="92500" lnSpcReduction="10000"/>
          </a:bodyPr>
          <a:lstStyle/>
          <a:p>
            <a:pPr>
              <a:defRPr b="0" i="0"/>
            </a:pPr>
            <a:r>
              <a:rPr lang="1106"/>
              <a:t>Aseiniad 2 – 60 awr o ymgysylltu â'r sector mewn lleoliad gwaith Iechyd neu Ofal Cymdeithasol perthnasol.</a:t>
            </a:r>
          </a:p>
          <a:p>
            <a:pPr>
              <a:defRPr b="0" i="0"/>
            </a:pPr>
            <a:r>
              <a:rPr lang="1106"/>
              <a:t>Mae tystiolaeth o ymgysylltu â'r sector yn hanfodol.</a:t>
            </a:r>
          </a:p>
          <a:p>
            <a:pPr>
              <a:defRPr b="0" i="0"/>
            </a:pPr>
            <a:r>
              <a:rPr lang="1106"/>
              <a:t>Gall lleoliadau gwaith ysgolion cynradd fod yn anfanteisiol i ymgeiswyr.</a:t>
            </a:r>
          </a:p>
          <a:p>
            <a:pPr>
              <a:defRPr b="0" i="0"/>
            </a:pPr>
            <a:r>
              <a:rPr lang="1106"/>
              <a:t>Ar gyfer tasgau (c) a (ch), mae dyddiadur lleoliad yn caniatáu ar gyfer esboniad manylach a myfyrdod cliriach. Dylai canolfannau annog ymgeiswyr i gyflwyno cofnod clir a manwl o'u cyfnod ymgysylltu â'r sector i wella eu profiad dysgu ac i ennill marciau yn y bandiau uchaf.</a:t>
            </a:r>
          </a:p>
          <a:p>
            <a:endParaRPr lang="en-GB"/>
          </a:p>
        </p:txBody>
      </p:sp>
      <p:pic>
        <p:nvPicPr>
          <p:cNvPr id="19" name="Audio 18">
            <a:hlinkClick r:id="" action="ppaction://media"/>
            <a:extLst>
              <a:ext uri="{FF2B5EF4-FFF2-40B4-BE49-F238E27FC236}">
                <a16:creationId xmlns:a16="http://schemas.microsoft.com/office/drawing/2014/main" id="{79D7FE68-6BFB-CBF8-3A99-C907DEEEAE7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94783234"/>
      </p:ext>
    </p:extLst>
  </p:cSld>
  <p:clrMapOvr>
    <a:masterClrMapping/>
  </p:clrMapOvr>
  <mc:AlternateContent xmlns:mc="http://schemas.openxmlformats.org/markup-compatibility/2006" xmlns:p14="http://schemas.microsoft.com/office/powerpoint/2010/main">
    <mc:Choice Requires="p14">
      <p:transition spd="slow" p14:dur="2000" advTm="47790"/>
    </mc:Choice>
    <mc:Fallback xmlns="">
      <p:transition spd="slow" advTm="47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0EE5A-2114-D9F4-7D4B-308C8C2CC17C}"/>
              </a:ext>
            </a:extLst>
          </p:cNvPr>
          <p:cNvSpPr>
            <a:spLocks noGrp="1"/>
          </p:cNvSpPr>
          <p:nvPr>
            <p:ph type="title"/>
          </p:nvPr>
        </p:nvSpPr>
        <p:spPr>
          <a:xfrm>
            <a:off x="167514" y="217614"/>
            <a:ext cx="6557211" cy="1325559"/>
          </a:xfrm>
        </p:spPr>
        <p:txBody>
          <a:bodyPr>
            <a:normAutofit/>
          </a:bodyPr>
          <a:lstStyle/>
          <a:p>
            <a:pPr>
              <a:defRPr b="0" i="0"/>
            </a:pPr>
            <a:r>
              <a:rPr lang="1106" sz="3200" b="1" dirty="0">
                <a:solidFill>
                  <a:schemeClr val="accent1">
                    <a:lumMod val="60000"/>
                    <a:lumOff val="40000"/>
                  </a:schemeClr>
                </a:solidFill>
              </a:rPr>
              <a:t>Awgrymiadau defnyddiol ar gyfer yr asesiad di-arholiad (aseiniad 1)</a:t>
            </a:r>
            <a:endParaRPr lang="en-GB" sz="3200" b="1" dirty="0">
              <a:solidFill>
                <a:schemeClr val="accent1">
                  <a:lumMod val="60000"/>
                  <a:lumOff val="40000"/>
                </a:schemeClr>
              </a:solidFill>
            </a:endParaRPr>
          </a:p>
        </p:txBody>
      </p:sp>
      <p:pic>
        <p:nvPicPr>
          <p:cNvPr id="5" name="Picture 4" descr="A paper with text and words&#10;&#10;Description automatically generated with medium confidence">
            <a:extLst>
              <a:ext uri="{FF2B5EF4-FFF2-40B4-BE49-F238E27FC236}">
                <a16:creationId xmlns:a16="http://schemas.microsoft.com/office/drawing/2014/main" id="{EE63F330-22FE-6106-B16A-ADB1894FDF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083" y="1782500"/>
            <a:ext cx="4642076" cy="4599661"/>
          </a:xfrm>
          <a:prstGeom prst="rect">
            <a:avLst/>
          </a:prstGeom>
        </p:spPr>
      </p:pic>
      <p:sp>
        <p:nvSpPr>
          <p:cNvPr id="7" name="TextBox 6">
            <a:extLst>
              <a:ext uri="{FF2B5EF4-FFF2-40B4-BE49-F238E27FC236}">
                <a16:creationId xmlns:a16="http://schemas.microsoft.com/office/drawing/2014/main" id="{8AFA5D6B-C374-CEBE-1149-386A78038723}"/>
              </a:ext>
            </a:extLst>
          </p:cNvPr>
          <p:cNvSpPr txBox="1"/>
          <p:nvPr/>
        </p:nvSpPr>
        <p:spPr>
          <a:xfrm>
            <a:off x="5402180" y="1543173"/>
            <a:ext cx="3574306" cy="6740307"/>
          </a:xfrm>
          <a:prstGeom prst="rect">
            <a:avLst/>
          </a:prstGeom>
          <a:noFill/>
        </p:spPr>
        <p:txBody>
          <a:bodyPr wrap="square" rtlCol="0">
            <a:spAutoFit/>
          </a:bodyPr>
          <a:lstStyle/>
          <a:p>
            <a:pPr>
              <a:defRPr b="0" i="0"/>
            </a:pPr>
            <a:r>
              <a:rPr lang="1106"/>
              <a:t>Dylech annog ymgeiswyr i ddadansoddi'r briff yn drylwyr drwy uwcholeuo a lableu pob adran berthnasol.</a:t>
            </a:r>
          </a:p>
          <a:p>
            <a:endParaRPr lang="en-US"/>
          </a:p>
          <a:p>
            <a:pPr>
              <a:defRPr b="0" i="0"/>
            </a:pPr>
            <a:r>
              <a:rPr lang="1106"/>
              <a:t>Gwnewch yn siŵr bod ymgeiswyr yn gyfarwydd â thermau allweddol – cydgynhyrchu, gweithio mewn partneriaeth, dewis a rheolaeth, cydraddoldeb a chynhwysiant. </a:t>
            </a:r>
          </a:p>
          <a:p>
            <a:endParaRPr lang="en-US"/>
          </a:p>
          <a:p>
            <a:pPr>
              <a:defRPr b="0" i="0"/>
            </a:pPr>
            <a:r>
              <a:rPr lang="1106"/>
              <a:t>I annog ymgeiswyr i ymestyn eu hesboniadau a bod yn fwy dadansoddol, dylech adeiladu ar y dadansoddiad cychwynnol o'r astudiaeth achos i nodi pa weithwyr proffesiynol iechyd a gofal cymdeithasol fyddai'n gallu cefnogi'r unigolyn a sut.</a:t>
            </a:r>
          </a:p>
          <a:p>
            <a:endParaRPr lang="en-US"/>
          </a:p>
          <a:p>
            <a:endParaRPr lang="en-US"/>
          </a:p>
          <a:p>
            <a:endParaRPr lang="en-US"/>
          </a:p>
          <a:p>
            <a:endParaRPr lang="en-US"/>
          </a:p>
          <a:p>
            <a:endParaRPr lang="en-GB"/>
          </a:p>
        </p:txBody>
      </p:sp>
      <p:pic>
        <p:nvPicPr>
          <p:cNvPr id="16" name="Audio 15">
            <a:hlinkClick r:id="" action="ppaction://media"/>
            <a:extLst>
              <a:ext uri="{FF2B5EF4-FFF2-40B4-BE49-F238E27FC236}">
                <a16:creationId xmlns:a16="http://schemas.microsoft.com/office/drawing/2014/main" id="{9B8EAF66-BB85-E3A9-0410-403332A07BF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76104598"/>
      </p:ext>
    </p:extLst>
  </p:cSld>
  <p:clrMapOvr>
    <a:masterClrMapping/>
  </p:clrMapOvr>
  <mc:AlternateContent xmlns:mc="http://schemas.openxmlformats.org/markup-compatibility/2006" xmlns:p14="http://schemas.microsoft.com/office/powerpoint/2010/main">
    <mc:Choice Requires="p14">
      <p:transition spd="slow" p14:dur="2000" advTm="41702"/>
    </mc:Choice>
    <mc:Fallback xmlns="">
      <p:transition spd="slow" advTm="41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259BA-A802-96C2-3446-A613274E0869}"/>
              </a:ext>
            </a:extLst>
          </p:cNvPr>
          <p:cNvSpPr>
            <a:spLocks noGrp="1"/>
          </p:cNvSpPr>
          <p:nvPr>
            <p:ph type="title"/>
          </p:nvPr>
        </p:nvSpPr>
        <p:spPr>
          <a:xfrm>
            <a:off x="0" y="295681"/>
            <a:ext cx="7886700" cy="1325559"/>
          </a:xfrm>
        </p:spPr>
        <p:txBody>
          <a:bodyPr>
            <a:normAutofit/>
          </a:bodyPr>
          <a:lstStyle/>
          <a:p>
            <a:pPr>
              <a:defRPr b="0" i="0"/>
            </a:pPr>
            <a:r>
              <a:rPr lang="1106" sz="3600" b="1">
                <a:solidFill>
                  <a:srgbClr val="00B0F0"/>
                </a:solidFill>
              </a:rPr>
              <a:t>Edrych ar y tîm amlddisgyblaethol.</a:t>
            </a:r>
            <a:endParaRPr lang="en-GB" sz="3600" b="1">
              <a:solidFill>
                <a:srgbClr val="00B0F0"/>
              </a:solidFill>
            </a:endParaRPr>
          </a:p>
        </p:txBody>
      </p:sp>
      <p:pic>
        <p:nvPicPr>
          <p:cNvPr id="4" name="Picture 3" descr="A diagram of a person with blue arrows&#10;&#10;Description automatically generated">
            <a:extLst>
              <a:ext uri="{FF2B5EF4-FFF2-40B4-BE49-F238E27FC236}">
                <a16:creationId xmlns:a16="http://schemas.microsoft.com/office/drawing/2014/main" id="{46D199B9-6B80-5F3C-E6C3-C395D9FF21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256" y="1875063"/>
            <a:ext cx="4555330" cy="4687256"/>
          </a:xfrm>
          <a:prstGeom prst="rect">
            <a:avLst/>
          </a:prstGeom>
        </p:spPr>
      </p:pic>
      <p:sp>
        <p:nvSpPr>
          <p:cNvPr id="5" name="TextBox 4">
            <a:extLst>
              <a:ext uri="{FF2B5EF4-FFF2-40B4-BE49-F238E27FC236}">
                <a16:creationId xmlns:a16="http://schemas.microsoft.com/office/drawing/2014/main" id="{0A08985D-E645-AFFF-6EB5-2B0F536F876B}"/>
              </a:ext>
            </a:extLst>
          </p:cNvPr>
          <p:cNvSpPr txBox="1"/>
          <p:nvPr/>
        </p:nvSpPr>
        <p:spPr>
          <a:xfrm>
            <a:off x="5464631" y="1621241"/>
            <a:ext cx="3282190" cy="3661258"/>
          </a:xfrm>
          <a:prstGeom prst="rect">
            <a:avLst/>
          </a:prstGeom>
          <a:noFill/>
        </p:spPr>
        <p:txBody>
          <a:bodyPr wrap="square" rtlCol="0">
            <a:spAutoFit/>
          </a:bodyPr>
          <a:lstStyle/>
          <a:p>
            <a:pPr>
              <a:defRPr b="0" i="0"/>
            </a:pPr>
            <a:r>
              <a:rPr lang="1106" dirty="0"/>
              <a:t>Mae fideos am weithio mewn tîm amlddisgyblaethol i'w cael ar wefan Gofal Cymdeithasol Cymru.</a:t>
            </a:r>
          </a:p>
          <a:p>
            <a:pPr>
              <a:defRPr b="0" i="0"/>
            </a:pPr>
            <a:r>
              <a:rPr lang="1106" dirty="0">
                <a:hlinkClick r:id="rId6"/>
              </a:rPr>
              <a:t>Stori Andy – enghraifft ardderchog o weithio effeithiol ar y cyd – YouTube</a:t>
            </a:r>
            <a:endParaRPr lang="en-US" dirty="0">
              <a:highlight>
                <a:srgbClr val="FFFF00"/>
              </a:highlight>
            </a:endParaRPr>
          </a:p>
          <a:p>
            <a:endParaRPr lang="en-US" dirty="0"/>
          </a:p>
          <a:p>
            <a:pPr>
              <a:defRPr b="0" i="0"/>
            </a:pPr>
            <a:r>
              <a:rPr lang="1106" dirty="0"/>
              <a:t>Cefnogaeth bellach ar Lefel 2 Iechyd a Gofal Cymdeithasol: Egwyddorion a Chyd-destunau (dysguiechydagofal.cymru)</a:t>
            </a:r>
            <a:endParaRPr lang="en-US" dirty="0"/>
          </a:p>
          <a:p>
            <a:endParaRPr lang="en-US" dirty="0"/>
          </a:p>
          <a:p>
            <a:endParaRPr lang="en-GB" dirty="0"/>
          </a:p>
        </p:txBody>
      </p:sp>
      <p:pic>
        <p:nvPicPr>
          <p:cNvPr id="7" name="Picture 6" descr="A screenshot of a medical website&#10;&#10;Description automatically generated">
            <a:extLst>
              <a:ext uri="{FF2B5EF4-FFF2-40B4-BE49-F238E27FC236}">
                <a16:creationId xmlns:a16="http://schemas.microsoft.com/office/drawing/2014/main" id="{AA8F60D7-6AEB-E31A-64AD-9C9A911EC4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4631" y="5210945"/>
            <a:ext cx="2853850" cy="1422650"/>
          </a:xfrm>
          <a:prstGeom prst="rect">
            <a:avLst/>
          </a:prstGeom>
        </p:spPr>
      </p:pic>
      <p:pic>
        <p:nvPicPr>
          <p:cNvPr id="14" name="Audio 13">
            <a:hlinkClick r:id="" action="ppaction://media"/>
            <a:extLst>
              <a:ext uri="{FF2B5EF4-FFF2-40B4-BE49-F238E27FC236}">
                <a16:creationId xmlns:a16="http://schemas.microsoft.com/office/drawing/2014/main" id="{76D8D68B-D2B9-9F12-9737-937850265CE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01950943"/>
      </p:ext>
    </p:extLst>
  </p:cSld>
  <p:clrMapOvr>
    <a:masterClrMapping/>
  </p:clrMapOvr>
  <mc:AlternateContent xmlns:mc="http://schemas.openxmlformats.org/markup-compatibility/2006" xmlns:p14="http://schemas.microsoft.com/office/powerpoint/2010/main">
    <mc:Choice Requires="p14">
      <p:transition spd="slow" p14:dur="2000" advTm="29625"/>
    </mc:Choice>
    <mc:Fallback xmlns="">
      <p:transition spd="slow" advTm="29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DB063-489F-E75A-563A-0C4A5C5C581C}"/>
              </a:ext>
            </a:extLst>
          </p:cNvPr>
          <p:cNvSpPr>
            <a:spLocks noGrp="1"/>
          </p:cNvSpPr>
          <p:nvPr>
            <p:ph type="ctrTitle"/>
          </p:nvPr>
        </p:nvSpPr>
        <p:spPr>
          <a:xfrm>
            <a:off x="-534189" y="449263"/>
            <a:ext cx="6858000" cy="858047"/>
          </a:xfrm>
        </p:spPr>
        <p:txBody>
          <a:bodyPr>
            <a:normAutofit fontScale="90000"/>
          </a:bodyPr>
          <a:lstStyle/>
          <a:p>
            <a:pPr>
              <a:defRPr b="0" i="0"/>
            </a:pPr>
            <a:r>
              <a:rPr lang="1106"/>
              <a:t>Ar gael cyn hir </a:t>
            </a:r>
          </a:p>
        </p:txBody>
      </p:sp>
      <p:sp>
        <p:nvSpPr>
          <p:cNvPr id="3" name="Subtitle 2">
            <a:extLst>
              <a:ext uri="{FF2B5EF4-FFF2-40B4-BE49-F238E27FC236}">
                <a16:creationId xmlns:a16="http://schemas.microsoft.com/office/drawing/2014/main" id="{33A4F0ED-A0BB-3A21-B363-B9E50A226C23}"/>
              </a:ext>
            </a:extLst>
          </p:cNvPr>
          <p:cNvSpPr>
            <a:spLocks noGrp="1"/>
          </p:cNvSpPr>
          <p:nvPr>
            <p:ph type="subTitle" idx="1"/>
          </p:nvPr>
        </p:nvSpPr>
        <p:spPr>
          <a:xfrm>
            <a:off x="1143000" y="5580856"/>
            <a:ext cx="6858000" cy="1655762"/>
          </a:xfrm>
        </p:spPr>
        <p:txBody>
          <a:bodyPr/>
          <a:lstStyle/>
          <a:p>
            <a:pPr>
              <a:defRPr b="0" i="0"/>
            </a:pPr>
            <a:r>
              <a:rPr lang="1106"/>
              <a:t>Lefel 2 Iechyd a Gofal Cymdeithasol.</a:t>
            </a:r>
            <a:endParaRPr lang="en-GB"/>
          </a:p>
        </p:txBody>
      </p:sp>
      <p:pic>
        <p:nvPicPr>
          <p:cNvPr id="4" name="Picture 3">
            <a:extLst>
              <a:ext uri="{FF2B5EF4-FFF2-40B4-BE49-F238E27FC236}">
                <a16:creationId xmlns:a16="http://schemas.microsoft.com/office/drawing/2014/main" id="{CBA057FF-23D9-376B-DDF8-7DA0D994A106}"/>
              </a:ext>
            </a:extLst>
          </p:cNvPr>
          <p:cNvPicPr>
            <a:picLocks noChangeAspect="1"/>
          </p:cNvPicPr>
          <p:nvPr/>
        </p:nvPicPr>
        <p:blipFill>
          <a:blip r:embed="rId5"/>
          <a:stretch>
            <a:fillRect/>
          </a:stretch>
        </p:blipFill>
        <p:spPr>
          <a:xfrm>
            <a:off x="6948042" y="449263"/>
            <a:ext cx="1695215" cy="673100"/>
          </a:xfrm>
          <a:prstGeom prst="rect">
            <a:avLst/>
          </a:prstGeom>
        </p:spPr>
      </p:pic>
      <p:pic>
        <p:nvPicPr>
          <p:cNvPr id="10242" name="Picture 2">
            <a:extLst>
              <a:ext uri="{FF2B5EF4-FFF2-40B4-BE49-F238E27FC236}">
                <a16:creationId xmlns:a16="http://schemas.microsoft.com/office/drawing/2014/main" id="{ED93B101-CF25-F568-AF95-E2749A91ED5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084642" y="1421866"/>
            <a:ext cx="4591050" cy="3927138"/>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BA5A3AA7-8586-C5FC-5130-A8C6519383F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04328579"/>
      </p:ext>
    </p:extLst>
  </p:cSld>
  <p:clrMapOvr>
    <a:masterClrMapping/>
  </p:clrMapOvr>
  <mc:AlternateContent xmlns:mc="http://schemas.openxmlformats.org/markup-compatibility/2006" xmlns:p14="http://schemas.microsoft.com/office/powerpoint/2010/main">
    <mc:Choice Requires="p14">
      <p:transition spd="slow" p14:dur="2000" advTm="4630"/>
    </mc:Choice>
    <mc:Fallback xmlns="">
      <p:transition spd="slow" advTm="4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251C98-5901-1FA9-1454-C428A988F9D4}"/>
              </a:ext>
            </a:extLst>
          </p:cNvPr>
          <p:cNvSpPr>
            <a:spLocks noGrp="1"/>
          </p:cNvSpPr>
          <p:nvPr>
            <p:ph type="title"/>
          </p:nvPr>
        </p:nvSpPr>
        <p:spPr>
          <a:xfrm>
            <a:off x="628650" y="365125"/>
            <a:ext cx="7886700" cy="1325563"/>
          </a:xfrm>
        </p:spPr>
        <p:txBody>
          <a:bodyPr anchor="t">
            <a:noAutofit/>
          </a:bodyPr>
          <a:lstStyle/>
          <a:p>
            <a:pPr>
              <a:lnSpc>
                <a:spcPct val="80000"/>
              </a:lnSpc>
              <a:defRPr b="0" i="0"/>
            </a:pPr>
            <a:r>
              <a:rPr lang="1106" sz="3200" b="1">
                <a:solidFill>
                  <a:schemeClr val="accent1">
                    <a:lumMod val="60000"/>
                    <a:lumOff val="40000"/>
                  </a:schemeClr>
                </a:solidFill>
                <a:latin typeface="Arial" pitchFamily="34"/>
                <a:cs typeface="Arial" pitchFamily="34"/>
              </a:rPr>
              <a:t>Cefnogaeth bellach</a:t>
            </a:r>
            <a:endParaRPr lang="en-GB" sz="3200" b="1">
              <a:solidFill>
                <a:schemeClr val="accent1">
                  <a:lumMod val="60000"/>
                  <a:lumOff val="40000"/>
                </a:schemeClr>
              </a:solidFill>
              <a:latin typeface="Arial" pitchFamily="34"/>
              <a:cs typeface="Arial" pitchFamily="34"/>
            </a:endParaRPr>
          </a:p>
        </p:txBody>
      </p:sp>
      <p:sp>
        <p:nvSpPr>
          <p:cNvPr id="8" name="Content Placeholder 7">
            <a:extLst>
              <a:ext uri="{FF2B5EF4-FFF2-40B4-BE49-F238E27FC236}">
                <a16:creationId xmlns:a16="http://schemas.microsoft.com/office/drawing/2014/main" id="{1252ADCB-4124-91B7-2F8A-646838A19571}"/>
              </a:ext>
            </a:extLst>
          </p:cNvPr>
          <p:cNvSpPr txBox="1">
            <a:spLocks noGrp="1"/>
          </p:cNvSpPr>
          <p:nvPr>
            <p:ph idx="1"/>
          </p:nvPr>
        </p:nvSpPr>
        <p:spPr>
          <a:xfrm>
            <a:off x="79427" y="1474508"/>
            <a:ext cx="8729466" cy="2512029"/>
          </a:xfrm>
          <a:prstGeom prst="rect">
            <a:avLst/>
          </a:prstGeom>
          <a:noFill/>
        </p:spPr>
        <p:txBody>
          <a:bodyPr wrap="square">
            <a:spAutoFit/>
          </a:bodyPr>
          <a:lstStyle/>
          <a:p>
            <a:pPr marL="0" indent="0">
              <a:buNone/>
              <a:defRPr b="0" i="0"/>
            </a:pPr>
            <a:r>
              <a:rPr lang="1106" sz="1600" kern="1100" spc="-50">
                <a:latin typeface="Arial" pitchFamily="34"/>
                <a:cs typeface="Arial" pitchFamily="34"/>
              </a:rPr>
              <a:t>I gael y wybodaeth ddiweddaraf am adnoddau newydd, digwyddiadau hyfforddi a datblygiadau, tanysgrifiwch i'n cylchlythyr drwy'r wefan.</a:t>
            </a:r>
          </a:p>
          <a:p>
            <a:pPr marL="0" indent="0">
              <a:buNone/>
            </a:pPr>
            <a:endParaRPr lang="en-US" sz="1600" kern="1100" spc="-50">
              <a:latin typeface="Arial" pitchFamily="34"/>
              <a:cs typeface="Arial" pitchFamily="34"/>
            </a:endParaRPr>
          </a:p>
          <a:p>
            <a:pPr marL="0" indent="0">
              <a:buNone/>
              <a:defRPr b="0" i="0"/>
            </a:pPr>
            <a:r>
              <a:rPr lang="1106" sz="1600" kern="1100" spc="-50">
                <a:latin typeface="Arial" pitchFamily="34"/>
                <a:cs typeface="Arial" pitchFamily="34"/>
              </a:rPr>
              <a:t>Mae amrywiaeth eang o adnoddau rhad ac am ddim ar gael i gefnogi'r cymhwyster hwn ar www.dysguiechydagofal.cymru </a:t>
            </a:r>
          </a:p>
          <a:p>
            <a:pPr marL="0" indent="0">
              <a:buNone/>
            </a:pPr>
            <a:endParaRPr lang="en-US" sz="1600" kern="1100" spc="-50">
              <a:latin typeface="Arial" pitchFamily="34"/>
              <a:cs typeface="Arial" pitchFamily="34"/>
            </a:endParaRPr>
          </a:p>
          <a:p>
            <a:pPr marL="0" indent="0">
              <a:buNone/>
              <a:defRPr b="0" i="0"/>
            </a:pPr>
            <a:r>
              <a:rPr lang="1106" sz="1600" kern="1100" spc="-50">
                <a:latin typeface="Arial" pitchFamily="34"/>
                <a:cs typeface="Arial" pitchFamily="34"/>
              </a:rPr>
              <a:t>Mae gwybodaeth ac adnoddau pellach i'w cael ar wefan ddiogel CBAC.</a:t>
            </a:r>
            <a:endParaRPr lang="en-US" sz="1800" kern="1100" spc="-50">
              <a:latin typeface="Arial" pitchFamily="34"/>
              <a:cs typeface="Arial" pitchFamily="34"/>
            </a:endParaRPr>
          </a:p>
          <a:p>
            <a:pPr marL="0" indent="0">
              <a:buNone/>
            </a:pPr>
            <a:endParaRPr lang="en-US" sz="1800" kern="1100" spc="-50">
              <a:latin typeface="Arial" pitchFamily="34"/>
              <a:cs typeface="Arial" pitchFamily="34"/>
            </a:endParaRPr>
          </a:p>
        </p:txBody>
      </p:sp>
      <p:pic>
        <p:nvPicPr>
          <p:cNvPr id="2" name="Picture 1">
            <a:hlinkClick r:id="rId5"/>
            <a:extLst>
              <a:ext uri="{FF2B5EF4-FFF2-40B4-BE49-F238E27FC236}">
                <a16:creationId xmlns:a16="http://schemas.microsoft.com/office/drawing/2014/main" id="{33DE4251-1092-F9AB-2065-0E00A0620BC0}"/>
              </a:ext>
            </a:extLst>
          </p:cNvPr>
          <p:cNvPicPr>
            <a:picLocks noChangeAspect="1"/>
          </p:cNvPicPr>
          <p:nvPr/>
        </p:nvPicPr>
        <p:blipFill>
          <a:blip r:embed="rId6"/>
          <a:srcRect l="71565" t="40283" r="13280" b="36508"/>
          <a:stretch>
            <a:fillRect/>
          </a:stretch>
        </p:blipFill>
        <p:spPr>
          <a:xfrm>
            <a:off x="79426" y="4741332"/>
            <a:ext cx="2828259" cy="1963463"/>
          </a:xfrm>
          <a:prstGeom prst="rect">
            <a:avLst/>
          </a:prstGeom>
        </p:spPr>
      </p:pic>
      <p:pic>
        <p:nvPicPr>
          <p:cNvPr id="3" name="Picture 2">
            <a:hlinkClick r:id="rId7"/>
            <a:extLst>
              <a:ext uri="{FF2B5EF4-FFF2-40B4-BE49-F238E27FC236}">
                <a16:creationId xmlns:a16="http://schemas.microsoft.com/office/drawing/2014/main" id="{9038270C-59B2-A037-0611-3E1074AAE4CD}"/>
              </a:ext>
            </a:extLst>
          </p:cNvPr>
          <p:cNvPicPr>
            <a:picLocks noChangeAspect="1"/>
          </p:cNvPicPr>
          <p:nvPr/>
        </p:nvPicPr>
        <p:blipFill>
          <a:blip r:embed="rId8"/>
          <a:srcRect l="61964" t="9524" r="3392" b="36773"/>
          <a:stretch>
            <a:fillRect/>
          </a:stretch>
        </p:blipFill>
        <p:spPr>
          <a:xfrm>
            <a:off x="3044078" y="4734887"/>
            <a:ext cx="2521344" cy="1662159"/>
          </a:xfrm>
          <a:prstGeom prst="rect">
            <a:avLst/>
          </a:prstGeom>
        </p:spPr>
      </p:pic>
      <p:pic>
        <p:nvPicPr>
          <p:cNvPr id="6" name="Picture 5">
            <a:extLst>
              <a:ext uri="{FF2B5EF4-FFF2-40B4-BE49-F238E27FC236}">
                <a16:creationId xmlns:a16="http://schemas.microsoft.com/office/drawing/2014/main" id="{08CCAECC-8FF6-775E-1CC0-E307F800E589}"/>
              </a:ext>
            </a:extLst>
          </p:cNvPr>
          <p:cNvPicPr>
            <a:picLocks noChangeAspect="1"/>
          </p:cNvPicPr>
          <p:nvPr/>
        </p:nvPicPr>
        <p:blipFill>
          <a:blip r:embed="rId9"/>
          <a:srcRect l="59910" t="8995" r="3751" b="18880"/>
          <a:stretch>
            <a:fillRect/>
          </a:stretch>
        </p:blipFill>
        <p:spPr>
          <a:xfrm>
            <a:off x="6096000" y="4734887"/>
            <a:ext cx="2686756" cy="1799739"/>
          </a:xfrm>
          <a:prstGeom prst="rect">
            <a:avLst/>
          </a:prstGeom>
        </p:spPr>
      </p:pic>
      <p:sp>
        <p:nvSpPr>
          <p:cNvPr id="10" name="TextBox 9">
            <a:extLst>
              <a:ext uri="{FF2B5EF4-FFF2-40B4-BE49-F238E27FC236}">
                <a16:creationId xmlns:a16="http://schemas.microsoft.com/office/drawing/2014/main" id="{104E31DB-FF70-BFA9-F410-42232E22382D}"/>
              </a:ext>
            </a:extLst>
          </p:cNvPr>
          <p:cNvSpPr txBox="1"/>
          <p:nvPr/>
        </p:nvSpPr>
        <p:spPr>
          <a:xfrm>
            <a:off x="79426" y="4346792"/>
            <a:ext cx="1504426" cy="366126"/>
          </a:xfrm>
          <a:prstGeom prst="rect">
            <a:avLst/>
          </a:prstGeom>
          <a:noFill/>
        </p:spPr>
        <p:txBody>
          <a:bodyPr wrap="square" rtlCol="0">
            <a:spAutoFit/>
          </a:bodyPr>
          <a:lstStyle/>
          <a:p>
            <a:pPr>
              <a:defRPr b="0" i="0"/>
            </a:pPr>
            <a:r>
              <a:rPr lang="1106" b="1">
                <a:solidFill>
                  <a:schemeClr val="accent1">
                    <a:lumMod val="60000"/>
                    <a:lumOff val="40000"/>
                  </a:schemeClr>
                </a:solidFill>
              </a:rPr>
              <a:t>Cylchlythyr</a:t>
            </a:r>
            <a:endParaRPr lang="en-GB" b="1">
              <a:solidFill>
                <a:schemeClr val="accent1">
                  <a:lumMod val="60000"/>
                  <a:lumOff val="40000"/>
                </a:schemeClr>
              </a:solidFill>
            </a:endParaRPr>
          </a:p>
        </p:txBody>
      </p:sp>
      <p:sp>
        <p:nvSpPr>
          <p:cNvPr id="11" name="TextBox 10">
            <a:extLst>
              <a:ext uri="{FF2B5EF4-FFF2-40B4-BE49-F238E27FC236}">
                <a16:creationId xmlns:a16="http://schemas.microsoft.com/office/drawing/2014/main" id="{2A25673E-8CBD-42A0-23EF-A328812C1359}"/>
              </a:ext>
            </a:extLst>
          </p:cNvPr>
          <p:cNvSpPr txBox="1"/>
          <p:nvPr/>
        </p:nvSpPr>
        <p:spPr>
          <a:xfrm>
            <a:off x="2616205" y="4079174"/>
            <a:ext cx="4314531" cy="640720"/>
          </a:xfrm>
          <a:prstGeom prst="rect">
            <a:avLst/>
          </a:prstGeom>
          <a:noFill/>
        </p:spPr>
        <p:txBody>
          <a:bodyPr wrap="square" rtlCol="0">
            <a:spAutoFit/>
          </a:bodyPr>
          <a:lstStyle/>
          <a:p>
            <a:pPr>
              <a:defRPr b="0" i="0"/>
            </a:pPr>
            <a:r>
              <a:rPr lang="1106" b="1" dirty="0">
                <a:solidFill>
                  <a:schemeClr val="accent1">
                    <a:lumMod val="60000"/>
                    <a:lumOff val="40000"/>
                  </a:schemeClr>
                </a:solidFill>
              </a:rPr>
              <a:t>Adnoddau rhad ac am ddim</a:t>
            </a:r>
          </a:p>
          <a:p>
            <a:pPr>
              <a:defRPr b="0" i="0"/>
            </a:pPr>
            <a:r>
              <a:rPr lang="1106" dirty="0">
                <a:hlinkClick r:id="rId10"/>
              </a:rPr>
              <a:t>Adnoddau (dysguiechydagofal.cymru)</a:t>
            </a:r>
            <a:endParaRPr lang="en-GB" dirty="0"/>
          </a:p>
        </p:txBody>
      </p:sp>
      <p:sp>
        <p:nvSpPr>
          <p:cNvPr id="12" name="TextBox 11">
            <a:extLst>
              <a:ext uri="{FF2B5EF4-FFF2-40B4-BE49-F238E27FC236}">
                <a16:creationId xmlns:a16="http://schemas.microsoft.com/office/drawing/2014/main" id="{D86E716B-B7F4-CF7B-D03B-5749648B2208}"/>
              </a:ext>
            </a:extLst>
          </p:cNvPr>
          <p:cNvSpPr txBox="1"/>
          <p:nvPr/>
        </p:nvSpPr>
        <p:spPr>
          <a:xfrm>
            <a:off x="7220274" y="4217673"/>
            <a:ext cx="1864360" cy="366126"/>
          </a:xfrm>
          <a:prstGeom prst="rect">
            <a:avLst/>
          </a:prstGeom>
          <a:noFill/>
        </p:spPr>
        <p:txBody>
          <a:bodyPr wrap="square" rtlCol="0">
            <a:spAutoFit/>
          </a:bodyPr>
          <a:lstStyle/>
          <a:p>
            <a:pPr>
              <a:defRPr b="0" i="0"/>
            </a:pPr>
            <a:r>
              <a:rPr lang="1106" b="1">
                <a:solidFill>
                  <a:schemeClr val="accent1">
                    <a:lumMod val="60000"/>
                    <a:lumOff val="40000"/>
                  </a:schemeClr>
                </a:solidFill>
              </a:rPr>
              <a:t>Gwefan Ddiogel</a:t>
            </a:r>
            <a:endParaRPr lang="en-GB" b="1">
              <a:solidFill>
                <a:schemeClr val="accent1">
                  <a:lumMod val="60000"/>
                  <a:lumOff val="40000"/>
                </a:schemeClr>
              </a:solidFill>
            </a:endParaRPr>
          </a:p>
        </p:txBody>
      </p:sp>
      <p:pic>
        <p:nvPicPr>
          <p:cNvPr id="14" name="Audio 13">
            <a:hlinkClick r:id="" action="ppaction://media"/>
            <a:extLst>
              <a:ext uri="{FF2B5EF4-FFF2-40B4-BE49-F238E27FC236}">
                <a16:creationId xmlns:a16="http://schemas.microsoft.com/office/drawing/2014/main" id="{52DEFABD-3D13-7744-B775-1CFC7DFDBEFB}"/>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21601451"/>
      </p:ext>
    </p:extLst>
  </p:cSld>
  <p:clrMapOvr>
    <a:masterClrMapping/>
  </p:clrMapOvr>
  <mc:AlternateContent xmlns:mc="http://schemas.openxmlformats.org/markup-compatibility/2006" xmlns:p14="http://schemas.microsoft.com/office/powerpoint/2010/main">
    <mc:Choice Requires="p14">
      <p:transition spd="slow" p14:dur="2000" advTm="32210"/>
    </mc:Choice>
    <mc:Fallback xmlns="">
      <p:transition spd="slow" advTm="32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251C98-5901-1FA9-1454-C428A988F9D4}"/>
              </a:ext>
            </a:extLst>
          </p:cNvPr>
          <p:cNvSpPr>
            <a:spLocks noGrp="1"/>
          </p:cNvSpPr>
          <p:nvPr>
            <p:ph type="title"/>
          </p:nvPr>
        </p:nvSpPr>
        <p:spPr>
          <a:xfrm>
            <a:off x="628650" y="365125"/>
            <a:ext cx="7886700" cy="1325563"/>
          </a:xfrm>
        </p:spPr>
        <p:txBody>
          <a:bodyPr anchor="t">
            <a:noAutofit/>
          </a:bodyPr>
          <a:lstStyle/>
          <a:p>
            <a:pPr>
              <a:lnSpc>
                <a:spcPct val="80000"/>
              </a:lnSpc>
              <a:defRPr b="0" i="0"/>
            </a:pPr>
            <a:r>
              <a:rPr lang="1106" sz="5000" kern="1100" spc="-30" dirty="0">
                <a:solidFill>
                  <a:schemeClr val="accent1"/>
                </a:solidFill>
                <a:latin typeface="Arial" pitchFamily="34"/>
                <a:cs typeface="Arial" pitchFamily="34"/>
              </a:rPr>
              <a:t>Unrhyw gwestiynau?</a:t>
            </a:r>
            <a:br>
              <a:rPr lang="1106" sz="5000" kern="1100" spc="-30" dirty="0">
                <a:solidFill>
                  <a:schemeClr val="accent1"/>
                </a:solidFill>
                <a:latin typeface="Gotham Rounded Medium" pitchFamily="2" charset="77"/>
                <a:cs typeface="Arial" pitchFamily="34"/>
              </a:rPr>
            </a:br>
            <a:endParaRPr lang="en-GB" sz="5000" dirty="0"/>
          </a:p>
        </p:txBody>
      </p:sp>
      <p:sp>
        <p:nvSpPr>
          <p:cNvPr id="5" name="Title 1">
            <a:extLst>
              <a:ext uri="{FF2B5EF4-FFF2-40B4-BE49-F238E27FC236}">
                <a16:creationId xmlns:a16="http://schemas.microsoft.com/office/drawing/2014/main" id="{A8BD430B-D28F-8261-EEFA-5F2D48E71B21}"/>
              </a:ext>
            </a:extLst>
          </p:cNvPr>
          <p:cNvSpPr txBox="1"/>
          <p:nvPr/>
        </p:nvSpPr>
        <p:spPr>
          <a:xfrm>
            <a:off x="753816" y="2467237"/>
            <a:ext cx="10515600" cy="1325563"/>
          </a:xfrm>
          <a:prstGeom prst="rect">
            <a:avLst/>
          </a:prstGeom>
          <a:noFill/>
          <a:ln>
            <a:noFill/>
          </a:ln>
        </p:spPr>
        <p:txBody>
          <a:bodyPr vert="horz" wrap="square" lIns="91440" tIns="45720" rIns="91440" bIns="45720" anchor="t" anchorCtr="0" compatLnSpc="1">
            <a:normAutofit fontScale="25000" lnSpcReduction="20000"/>
          </a:bodyPr>
          <a:lstStyle>
            <a:lvl1pPr marL="0" marR="0" lvl="0" indent="0" algn="l" defTabSz="914400" rtl="0" fontAlgn="auto" hangingPunct="1">
              <a:lnSpc>
                <a:spcPct val="90000"/>
              </a:lnSpc>
              <a:spcBef>
                <a:spcPct val="0"/>
              </a:spcBef>
              <a:spcAft>
                <a:spcPct val="0"/>
              </a:spcAft>
              <a:buNone/>
              <a:defRPr lang="en-US" sz="4400" b="0" i="0" u="none" strike="noStrike" kern="1200" cap="none" spc="0" baseline="0">
                <a:solidFill>
                  <a:srgbClr val="000000"/>
                </a:solidFill>
                <a:uFillTx/>
                <a:latin typeface="Calibri Light" panose="020F0302020204030204"/>
              </a:defRPr>
            </a:lvl1pPr>
          </a:lstStyle>
          <a:p>
            <a:pPr>
              <a:lnSpc>
                <a:spcPct val="80000"/>
              </a:lnSpc>
              <a:spcAft>
                <a:spcPts val="1200"/>
              </a:spcAft>
            </a:pPr>
            <a:endParaRPr lang="en-GB" sz="6000" kern="1100" spc="-30">
              <a:solidFill>
                <a:srgbClr val="A55896"/>
              </a:solidFill>
              <a:latin typeface="Arial" pitchFamily="34"/>
              <a:cs typeface="Arial" pitchFamily="34"/>
            </a:endParaRPr>
          </a:p>
          <a:p>
            <a:pPr>
              <a:lnSpc>
                <a:spcPct val="80000"/>
              </a:lnSpc>
              <a:spcAft>
                <a:spcPts val="1200"/>
              </a:spcAft>
            </a:pPr>
            <a:endParaRPr lang="en-GB" sz="6000" kern="1100" spc="-30">
              <a:solidFill>
                <a:srgbClr val="A55896"/>
              </a:solidFill>
              <a:latin typeface="Arial" pitchFamily="34"/>
              <a:cs typeface="Arial" pitchFamily="34"/>
            </a:endParaRPr>
          </a:p>
          <a:p>
            <a:pPr>
              <a:lnSpc>
                <a:spcPct val="80000"/>
              </a:lnSpc>
              <a:spcAft>
                <a:spcPts val="1200"/>
              </a:spcAft>
            </a:pPr>
            <a:endParaRPr lang="en-GB" sz="6000" kern="1100" spc="-30">
              <a:solidFill>
                <a:srgbClr val="A55896"/>
              </a:solidFill>
              <a:latin typeface="Arial" pitchFamily="34"/>
              <a:cs typeface="Arial" pitchFamily="34"/>
            </a:endParaRPr>
          </a:p>
          <a:p>
            <a:pPr>
              <a:lnSpc>
                <a:spcPct val="80000"/>
              </a:lnSpc>
              <a:spcAft>
                <a:spcPts val="1200"/>
              </a:spcAft>
            </a:pPr>
            <a:endParaRPr lang="en-GB" sz="6000" kern="1100" spc="-30">
              <a:solidFill>
                <a:srgbClr val="A55896"/>
              </a:solidFill>
              <a:latin typeface="Arial" pitchFamily="34"/>
              <a:cs typeface="Arial" pitchFamily="34"/>
            </a:endParaRPr>
          </a:p>
          <a:p>
            <a:pPr>
              <a:lnSpc>
                <a:spcPct val="80000"/>
              </a:lnSpc>
              <a:spcAft>
                <a:spcPts val="1200"/>
              </a:spcAft>
            </a:pPr>
            <a:endParaRPr lang="en-GB" sz="6000" kern="1100" spc="-30">
              <a:solidFill>
                <a:srgbClr val="A55896"/>
              </a:solidFill>
              <a:latin typeface="Arial" pitchFamily="34"/>
              <a:cs typeface="Arial" pitchFamily="34"/>
            </a:endParaRPr>
          </a:p>
          <a:p>
            <a:pPr>
              <a:lnSpc>
                <a:spcPct val="80000"/>
              </a:lnSpc>
              <a:spcAft>
                <a:spcPts val="1200"/>
              </a:spcAft>
            </a:pPr>
            <a:endParaRPr lang="en-GB" sz="6000" kern="1100" spc="-30">
              <a:solidFill>
                <a:srgbClr val="A55896"/>
              </a:solidFill>
              <a:latin typeface="Arial" pitchFamily="34"/>
              <a:cs typeface="Arial" pitchFamily="34"/>
            </a:endParaRPr>
          </a:p>
          <a:p>
            <a:pPr>
              <a:lnSpc>
                <a:spcPct val="80000"/>
              </a:lnSpc>
              <a:spcAft>
                <a:spcPts val="1200"/>
              </a:spcAft>
            </a:pPr>
            <a:endParaRPr lang="en-GB" sz="6000" kern="1100" spc="-30">
              <a:solidFill>
                <a:srgbClr val="A55896"/>
              </a:solidFill>
              <a:latin typeface="Arial" pitchFamily="34"/>
              <a:cs typeface="Arial" pitchFamily="34"/>
            </a:endParaRPr>
          </a:p>
          <a:p>
            <a:pPr>
              <a:lnSpc>
                <a:spcPct val="80000"/>
              </a:lnSpc>
              <a:spcAft>
                <a:spcPts val="1200"/>
              </a:spcAft>
              <a:defRPr b="0" i="0"/>
            </a:pPr>
            <a:r>
              <a:rPr lang="1106" sz="16000" kern="1100" spc="-30">
                <a:solidFill>
                  <a:srgbClr val="00B0F0"/>
                </a:solidFill>
                <a:latin typeface="Arial" pitchFamily="34"/>
                <a:cs typeface="Arial" pitchFamily="34"/>
              </a:rPr>
              <a:t>Diolch</a:t>
            </a:r>
            <a:br>
              <a:rPr lang="1106" sz="6000" kern="1100" spc="-30">
                <a:solidFill>
                  <a:srgbClr val="A55896"/>
                </a:solidFill>
                <a:latin typeface="Arial" pitchFamily="34"/>
                <a:cs typeface="Arial" pitchFamily="34"/>
              </a:rPr>
            </a:br>
            <a:endParaRPr lang="en-GB" sz="6000" kern="1100" spc="-30">
              <a:solidFill>
                <a:srgbClr val="3DA0E4"/>
              </a:solidFill>
              <a:latin typeface="Gotham Rounded Medium" pitchFamily="2" charset="77"/>
              <a:cs typeface="Arial" pitchFamily="34"/>
            </a:endParaRPr>
          </a:p>
        </p:txBody>
      </p:sp>
      <p:sp>
        <p:nvSpPr>
          <p:cNvPr id="8" name="Content Placeholder 7">
            <a:extLst>
              <a:ext uri="{FF2B5EF4-FFF2-40B4-BE49-F238E27FC236}">
                <a16:creationId xmlns:a16="http://schemas.microsoft.com/office/drawing/2014/main" id="{1252ADCB-4124-91B7-2F8A-646838A19571}"/>
              </a:ext>
            </a:extLst>
          </p:cNvPr>
          <p:cNvSpPr txBox="1">
            <a:spLocks noGrp="1"/>
          </p:cNvSpPr>
          <p:nvPr>
            <p:ph idx="1"/>
          </p:nvPr>
        </p:nvSpPr>
        <p:spPr>
          <a:xfrm>
            <a:off x="503484" y="1796442"/>
            <a:ext cx="7902481" cy="2220146"/>
          </a:xfrm>
          <a:prstGeom prst="rect">
            <a:avLst/>
          </a:prstGeom>
          <a:noFill/>
        </p:spPr>
        <p:txBody>
          <a:bodyPr wrap="square">
            <a:spAutoFit/>
          </a:bodyPr>
          <a:lstStyle/>
          <a:p>
            <a:pPr>
              <a:defRPr b="0" i="0"/>
            </a:pPr>
            <a:r>
              <a:rPr lang="1106" dirty="0">
                <a:latin typeface="Gotham Rounded Book" pitchFamily="50" charset="0"/>
              </a:rPr>
              <a:t>MANYLION CYSWLLT:</a:t>
            </a:r>
          </a:p>
          <a:p>
            <a:pPr>
              <a:defRPr b="0" i="0"/>
            </a:pPr>
            <a:r>
              <a:rPr lang="1106" sz="1800" dirty="0">
                <a:latin typeface="Gotham Rounded Book" pitchFamily="50" charset="0"/>
              </a:rPr>
              <a:t>Cysylltwch â'n Swyddog Pwnc arbenigol a'r tîm cefnogi gweinyddol os oes gennych unrhyw gwestiynau. </a:t>
            </a:r>
          </a:p>
          <a:p>
            <a:pPr>
              <a:defRPr b="0" i="0"/>
            </a:pPr>
            <a:r>
              <a:rPr lang="1106" sz="1800" b="1" dirty="0">
                <a:latin typeface="Gotham Rounded Book" pitchFamily="50" charset="0"/>
              </a:rPr>
              <a:t>Defnyddiwch y mewnflwch a rennir </a:t>
            </a:r>
          </a:p>
          <a:p>
            <a:pPr>
              <a:defRPr b="0" i="0"/>
            </a:pPr>
            <a:r>
              <a:rPr lang="1106" sz="1800" b="1" kern="1100" spc="-50" dirty="0">
                <a:latin typeface="Gotham Rounded Book"/>
              </a:rPr>
              <a:t>igceach@cbac.co.uk</a:t>
            </a:r>
          </a:p>
          <a:p>
            <a:endParaRPr lang="en-US" sz="1800" b="1" kern="1100" spc="-50" dirty="0">
              <a:latin typeface="Gotham Rounded Book"/>
            </a:endParaRPr>
          </a:p>
        </p:txBody>
      </p:sp>
      <p:pic>
        <p:nvPicPr>
          <p:cNvPr id="10" name="Audio 9">
            <a:hlinkClick r:id="" action="ppaction://media"/>
            <a:extLst>
              <a:ext uri="{FF2B5EF4-FFF2-40B4-BE49-F238E27FC236}">
                <a16:creationId xmlns:a16="http://schemas.microsoft.com/office/drawing/2014/main" id="{2243F302-6BE3-DA94-A92A-E6846707D8F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08543122"/>
      </p:ext>
    </p:extLst>
  </p:cSld>
  <p:clrMapOvr>
    <a:masterClrMapping/>
  </p:clrMapOvr>
  <mc:AlternateContent xmlns:mc="http://schemas.openxmlformats.org/markup-compatibility/2006" xmlns:p14="http://schemas.microsoft.com/office/powerpoint/2010/main">
    <mc:Choice Requires="p14">
      <p:transition spd="slow" p14:dur="2000" advTm="7159"/>
    </mc:Choice>
    <mc:Fallback xmlns="">
      <p:transition spd="slow" advTm="7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4B695-0506-28F9-442B-CC2AF1BE3EC2}"/>
              </a:ext>
            </a:extLst>
          </p:cNvPr>
          <p:cNvSpPr>
            <a:spLocks noGrp="1"/>
          </p:cNvSpPr>
          <p:nvPr>
            <p:ph type="title"/>
          </p:nvPr>
        </p:nvSpPr>
        <p:spPr/>
        <p:txBody>
          <a:bodyPr/>
          <a:lstStyle/>
          <a:p>
            <a:pPr>
              <a:defRPr b="0" i="0"/>
            </a:pPr>
            <a:r>
              <a:rPr lang="1106" b="1">
                <a:solidFill>
                  <a:srgbClr val="00B0F0"/>
                </a:solidFill>
              </a:rPr>
              <a:t>Crynodeb o'r asesu</a:t>
            </a:r>
            <a:endParaRPr lang="en-GB" b="1">
              <a:solidFill>
                <a:srgbClr val="00B0F0"/>
              </a:solidFill>
            </a:endParaRPr>
          </a:p>
        </p:txBody>
      </p:sp>
      <p:pic>
        <p:nvPicPr>
          <p:cNvPr id="9" name="Content Placeholder 8" descr="A blue and white text on a blue background&#10;&#10;Description automatically generated">
            <a:extLst>
              <a:ext uri="{FF2B5EF4-FFF2-40B4-BE49-F238E27FC236}">
                <a16:creationId xmlns:a16="http://schemas.microsoft.com/office/drawing/2014/main" id="{8CFF7CAD-327D-6B01-6303-B97B531F54A1}"/>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481559" y="1557036"/>
            <a:ext cx="6215605" cy="4915979"/>
          </a:xfrm>
        </p:spPr>
      </p:pic>
      <p:pic>
        <p:nvPicPr>
          <p:cNvPr id="7" name="Audio 6">
            <a:hlinkClick r:id="" action="ppaction://media"/>
            <a:extLst>
              <a:ext uri="{FF2B5EF4-FFF2-40B4-BE49-F238E27FC236}">
                <a16:creationId xmlns:a16="http://schemas.microsoft.com/office/drawing/2014/main" id="{FA83440D-57A0-6C82-DE32-E6FE26734B9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73006353"/>
      </p:ext>
    </p:extLst>
  </p:cSld>
  <p:clrMapOvr>
    <a:masterClrMapping/>
  </p:clrMapOvr>
  <mc:AlternateContent xmlns:mc="http://schemas.openxmlformats.org/markup-compatibility/2006" xmlns:p14="http://schemas.microsoft.com/office/powerpoint/2010/main">
    <mc:Choice Requires="p14">
      <p:transition spd="slow" p14:dur="2000" advTm="42346"/>
    </mc:Choice>
    <mc:Fallback xmlns="">
      <p:transition spd="slow" advTm="42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BED64862-D228-4A24-A2B3-A342D7136393}"/>
              </a:ext>
            </a:extLst>
          </p:cNvPr>
          <p:cNvSpPr txBox="1">
            <a:spLocks noGrp="1"/>
          </p:cNvSpPr>
          <p:nvPr>
            <p:ph idx="1"/>
          </p:nvPr>
        </p:nvSpPr>
        <p:spPr/>
        <p:txBody>
          <a:bodyPr>
            <a:normAutofit/>
          </a:bodyPr>
          <a:lstStyle/>
          <a:p>
            <a:pPr marL="0" lvl="0" indent="0">
              <a:lnSpc>
                <a:spcPct val="140000"/>
              </a:lnSpc>
              <a:spcBef>
                <a:spcPts val="600"/>
              </a:spcBef>
              <a:spcAft>
                <a:spcPts val="600"/>
              </a:spcAft>
              <a:buNone/>
            </a:pPr>
            <a:endParaRPr lang="en-GB" sz="1600"/>
          </a:p>
          <a:p>
            <a:pPr marL="0" lvl="0" indent="0">
              <a:lnSpc>
                <a:spcPct val="140000"/>
              </a:lnSpc>
              <a:spcBef>
                <a:spcPts val="600"/>
              </a:spcBef>
              <a:spcAft>
                <a:spcPts val="600"/>
              </a:spcAft>
              <a:buNone/>
            </a:pPr>
            <a:endParaRPr lang="en-US" sz="1500"/>
          </a:p>
          <a:p>
            <a:pPr marL="0" lvl="0" indent="0">
              <a:lnSpc>
                <a:spcPct val="80000"/>
              </a:lnSpc>
              <a:buNone/>
            </a:pPr>
            <a:endParaRPr lang="en-GB" sz="2600"/>
          </a:p>
        </p:txBody>
      </p:sp>
      <p:sp>
        <p:nvSpPr>
          <p:cNvPr id="7" name="Title 6">
            <a:extLst>
              <a:ext uri="{FF2B5EF4-FFF2-40B4-BE49-F238E27FC236}">
                <a16:creationId xmlns:a16="http://schemas.microsoft.com/office/drawing/2014/main" id="{84F8557A-4767-93E5-3A8F-6F6E32EC9882}"/>
              </a:ext>
            </a:extLst>
          </p:cNvPr>
          <p:cNvSpPr>
            <a:spLocks noGrp="1"/>
          </p:cNvSpPr>
          <p:nvPr>
            <p:ph type="title"/>
          </p:nvPr>
        </p:nvSpPr>
        <p:spPr/>
        <p:txBody>
          <a:bodyPr/>
          <a:lstStyle/>
          <a:p>
            <a:pPr>
              <a:defRPr b="0" i="0"/>
            </a:pPr>
            <a:r>
              <a:rPr lang="1106" b="1">
                <a:solidFill>
                  <a:srgbClr val="00B0F0"/>
                </a:solidFill>
              </a:rPr>
              <a:t>Amcanion Asesu.</a:t>
            </a:r>
            <a:endParaRPr lang="en-GB" b="1">
              <a:solidFill>
                <a:srgbClr val="00B0F0"/>
              </a:solidFill>
            </a:endParaRPr>
          </a:p>
        </p:txBody>
      </p:sp>
      <p:pic>
        <p:nvPicPr>
          <p:cNvPr id="5" name="Picture 4" descr="A screenshot of a table&#10;&#10;Description automatically generated">
            <a:extLst>
              <a:ext uri="{FF2B5EF4-FFF2-40B4-BE49-F238E27FC236}">
                <a16:creationId xmlns:a16="http://schemas.microsoft.com/office/drawing/2014/main" id="{94CA2CD4-E220-BC52-C663-39EC77E071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7043" y="2958030"/>
            <a:ext cx="4751575" cy="3353872"/>
          </a:xfrm>
          <a:prstGeom prst="rect">
            <a:avLst/>
          </a:prstGeom>
        </p:spPr>
      </p:pic>
      <p:pic>
        <p:nvPicPr>
          <p:cNvPr id="9" name="Picture 8" descr="A close-up of a document&#10;&#10;Description automatically generated">
            <a:extLst>
              <a:ext uri="{FF2B5EF4-FFF2-40B4-BE49-F238E27FC236}">
                <a16:creationId xmlns:a16="http://schemas.microsoft.com/office/drawing/2014/main" id="{353FABA5-60D1-1A14-1646-E68CF8721B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382" y="1403077"/>
            <a:ext cx="3979378" cy="2510518"/>
          </a:xfrm>
          <a:prstGeom prst="rect">
            <a:avLst/>
          </a:prstGeom>
        </p:spPr>
      </p:pic>
      <p:pic>
        <p:nvPicPr>
          <p:cNvPr id="14" name="Audio 13">
            <a:hlinkClick r:id="" action="ppaction://media"/>
            <a:extLst>
              <a:ext uri="{FF2B5EF4-FFF2-40B4-BE49-F238E27FC236}">
                <a16:creationId xmlns:a16="http://schemas.microsoft.com/office/drawing/2014/main" id="{253D4E83-2A7B-3C7B-F161-330DABC94BB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93345944"/>
      </p:ext>
    </p:extLst>
  </p:cSld>
  <p:clrMapOvr>
    <a:masterClrMapping/>
  </p:clrMapOvr>
  <mc:AlternateContent xmlns:mc="http://schemas.openxmlformats.org/markup-compatibility/2006" xmlns:p14="http://schemas.microsoft.com/office/powerpoint/2010/main">
    <mc:Choice Requires="p14">
      <p:transition spd="slow" p14:dur="2000" advTm="33783"/>
    </mc:Choice>
    <mc:Fallback xmlns="">
      <p:transition spd="slow" advTm="33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DC8712-7D2F-ABCD-59CC-92C248884B00}"/>
              </a:ext>
            </a:extLst>
          </p:cNvPr>
          <p:cNvSpPr txBox="1"/>
          <p:nvPr/>
        </p:nvSpPr>
        <p:spPr>
          <a:xfrm>
            <a:off x="196856" y="416966"/>
            <a:ext cx="6559945" cy="1098377"/>
          </a:xfrm>
          <a:prstGeom prst="rect">
            <a:avLst/>
          </a:prstGeom>
          <a:noFill/>
        </p:spPr>
        <p:txBody>
          <a:bodyPr wrap="square" rtlCol="0">
            <a:spAutoFit/>
          </a:bodyPr>
          <a:lstStyle/>
          <a:p>
            <a:pPr>
              <a:defRPr b="0" i="0"/>
            </a:pPr>
            <a:r>
              <a:rPr lang="1106" sz="2400" b="1"/>
              <a:t>Ffiniau Graddau a Chanlyniadau 2023</a:t>
            </a:r>
            <a:r>
              <a:rPr lang="1106" sz="2400" b="0"/>
              <a:t> </a:t>
            </a:r>
          </a:p>
          <a:p>
            <a:pPr>
              <a:defRPr b="0" i="0"/>
            </a:pPr>
            <a:r>
              <a:rPr lang="1106" sz="2400" b="1"/>
              <a:t>Lefel 2 IGC E a Ch</a:t>
            </a:r>
            <a:r>
              <a:rPr lang="1106" sz="2400" b="0"/>
              <a:t> </a:t>
            </a:r>
          </a:p>
          <a:p>
            <a:endParaRPr lang="en-GB"/>
          </a:p>
        </p:txBody>
      </p:sp>
      <p:graphicFrame>
        <p:nvGraphicFramePr>
          <p:cNvPr id="11" name="Table 2">
            <a:extLst>
              <a:ext uri="{FF2B5EF4-FFF2-40B4-BE49-F238E27FC236}">
                <a16:creationId xmlns:a16="http://schemas.microsoft.com/office/drawing/2014/main" id="{CCF2BA36-A7EB-EBD4-20BA-6E9DF6A8035F}"/>
              </a:ext>
            </a:extLst>
          </p:cNvPr>
          <p:cNvGraphicFramePr>
            <a:graphicFrameLocks noGrp="1"/>
          </p:cNvGraphicFramePr>
          <p:nvPr/>
        </p:nvGraphicFramePr>
        <p:xfrm>
          <a:off x="1243331" y="1956208"/>
          <a:ext cx="3650400" cy="1112520"/>
        </p:xfrm>
        <a:graphic>
          <a:graphicData uri="http://schemas.openxmlformats.org/drawingml/2006/table">
            <a:tbl>
              <a:tblPr firstRow="1" bandRow="1">
                <a:tableStyleId>{5C22544A-7EE6-4342-B048-85BDC9FD1C3A}</a:tableStyleId>
              </a:tblPr>
              <a:tblGrid>
                <a:gridCol w="1580158">
                  <a:extLst>
                    <a:ext uri="{9D8B030D-6E8A-4147-A177-3AD203B41FA5}">
                      <a16:colId xmlns:a16="http://schemas.microsoft.com/office/drawing/2014/main" val="1650905036"/>
                    </a:ext>
                  </a:extLst>
                </a:gridCol>
                <a:gridCol w="618599">
                  <a:extLst>
                    <a:ext uri="{9D8B030D-6E8A-4147-A177-3AD203B41FA5}">
                      <a16:colId xmlns:a16="http://schemas.microsoft.com/office/drawing/2014/main" val="972566787"/>
                    </a:ext>
                  </a:extLst>
                </a:gridCol>
                <a:gridCol w="606525">
                  <a:extLst>
                    <a:ext uri="{9D8B030D-6E8A-4147-A177-3AD203B41FA5}">
                      <a16:colId xmlns:a16="http://schemas.microsoft.com/office/drawing/2014/main" val="1366860837"/>
                    </a:ext>
                  </a:extLst>
                </a:gridCol>
                <a:gridCol w="845118">
                  <a:extLst>
                    <a:ext uri="{9D8B030D-6E8A-4147-A177-3AD203B41FA5}">
                      <a16:colId xmlns:a16="http://schemas.microsoft.com/office/drawing/2014/main" val="144278656"/>
                    </a:ext>
                  </a:extLst>
                </a:gridCol>
              </a:tblGrid>
              <a:tr h="370840">
                <a:tc>
                  <a:txBody>
                    <a:bodyPr/>
                    <a:lstStyle/>
                    <a:p>
                      <a:pPr>
                        <a:defRPr b="0" i="0"/>
                      </a:pPr>
                      <a:r>
                        <a:rPr lang="1106" b="1"/>
                        <a:t>Uned </a:t>
                      </a:r>
                    </a:p>
                  </a:txBody>
                  <a:tcPr/>
                </a:tc>
                <a:tc>
                  <a:txBody>
                    <a:bodyPr/>
                    <a:lstStyle/>
                    <a:p>
                      <a:pPr>
                        <a:defRPr b="0" i="0"/>
                      </a:pPr>
                      <a:r>
                        <a:rPr lang="1106" b="1"/>
                        <a:t>D</a:t>
                      </a:r>
                    </a:p>
                  </a:txBody>
                  <a:tcPr/>
                </a:tc>
                <a:tc>
                  <a:txBody>
                    <a:bodyPr/>
                    <a:lstStyle/>
                    <a:p>
                      <a:pPr>
                        <a:defRPr b="0" i="0"/>
                      </a:pPr>
                      <a:r>
                        <a:rPr lang="1106" b="1"/>
                        <a:t>M</a:t>
                      </a:r>
                    </a:p>
                  </a:txBody>
                  <a:tcPr/>
                </a:tc>
                <a:tc>
                  <a:txBody>
                    <a:bodyPr/>
                    <a:lstStyle/>
                    <a:p>
                      <a:pPr>
                        <a:defRPr b="0" i="0"/>
                      </a:pPr>
                      <a:r>
                        <a:rPr lang="1106" b="1"/>
                        <a:t>P</a:t>
                      </a:r>
                    </a:p>
                  </a:txBody>
                  <a:tcPr/>
                </a:tc>
                <a:extLst>
                  <a:ext uri="{0D108BD9-81ED-4DB2-BD59-A6C34878D82A}">
                    <a16:rowId xmlns:a16="http://schemas.microsoft.com/office/drawing/2014/main" val="1269053078"/>
                  </a:ext>
                </a:extLst>
              </a:tr>
              <a:tr h="370840">
                <a:tc>
                  <a:txBody>
                    <a:bodyPr/>
                    <a:lstStyle/>
                    <a:p>
                      <a:pPr>
                        <a:defRPr b="0" i="0"/>
                      </a:pPr>
                      <a:r>
                        <a:rPr lang="1106"/>
                        <a:t>Uned 1 </a:t>
                      </a:r>
                    </a:p>
                  </a:txBody>
                  <a:tcPr/>
                </a:tc>
                <a:tc>
                  <a:txBody>
                    <a:bodyPr/>
                    <a:lstStyle/>
                    <a:p>
                      <a:pPr>
                        <a:defRPr b="0" i="0"/>
                      </a:pPr>
                      <a:r>
                        <a:rPr lang="1106"/>
                        <a:t>55</a:t>
                      </a:r>
                    </a:p>
                  </a:txBody>
                  <a:tcPr/>
                </a:tc>
                <a:tc>
                  <a:txBody>
                    <a:bodyPr/>
                    <a:lstStyle/>
                    <a:p>
                      <a:pPr>
                        <a:defRPr b="0" i="0"/>
                      </a:pPr>
                      <a:r>
                        <a:rPr lang="1106"/>
                        <a:t>43</a:t>
                      </a:r>
                    </a:p>
                  </a:txBody>
                  <a:tcPr/>
                </a:tc>
                <a:tc>
                  <a:txBody>
                    <a:bodyPr/>
                    <a:lstStyle/>
                    <a:p>
                      <a:pPr>
                        <a:defRPr b="0" i="0"/>
                      </a:pPr>
                      <a:r>
                        <a:rPr lang="1106"/>
                        <a:t>32</a:t>
                      </a:r>
                    </a:p>
                  </a:txBody>
                  <a:tcPr/>
                </a:tc>
                <a:extLst>
                  <a:ext uri="{0D108BD9-81ED-4DB2-BD59-A6C34878D82A}">
                    <a16:rowId xmlns:a16="http://schemas.microsoft.com/office/drawing/2014/main" val="1341353170"/>
                  </a:ext>
                </a:extLst>
              </a:tr>
              <a:tr h="370840">
                <a:tc>
                  <a:txBody>
                    <a:bodyPr/>
                    <a:lstStyle/>
                    <a:p>
                      <a:pPr>
                        <a:defRPr b="0" i="0"/>
                      </a:pPr>
                      <a:r>
                        <a:rPr lang="1106"/>
                        <a:t>Uned 2 </a:t>
                      </a:r>
                    </a:p>
                  </a:txBody>
                  <a:tcPr/>
                </a:tc>
                <a:tc>
                  <a:txBody>
                    <a:bodyPr/>
                    <a:lstStyle/>
                    <a:p>
                      <a:pPr>
                        <a:defRPr b="0" i="0"/>
                      </a:pPr>
                      <a:r>
                        <a:rPr lang="1106"/>
                        <a:t>78</a:t>
                      </a:r>
                    </a:p>
                  </a:txBody>
                  <a:tcPr/>
                </a:tc>
                <a:tc>
                  <a:txBody>
                    <a:bodyPr/>
                    <a:lstStyle/>
                    <a:p>
                      <a:pPr>
                        <a:defRPr b="0" i="0"/>
                      </a:pPr>
                      <a:r>
                        <a:rPr lang="1106"/>
                        <a:t>54</a:t>
                      </a:r>
                    </a:p>
                  </a:txBody>
                  <a:tcPr/>
                </a:tc>
                <a:tc>
                  <a:txBody>
                    <a:bodyPr/>
                    <a:lstStyle/>
                    <a:p>
                      <a:pPr>
                        <a:defRPr b="0" i="0"/>
                      </a:pPr>
                      <a:r>
                        <a:rPr lang="1106"/>
                        <a:t>30</a:t>
                      </a:r>
                    </a:p>
                  </a:txBody>
                  <a:tcPr/>
                </a:tc>
                <a:extLst>
                  <a:ext uri="{0D108BD9-81ED-4DB2-BD59-A6C34878D82A}">
                    <a16:rowId xmlns:a16="http://schemas.microsoft.com/office/drawing/2014/main" val="1584503791"/>
                  </a:ext>
                </a:extLst>
              </a:tr>
            </a:tbl>
          </a:graphicData>
        </a:graphic>
      </p:graphicFrame>
      <p:sp>
        <p:nvSpPr>
          <p:cNvPr id="13" name="TextBox 12">
            <a:extLst>
              <a:ext uri="{FF2B5EF4-FFF2-40B4-BE49-F238E27FC236}">
                <a16:creationId xmlns:a16="http://schemas.microsoft.com/office/drawing/2014/main" id="{C33AAB14-9DEB-4908-5B2A-674A9DDBEDF9}"/>
              </a:ext>
            </a:extLst>
          </p:cNvPr>
          <p:cNvSpPr txBox="1"/>
          <p:nvPr/>
        </p:nvSpPr>
        <p:spPr>
          <a:xfrm>
            <a:off x="4572000" y="4001369"/>
            <a:ext cx="4581771" cy="366126"/>
          </a:xfrm>
          <a:prstGeom prst="rect">
            <a:avLst/>
          </a:prstGeom>
          <a:noFill/>
        </p:spPr>
        <p:txBody>
          <a:bodyPr wrap="square">
            <a:spAutoFit/>
          </a:bodyPr>
          <a:lstStyle/>
          <a:p>
            <a:pPr>
              <a:defRPr b="0" i="0"/>
            </a:pPr>
            <a:r>
              <a:rPr lang="1106">
                <a:hlinkClick r:id="rId5"/>
              </a:rPr>
              <a:t>wjecservices.co.uk/MarkToUMS/default.aspx</a:t>
            </a:r>
            <a:endParaRPr lang="en-GB"/>
          </a:p>
        </p:txBody>
      </p:sp>
      <p:sp>
        <p:nvSpPr>
          <p:cNvPr id="14" name="TextBox 13">
            <a:extLst>
              <a:ext uri="{FF2B5EF4-FFF2-40B4-BE49-F238E27FC236}">
                <a16:creationId xmlns:a16="http://schemas.microsoft.com/office/drawing/2014/main" id="{08A300AF-436B-ABA3-D4D1-22FF4BEF966F}"/>
              </a:ext>
            </a:extLst>
          </p:cNvPr>
          <p:cNvSpPr txBox="1"/>
          <p:nvPr/>
        </p:nvSpPr>
        <p:spPr>
          <a:xfrm>
            <a:off x="5734073" y="1516091"/>
            <a:ext cx="2851300" cy="2308324"/>
          </a:xfrm>
          <a:prstGeom prst="rect">
            <a:avLst/>
          </a:prstGeom>
          <a:noFill/>
        </p:spPr>
        <p:txBody>
          <a:bodyPr wrap="square" rtlCol="0">
            <a:spAutoFit/>
          </a:bodyPr>
          <a:lstStyle/>
          <a:p>
            <a:pPr>
              <a:defRPr b="0" i="0"/>
            </a:pPr>
            <a:r>
              <a:rPr lang="1106" b="0" dirty="0"/>
              <a:t>Mae modd defnyddio'r ffiniau </a:t>
            </a:r>
            <a:r>
              <a:rPr lang="1106" b="1" dirty="0"/>
              <a:t>marciau crai hyn</a:t>
            </a:r>
            <a:r>
              <a:rPr lang="1106" b="0" dirty="0"/>
              <a:t> yn fras i hysbysu dysgwyr o'r graddau sydd wedi'u rhagfynegi ar eu cyfer – canlyniadau ffug arholiadau ond cofiwch y gall y rhain newid bob blwyddyn.</a:t>
            </a:r>
          </a:p>
        </p:txBody>
      </p:sp>
      <p:sp>
        <p:nvSpPr>
          <p:cNvPr id="17" name="Speech Bubble: Oval 16">
            <a:extLst>
              <a:ext uri="{FF2B5EF4-FFF2-40B4-BE49-F238E27FC236}">
                <a16:creationId xmlns:a16="http://schemas.microsoft.com/office/drawing/2014/main" id="{103045A2-C662-880E-34C2-6935D69C1783}"/>
              </a:ext>
            </a:extLst>
          </p:cNvPr>
          <p:cNvSpPr/>
          <p:nvPr/>
        </p:nvSpPr>
        <p:spPr>
          <a:xfrm>
            <a:off x="6480770" y="4432593"/>
            <a:ext cx="1707653" cy="1909781"/>
          </a:xfrm>
          <a:prstGeom prst="wedgeEllipseCallout">
            <a:avLst>
              <a:gd name="adj1" fmla="val -77277"/>
              <a:gd name="adj2" fmla="val -8940"/>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b="0" i="0"/>
            </a:pPr>
            <a:r>
              <a:rPr lang="1106" sz="1400" dirty="0"/>
              <a:t>Defnyddiwch y data hyn i gymharu sut gwnaeth eich carfan berfformio </a:t>
            </a:r>
          </a:p>
        </p:txBody>
      </p:sp>
      <p:graphicFrame>
        <p:nvGraphicFramePr>
          <p:cNvPr id="2" name="Table 2">
            <a:extLst>
              <a:ext uri="{FF2B5EF4-FFF2-40B4-BE49-F238E27FC236}">
                <a16:creationId xmlns:a16="http://schemas.microsoft.com/office/drawing/2014/main" id="{E555BE4C-A294-7DE3-88C2-597B8376F2A5}"/>
              </a:ext>
            </a:extLst>
          </p:cNvPr>
          <p:cNvGraphicFramePr>
            <a:graphicFrameLocks noGrp="1"/>
          </p:cNvGraphicFramePr>
          <p:nvPr/>
        </p:nvGraphicFramePr>
        <p:xfrm>
          <a:off x="955577" y="4750745"/>
          <a:ext cx="4988207" cy="1651000"/>
        </p:xfrm>
        <a:graphic>
          <a:graphicData uri="http://schemas.openxmlformats.org/drawingml/2006/table">
            <a:tbl>
              <a:tblPr firstRow="1" bandRow="1">
                <a:tableStyleId>{5C22544A-7EE6-4342-B048-85BDC9FD1C3A}</a:tableStyleId>
              </a:tblPr>
              <a:tblGrid>
                <a:gridCol w="1265939">
                  <a:extLst>
                    <a:ext uri="{9D8B030D-6E8A-4147-A177-3AD203B41FA5}">
                      <a16:colId xmlns:a16="http://schemas.microsoft.com/office/drawing/2014/main" val="977722393"/>
                    </a:ext>
                  </a:extLst>
                </a:gridCol>
                <a:gridCol w="1067836">
                  <a:extLst>
                    <a:ext uri="{9D8B030D-6E8A-4147-A177-3AD203B41FA5}">
                      <a16:colId xmlns:a16="http://schemas.microsoft.com/office/drawing/2014/main" val="3170769669"/>
                    </a:ext>
                  </a:extLst>
                </a:gridCol>
                <a:gridCol w="729439">
                  <a:extLst>
                    <a:ext uri="{9D8B030D-6E8A-4147-A177-3AD203B41FA5}">
                      <a16:colId xmlns:a16="http://schemas.microsoft.com/office/drawing/2014/main" val="1399739531"/>
                    </a:ext>
                  </a:extLst>
                </a:gridCol>
                <a:gridCol w="927352">
                  <a:extLst>
                    <a:ext uri="{9D8B030D-6E8A-4147-A177-3AD203B41FA5}">
                      <a16:colId xmlns:a16="http://schemas.microsoft.com/office/drawing/2014/main" val="3061908111"/>
                    </a:ext>
                  </a:extLst>
                </a:gridCol>
                <a:gridCol w="997641">
                  <a:extLst>
                    <a:ext uri="{9D8B030D-6E8A-4147-A177-3AD203B41FA5}">
                      <a16:colId xmlns:a16="http://schemas.microsoft.com/office/drawing/2014/main" val="3595777062"/>
                    </a:ext>
                  </a:extLst>
                </a:gridCol>
              </a:tblGrid>
              <a:tr h="370840">
                <a:tc>
                  <a:txBody>
                    <a:bodyPr/>
                    <a:lstStyle/>
                    <a:p>
                      <a:pPr>
                        <a:defRPr b="0" i="0"/>
                      </a:pPr>
                      <a:r>
                        <a:rPr lang="1106" b="1"/>
                        <a:t>Canolfannau</a:t>
                      </a:r>
                      <a:r>
                        <a:rPr lang="1106" b="0"/>
                        <a:t> </a:t>
                      </a:r>
                    </a:p>
                  </a:txBody>
                  <a:tcPr/>
                </a:tc>
                <a:tc>
                  <a:txBody>
                    <a:bodyPr/>
                    <a:lstStyle/>
                    <a:p>
                      <a:pPr>
                        <a:defRPr b="0" i="0"/>
                      </a:pPr>
                      <a:r>
                        <a:rPr lang="1106" b="1"/>
                        <a:t>Ymgeiswyr </a:t>
                      </a:r>
                    </a:p>
                  </a:txBody>
                  <a:tcPr/>
                </a:tc>
                <a:tc>
                  <a:txBody>
                    <a:bodyPr/>
                    <a:lstStyle/>
                    <a:p>
                      <a:pPr>
                        <a:defRPr b="0" i="0"/>
                      </a:pPr>
                      <a:r>
                        <a:rPr lang="1106" b="1"/>
                        <a:t>D</a:t>
                      </a:r>
                    </a:p>
                  </a:txBody>
                  <a:tcPr/>
                </a:tc>
                <a:tc>
                  <a:txBody>
                    <a:bodyPr/>
                    <a:lstStyle/>
                    <a:p>
                      <a:pPr>
                        <a:defRPr b="0" i="0"/>
                      </a:pPr>
                      <a:r>
                        <a:rPr lang="1106" b="1"/>
                        <a:t>M</a:t>
                      </a:r>
                    </a:p>
                  </a:txBody>
                  <a:tcPr/>
                </a:tc>
                <a:tc>
                  <a:txBody>
                    <a:bodyPr/>
                    <a:lstStyle/>
                    <a:p>
                      <a:pPr>
                        <a:defRPr b="0" i="0"/>
                      </a:pPr>
                      <a:r>
                        <a:rPr lang="1106" b="1"/>
                        <a:t>P</a:t>
                      </a:r>
                    </a:p>
                  </a:txBody>
                  <a:tcPr/>
                </a:tc>
                <a:extLst>
                  <a:ext uri="{0D108BD9-81ED-4DB2-BD59-A6C34878D82A}">
                    <a16:rowId xmlns:a16="http://schemas.microsoft.com/office/drawing/2014/main" val="3977595137"/>
                  </a:ext>
                </a:extLst>
              </a:tr>
              <a:tr h="370840">
                <a:tc>
                  <a:txBody>
                    <a:bodyPr/>
                    <a:lstStyle/>
                    <a:p>
                      <a:pPr>
                        <a:defRPr b="0" i="0"/>
                      </a:pPr>
                      <a:r>
                        <a:rPr lang="1106"/>
                        <a:t>11</a:t>
                      </a:r>
                    </a:p>
                  </a:txBody>
                  <a:tcPr/>
                </a:tc>
                <a:tc>
                  <a:txBody>
                    <a:bodyPr/>
                    <a:lstStyle/>
                    <a:p>
                      <a:pPr>
                        <a:defRPr b="0" i="0"/>
                      </a:pPr>
                      <a:r>
                        <a:rPr lang="1106"/>
                        <a:t>212</a:t>
                      </a:r>
                    </a:p>
                  </a:txBody>
                  <a:tcPr/>
                </a:tc>
                <a:tc>
                  <a:txBody>
                    <a:bodyPr/>
                    <a:lstStyle/>
                    <a:p>
                      <a:pPr>
                        <a:defRPr b="0" i="0"/>
                      </a:pPr>
                      <a:r>
                        <a:rPr lang="1106"/>
                        <a:t>14.6</a:t>
                      </a:r>
                    </a:p>
                  </a:txBody>
                  <a:tcPr/>
                </a:tc>
                <a:tc>
                  <a:txBody>
                    <a:bodyPr/>
                    <a:lstStyle/>
                    <a:p>
                      <a:pPr>
                        <a:defRPr b="0" i="0"/>
                      </a:pPr>
                      <a:r>
                        <a:rPr lang="1106"/>
                        <a:t>63.2</a:t>
                      </a:r>
                    </a:p>
                  </a:txBody>
                  <a:tcPr/>
                </a:tc>
                <a:tc>
                  <a:txBody>
                    <a:bodyPr/>
                    <a:lstStyle/>
                    <a:p>
                      <a:pPr>
                        <a:defRPr b="0" i="0"/>
                      </a:pPr>
                      <a:r>
                        <a:rPr lang="1106"/>
                        <a:t>88.7</a:t>
                      </a:r>
                    </a:p>
                  </a:txBody>
                  <a:tcPr/>
                </a:tc>
                <a:extLst>
                  <a:ext uri="{0D108BD9-81ED-4DB2-BD59-A6C34878D82A}">
                    <a16:rowId xmlns:a16="http://schemas.microsoft.com/office/drawing/2014/main" val="1217771879"/>
                  </a:ext>
                </a:extLst>
              </a:tr>
              <a:tr h="370840">
                <a:tc>
                  <a:txBody>
                    <a:bodyPr/>
                    <a:lstStyle/>
                    <a:p>
                      <a:endParaRPr lang="en-GB"/>
                    </a:p>
                  </a:txBody>
                  <a:tcPr/>
                </a:tc>
                <a:tc>
                  <a:txBody>
                    <a:bodyPr/>
                    <a:lstStyle/>
                    <a:p>
                      <a:endParaRPr lang="en-GB"/>
                    </a:p>
                  </a:txBody>
                  <a:tcPr/>
                </a:tc>
                <a:tc gridSpan="3">
                  <a:txBody>
                    <a:bodyPr/>
                    <a:lstStyle/>
                    <a:p>
                      <a:pPr>
                        <a:defRPr b="0" i="0"/>
                      </a:pPr>
                      <a:r>
                        <a:rPr lang="1106"/>
                        <a:t>% cronnus yr ymgeiswyr ar bob gradd.</a:t>
                      </a: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05302974"/>
                  </a:ext>
                </a:extLst>
              </a:tr>
            </a:tbl>
          </a:graphicData>
        </a:graphic>
      </p:graphicFrame>
      <p:sp>
        <p:nvSpPr>
          <p:cNvPr id="3" name="TextBox 2">
            <a:extLst>
              <a:ext uri="{FF2B5EF4-FFF2-40B4-BE49-F238E27FC236}">
                <a16:creationId xmlns:a16="http://schemas.microsoft.com/office/drawing/2014/main" id="{FAB4FC7E-8C55-BB25-3B31-09F0B9A04532}"/>
              </a:ext>
            </a:extLst>
          </p:cNvPr>
          <p:cNvSpPr txBox="1"/>
          <p:nvPr/>
        </p:nvSpPr>
        <p:spPr>
          <a:xfrm>
            <a:off x="3068531" y="6441034"/>
            <a:ext cx="4586972" cy="366126"/>
          </a:xfrm>
          <a:prstGeom prst="rect">
            <a:avLst/>
          </a:prstGeom>
          <a:noFill/>
        </p:spPr>
        <p:txBody>
          <a:bodyPr wrap="square">
            <a:spAutoFit/>
          </a:bodyPr>
          <a:lstStyle/>
          <a:p>
            <a:pPr>
              <a:defRPr b="0" i="0"/>
            </a:pPr>
            <a:r>
              <a:rPr lang="1106">
                <a:hlinkClick r:id="rId6"/>
              </a:rPr>
              <a:t>Archif Ystadegau Canlyniadau (cbac.co.uk)</a:t>
            </a:r>
            <a:endParaRPr lang="en-GB"/>
          </a:p>
        </p:txBody>
      </p:sp>
      <p:pic>
        <p:nvPicPr>
          <p:cNvPr id="15" name="Audio 14">
            <a:hlinkClick r:id="" action="ppaction://media"/>
            <a:extLst>
              <a:ext uri="{FF2B5EF4-FFF2-40B4-BE49-F238E27FC236}">
                <a16:creationId xmlns:a16="http://schemas.microsoft.com/office/drawing/2014/main" id="{4EFB94D8-96BD-0A17-1FC1-950EF063D11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17443423"/>
      </p:ext>
    </p:extLst>
  </p:cSld>
  <p:clrMapOvr>
    <a:masterClrMapping/>
  </p:clrMapOvr>
  <mc:AlternateContent xmlns:mc="http://schemas.openxmlformats.org/markup-compatibility/2006" xmlns:p14="http://schemas.microsoft.com/office/powerpoint/2010/main">
    <mc:Choice Requires="p14">
      <p:transition spd="slow" p14:dur="2000" advTm="45452"/>
    </mc:Choice>
    <mc:Fallback xmlns="">
      <p:transition spd="slow" advTm="45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BED64862-D228-4A24-A2B3-A342D7136393}"/>
              </a:ext>
            </a:extLst>
          </p:cNvPr>
          <p:cNvSpPr txBox="1">
            <a:spLocks noGrp="1"/>
          </p:cNvSpPr>
          <p:nvPr>
            <p:ph idx="1"/>
          </p:nvPr>
        </p:nvSpPr>
        <p:spPr/>
        <p:txBody>
          <a:bodyPr>
            <a:normAutofit/>
          </a:bodyPr>
          <a:lstStyle/>
          <a:p>
            <a:pPr marL="0" lvl="0" indent="0">
              <a:lnSpc>
                <a:spcPct val="140000"/>
              </a:lnSpc>
              <a:spcBef>
                <a:spcPts val="600"/>
              </a:spcBef>
              <a:spcAft>
                <a:spcPts val="600"/>
              </a:spcAft>
              <a:buNone/>
            </a:pPr>
            <a:endParaRPr lang="en-GB" sz="1600"/>
          </a:p>
          <a:p>
            <a:pPr marL="0" lvl="0" indent="0">
              <a:lnSpc>
                <a:spcPct val="140000"/>
              </a:lnSpc>
              <a:spcBef>
                <a:spcPts val="600"/>
              </a:spcBef>
              <a:spcAft>
                <a:spcPts val="600"/>
              </a:spcAft>
              <a:buNone/>
            </a:pPr>
            <a:endParaRPr lang="en-US" sz="1500"/>
          </a:p>
          <a:p>
            <a:pPr marL="0" lvl="0" indent="0">
              <a:lnSpc>
                <a:spcPct val="80000"/>
              </a:lnSpc>
              <a:buNone/>
            </a:pPr>
            <a:endParaRPr lang="en-GB" sz="2600"/>
          </a:p>
        </p:txBody>
      </p:sp>
      <p:sp>
        <p:nvSpPr>
          <p:cNvPr id="2" name="Title 8">
            <a:extLst>
              <a:ext uri="{FF2B5EF4-FFF2-40B4-BE49-F238E27FC236}">
                <a16:creationId xmlns:a16="http://schemas.microsoft.com/office/drawing/2014/main" id="{FD7AEDF5-37DB-63A6-E15B-F5934151F523}"/>
              </a:ext>
            </a:extLst>
          </p:cNvPr>
          <p:cNvSpPr>
            <a:spLocks noGrp="1"/>
          </p:cNvSpPr>
          <p:nvPr>
            <p:ph type="title"/>
          </p:nvPr>
        </p:nvSpPr>
        <p:spPr>
          <a:xfrm>
            <a:off x="478554" y="313056"/>
            <a:ext cx="7886700" cy="1325562"/>
          </a:xfrm>
        </p:spPr>
        <p:txBody>
          <a:bodyPr>
            <a:normAutofit/>
          </a:bodyPr>
          <a:lstStyle/>
          <a:p>
            <a:pPr>
              <a:defRPr b="0" i="0"/>
            </a:pPr>
            <a:r>
              <a:rPr lang="1106" sz="2800" b="1"/>
              <a:t>Data ar Lefel Eitem 2023 – Arholiad Uned 1</a:t>
            </a:r>
            <a:r>
              <a:rPr lang="1106" sz="2800" b="0"/>
              <a:t> </a:t>
            </a:r>
            <a:endParaRPr lang="en-GB" sz="2800"/>
          </a:p>
        </p:txBody>
      </p:sp>
      <p:sp>
        <p:nvSpPr>
          <p:cNvPr id="6" name="Speech Bubble: Oval 5">
            <a:extLst>
              <a:ext uri="{FF2B5EF4-FFF2-40B4-BE49-F238E27FC236}">
                <a16:creationId xmlns:a16="http://schemas.microsoft.com/office/drawing/2014/main" id="{4380E2C2-5142-0B89-0DA3-A15D1020257A}"/>
              </a:ext>
            </a:extLst>
          </p:cNvPr>
          <p:cNvSpPr/>
          <p:nvPr/>
        </p:nvSpPr>
        <p:spPr>
          <a:xfrm>
            <a:off x="6805915" y="1498572"/>
            <a:ext cx="2270086" cy="2276908"/>
          </a:xfrm>
          <a:prstGeom prst="wedgeEllipseCallout">
            <a:avLst>
              <a:gd name="adj1" fmla="val -110038"/>
              <a:gd name="adj2" fmla="val 7632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b="0" i="0"/>
            </a:pPr>
            <a:r>
              <a:rPr lang="1106" sz="1400"/>
              <a:t>Defnyddiwch y data hyn i gymharu sut gwnaeth eich carfan berfformio </a:t>
            </a:r>
          </a:p>
          <a:p>
            <a:pPr algn="ctr">
              <a:defRPr b="0" i="0"/>
            </a:pPr>
            <a:r>
              <a:rPr lang="1106" sz="1400"/>
              <a:t>ffactor ymgeisio uchel ar y dechrau ond yn siomedig ar gyfer rhai cwestiynau </a:t>
            </a:r>
          </a:p>
        </p:txBody>
      </p:sp>
      <p:sp>
        <p:nvSpPr>
          <p:cNvPr id="9" name="Speech Bubble: Oval 8">
            <a:extLst>
              <a:ext uri="{FF2B5EF4-FFF2-40B4-BE49-F238E27FC236}">
                <a16:creationId xmlns:a16="http://schemas.microsoft.com/office/drawing/2014/main" id="{AEF367E9-52AE-B870-11CB-2DBC5F88FDA1}"/>
              </a:ext>
            </a:extLst>
          </p:cNvPr>
          <p:cNvSpPr/>
          <p:nvPr/>
        </p:nvSpPr>
        <p:spPr>
          <a:xfrm>
            <a:off x="7001350" y="3998227"/>
            <a:ext cx="1879215" cy="1955989"/>
          </a:xfrm>
          <a:prstGeom prst="wedgeEllipseCallout">
            <a:avLst>
              <a:gd name="adj1" fmla="val -132652"/>
              <a:gd name="adj2" fmla="val 17775"/>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b="0" i="0"/>
            </a:pPr>
            <a:r>
              <a:rPr lang="1106" sz="1400"/>
              <a:t> Po isaf yw'r ffactor hygyrchedd y lleiaf hygyrch yw'r cwestiwn </a:t>
            </a:r>
          </a:p>
        </p:txBody>
      </p:sp>
      <p:pic>
        <p:nvPicPr>
          <p:cNvPr id="7" name="Picture 6">
            <a:extLst>
              <a:ext uri="{FF2B5EF4-FFF2-40B4-BE49-F238E27FC236}">
                <a16:creationId xmlns:a16="http://schemas.microsoft.com/office/drawing/2014/main" id="{8BF9642F-7AF7-5341-0581-0ED5398D5DA8}"/>
              </a:ext>
            </a:extLst>
          </p:cNvPr>
          <p:cNvPicPr>
            <a:picLocks noChangeAspect="1"/>
          </p:cNvPicPr>
          <p:nvPr/>
        </p:nvPicPr>
        <p:blipFill>
          <a:blip r:embed="rId5"/>
          <a:stretch>
            <a:fillRect/>
          </a:stretch>
        </p:blipFill>
        <p:spPr>
          <a:xfrm>
            <a:off x="213747" y="1257732"/>
            <a:ext cx="5158354" cy="5487125"/>
          </a:xfrm>
          <a:prstGeom prst="rect">
            <a:avLst/>
          </a:prstGeom>
        </p:spPr>
      </p:pic>
      <p:pic>
        <p:nvPicPr>
          <p:cNvPr id="12" name="Audio 11">
            <a:hlinkClick r:id="" action="ppaction://media"/>
            <a:extLst>
              <a:ext uri="{FF2B5EF4-FFF2-40B4-BE49-F238E27FC236}">
                <a16:creationId xmlns:a16="http://schemas.microsoft.com/office/drawing/2014/main" id="{85D13FAA-EB2F-B16F-F606-A7D48D12857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72255206"/>
      </p:ext>
    </p:extLst>
  </p:cSld>
  <p:clrMapOvr>
    <a:masterClrMapping/>
  </p:clrMapOvr>
  <mc:AlternateContent xmlns:mc="http://schemas.openxmlformats.org/markup-compatibility/2006" xmlns:p14="http://schemas.microsoft.com/office/powerpoint/2010/main">
    <mc:Choice Requires="p14">
      <p:transition spd="slow" p14:dur="2000" advTm="31279"/>
    </mc:Choice>
    <mc:Fallback xmlns="">
      <p:transition spd="slow" advTm="31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6CA13-924E-995B-93B5-A046DECB3734}"/>
              </a:ext>
            </a:extLst>
          </p:cNvPr>
          <p:cNvSpPr>
            <a:spLocks noGrp="1"/>
          </p:cNvSpPr>
          <p:nvPr>
            <p:ph type="title"/>
          </p:nvPr>
        </p:nvSpPr>
        <p:spPr>
          <a:xfrm>
            <a:off x="142514" y="79153"/>
            <a:ext cx="7886700" cy="1325559"/>
          </a:xfrm>
        </p:spPr>
        <p:txBody>
          <a:bodyPr>
            <a:normAutofit/>
          </a:bodyPr>
          <a:lstStyle/>
          <a:p>
            <a:pPr>
              <a:defRPr b="0" i="0"/>
            </a:pPr>
            <a:r>
              <a:rPr lang="1106" sz="3600" b="1">
                <a:solidFill>
                  <a:srgbClr val="00B0F0"/>
                </a:solidFill>
              </a:rPr>
              <a:t>Adroddiad Uwch Arholwr Uned 1</a:t>
            </a:r>
            <a:endParaRPr lang="en-GB" sz="3600" b="1">
              <a:solidFill>
                <a:srgbClr val="00B0F0"/>
              </a:solidFill>
            </a:endParaRPr>
          </a:p>
        </p:txBody>
      </p:sp>
      <p:sp>
        <p:nvSpPr>
          <p:cNvPr id="3" name="Content Placeholder 2">
            <a:extLst>
              <a:ext uri="{FF2B5EF4-FFF2-40B4-BE49-F238E27FC236}">
                <a16:creationId xmlns:a16="http://schemas.microsoft.com/office/drawing/2014/main" id="{F3D85AEB-5223-3EF1-FA33-2B05F0202804}"/>
              </a:ext>
            </a:extLst>
          </p:cNvPr>
          <p:cNvSpPr>
            <a:spLocks noGrp="1"/>
          </p:cNvSpPr>
          <p:nvPr>
            <p:ph idx="1"/>
          </p:nvPr>
        </p:nvSpPr>
        <p:spPr>
          <a:xfrm>
            <a:off x="3780581" y="1652006"/>
            <a:ext cx="5097201" cy="4644621"/>
          </a:xfrm>
        </p:spPr>
        <p:txBody>
          <a:bodyPr>
            <a:normAutofit fontScale="67500" lnSpcReduction="20000"/>
          </a:bodyPr>
          <a:lstStyle/>
          <a:p>
            <a:pPr>
              <a:defRPr b="0" i="0"/>
            </a:pPr>
            <a:r>
              <a:rPr lang="1106"/>
              <a:t>Roedd gwybodaeth a dealltwriaeth ymgeiswyr yn dda yn gyffredinol.</a:t>
            </a:r>
          </a:p>
          <a:p>
            <a:pPr>
              <a:defRPr b="0" i="0"/>
            </a:pPr>
            <a:r>
              <a:rPr lang="1106"/>
              <a:t>Roedd cymhwyso gwybodaeth yn amrywio yn dibynnu ar y senario – dylid annog ymgeiswyr i gymhwyso gwybodaeth mewn amrywiaeth eang o gyd-destunau.</a:t>
            </a:r>
          </a:p>
          <a:p>
            <a:pPr>
              <a:defRPr b="0" i="0"/>
            </a:pPr>
            <a:r>
              <a:rPr lang="1106"/>
              <a:t>Yn gyffredinol, roedd ymgeiswyr yn cynnig ymatebion mwy datblygedig lle roedd angen hynny yn hytrach na dim ond nodi ateb byr – ni welwyd pwyntiau bwled yn aml.</a:t>
            </a:r>
          </a:p>
          <a:p>
            <a:pPr>
              <a:defRPr b="0" i="0"/>
            </a:pPr>
            <a:r>
              <a:rPr lang="1106"/>
              <a:t>Gan fod rhai ymgeiswyr yn camddarllen y cwestiynau, dylid eu hannog i dreulio amser yn gwirio atebion, os yw amser yn caniatáu hynny.</a:t>
            </a:r>
          </a:p>
          <a:p>
            <a:pPr>
              <a:defRPr b="0" i="0"/>
            </a:pPr>
            <a:r>
              <a:rPr lang="1106">
                <a:solidFill>
                  <a:srgbClr val="FF0000"/>
                </a:solidFill>
              </a:rPr>
              <a:t>Dylid ymarfer geiriau gorchymyn er mwyn gallu canolbwyntio mwy ar sut mae atebion wedi'u llunio.</a:t>
            </a:r>
            <a:endParaRPr lang="en-GB">
              <a:solidFill>
                <a:srgbClr val="FF0000"/>
              </a:solidFill>
            </a:endParaRPr>
          </a:p>
        </p:txBody>
      </p:sp>
      <p:pic>
        <p:nvPicPr>
          <p:cNvPr id="4" name="Content Placeholder 10">
            <a:extLst>
              <a:ext uri="{FF2B5EF4-FFF2-40B4-BE49-F238E27FC236}">
                <a16:creationId xmlns:a16="http://schemas.microsoft.com/office/drawing/2014/main" id="{260724A3-6F65-3C5F-0D2C-A9A19F26DBCE}"/>
              </a:ext>
              <a:ext uri="{C183D7F6-B498-43B3-948B-1728B52AA6E4}">
                <adec:decorative xmlns:adec="http://schemas.microsoft.com/office/drawing/2017/decorative" val="1"/>
              </a:ext>
            </a:extLst>
          </p:cNvPr>
          <p:cNvPicPr>
            <a:picLocks noChangeAspect="1"/>
          </p:cNvPicPr>
          <p:nvPr/>
        </p:nvPicPr>
        <p:blipFill>
          <a:blip r:embed="rId5"/>
          <a:srcRect l="21029" r="23545"/>
          <a:stretch>
            <a:fillRect/>
          </a:stretch>
        </p:blipFill>
        <p:spPr>
          <a:xfrm>
            <a:off x="107790" y="1436045"/>
            <a:ext cx="3480362" cy="4860583"/>
          </a:xfrm>
          <a:prstGeom prst="rect">
            <a:avLst/>
          </a:prstGeom>
          <a:noFill/>
          <a:ln>
            <a:noFill/>
          </a:ln>
        </p:spPr>
      </p:pic>
      <p:pic>
        <p:nvPicPr>
          <p:cNvPr id="9" name="Audio 8">
            <a:hlinkClick r:id="" action="ppaction://media"/>
            <a:extLst>
              <a:ext uri="{FF2B5EF4-FFF2-40B4-BE49-F238E27FC236}">
                <a16:creationId xmlns:a16="http://schemas.microsoft.com/office/drawing/2014/main" id="{14F3AC6A-27CB-4A89-60B7-481910C1DBE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12065006"/>
      </p:ext>
    </p:extLst>
  </p:cSld>
  <p:clrMapOvr>
    <a:masterClrMapping/>
  </p:clrMapOvr>
  <mc:AlternateContent xmlns:mc="http://schemas.openxmlformats.org/markup-compatibility/2006" xmlns:p14="http://schemas.microsoft.com/office/powerpoint/2010/main">
    <mc:Choice Requires="p14">
      <p:transition spd="slow" p14:dur="2000" advTm="62719"/>
    </mc:Choice>
    <mc:Fallback xmlns="">
      <p:transition spd="slow" advTm="62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2716-D564-59BA-384B-A64B1FD16FCC}"/>
              </a:ext>
            </a:extLst>
          </p:cNvPr>
          <p:cNvSpPr>
            <a:spLocks noGrp="1"/>
          </p:cNvSpPr>
          <p:nvPr>
            <p:ph type="title"/>
          </p:nvPr>
        </p:nvSpPr>
        <p:spPr>
          <a:xfrm>
            <a:off x="235111" y="203083"/>
            <a:ext cx="7886700" cy="1325559"/>
          </a:xfrm>
        </p:spPr>
        <p:txBody>
          <a:bodyPr>
            <a:normAutofit/>
          </a:bodyPr>
          <a:lstStyle/>
          <a:p>
            <a:pPr>
              <a:defRPr b="0" i="0"/>
            </a:pPr>
            <a:r>
              <a:rPr lang="1106" sz="3200" b="1">
                <a:solidFill>
                  <a:srgbClr val="00B0F0"/>
                </a:solidFill>
              </a:rPr>
              <a:t>Sylwadau'r Uwch Arholwr:</a:t>
            </a:r>
            <a:br>
              <a:rPr lang="1106" sz="3200" b="1">
                <a:solidFill>
                  <a:srgbClr val="00B0F0"/>
                </a:solidFill>
              </a:rPr>
            </a:br>
            <a:r>
              <a:rPr lang="1106" sz="3200" b="1">
                <a:solidFill>
                  <a:srgbClr val="00B0F0"/>
                </a:solidFill>
              </a:rPr>
              <a:t>Cwestiynau Uned 1.</a:t>
            </a:r>
            <a:endParaRPr lang="en-GB" sz="3200" b="1">
              <a:solidFill>
                <a:srgbClr val="00B0F0"/>
              </a:solidFill>
            </a:endParaRPr>
          </a:p>
        </p:txBody>
      </p:sp>
      <p:sp>
        <p:nvSpPr>
          <p:cNvPr id="3" name="Content Placeholder 2">
            <a:extLst>
              <a:ext uri="{FF2B5EF4-FFF2-40B4-BE49-F238E27FC236}">
                <a16:creationId xmlns:a16="http://schemas.microsoft.com/office/drawing/2014/main" id="{85830740-A8D7-2316-D570-0D0AE730809D}"/>
              </a:ext>
            </a:extLst>
          </p:cNvPr>
          <p:cNvSpPr>
            <a:spLocks noGrp="1"/>
          </p:cNvSpPr>
          <p:nvPr>
            <p:ph idx="1"/>
          </p:nvPr>
        </p:nvSpPr>
        <p:spPr>
          <a:xfrm>
            <a:off x="628649" y="1825627"/>
            <a:ext cx="8168109" cy="4829290"/>
          </a:xfrm>
        </p:spPr>
        <p:txBody>
          <a:bodyPr>
            <a:normAutofit fontScale="57500" lnSpcReduction="20000"/>
          </a:bodyPr>
          <a:lstStyle/>
          <a:p>
            <a:pPr>
              <a:defRPr b="0" i="0"/>
            </a:pPr>
            <a:r>
              <a:rPr lang="1106" sz="3200"/>
              <a:t>2b ymgeiswyr i beidio â drysu/bod yn amwys – nid yw cerdded yn garreg filltir, mae camau cyntaf/ cerdded heb gymorth yn gerrig milltir – rholio drosodd, dant cyntaf</a:t>
            </a:r>
          </a:p>
          <a:p>
            <a:pPr>
              <a:defRPr b="0" i="0"/>
            </a:pPr>
            <a:r>
              <a:rPr lang="1106" sz="3200"/>
              <a:t>3b heriol – dim llawer o gysylltau â hunangysyniad, wedi cyfeirio at ddiwylliant a chredoau. (maes testun 1.2 yn y fanyleb)</a:t>
            </a:r>
          </a:p>
          <a:p>
            <a:pPr>
              <a:defRPr b="0" i="0"/>
            </a:pPr>
            <a:r>
              <a:rPr lang="1106" sz="3200"/>
              <a:t>3c Marciau llawn wedi'u rhoi i'r rhai hynny oedd yn asesu effaith dechrau teulu ac yn rhoi effeithiau </a:t>
            </a:r>
            <a:r>
              <a:rPr lang="1106" sz="3200" b="1" i="1"/>
              <a:t>cadarnhaol a negyddol</a:t>
            </a:r>
            <a:r>
              <a:rPr lang="1106" sz="3200"/>
              <a:t>.</a:t>
            </a:r>
          </a:p>
          <a:p>
            <a:pPr>
              <a:defRPr b="0" i="0"/>
            </a:pPr>
            <a:r>
              <a:rPr lang="1106" sz="3200"/>
              <a:t>4c roedd llawer o ymgeiswyr yn drysu rhwng polisi cynhwysiant a chael ei gynnwys ac yn rhoi manylion sylfaenol am Aled yn gwneud ffrindiau a bod ganddo fywyd cymdeithasol. Roedd angen iddyn nhw asesu sut byddai Aled yn gallu elwa ar y coleg yn gweithredu polisi o'r fath.</a:t>
            </a:r>
          </a:p>
          <a:p>
            <a:pPr>
              <a:defRPr b="0" i="0"/>
            </a:pPr>
            <a:r>
              <a:rPr lang="1106" sz="3200"/>
              <a:t>5b Gan fod y cwestiwn hwn yn gwestiwn Gwerthuso AA3, dylai fod cydbwysedd rhwng yr effeithiau cadarnhaol a negyddol a chasgliad.</a:t>
            </a:r>
          </a:p>
          <a:p>
            <a:pPr>
              <a:defRPr b="0" i="0"/>
            </a:pPr>
            <a:r>
              <a:rPr lang="1106" sz="3200"/>
              <a:t>7 doedd nifer o ymgeiswyr ddim wedi rhoi cynnig ar y cwestiwn hwn. Roedd diffyg gwybodaeth am Ddeddf Llesiant Cenedlaethau'r Dyfodol oedd yn gwneud y cwestiwn hwn yn anhygyrch i rai ymgeiswyr. Mae deddfwriaeth yn faes testun pwysig sydd i'w gael yn adran 1.4 y fanyleb.</a:t>
            </a:r>
          </a:p>
          <a:p>
            <a:pPr>
              <a:defRPr b="0" i="0"/>
            </a:pPr>
            <a:r>
              <a:rPr lang="1106" sz="3200"/>
              <a:t>8c Collodd rhai ymgeiswyr farciau yma oherwydd diffyg manylder. Roedd angen i ymgeiswyr fynd i'r afael â phwrpas a heriau'r brechlyn ffliw.</a:t>
            </a:r>
          </a:p>
          <a:p>
            <a:endParaRPr lang="en-US"/>
          </a:p>
          <a:p>
            <a:endParaRPr lang="en-GB"/>
          </a:p>
        </p:txBody>
      </p:sp>
      <p:pic>
        <p:nvPicPr>
          <p:cNvPr id="9" name="Audio 8">
            <a:hlinkClick r:id="" action="ppaction://media"/>
            <a:extLst>
              <a:ext uri="{FF2B5EF4-FFF2-40B4-BE49-F238E27FC236}">
                <a16:creationId xmlns:a16="http://schemas.microsoft.com/office/drawing/2014/main" id="{57BACB74-729C-4419-A882-3368F51A570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72027624"/>
      </p:ext>
    </p:extLst>
  </p:cSld>
  <p:clrMapOvr>
    <a:masterClrMapping/>
  </p:clrMapOvr>
  <mc:AlternateContent xmlns:mc="http://schemas.openxmlformats.org/markup-compatibility/2006" xmlns:p14="http://schemas.microsoft.com/office/powerpoint/2010/main">
    <mc:Choice Requires="p14">
      <p:transition spd="slow" p14:dur="2000" advTm="20059"/>
    </mc:Choice>
    <mc:Fallback xmlns="">
      <p:transition spd="slow" advTm="20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2B996-CB78-3882-B52B-E00DCE5689B1}"/>
              </a:ext>
            </a:extLst>
          </p:cNvPr>
          <p:cNvSpPr>
            <a:spLocks noGrp="1"/>
          </p:cNvSpPr>
          <p:nvPr>
            <p:ph type="title"/>
          </p:nvPr>
        </p:nvSpPr>
        <p:spPr/>
        <p:txBody>
          <a:bodyPr/>
          <a:lstStyle/>
          <a:p>
            <a:pPr>
              <a:defRPr b="0" i="0"/>
            </a:pPr>
            <a:r>
              <a:rPr lang="1106" b="1">
                <a:solidFill>
                  <a:srgbClr val="00B0F0"/>
                </a:solidFill>
              </a:rPr>
              <a:t>Uned 1: Cwestiwn 2(b)</a:t>
            </a:r>
            <a:endParaRPr lang="en-GB" b="1">
              <a:solidFill>
                <a:srgbClr val="00B0F0"/>
              </a:solidFill>
            </a:endParaRPr>
          </a:p>
        </p:txBody>
      </p:sp>
      <p:pic>
        <p:nvPicPr>
          <p:cNvPr id="5" name="Picture 4" descr="A paper with writing on it&#10;&#10;Description automatically generated">
            <a:extLst>
              <a:ext uri="{FF2B5EF4-FFF2-40B4-BE49-F238E27FC236}">
                <a16:creationId xmlns:a16="http://schemas.microsoft.com/office/drawing/2014/main" id="{65055059-98B1-4E44-3B44-603A6E8D90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075" y="1469984"/>
            <a:ext cx="4344552" cy="1701479"/>
          </a:xfrm>
          <a:prstGeom prst="rect">
            <a:avLst/>
          </a:prstGeom>
        </p:spPr>
      </p:pic>
      <p:pic>
        <p:nvPicPr>
          <p:cNvPr id="7" name="Picture 6" descr="A close-up of a paper&#10;&#10;Description automatically generated">
            <a:extLst>
              <a:ext uri="{FF2B5EF4-FFF2-40B4-BE49-F238E27FC236}">
                <a16:creationId xmlns:a16="http://schemas.microsoft.com/office/drawing/2014/main" id="{3A3F1241-09FD-9E04-048B-027A95FE44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288" y="4355354"/>
            <a:ext cx="3460164" cy="1568089"/>
          </a:xfrm>
          <a:prstGeom prst="rect">
            <a:avLst/>
          </a:prstGeom>
        </p:spPr>
      </p:pic>
      <p:pic>
        <p:nvPicPr>
          <p:cNvPr id="9" name="Picture 8" descr="A paper with writing on it&#10;&#10;Description automatically generated">
            <a:extLst>
              <a:ext uri="{FF2B5EF4-FFF2-40B4-BE49-F238E27FC236}">
                <a16:creationId xmlns:a16="http://schemas.microsoft.com/office/drawing/2014/main" id="{F4E47C51-1F6D-7582-7CAD-93DBA3DBA1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1048" y="1469984"/>
            <a:ext cx="4312952" cy="2546431"/>
          </a:xfrm>
          <a:prstGeom prst="rect">
            <a:avLst/>
          </a:prstGeom>
        </p:spPr>
      </p:pic>
      <p:sp>
        <p:nvSpPr>
          <p:cNvPr id="11" name="TextBox 10">
            <a:extLst>
              <a:ext uri="{FF2B5EF4-FFF2-40B4-BE49-F238E27FC236}">
                <a16:creationId xmlns:a16="http://schemas.microsoft.com/office/drawing/2014/main" id="{D9D79C6F-7DF8-5CC0-797D-D6778D0C2C50}"/>
              </a:ext>
            </a:extLst>
          </p:cNvPr>
          <p:cNvSpPr txBox="1"/>
          <p:nvPr/>
        </p:nvSpPr>
        <p:spPr>
          <a:xfrm>
            <a:off x="5959254" y="5015543"/>
            <a:ext cx="2989443" cy="1739097"/>
          </a:xfrm>
          <a:prstGeom prst="rect">
            <a:avLst/>
          </a:prstGeom>
          <a:noFill/>
        </p:spPr>
        <p:txBody>
          <a:bodyPr wrap="square" rtlCol="0">
            <a:spAutoFit/>
          </a:bodyPr>
          <a:lstStyle/>
          <a:p>
            <a:pPr>
              <a:defRPr b="0" i="0"/>
            </a:pPr>
            <a:r>
              <a:rPr lang="1106">
                <a:solidFill>
                  <a:srgbClr val="00B0F0"/>
                </a:solidFill>
              </a:rPr>
              <a:t>Roedd rhai ymgeiswyr wedi rhoi atebion amwys neu ddryslyd ac nid cerrig milltir penodol. Dydy 'cerdded' ddim yn garreg filltir ond mae 'cymryd camau cyntaf'. </a:t>
            </a:r>
            <a:endParaRPr lang="en-GB">
              <a:solidFill>
                <a:srgbClr val="00B0F0"/>
              </a:solidFill>
            </a:endParaRPr>
          </a:p>
        </p:txBody>
      </p:sp>
      <p:sp>
        <p:nvSpPr>
          <p:cNvPr id="12" name="Speech Bubble: Oval 11">
            <a:extLst>
              <a:ext uri="{FF2B5EF4-FFF2-40B4-BE49-F238E27FC236}">
                <a16:creationId xmlns:a16="http://schemas.microsoft.com/office/drawing/2014/main" id="{3D85E5AB-60E9-AD7C-462F-5078446D6273}"/>
              </a:ext>
            </a:extLst>
          </p:cNvPr>
          <p:cNvSpPr/>
          <p:nvPr/>
        </p:nvSpPr>
        <p:spPr>
          <a:xfrm>
            <a:off x="2124682" y="3152000"/>
            <a:ext cx="2605156" cy="1104855"/>
          </a:xfrm>
          <a:prstGeom prst="wedgeEllipseCallout">
            <a:avLst>
              <a:gd name="adj1" fmla="val -51514"/>
              <a:gd name="adj2" fmla="val -64541"/>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b="0" i="0"/>
            </a:pPr>
            <a:r>
              <a:rPr lang="1106" sz="1400"/>
              <a:t>1 marc am 'cropian', 1 marc am 'bwydo eu hunain', 'dal y botel'</a:t>
            </a:r>
          </a:p>
        </p:txBody>
      </p:sp>
      <p:sp>
        <p:nvSpPr>
          <p:cNvPr id="13" name="Speech Bubble: Oval 12">
            <a:extLst>
              <a:ext uri="{FF2B5EF4-FFF2-40B4-BE49-F238E27FC236}">
                <a16:creationId xmlns:a16="http://schemas.microsoft.com/office/drawing/2014/main" id="{B62435DD-34F8-BAFC-A00C-AF3213CFE843}"/>
              </a:ext>
            </a:extLst>
          </p:cNvPr>
          <p:cNvSpPr/>
          <p:nvPr/>
        </p:nvSpPr>
        <p:spPr>
          <a:xfrm>
            <a:off x="3658452" y="5068087"/>
            <a:ext cx="1944548" cy="1654353"/>
          </a:xfrm>
          <a:prstGeom prst="wedgeEllipseCallout">
            <a:avLst>
              <a:gd name="adj1" fmla="val -92844"/>
              <a:gd name="adj2" fmla="val -18990"/>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b="0" i="0"/>
            </a:pPr>
            <a:r>
              <a:rPr lang="1106" sz="1400"/>
              <a:t>1 marc am 'cropian', 0 marc am 'cydsymud </a:t>
            </a:r>
          </a:p>
          <a:p>
            <a:pPr algn="ctr">
              <a:defRPr b="0" i="0"/>
            </a:pPr>
            <a:r>
              <a:rPr lang="1106" sz="1400"/>
              <a:t>llaw a llygaid' gan ei fod yn rhy amwys</a:t>
            </a:r>
          </a:p>
        </p:txBody>
      </p:sp>
      <p:sp>
        <p:nvSpPr>
          <p:cNvPr id="14" name="Speech Bubble: Oval 13">
            <a:extLst>
              <a:ext uri="{FF2B5EF4-FFF2-40B4-BE49-F238E27FC236}">
                <a16:creationId xmlns:a16="http://schemas.microsoft.com/office/drawing/2014/main" id="{805EB906-ECBB-C50D-FC44-D726139B7B20}"/>
              </a:ext>
            </a:extLst>
          </p:cNvPr>
          <p:cNvSpPr/>
          <p:nvPr/>
        </p:nvSpPr>
        <p:spPr>
          <a:xfrm>
            <a:off x="4877346" y="3802926"/>
            <a:ext cx="2605156" cy="1104855"/>
          </a:xfrm>
          <a:prstGeom prst="wedgeEllipseCallout">
            <a:avLst>
              <a:gd name="adj1" fmla="val 72446"/>
              <a:gd name="adj2" fmla="val -65588"/>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b="0" i="0"/>
            </a:pPr>
            <a:r>
              <a:rPr lang="1106" sz="1400"/>
              <a:t>0 marc, mae'r ddau awgrym yn rhy amwys a ddim yn gerrig milltir.</a:t>
            </a:r>
          </a:p>
        </p:txBody>
      </p:sp>
      <p:pic>
        <p:nvPicPr>
          <p:cNvPr id="15" name="Audio 14">
            <a:hlinkClick r:id="" action="ppaction://media"/>
            <a:extLst>
              <a:ext uri="{FF2B5EF4-FFF2-40B4-BE49-F238E27FC236}">
                <a16:creationId xmlns:a16="http://schemas.microsoft.com/office/drawing/2014/main" id="{D04F6798-A8A4-9323-2CC6-E2EC577FE1D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246682"/>
      </p:ext>
    </p:extLst>
  </p:cSld>
  <p:clrMapOvr>
    <a:masterClrMapping/>
  </p:clrMapOvr>
  <mc:AlternateContent xmlns:mc="http://schemas.openxmlformats.org/markup-compatibility/2006" xmlns:p14="http://schemas.microsoft.com/office/powerpoint/2010/main">
    <mc:Choice Requires="p14">
      <p:transition spd="slow" p14:dur="2000" advTm="31078"/>
    </mc:Choice>
    <mc:Fallback xmlns="">
      <p:transition spd="slow" advTm="31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8.04.09"/>
  <p:tag name="AS_TITLE" val="Aspose.Slides for .NET 4.0 Client Profile"/>
  <p:tag name="AS_VERSION" val="18.4"/>
</p:tagLst>
</file>

<file path=ppt/theme/theme1.xml><?xml version="1.0" encoding="utf-8"?>
<a:theme xmlns:a="http://schemas.openxmlformats.org/drawingml/2006/main" name="Office Theme">
  <a:themeElements>
    <a:clrScheme name="HSCCC">
      <a:dk1>
        <a:sysClr val="windowText" lastClr="000000"/>
      </a:dk1>
      <a:lt1>
        <a:sysClr val="window" lastClr="FFFFFF"/>
      </a:lt1>
      <a:dk2>
        <a:srgbClr val="44546A"/>
      </a:dk2>
      <a:lt2>
        <a:srgbClr val="E7E6E6"/>
      </a:lt2>
      <a:accent1>
        <a:srgbClr val="1E80B9"/>
      </a:accent1>
      <a:accent2>
        <a:srgbClr val="FF0000"/>
      </a:accent2>
      <a:accent3>
        <a:srgbClr val="DF9621"/>
      </a:accent3>
      <a:accent4>
        <a:srgbClr val="82BC00"/>
      </a:accent4>
      <a:accent5>
        <a:srgbClr val="00AFAA"/>
      </a:accent5>
      <a:accent6>
        <a:srgbClr val="70AD47"/>
      </a:accent6>
      <a:hlink>
        <a:srgbClr val="1E80B9"/>
      </a:hlink>
      <a:folHlink>
        <a:srgbClr val="979797"/>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HSCCC Qualifications">
      <a:dk1>
        <a:sysClr val="windowText" lastClr="000000"/>
      </a:dk1>
      <a:lt1>
        <a:sysClr val="window" lastClr="FFFFFF"/>
      </a:lt1>
      <a:dk2>
        <a:srgbClr val="44546A"/>
      </a:dk2>
      <a:lt2>
        <a:srgbClr val="E7E6E6"/>
      </a:lt2>
      <a:accent1>
        <a:srgbClr val="1E80B9"/>
      </a:accent1>
      <a:accent2>
        <a:srgbClr val="FF0000"/>
      </a:accent2>
      <a:accent3>
        <a:srgbClr val="DF9621"/>
      </a:accent3>
      <a:accent4>
        <a:srgbClr val="82BC00"/>
      </a:accent4>
      <a:accent5>
        <a:srgbClr val="00AFAA"/>
      </a:accent5>
      <a:accent6>
        <a:srgbClr val="70AD47"/>
      </a:accent6>
      <a:hlink>
        <a:srgbClr val="1E80B9"/>
      </a:hlink>
      <a:folHlink>
        <a:srgbClr val="979797"/>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9" ma:contentTypeDescription="Create a new document." ma:contentTypeScope="" ma:versionID="edb3c5d84f4fd9e362494673d3915ff5">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fb67e4663186fd829e87fd174d0e1b57"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b40415d4-f299-47ec-b407-4f9e04a2822d}" ma:internalName="TaxCatchAll" ma:showField="CatchAllData" ma:web="10ebebe9-ad9c-417c-96aa-6a2f5b72db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0ebebe9-ad9c-417c-96aa-6a2f5b72dbd6">
      <UserInfo>
        <DisplayName>Allcroft, Susanne</DisplayName>
        <AccountId>756</AccountId>
        <AccountType/>
      </UserInfo>
      <UserInfo>
        <DisplayName>Jones, Nia</DisplayName>
        <AccountId>227</AccountId>
        <AccountType/>
      </UserInfo>
      <UserInfo>
        <DisplayName>Williams, Sian (BHICT)</DisplayName>
        <AccountId>763</AccountId>
        <AccountType/>
      </UserInfo>
    </SharedWithUsers>
    <QA xmlns="101960c9-2583-49a4-9434-4c0cad7b266a" xsi:nil="true"/>
    <lcf76f155ced4ddcb4097134ff3c332f xmlns="101960c9-2583-49a4-9434-4c0cad7b266a">
      <Terms xmlns="http://schemas.microsoft.com/office/infopath/2007/PartnerControls"/>
    </lcf76f155ced4ddcb4097134ff3c332f>
    <TaxCatchAll xmlns="10ebebe9-ad9c-417c-96aa-6a2f5b72dbd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E19AC6-40DD-459C-BC79-50FE57F3420F}"/>
</file>

<file path=customXml/itemProps2.xml><?xml version="1.0" encoding="utf-8"?>
<ds:datastoreItem xmlns:ds="http://schemas.openxmlformats.org/officeDocument/2006/customXml" ds:itemID="{74F121BF-E0F9-45E7-85A8-72D17184E35F}">
  <ds:schemaRefs>
    <ds:schemaRef ds:uri="27894032-6216-4e26-89b1-1ab869ca5f64"/>
    <ds:schemaRef ds:uri="aff43827-5012-4845-925d-15e71f31a72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e7d96ed5-5f5f-4a94-9159-7d7f78865672"/>
    <ds:schemaRef ds:uri="db128647-7131-42c2-bf12-5fed2eb6420c"/>
  </ds:schemaRefs>
</ds:datastoreItem>
</file>

<file path=customXml/itemProps3.xml><?xml version="1.0" encoding="utf-8"?>
<ds:datastoreItem xmlns:ds="http://schemas.openxmlformats.org/officeDocument/2006/customXml" ds:itemID="{FDBB0B78-FF72-45CF-987C-6F1DD891C1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Office%20Theme</Template>
  <TotalTime>6056</TotalTime>
  <Words>3945</Words>
  <Application>Microsoft Office PowerPoint</Application>
  <PresentationFormat>On-screen Show (4:3)</PresentationFormat>
  <Paragraphs>235</Paragraphs>
  <Slides>28</Slides>
  <Notes>28</Notes>
  <HiddenSlides>0</HiddenSlides>
  <MMClips>28</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28</vt:i4>
      </vt:variant>
    </vt:vector>
  </HeadingPairs>
  <TitlesOfParts>
    <vt:vector size="40" baseType="lpstr">
      <vt:lpstr>Arial</vt:lpstr>
      <vt:lpstr>Calibri</vt:lpstr>
      <vt:lpstr>Calibri Light</vt:lpstr>
      <vt:lpstr>Gotham Rounded Book</vt:lpstr>
      <vt:lpstr>Gotham Rounded Medium</vt:lpstr>
      <vt:lpstr>Lato</vt:lpstr>
      <vt:lpstr>Office Theme</vt:lpstr>
      <vt:lpstr>Custom Design</vt:lpstr>
      <vt:lpstr>1_Custom Design</vt:lpstr>
      <vt:lpstr>2_Custom Design</vt:lpstr>
      <vt:lpstr>3_Custom Design</vt:lpstr>
      <vt:lpstr>4_Custom Design</vt:lpstr>
      <vt:lpstr>PowerPoint Presentation</vt:lpstr>
      <vt:lpstr>Trefn rhaglen</vt:lpstr>
      <vt:lpstr>Crynodeb o'r asesu</vt:lpstr>
      <vt:lpstr>Amcanion Asesu.</vt:lpstr>
      <vt:lpstr>PowerPoint Presentation</vt:lpstr>
      <vt:lpstr>Data ar Lefel Eitem 2023 – Arholiad Uned 1 </vt:lpstr>
      <vt:lpstr>Adroddiad Uwch Arholwr Uned 1</vt:lpstr>
      <vt:lpstr>Sylwadau'r Uwch Arholwr: Cwestiynau Uned 1.</vt:lpstr>
      <vt:lpstr>Uned 1: Cwestiwn 2(b)</vt:lpstr>
      <vt:lpstr>Uned 1: Cwestiwn 3(b)</vt:lpstr>
      <vt:lpstr>Uned 1: Cwestiwn 3 (b)</vt:lpstr>
      <vt:lpstr>Uned 1: Cwestiwn 3 (c)</vt:lpstr>
      <vt:lpstr>Uned 1: Cwestiwn 3 (c)</vt:lpstr>
      <vt:lpstr>Uned 1: Cwestiwn 3 (c)</vt:lpstr>
      <vt:lpstr>Uned 1: Cwestiwn 4(c) </vt:lpstr>
      <vt:lpstr>Uned 1: Cwestiwn 4(c) </vt:lpstr>
      <vt:lpstr>Uned 1: Cwestiwn 5(b)</vt:lpstr>
      <vt:lpstr>Uned 1: Cwestiwn 7</vt:lpstr>
      <vt:lpstr>Uned 1: Cwestiwn 8 (c)</vt:lpstr>
      <vt:lpstr>PowerPoint Presentation</vt:lpstr>
      <vt:lpstr>Sylwadau yr Uwch Gymedrolwr – Uned 2.</vt:lpstr>
      <vt:lpstr>Uned 2: Adborth Aseiniad 1</vt:lpstr>
      <vt:lpstr>Uned 2: Adborth Aseiniad 2.</vt:lpstr>
      <vt:lpstr>Awgrymiadau defnyddiol ar gyfer yr asesiad di-arholiad (aseiniad 1)</vt:lpstr>
      <vt:lpstr>Edrych ar y tîm amlddisgyblaethol.</vt:lpstr>
      <vt:lpstr>Ar gael cyn hir </vt:lpstr>
      <vt:lpstr>Cefnogaeth bellach</vt:lpstr>
      <vt:lpstr>Unrhyw gwestiynau?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 Sarah</dc:creator>
  <cp:lastModifiedBy>Allcroft, Susanne</cp:lastModifiedBy>
  <cp:revision>28</cp:revision>
  <cp:lastPrinted>2023-03-02T10:57:12Z</cp:lastPrinted>
  <dcterms:created xsi:type="dcterms:W3CDTF">2022-05-19T17:13:17Z</dcterms:created>
  <dcterms:modified xsi:type="dcterms:W3CDTF">2023-11-22T13:07:00Z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ExtendedDescription">
    <vt:lpwstr/>
  </property>
  <property fmtid="{D5CDD505-2E9C-101B-9397-08002B2CF9AE}" pid="3" name="ComplianceAssetId">
    <vt:lpwstr/>
  </property>
  <property fmtid="{D5CDD505-2E9C-101B-9397-08002B2CF9AE}" pid="4" name="ContentTypeId">
    <vt:lpwstr>0x0101005E8D75E50D38D1449095CDF5BED87B3E</vt:lpwstr>
  </property>
  <property fmtid="{D5CDD505-2E9C-101B-9397-08002B2CF9AE}" pid="5" name="TemplateUrl">
    <vt:lpwstr/>
  </property>
  <property fmtid="{D5CDD505-2E9C-101B-9397-08002B2CF9AE}" pid="6" name="TriggerFlowInfo">
    <vt:lpwstr/>
  </property>
  <property fmtid="{D5CDD505-2E9C-101B-9397-08002B2CF9AE}" pid="7" name="xd_ProgID">
    <vt:lpwstr/>
  </property>
  <property fmtid="{D5CDD505-2E9C-101B-9397-08002B2CF9AE}" pid="8" name="xd_Signature">
    <vt:bool>false</vt:bool>
  </property>
</Properties>
</file>