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34"/>
  </p:notesMasterIdLst>
  <p:sldIdLst>
    <p:sldId id="257" r:id="rId5"/>
    <p:sldId id="715" r:id="rId6"/>
    <p:sldId id="720" r:id="rId7"/>
    <p:sldId id="259" r:id="rId8"/>
    <p:sldId id="784" r:id="rId9"/>
    <p:sldId id="785" r:id="rId10"/>
    <p:sldId id="786" r:id="rId11"/>
    <p:sldId id="787" r:id="rId12"/>
    <p:sldId id="788" r:id="rId13"/>
    <p:sldId id="789" r:id="rId14"/>
    <p:sldId id="778" r:id="rId15"/>
    <p:sldId id="791" r:id="rId16"/>
    <p:sldId id="762" r:id="rId17"/>
    <p:sldId id="792" r:id="rId18"/>
    <p:sldId id="793" r:id="rId19"/>
    <p:sldId id="794" r:id="rId20"/>
    <p:sldId id="795" r:id="rId21"/>
    <p:sldId id="796" r:id="rId22"/>
    <p:sldId id="797" r:id="rId23"/>
    <p:sldId id="798" r:id="rId24"/>
    <p:sldId id="799" r:id="rId25"/>
    <p:sldId id="800" r:id="rId26"/>
    <p:sldId id="805" r:id="rId27"/>
    <p:sldId id="806" r:id="rId28"/>
    <p:sldId id="807" r:id="rId29"/>
    <p:sldId id="808" r:id="rId30"/>
    <p:sldId id="790" r:id="rId31"/>
    <p:sldId id="809" r:id="rId32"/>
    <p:sldId id="747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9C2C5-67C2-4837-A008-A0B7955337AF}" v="1" dt="2024-05-03T07:28:40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5"/>
    <p:restoredTop sz="86543"/>
  </p:normalViewPr>
  <p:slideViewPr>
    <p:cSldViewPr snapToGrid="0" snapToObjects="1">
      <p:cViewPr varScale="1">
        <p:scale>
          <a:sx n="114" d="100"/>
          <a:sy n="114" d="100"/>
        </p:scale>
        <p:origin x="7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ughan, Emma" userId="f6cb68da-b6c1-4a38-9407-15f8d463309f" providerId="ADAL" clId="{1939C2C5-67C2-4837-A008-A0B7955337AF}"/>
    <pc:docChg chg="custSel modSld">
      <pc:chgData name="Vaughan, Emma" userId="f6cb68da-b6c1-4a38-9407-15f8d463309f" providerId="ADAL" clId="{1939C2C5-67C2-4837-A008-A0B7955337AF}" dt="2024-05-03T07:29:08.435" v="21" actId="478"/>
      <pc:docMkLst>
        <pc:docMk/>
      </pc:docMkLst>
      <pc:sldChg chg="addSp delSp modSp mod">
        <pc:chgData name="Vaughan, Emma" userId="f6cb68da-b6c1-4a38-9407-15f8d463309f" providerId="ADAL" clId="{1939C2C5-67C2-4837-A008-A0B7955337AF}" dt="2024-05-03T07:29:08.435" v="21" actId="478"/>
        <pc:sldMkLst>
          <pc:docMk/>
          <pc:sldMk cId="1589661922" sldId="257"/>
        </pc:sldMkLst>
        <pc:spChg chg="mod">
          <ac:chgData name="Vaughan, Emma" userId="f6cb68da-b6c1-4a38-9407-15f8d463309f" providerId="ADAL" clId="{1939C2C5-67C2-4837-A008-A0B7955337AF}" dt="2024-05-03T07:28:40.870" v="2" actId="27636"/>
          <ac:spMkLst>
            <pc:docMk/>
            <pc:sldMk cId="1589661922" sldId="257"/>
            <ac:spMk id="5" creationId="{3C617BE3-7E34-8D44-B94C-A6254D32E220}"/>
          </ac:spMkLst>
        </pc:spChg>
        <pc:picChg chg="add del mod">
          <ac:chgData name="Vaughan, Emma" userId="f6cb68da-b6c1-4a38-9407-15f8d463309f" providerId="ADAL" clId="{1939C2C5-67C2-4837-A008-A0B7955337AF}" dt="2024-05-03T07:29:08.435" v="21" actId="478"/>
          <ac:picMkLst>
            <pc:docMk/>
            <pc:sldMk cId="1589661922" sldId="257"/>
            <ac:picMk id="3" creationId="{15DCF813-26D4-8CCE-A7DD-A2204B222AEA}"/>
          </ac:picMkLst>
        </pc:picChg>
      </pc:sldChg>
      <pc:sldChg chg="delSp mod">
        <pc:chgData name="Vaughan, Emma" userId="f6cb68da-b6c1-4a38-9407-15f8d463309f" providerId="ADAL" clId="{1939C2C5-67C2-4837-A008-A0B7955337AF}" dt="2024-05-02T07:52:05.524" v="0" actId="478"/>
        <pc:sldMkLst>
          <pc:docMk/>
          <pc:sldMk cId="1736230511" sldId="747"/>
        </pc:sldMkLst>
        <pc:picChg chg="del">
          <ac:chgData name="Vaughan, Emma" userId="f6cb68da-b6c1-4a38-9407-15f8d463309f" providerId="ADAL" clId="{1939C2C5-67C2-4837-A008-A0B7955337AF}" dt="2024-05-02T07:52:05.524" v="0" actId="478"/>
          <ac:picMkLst>
            <pc:docMk/>
            <pc:sldMk cId="1736230511" sldId="747"/>
            <ac:picMk id="3" creationId="{D39B735C-B96E-3C91-1324-BB02C102F3F6}"/>
          </ac:picMkLst>
        </pc:picChg>
      </pc:sldChg>
      <pc:sldChg chg="modSp mod">
        <pc:chgData name="Vaughan, Emma" userId="f6cb68da-b6c1-4a38-9407-15f8d463309f" providerId="ADAL" clId="{1939C2C5-67C2-4837-A008-A0B7955337AF}" dt="2024-05-03T07:28:40.901" v="6" actId="27636"/>
        <pc:sldMkLst>
          <pc:docMk/>
          <pc:sldMk cId="1667691426" sldId="778"/>
        </pc:sldMkLst>
        <pc:spChg chg="mod">
          <ac:chgData name="Vaughan, Emma" userId="f6cb68da-b6c1-4a38-9407-15f8d463309f" providerId="ADAL" clId="{1939C2C5-67C2-4837-A008-A0B7955337AF}" dt="2024-05-03T07:28:40.901" v="6" actId="27636"/>
          <ac:spMkLst>
            <pc:docMk/>
            <pc:sldMk cId="1667691426" sldId="778"/>
            <ac:spMk id="2" creationId="{E1E52596-61AF-A7EB-C942-16FD60D1CFFE}"/>
          </ac:spMkLst>
        </pc:spChg>
      </pc:sldChg>
      <pc:sldChg chg="modSp mod">
        <pc:chgData name="Vaughan, Emma" userId="f6cb68da-b6c1-4a38-9407-15f8d463309f" providerId="ADAL" clId="{1939C2C5-67C2-4837-A008-A0B7955337AF}" dt="2024-05-03T07:28:40.886" v="3" actId="27636"/>
        <pc:sldMkLst>
          <pc:docMk/>
          <pc:sldMk cId="3731296643" sldId="785"/>
        </pc:sldMkLst>
        <pc:spChg chg="mod">
          <ac:chgData name="Vaughan, Emma" userId="f6cb68da-b6c1-4a38-9407-15f8d463309f" providerId="ADAL" clId="{1939C2C5-67C2-4837-A008-A0B7955337AF}" dt="2024-05-03T07:28:40.886" v="3" actId="27636"/>
          <ac:spMkLst>
            <pc:docMk/>
            <pc:sldMk cId="3731296643" sldId="785"/>
            <ac:spMk id="2" creationId="{67256C0D-6070-AEF4-1823-94BFD8C12868}"/>
          </ac:spMkLst>
        </pc:spChg>
      </pc:sldChg>
      <pc:sldChg chg="modSp mod">
        <pc:chgData name="Vaughan, Emma" userId="f6cb68da-b6c1-4a38-9407-15f8d463309f" providerId="ADAL" clId="{1939C2C5-67C2-4837-A008-A0B7955337AF}" dt="2024-05-03T07:28:40.886" v="4" actId="27636"/>
        <pc:sldMkLst>
          <pc:docMk/>
          <pc:sldMk cId="1368435157" sldId="787"/>
        </pc:sldMkLst>
        <pc:spChg chg="mod">
          <ac:chgData name="Vaughan, Emma" userId="f6cb68da-b6c1-4a38-9407-15f8d463309f" providerId="ADAL" clId="{1939C2C5-67C2-4837-A008-A0B7955337AF}" dt="2024-05-03T07:28:40.886" v="4" actId="27636"/>
          <ac:spMkLst>
            <pc:docMk/>
            <pc:sldMk cId="1368435157" sldId="787"/>
            <ac:spMk id="2" creationId="{67256C0D-6070-AEF4-1823-94BFD8C12868}"/>
          </ac:spMkLst>
        </pc:spChg>
      </pc:sldChg>
      <pc:sldChg chg="modSp mod">
        <pc:chgData name="Vaughan, Emma" userId="f6cb68da-b6c1-4a38-9407-15f8d463309f" providerId="ADAL" clId="{1939C2C5-67C2-4837-A008-A0B7955337AF}" dt="2024-05-03T07:28:40.886" v="5" actId="27636"/>
        <pc:sldMkLst>
          <pc:docMk/>
          <pc:sldMk cId="717330963" sldId="789"/>
        </pc:sldMkLst>
        <pc:spChg chg="mod">
          <ac:chgData name="Vaughan, Emma" userId="f6cb68da-b6c1-4a38-9407-15f8d463309f" providerId="ADAL" clId="{1939C2C5-67C2-4837-A008-A0B7955337AF}" dt="2024-05-03T07:28:40.886" v="5" actId="27636"/>
          <ac:spMkLst>
            <pc:docMk/>
            <pc:sldMk cId="717330963" sldId="789"/>
            <ac:spMk id="2" creationId="{67256C0D-6070-AEF4-1823-94BFD8C12868}"/>
          </ac:spMkLst>
        </pc:spChg>
      </pc:sldChg>
      <pc:sldChg chg="modSp mod">
        <pc:chgData name="Vaughan, Emma" userId="f6cb68da-b6c1-4a38-9407-15f8d463309f" providerId="ADAL" clId="{1939C2C5-67C2-4837-A008-A0B7955337AF}" dt="2024-05-03T07:28:40.933" v="14" actId="27636"/>
        <pc:sldMkLst>
          <pc:docMk/>
          <pc:sldMk cId="120417690" sldId="790"/>
        </pc:sldMkLst>
        <pc:spChg chg="mod">
          <ac:chgData name="Vaughan, Emma" userId="f6cb68da-b6c1-4a38-9407-15f8d463309f" providerId="ADAL" clId="{1939C2C5-67C2-4837-A008-A0B7955337AF}" dt="2024-05-03T07:28:40.933" v="14" actId="27636"/>
          <ac:spMkLst>
            <pc:docMk/>
            <pc:sldMk cId="120417690" sldId="790"/>
            <ac:spMk id="2" creationId="{0A2EBEA8-E0B6-6743-4D8D-19872D08102B}"/>
          </ac:spMkLst>
        </pc:spChg>
      </pc:sldChg>
      <pc:sldChg chg="modSp mod">
        <pc:chgData name="Vaughan, Emma" userId="f6cb68da-b6c1-4a38-9407-15f8d463309f" providerId="ADAL" clId="{1939C2C5-67C2-4837-A008-A0B7955337AF}" dt="2024-05-03T07:28:40.901" v="7" actId="27636"/>
        <pc:sldMkLst>
          <pc:docMk/>
          <pc:sldMk cId="3117685952" sldId="793"/>
        </pc:sldMkLst>
        <pc:spChg chg="mod">
          <ac:chgData name="Vaughan, Emma" userId="f6cb68da-b6c1-4a38-9407-15f8d463309f" providerId="ADAL" clId="{1939C2C5-67C2-4837-A008-A0B7955337AF}" dt="2024-05-03T07:28:40.901" v="7" actId="27636"/>
          <ac:spMkLst>
            <pc:docMk/>
            <pc:sldMk cId="3117685952" sldId="793"/>
            <ac:spMk id="2" creationId="{67256C0D-6070-AEF4-1823-94BFD8C12868}"/>
          </ac:spMkLst>
        </pc:spChg>
      </pc:sldChg>
      <pc:sldChg chg="modSp mod">
        <pc:chgData name="Vaughan, Emma" userId="f6cb68da-b6c1-4a38-9407-15f8d463309f" providerId="ADAL" clId="{1939C2C5-67C2-4837-A008-A0B7955337AF}" dt="2024-05-03T07:28:40.901" v="8" actId="27636"/>
        <pc:sldMkLst>
          <pc:docMk/>
          <pc:sldMk cId="236421777" sldId="795"/>
        </pc:sldMkLst>
        <pc:spChg chg="mod">
          <ac:chgData name="Vaughan, Emma" userId="f6cb68da-b6c1-4a38-9407-15f8d463309f" providerId="ADAL" clId="{1939C2C5-67C2-4837-A008-A0B7955337AF}" dt="2024-05-03T07:28:40.901" v="8" actId="27636"/>
          <ac:spMkLst>
            <pc:docMk/>
            <pc:sldMk cId="236421777" sldId="795"/>
            <ac:spMk id="2" creationId="{67256C0D-6070-AEF4-1823-94BFD8C12868}"/>
          </ac:spMkLst>
        </pc:spChg>
      </pc:sldChg>
      <pc:sldChg chg="modSp mod">
        <pc:chgData name="Vaughan, Emma" userId="f6cb68da-b6c1-4a38-9407-15f8d463309f" providerId="ADAL" clId="{1939C2C5-67C2-4837-A008-A0B7955337AF}" dt="2024-05-03T07:28:40.901" v="9" actId="27636"/>
        <pc:sldMkLst>
          <pc:docMk/>
          <pc:sldMk cId="3860910153" sldId="797"/>
        </pc:sldMkLst>
        <pc:spChg chg="mod">
          <ac:chgData name="Vaughan, Emma" userId="f6cb68da-b6c1-4a38-9407-15f8d463309f" providerId="ADAL" clId="{1939C2C5-67C2-4837-A008-A0B7955337AF}" dt="2024-05-03T07:28:40.901" v="9" actId="27636"/>
          <ac:spMkLst>
            <pc:docMk/>
            <pc:sldMk cId="3860910153" sldId="797"/>
            <ac:spMk id="2" creationId="{67256C0D-6070-AEF4-1823-94BFD8C12868}"/>
          </ac:spMkLst>
        </pc:spChg>
      </pc:sldChg>
      <pc:sldChg chg="modSp mod">
        <pc:chgData name="Vaughan, Emma" userId="f6cb68da-b6c1-4a38-9407-15f8d463309f" providerId="ADAL" clId="{1939C2C5-67C2-4837-A008-A0B7955337AF}" dt="2024-05-03T07:28:40.917" v="10" actId="27636"/>
        <pc:sldMkLst>
          <pc:docMk/>
          <pc:sldMk cId="3965728760" sldId="798"/>
        </pc:sldMkLst>
        <pc:spChg chg="mod">
          <ac:chgData name="Vaughan, Emma" userId="f6cb68da-b6c1-4a38-9407-15f8d463309f" providerId="ADAL" clId="{1939C2C5-67C2-4837-A008-A0B7955337AF}" dt="2024-05-03T07:28:40.917" v="10" actId="27636"/>
          <ac:spMkLst>
            <pc:docMk/>
            <pc:sldMk cId="3965728760" sldId="798"/>
            <ac:spMk id="2" creationId="{E1E52596-61AF-A7EB-C942-16FD60D1CFFE}"/>
          </ac:spMkLst>
        </pc:spChg>
      </pc:sldChg>
      <pc:sldChg chg="modSp mod">
        <pc:chgData name="Vaughan, Emma" userId="f6cb68da-b6c1-4a38-9407-15f8d463309f" providerId="ADAL" clId="{1939C2C5-67C2-4837-A008-A0B7955337AF}" dt="2024-05-03T07:28:40.917" v="11" actId="27636"/>
        <pc:sldMkLst>
          <pc:docMk/>
          <pc:sldMk cId="2321663572" sldId="805"/>
        </pc:sldMkLst>
        <pc:spChg chg="mod">
          <ac:chgData name="Vaughan, Emma" userId="f6cb68da-b6c1-4a38-9407-15f8d463309f" providerId="ADAL" clId="{1939C2C5-67C2-4837-A008-A0B7955337AF}" dt="2024-05-03T07:28:40.917" v="11" actId="27636"/>
          <ac:spMkLst>
            <pc:docMk/>
            <pc:sldMk cId="2321663572" sldId="805"/>
            <ac:spMk id="2" creationId="{67256C0D-6070-AEF4-1823-94BFD8C12868}"/>
          </ac:spMkLst>
        </pc:spChg>
      </pc:sldChg>
      <pc:sldChg chg="modSp mod">
        <pc:chgData name="Vaughan, Emma" userId="f6cb68da-b6c1-4a38-9407-15f8d463309f" providerId="ADAL" clId="{1939C2C5-67C2-4837-A008-A0B7955337AF}" dt="2024-05-03T07:28:40.917" v="12" actId="27636"/>
        <pc:sldMkLst>
          <pc:docMk/>
          <pc:sldMk cId="4074702355" sldId="807"/>
        </pc:sldMkLst>
        <pc:spChg chg="mod">
          <ac:chgData name="Vaughan, Emma" userId="f6cb68da-b6c1-4a38-9407-15f8d463309f" providerId="ADAL" clId="{1939C2C5-67C2-4837-A008-A0B7955337AF}" dt="2024-05-03T07:28:40.917" v="12" actId="27636"/>
          <ac:spMkLst>
            <pc:docMk/>
            <pc:sldMk cId="4074702355" sldId="807"/>
            <ac:spMk id="2" creationId="{67256C0D-6070-AEF4-1823-94BFD8C12868}"/>
          </ac:spMkLst>
        </pc:spChg>
      </pc:sldChg>
      <pc:sldChg chg="modSp mod">
        <pc:chgData name="Vaughan, Emma" userId="f6cb68da-b6c1-4a38-9407-15f8d463309f" providerId="ADAL" clId="{1939C2C5-67C2-4837-A008-A0B7955337AF}" dt="2024-05-03T07:28:40.933" v="13" actId="27636"/>
        <pc:sldMkLst>
          <pc:docMk/>
          <pc:sldMk cId="3207442294" sldId="808"/>
        </pc:sldMkLst>
        <pc:spChg chg="mod">
          <ac:chgData name="Vaughan, Emma" userId="f6cb68da-b6c1-4a38-9407-15f8d463309f" providerId="ADAL" clId="{1939C2C5-67C2-4837-A008-A0B7955337AF}" dt="2024-05-03T07:28:40.933" v="13" actId="27636"/>
          <ac:spMkLst>
            <pc:docMk/>
            <pc:sldMk cId="3207442294" sldId="808"/>
            <ac:spMk id="2" creationId="{E1E52596-61AF-A7EB-C942-16FD60D1CF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0BA66-DFC9-534D-99A0-7AB91D4C6BB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C178-9B0D-EC41-9857-3AF65FF7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9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2C178-9B0D-EC41-9857-3AF65FF72F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4F7284-63E9-EB43-87B2-7F827E22A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89" t="2031" r="12828"/>
          <a:stretch>
            <a:fillRect/>
          </a:stretch>
        </p:blipFill>
        <p:spPr>
          <a:xfrm>
            <a:off x="-5012" y="-39102"/>
            <a:ext cx="5419130" cy="557519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029700" y="4217988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4675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393371"/>
            <a:ext cx="9202057" cy="2496003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4180567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/>
          <p:nvPr userDrawn="1"/>
        </p:nvCxnSpPr>
        <p:spPr>
          <a:xfrm>
            <a:off x="406400" y="4034970"/>
            <a:ext cx="11379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575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393371"/>
            <a:ext cx="9202057" cy="249600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4180567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/>
          <p:nvPr userDrawn="1"/>
        </p:nvCxnSpPr>
        <p:spPr>
          <a:xfrm>
            <a:off x="406400" y="4034970"/>
            <a:ext cx="11379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773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5DA09FD-B682-354A-9574-13D11593D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530901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079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CF900-22FA-EE40-AFFD-5DDD8A1C8D5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9AD96A73-4855-6A41-A728-EC7014B45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338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CF900-22FA-EE40-AFFD-5DDD8A1C8D5B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988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C6355-0BCC-DF42-95DD-9DA435CDB6B8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D721B1DD-D8BE-3F43-913C-6AE6C363B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91566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C6355-0BCC-DF42-95DD-9DA435CDB6B8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732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C3AFD-85A0-9346-8D24-1279EC8A4A04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2C03CC8A-93D6-B84B-BF52-627582C5A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83071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C3AFD-85A0-9346-8D24-1279EC8A4A04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869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9903" cy="5529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E61950-F47D-CE4F-9F0E-61ECAB3CEA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2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E820D-655C-A044-93DA-89447B763AC3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0225CC33-ADB7-8D40-A83D-643DB8D9D8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4" y="1030288"/>
            <a:ext cx="4847544" cy="4804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31518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7184" y="1676287"/>
            <a:ext cx="5701159" cy="1538513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2D134-2012-0947-BF86-A508A2405D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1714" y="1030288"/>
            <a:ext cx="4847544" cy="4804455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7183" y="3707947"/>
            <a:ext cx="5701159" cy="1792288"/>
          </a:xfrm>
        </p:spPr>
        <p:txBody>
          <a:bodyPr>
            <a:normAutofit/>
          </a:bodyPr>
          <a:lstStyle>
            <a:lvl1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ENGLISH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E820D-655C-A044-93DA-89447B763AC3}"/>
              </a:ext>
            </a:extLst>
          </p:cNvPr>
          <p:cNvCxnSpPr/>
          <p:nvPr userDrawn="1"/>
        </p:nvCxnSpPr>
        <p:spPr>
          <a:xfrm>
            <a:off x="6207811" y="3447029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883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i -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881068" y="3490572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27988671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i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764954" y="3461544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993042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- bi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A33-D3E0-E544-BAED-91DB5B56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55" y="357414"/>
            <a:ext cx="9046702" cy="2951843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‘WELSH quote’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6B057-7432-494F-975F-768056B76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954" y="3613832"/>
            <a:ext cx="9046703" cy="2090282"/>
          </a:xfrm>
        </p:spPr>
        <p:txBody>
          <a:bodyPr>
            <a:normAutofit/>
          </a:bodyPr>
          <a:lstStyle>
            <a:lvl1pPr>
              <a:defRPr lang="en-US" sz="3200" kern="12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‘ENGLISH quote’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764954" y="3461544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23FC-A7B7-334E-B007-78FA9B6456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494" y="6219374"/>
            <a:ext cx="9047163" cy="623886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</p:spTree>
    <p:extLst>
      <p:ext uri="{BB962C8B-B14F-4D97-AF65-F5344CB8AC3E}">
        <p14:creationId xmlns:p14="http://schemas.microsoft.com/office/powerpoint/2010/main" val="31375974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5634AAB-C1D1-B648-B2E7-6B151CE6E84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06401" y="1422400"/>
            <a:ext cx="9724572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16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ito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2724383" y="3432515"/>
            <a:ext cx="1600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607808" y="1978448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err="1">
                <a:solidFill>
                  <a:schemeClr val="tx1"/>
                </a:solidFill>
              </a:rPr>
              <a:t>Cwestiynau?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607808" y="3563144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1797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2230897" y="3345430"/>
            <a:ext cx="1600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114322" y="1891363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err="1">
                <a:solidFill>
                  <a:schemeClr val="accent1"/>
                </a:solidFill>
              </a:rPr>
              <a:t>Diolch</a:t>
            </a:r>
            <a:endParaRPr lang="en-US" sz="80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114322" y="3476059"/>
            <a:ext cx="704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accent2"/>
                </a:solidFill>
              </a:rPr>
              <a:t>Thank</a:t>
            </a:r>
            <a:r>
              <a:rPr lang="en-US" sz="8000" baseline="0">
                <a:solidFill>
                  <a:schemeClr val="accent2"/>
                </a:solidFill>
              </a:rPr>
              <a:t> you</a:t>
            </a:r>
            <a:endParaRPr lang="en-US" sz="800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B1593-38D4-DB47-86F9-00E17CF5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54208" y="5475134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150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3FC40-A5E4-EB4A-B66B-550DFB0DA3DB}"/>
              </a:ext>
            </a:extLst>
          </p:cNvPr>
          <p:cNvCxnSpPr/>
          <p:nvPr userDrawn="1"/>
        </p:nvCxnSpPr>
        <p:spPr>
          <a:xfrm>
            <a:off x="2245411" y="2953544"/>
            <a:ext cx="1600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037FAA8-3A8A-9345-B43F-9ED23C66073C}"/>
              </a:ext>
            </a:extLst>
          </p:cNvPr>
          <p:cNvSpPr/>
          <p:nvPr userDrawn="1"/>
        </p:nvSpPr>
        <p:spPr>
          <a:xfrm>
            <a:off x="2114322" y="1891363"/>
            <a:ext cx="7044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err="1">
                <a:solidFill>
                  <a:schemeClr val="accent2"/>
                </a:solidFill>
              </a:rPr>
              <a:t>Cysylltwch â ni</a:t>
            </a:r>
            <a:endParaRPr lang="en-US" sz="540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DF7C0-7014-E141-AE75-A52E3302F386}"/>
              </a:ext>
            </a:extLst>
          </p:cNvPr>
          <p:cNvSpPr/>
          <p:nvPr userDrawn="1"/>
        </p:nvSpPr>
        <p:spPr>
          <a:xfrm>
            <a:off x="2114322" y="2953544"/>
            <a:ext cx="7175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>
                <a:solidFill>
                  <a:schemeClr val="accent1"/>
                </a:solidFill>
              </a:rPr>
              <a:t>Contact</a:t>
            </a:r>
            <a:r>
              <a:rPr lang="en-US" sz="5400" baseline="0">
                <a:solidFill>
                  <a:schemeClr val="accent1"/>
                </a:solidFill>
              </a:rPr>
              <a:t> us</a:t>
            </a:r>
            <a:endParaRPr lang="en-US" sz="540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F60F3-B939-FD4C-95A7-F8252274A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322" y="4325446"/>
            <a:ext cx="5448300" cy="219075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contact details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230DA-749C-4D45-8B33-70D9FF90B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54208" y="5475134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96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259B5-C1AB-6546-BE9B-3BA10CA7F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57188"/>
            <a:ext cx="9144000" cy="673326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950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title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5399903" cy="5529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6F239-9C4E-C04E-B0BE-4B27932E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721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995CF-0504-3244-A92A-6E894FF68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128" y="357414"/>
            <a:ext cx="1695215" cy="6731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EA0E6-4BCA-A747-9DEA-B73E85DF6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227" y="357414"/>
            <a:ext cx="9132887" cy="741362"/>
          </a:xfrm>
        </p:spPr>
        <p:txBody>
          <a:bodyPr anchor="b">
            <a:normAutofit/>
          </a:bodyPr>
          <a:lstStyle>
            <a:lvl1pPr>
              <a:defRPr lang="en-US" sz="2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481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74B1E-B22C-0B4A-B6B6-49044BDAB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017" y="1262219"/>
            <a:ext cx="892388" cy="866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BF558-C818-994C-82C9-97DC0EFB9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409" y="6045631"/>
            <a:ext cx="841253" cy="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703F4-EB92-9841-8BEE-D7CF80581C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935" y="2210482"/>
            <a:ext cx="841253" cy="812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D3AAE-8819-D045-8C77-C251C6B119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075" y="3595425"/>
            <a:ext cx="902945" cy="876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0253AC-39E1-C043-BCCC-21AAD96CA5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962" y="4907271"/>
            <a:ext cx="874148" cy="848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ABC8CA-195A-6D48-A217-6BC4A542A4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183" y="2458575"/>
            <a:ext cx="841253" cy="812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865DE7-6DAA-E54C-A8F0-597DEEAFFC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56" y="1248525"/>
            <a:ext cx="829622" cy="8053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C913BD-BC91-D346-AC55-F344FDC7D7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231" y="2427351"/>
            <a:ext cx="876222" cy="8505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55F55F-FB7B-C14B-9840-A5A6BAF8732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71" y="1256115"/>
            <a:ext cx="841253" cy="8123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8F10DE-5153-B24A-8FB5-C52C1D01F33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552" y="3146245"/>
            <a:ext cx="841253" cy="812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4C92A6-BFE6-AC45-A28C-DC07EEC00B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71" y="4565913"/>
            <a:ext cx="836661" cy="8121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AF2394-7651-C544-9BB7-0C014F16BC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558" y="2487494"/>
            <a:ext cx="836661" cy="8121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3191A1-F2F1-2445-A7D0-2AC86E0EDFE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416" y="4102731"/>
            <a:ext cx="841253" cy="8123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848B62-3627-1848-8721-31096C559AC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182" y="5927590"/>
            <a:ext cx="927349" cy="8854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DCE063-5D22-654D-97E8-0C23A919B03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748" y="1230708"/>
            <a:ext cx="888591" cy="8514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DA8EDF-9505-DE41-AB32-BAD146D88F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297" y="4971986"/>
            <a:ext cx="967119" cy="9671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2EC76A-AE9C-D44D-83B0-4FBF4D586FD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389" y="4971986"/>
            <a:ext cx="855016" cy="8362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744C18C-B570-2C4D-B6D9-8ABA856CB45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583" y="3528389"/>
            <a:ext cx="943521" cy="9435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BD0DDE-9D68-154B-AECC-0C76CF275F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96" y="3704291"/>
            <a:ext cx="871584" cy="842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2858E8-9662-A742-ADB1-ECC3FD58D43C}"/>
              </a:ext>
            </a:extLst>
          </p:cNvPr>
          <p:cNvSpPr/>
          <p:nvPr userDrawn="1"/>
        </p:nvSpPr>
        <p:spPr>
          <a:xfrm>
            <a:off x="358222" y="1327786"/>
            <a:ext cx="24526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/>
              <a:t>Use icons as required – copy and past from icons master page</a:t>
            </a:r>
          </a:p>
          <a:p>
            <a:pPr lvl="0"/>
            <a:r>
              <a:rPr lang="en-US" sz="1400"/>
              <a:t>Please line up icons with text . Icons can be resized.  Please keep icons to a minimum</a:t>
            </a:r>
          </a:p>
          <a:p>
            <a:pPr lvl="0"/>
            <a:endParaRPr lang="en-US" sz="1400">
              <a:solidFill>
                <a:schemeClr val="accent2"/>
              </a:solidFill>
            </a:endParaRPr>
          </a:p>
          <a:p>
            <a:pPr lvl="0"/>
            <a:r>
              <a:rPr lang="en-US" sz="1400">
                <a:solidFill>
                  <a:schemeClr val="accent2"/>
                </a:solidFill>
              </a:rPr>
              <a:t>To access icons go to the main menu: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View 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Master 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Slide master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Scroll down to the last slide where you will fine icons.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Copy icon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/>
              <a:t>Exit master and paste on selected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503436" y="925187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Icons for text 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104488" y="966383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Progression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982416" y="2177668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Quality outcome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213672" y="3348945"/>
            <a:ext cx="786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Awarded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5230537" y="4523795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/>
              <a:t>Employer </a:t>
            </a:r>
            <a:br>
              <a:rPr lang="en-GB" sz="1200"/>
            </a:br>
            <a:r>
              <a:rPr lang="en-GB" sz="1200"/>
              <a:t>needs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5285129" y="5816386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Contact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863522" y="971526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Questions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6866843" y="219969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Information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84595" y="334894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Education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8667016" y="983546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Bilingual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8629558" y="2266761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Standards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8368875" y="3433040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Ready/Complete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8775012" y="4754627"/>
            <a:ext cx="513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View</a:t>
            </a:r>
          </a:p>
        </p:txBody>
      </p:sp>
      <p:pic>
        <p:nvPicPr>
          <p:cNvPr id="48" name="Picture 47"/>
          <p:cNvPicPr/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40" y="2367736"/>
            <a:ext cx="761373" cy="760494"/>
          </a:xfrm>
          <a:prstGeom prst="rect">
            <a:avLst/>
          </a:prstGeom>
        </p:spPr>
      </p:pic>
      <p:pic>
        <p:nvPicPr>
          <p:cNvPr id="49" name="Picture 48"/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40" y="3801344"/>
            <a:ext cx="759908" cy="759908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10396319" y="189268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Health and </a:t>
            </a:r>
            <a:br>
              <a:rPr lang="en-GB" sz="1200"/>
            </a:br>
            <a:r>
              <a:rPr lang="en-GB" sz="1200"/>
              <a:t>Social</a:t>
            </a:r>
            <a:r>
              <a:rPr lang="en-GB" sz="1200" baseline="0"/>
              <a:t> Care</a:t>
            </a:r>
            <a:endParaRPr lang="en-GB" sz="120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10476280" y="352197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Childcare</a:t>
            </a:r>
          </a:p>
        </p:txBody>
      </p:sp>
    </p:spTree>
    <p:extLst>
      <p:ext uri="{BB962C8B-B14F-4D97-AF65-F5344CB8AC3E}">
        <p14:creationId xmlns:p14="http://schemas.microsoft.com/office/powerpoint/2010/main" val="41550552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5890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5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text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9899" cy="5529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7140A5-1D01-0747-9CD5-EA275321B3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85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05AF1-88C2-C647-A25F-E09B66BB89C1}"/>
              </a:ext>
            </a:extLst>
          </p:cNvPr>
          <p:cNvSpPr/>
          <p:nvPr userDrawn="1"/>
        </p:nvSpPr>
        <p:spPr>
          <a:xfrm>
            <a:off x="5399903" y="-39103"/>
            <a:ext cx="6799236" cy="556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247B1-DF44-2A44-B320-D0E542EF38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7328" y="1557718"/>
            <a:ext cx="6264385" cy="7736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Master Welsh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AD07-C708-7048-B2E9-80ED0C99E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27" y="2443089"/>
            <a:ext cx="6264385" cy="5363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9E670B-A016-1B46-AE9C-EA6D88C67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2812" y="3935269"/>
            <a:ext cx="6264387" cy="60211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English text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76293-6252-AF4B-AFF6-055C4844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812" y="4697492"/>
            <a:ext cx="6264386" cy="53593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3656D2-C8D0-AA42-923F-9E829787D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90"/>
          <a:stretch>
            <a:fillRect/>
          </a:stretch>
        </p:blipFill>
        <p:spPr>
          <a:xfrm>
            <a:off x="9375228" y="5737893"/>
            <a:ext cx="2165153" cy="903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4A8B9-27A2-FD45-A7B0-7E1258200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r="29895"/>
          <a:stretch>
            <a:fillRect/>
          </a:stretch>
        </p:blipFill>
        <p:spPr>
          <a:xfrm>
            <a:off x="-55716" y="-39103"/>
            <a:ext cx="5766486" cy="55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13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ONLY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WELSH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7FE8-32F0-324C-86B5-D7645765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50059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67C8-A34C-2644-ABBE-C75646F99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ENGLISH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7FE8-32F0-324C-86B5-D7645765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613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617C-8E9E-AB41-AE93-9BEC9ADF1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9231087" cy="38961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Welsh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1669144"/>
            <a:ext cx="5442176" cy="47110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3D9E7-D74B-364A-9961-EC496661F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66973" y="1669144"/>
            <a:ext cx="5199743" cy="47110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373E3E-7EAA-FF4C-A7F3-B0650A410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841147"/>
            <a:ext cx="9231086" cy="39211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English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7BF577-AB27-8549-8D2C-5C2D69007C80}"/>
              </a:ext>
            </a:extLst>
          </p:cNvPr>
          <p:cNvCxnSpPr/>
          <p:nvPr userDrawn="1"/>
        </p:nvCxnSpPr>
        <p:spPr>
          <a:xfrm flipV="1">
            <a:off x="493487" y="1356627"/>
            <a:ext cx="5297033" cy="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9B5888-41F2-8C4E-BAE0-545ACCAE2071}"/>
              </a:ext>
            </a:extLst>
          </p:cNvPr>
          <p:cNvCxnSpPr/>
          <p:nvPr userDrawn="1"/>
        </p:nvCxnSpPr>
        <p:spPr>
          <a:xfrm>
            <a:off x="6154057" y="1356627"/>
            <a:ext cx="56308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A2B6F56-5A09-BF4C-AA14-C2678D945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68"/>
          <a:stretch>
            <a:fillRect/>
          </a:stretch>
        </p:blipFill>
        <p:spPr>
          <a:xfrm>
            <a:off x="10130973" y="365126"/>
            <a:ext cx="1645112" cy="6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106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AA4A-A714-8143-A7A1-1E74AD64B3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400" y="2946397"/>
            <a:ext cx="5442857" cy="352697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Edit Welsh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3D9E7-D74B-364A-9961-EC496661F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4739" y="2946396"/>
            <a:ext cx="5630862" cy="35269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Edit English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1A914FE2-29FB-1A42-B66A-96A12FE62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377371"/>
            <a:ext cx="11379200" cy="229280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DDA3F-2662-324F-8E48-EB206FB080A0}"/>
              </a:ext>
            </a:extLst>
          </p:cNvPr>
          <p:cNvCxnSpPr/>
          <p:nvPr userDrawn="1"/>
        </p:nvCxnSpPr>
        <p:spPr>
          <a:xfrm>
            <a:off x="406400" y="2801256"/>
            <a:ext cx="5442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31524B-6206-F947-92FA-2AB19A8BEDE1}"/>
              </a:ext>
            </a:extLst>
          </p:cNvPr>
          <p:cNvCxnSpPr/>
          <p:nvPr userDrawn="1"/>
        </p:nvCxnSpPr>
        <p:spPr>
          <a:xfrm>
            <a:off x="6154738" y="2808513"/>
            <a:ext cx="56308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799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C830-BC46-2741-8298-360B6F28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9724572" cy="694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768B-83E1-EC40-A34A-77513EEF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480458"/>
            <a:ext cx="9722984" cy="469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9F9E7D-756D-164B-8097-B956732673E4}"/>
              </a:ext>
            </a:extLst>
          </p:cNvPr>
          <p:cNvCxnSpPr/>
          <p:nvPr userDrawn="1"/>
        </p:nvCxnSpPr>
        <p:spPr>
          <a:xfrm>
            <a:off x="406400" y="1211943"/>
            <a:ext cx="1133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351E7-12BB-8F4D-B797-29BD2B0269F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68"/>
          <a:stretch>
            <a:fillRect/>
          </a:stretch>
        </p:blipFill>
        <p:spPr>
          <a:xfrm>
            <a:off x="10130973" y="365126"/>
            <a:ext cx="1645112" cy="6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5" r:id="rId2"/>
    <p:sldLayoutId id="2147483716" r:id="rId3"/>
    <p:sldLayoutId id="2147483717" r:id="rId4"/>
    <p:sldLayoutId id="2147483718" r:id="rId5"/>
    <p:sldLayoutId id="2147483710" r:id="rId6"/>
    <p:sldLayoutId id="2147483686" r:id="rId7"/>
    <p:sldLayoutId id="2147483688" r:id="rId8"/>
    <p:sldLayoutId id="2147483700" r:id="rId9"/>
    <p:sldLayoutId id="2147483709" r:id="rId10"/>
    <p:sldLayoutId id="2147483708" r:id="rId11"/>
    <p:sldLayoutId id="2147483687" r:id="rId12"/>
    <p:sldLayoutId id="2147483719" r:id="rId13"/>
    <p:sldLayoutId id="2147483697" r:id="rId14"/>
    <p:sldLayoutId id="2147483720" r:id="rId15"/>
    <p:sldLayoutId id="2147483698" r:id="rId16"/>
    <p:sldLayoutId id="2147483722" r:id="rId17"/>
    <p:sldLayoutId id="2147483699" r:id="rId18"/>
    <p:sldLayoutId id="2147483723" r:id="rId19"/>
    <p:sldLayoutId id="2147483702" r:id="rId20"/>
    <p:sldLayoutId id="2147483724" r:id="rId21"/>
    <p:sldLayoutId id="2147483701" r:id="rId22"/>
    <p:sldLayoutId id="2147483704" r:id="rId23"/>
    <p:sldLayoutId id="2147483721" r:id="rId24"/>
    <p:sldLayoutId id="2147483703" r:id="rId25"/>
    <p:sldLayoutId id="2147483705" r:id="rId26"/>
    <p:sldLayoutId id="2147483706" r:id="rId27"/>
    <p:sldLayoutId id="2147483707" r:id="rId28"/>
    <p:sldLayoutId id="2147483712" r:id="rId29"/>
    <p:sldLayoutId id="2147483713" r:id="rId30"/>
    <p:sldLayoutId id="2147483711" r:id="rId31"/>
    <p:sldLayoutId id="2147483725" r:id="rId3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274638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7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3568" userDrawn="1">
          <p15:clr>
            <a:srgbClr val="F26B43"/>
          </p15:clr>
        </p15:guide>
        <p15:guide id="4" pos="7478" userDrawn="1">
          <p15:clr>
            <a:srgbClr val="F26B43"/>
          </p15:clr>
        </p15:guide>
        <p15:guide id="5" pos="6403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0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96D46-990B-ED4B-BE9D-863181CE5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2811" y="3356428"/>
            <a:ext cx="6569189" cy="602116"/>
          </a:xfrm>
        </p:spPr>
        <p:txBody>
          <a:bodyPr/>
          <a:lstStyle/>
          <a:p>
            <a:pPr>
              <a:defRPr b="0" i="0"/>
            </a:pPr>
            <a:r>
              <a:rPr lang="en-US" sz="3000" dirty="0" err="1"/>
              <a:t>Lefel</a:t>
            </a:r>
            <a:r>
              <a:rPr lang="en-US" sz="3000" dirty="0"/>
              <a:t> 2 Iechyd a </a:t>
            </a:r>
            <a:r>
              <a:rPr lang="en-US" sz="3000" dirty="0" err="1"/>
              <a:t>Gofal</a:t>
            </a:r>
            <a:r>
              <a:rPr lang="en-US" sz="3000" dirty="0"/>
              <a:t> </a:t>
            </a:r>
            <a:r>
              <a:rPr lang="en-US" sz="3000" dirty="0" err="1"/>
              <a:t>Cymdeithasol</a:t>
            </a:r>
            <a:r>
              <a:rPr lang="en-US" sz="3000" dirty="0"/>
              <a:t>: </a:t>
            </a:r>
          </a:p>
          <a:p>
            <a:pPr>
              <a:defRPr b="0" i="0"/>
            </a:pPr>
            <a:r>
              <a:rPr lang="en-US" sz="3000" dirty="0" err="1"/>
              <a:t>Egwyddorion</a:t>
            </a:r>
            <a:r>
              <a:rPr lang="en-US" sz="3000" dirty="0"/>
              <a:t> a </a:t>
            </a:r>
            <a:r>
              <a:rPr lang="en-US" sz="3000" dirty="0" err="1"/>
              <a:t>Chyd-destunau</a:t>
            </a:r>
            <a:endParaRPr lang="en-US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17BE3-7E34-8D44-B94C-A6254D32E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>
              <a:defRPr b="0" i="0"/>
            </a:pPr>
            <a:r>
              <a:rPr lang="1106"/>
              <a:t>Uned 1: Hybu iechyd a llesiant drwy gydol camau bywyd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5081D-76FC-481C-B289-A574C05700DF}"/>
              </a:ext>
            </a:extLst>
          </p:cNvPr>
          <p:cNvSpPr/>
          <p:nvPr/>
        </p:nvSpPr>
        <p:spPr>
          <a:xfrm>
            <a:off x="5974813" y="3244334"/>
            <a:ext cx="240270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b="0" i="0"/>
            </a:pPr>
            <a:r>
              <a:rPr lang="1106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619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460713E5-F465-2F85-53FE-975B5AA7F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887"/>
            <a:ext cx="7587557" cy="527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56C0D-6070-AEF4-1823-94BFD8C1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Cwestiwn 4, ymateb ymgeisydd 3 gyda sylwadau'r arholwr</a:t>
            </a:r>
            <a:br>
              <a:rPr lang="1106" dirty="0"/>
            </a:br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6AC2BAF-0ABD-1B14-7B1A-6CF82E91BA90}"/>
              </a:ext>
            </a:extLst>
          </p:cNvPr>
          <p:cNvSpPr/>
          <p:nvPr/>
        </p:nvSpPr>
        <p:spPr>
          <a:xfrm>
            <a:off x="8157345" y="1450062"/>
            <a:ext cx="3796066" cy="1405006"/>
          </a:xfrm>
          <a:prstGeom prst="wedgeRoundRectCallout">
            <a:avLst>
              <a:gd name="adj1" fmla="val -70059"/>
              <a:gd name="adj2" fmla="val 960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2 farc i'r ymgeisydd.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Mae'r ymateb yn amlinellu'r term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‘mwy abl a thalentog’.</a:t>
            </a:r>
          </a:p>
          <a:p>
            <a:endParaRPr lang="en-US" sz="1600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DCA1382-D08A-40B9-21D3-F31A92D35E22}"/>
              </a:ext>
            </a:extLst>
          </p:cNvPr>
          <p:cNvSpPr/>
          <p:nvPr/>
        </p:nvSpPr>
        <p:spPr>
          <a:xfrm>
            <a:off x="8029135" y="3895111"/>
            <a:ext cx="3924276" cy="2031917"/>
          </a:xfrm>
          <a:prstGeom prst="wedgeRoundRectCallout">
            <a:avLst>
              <a:gd name="adj1" fmla="val -67500"/>
              <a:gd name="adj2" fmla="val -4363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marciau o'r band uchaf i’r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ymgeisydd am drafodaeth fanwl ar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effeithiau cymdeithasol, corfforol ac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iechyd meddwl.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Peth defnydd o iaith y pwnc.</a:t>
            </a:r>
          </a:p>
          <a:p>
            <a:pPr>
              <a:defRPr b="0" i="0"/>
            </a:pPr>
            <a:r>
              <a:rPr lang="1106" sz="1600" dirty="0"/>
              <a:t>Mae angen ychwanegu effaith gadarnhaol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at yr ymateb i gael marciau llawn.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3B8EF-07C0-7C05-34B9-8E98D30630A3}"/>
              </a:ext>
            </a:extLst>
          </p:cNvPr>
          <p:cNvSpPr txBox="1"/>
          <p:nvPr/>
        </p:nvSpPr>
        <p:spPr>
          <a:xfrm>
            <a:off x="6224644" y="6169709"/>
            <a:ext cx="6100301" cy="64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/>
              <a:t>Cyfanswm y marciau a roddwyd</a:t>
            </a:r>
          </a:p>
          <a:p>
            <a:pPr algn="ctr">
              <a:defRPr b="0" i="0"/>
            </a:pPr>
            <a:r>
              <a:rPr lang="1106"/>
              <a:t>(a) 2/2 a (b) 5/6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1BB386-694D-6FF1-ECB5-32970245E302}"/>
              </a:ext>
            </a:extLst>
          </p:cNvPr>
          <p:cNvCxnSpPr/>
          <p:nvPr/>
        </p:nvCxnSpPr>
        <p:spPr>
          <a:xfrm>
            <a:off x="1013000" y="5340931"/>
            <a:ext cx="20791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E9BED4-4B89-FDC6-C370-F8FFBCFBCE81}"/>
              </a:ext>
            </a:extLst>
          </p:cNvPr>
          <p:cNvCxnSpPr/>
          <p:nvPr/>
        </p:nvCxnSpPr>
        <p:spPr>
          <a:xfrm>
            <a:off x="3886200" y="5203191"/>
            <a:ext cx="2758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42465-50F6-7E7F-EBA8-8DAE50B1DBCF}"/>
              </a:ext>
            </a:extLst>
          </p:cNvPr>
          <p:cNvCxnSpPr/>
          <p:nvPr/>
        </p:nvCxnSpPr>
        <p:spPr>
          <a:xfrm>
            <a:off x="3345944" y="2868944"/>
            <a:ext cx="24162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C43B1B-482D-9B53-52EF-0838C3217D8E}"/>
              </a:ext>
            </a:extLst>
          </p:cNvPr>
          <p:cNvCxnSpPr/>
          <p:nvPr/>
        </p:nvCxnSpPr>
        <p:spPr>
          <a:xfrm>
            <a:off x="2792492" y="4615948"/>
            <a:ext cx="31522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26A89A-635D-C43D-D845-BDAB53F263C0}"/>
              </a:ext>
            </a:extLst>
          </p:cNvPr>
          <p:cNvCxnSpPr/>
          <p:nvPr/>
        </p:nvCxnSpPr>
        <p:spPr>
          <a:xfrm>
            <a:off x="1552074" y="5160458"/>
            <a:ext cx="10250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9E5A30-8A09-2602-5041-03837AE7373D}"/>
              </a:ext>
            </a:extLst>
          </p:cNvPr>
          <p:cNvCxnSpPr/>
          <p:nvPr/>
        </p:nvCxnSpPr>
        <p:spPr>
          <a:xfrm>
            <a:off x="3655281" y="4999272"/>
            <a:ext cx="25724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309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2596-61AF-A7EB-C942-16FD60D1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/>
              <a:t>Cwestiwn 4, cynllun marcio   </a:t>
            </a:r>
            <a:br>
              <a:rPr lang="1106"/>
            </a:b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B2F730-AF8B-EFBB-69C0-E8885F7A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" y="712334"/>
            <a:ext cx="5193058" cy="3942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398A2-7507-F5B6-A6BD-8BBA5CD67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009" y="66599"/>
            <a:ext cx="4887143" cy="3942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FA3E7-8E89-CD5D-A9B9-B0CA5939A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830" y="4009342"/>
            <a:ext cx="4546523" cy="27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14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2421-D123-978C-F05C-9852254A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dirty="0"/>
              <a:t>Sylwadau'r Uwch Arholwr ar gwestiwn 4 (a), (b)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4C96E-09DB-082C-C7CB-644F78505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5" y="2150918"/>
            <a:ext cx="11907287" cy="37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835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5 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EAFDF-2FB4-32BB-CB6C-D5BEEC26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93" y="1996621"/>
            <a:ext cx="10743813" cy="33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88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dirty="0"/>
              <a:t>Cwestiwn 5, ymateb ymgeisydd 1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77C6C04-7671-9500-64C8-9C3A896B1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220" y="1936749"/>
            <a:ext cx="9977280" cy="27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84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 Placeholder 2">
            <a:extLst>
              <a:ext uri="{FF2B5EF4-FFF2-40B4-BE49-F238E27FC236}">
                <a16:creationId xmlns:a16="http://schemas.microsoft.com/office/drawing/2014/main" id="{43D47AC3-B883-D9B7-706D-4DCC9BD33B79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tretch>
            <a:fillRect/>
          </a:stretch>
        </p:blipFill>
        <p:spPr>
          <a:xfrm>
            <a:off x="297530" y="1622697"/>
            <a:ext cx="8491425" cy="2314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56C0D-6070-AEF4-1823-94BFD8C1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Cwestiwn 5, ymateb ymgeisydd 1 gyda sylwadau'r arholwr</a:t>
            </a:r>
            <a:br>
              <a:rPr lang="1106" dirty="0"/>
            </a:br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6AC2BAF-0ABD-1B14-7B1A-6CF82E91BA90}"/>
              </a:ext>
            </a:extLst>
          </p:cNvPr>
          <p:cNvSpPr/>
          <p:nvPr/>
        </p:nvSpPr>
        <p:spPr>
          <a:xfrm>
            <a:off x="7232105" y="3429000"/>
            <a:ext cx="4529326" cy="1934874"/>
          </a:xfrm>
          <a:prstGeom prst="wedgeRoundRectCallout">
            <a:avLst>
              <a:gd name="adj1" fmla="val -92061"/>
              <a:gd name="adj2" fmla="val -8469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0 marc i'r ymgeisydd. </a:t>
            </a:r>
          </a:p>
          <a:p>
            <a:pPr>
              <a:defRPr b="0" i="0"/>
            </a:pPr>
            <a:r>
              <a:rPr lang="1106" sz="1600" dirty="0"/>
              <a:t>Nid oes disgrifiad o gyfranogiad gweithredol. </a:t>
            </a:r>
          </a:p>
          <a:p>
            <a:pPr>
              <a:defRPr b="0" i="0"/>
            </a:pPr>
            <a:r>
              <a:rPr lang="1106" sz="1600" dirty="0"/>
              <a:t>Mae'r ymateb yn disgrifio </a:t>
            </a:r>
          </a:p>
          <a:p>
            <a:pPr>
              <a:defRPr b="0" i="0"/>
            </a:pPr>
            <a:r>
              <a:rPr lang="1106" sz="1600" dirty="0"/>
              <a:t>pwysigrwydd bod yn weithredol. </a:t>
            </a: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3B8EF-07C0-7C05-34B9-8E98D30630A3}"/>
              </a:ext>
            </a:extLst>
          </p:cNvPr>
          <p:cNvSpPr txBox="1"/>
          <p:nvPr/>
        </p:nvSpPr>
        <p:spPr>
          <a:xfrm>
            <a:off x="5265639" y="5927028"/>
            <a:ext cx="6100301" cy="64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/>
              <a:t>Cyfanswm y marciau a roddwyd</a:t>
            </a:r>
          </a:p>
          <a:p>
            <a:pPr algn="ctr">
              <a:defRPr b="0" i="0"/>
            </a:pPr>
            <a:r>
              <a:rPr lang="1106"/>
              <a:t>0/3</a:t>
            </a:r>
          </a:p>
        </p:txBody>
      </p:sp>
    </p:spTree>
    <p:extLst>
      <p:ext uri="{BB962C8B-B14F-4D97-AF65-F5344CB8AC3E}">
        <p14:creationId xmlns:p14="http://schemas.microsoft.com/office/powerpoint/2010/main" val="31176859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5, ymateb ymgeisydd 2</a:t>
            </a:r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AFA5BA3-9444-57C7-0F65-6D7FD78A0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193" y="2325189"/>
            <a:ext cx="10305713" cy="28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14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 Placeholder 2">
            <a:extLst>
              <a:ext uri="{FF2B5EF4-FFF2-40B4-BE49-F238E27FC236}">
                <a16:creationId xmlns:a16="http://schemas.microsoft.com/office/drawing/2014/main" id="{2E10BF4F-12B8-A6B4-9FE5-0F2F974FA775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1487611"/>
            <a:ext cx="8013952" cy="3157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56C0D-6070-AEF4-1823-94BFD8C1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Cwestiwn 5, ymateb ymgeisydd 2 gyda sylwadau'r arholwr</a:t>
            </a:r>
            <a:br>
              <a:rPr lang="1106" dirty="0"/>
            </a:br>
            <a:endParaRPr lang="en-US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DCA1382-D08A-40B9-21D3-F31A92D35E22}"/>
              </a:ext>
            </a:extLst>
          </p:cNvPr>
          <p:cNvSpPr/>
          <p:nvPr/>
        </p:nvSpPr>
        <p:spPr>
          <a:xfrm>
            <a:off x="7811553" y="3884879"/>
            <a:ext cx="4271590" cy="1835012"/>
          </a:xfrm>
          <a:prstGeom prst="wedgeRoundRectCallout">
            <a:avLst>
              <a:gd name="adj1" fmla="val -51715"/>
              <a:gd name="adj2" fmla="val -12676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y 3 marc llawn</a:t>
            </a:r>
            <a:r>
              <a:rPr lang="en-GB" sz="1600" dirty="0"/>
              <a:t> </a:t>
            </a:r>
            <a:r>
              <a:rPr lang="1106" sz="1600" dirty="0"/>
              <a:t>i'r ymgeiswyr am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ddisgrifiad da a manwl iawn gan ddefnyddio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terminoleg y pwnc.</a:t>
            </a:r>
          </a:p>
          <a:p>
            <a:pPr>
              <a:defRPr b="0" i="0"/>
            </a:pPr>
            <a:r>
              <a:rPr lang="1106" sz="16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3B8EF-07C0-7C05-34B9-8E98D30630A3}"/>
              </a:ext>
            </a:extLst>
          </p:cNvPr>
          <p:cNvSpPr txBox="1"/>
          <p:nvPr/>
        </p:nvSpPr>
        <p:spPr>
          <a:xfrm>
            <a:off x="5265639" y="5927028"/>
            <a:ext cx="6100301" cy="64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/>
              <a:t>Cyfanswm y marciau a roddwyd</a:t>
            </a:r>
          </a:p>
          <a:p>
            <a:pPr algn="ctr">
              <a:defRPr b="0" i="0"/>
            </a:pPr>
            <a:r>
              <a:rPr lang="1106"/>
              <a:t>3/3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C4124-0E12-34B9-1291-AF1C990AADF3}"/>
              </a:ext>
            </a:extLst>
          </p:cNvPr>
          <p:cNvCxnSpPr/>
          <p:nvPr/>
        </p:nvCxnSpPr>
        <p:spPr>
          <a:xfrm>
            <a:off x="3507205" y="2726497"/>
            <a:ext cx="2292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2024B4-6ACB-F09B-F2BA-32B41C4CF293}"/>
              </a:ext>
            </a:extLst>
          </p:cNvPr>
          <p:cNvCxnSpPr/>
          <p:nvPr/>
        </p:nvCxnSpPr>
        <p:spPr>
          <a:xfrm>
            <a:off x="6369233" y="2726497"/>
            <a:ext cx="1055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2061-6C22-6F74-A402-F79589827965}"/>
              </a:ext>
            </a:extLst>
          </p:cNvPr>
          <p:cNvCxnSpPr/>
          <p:nvPr/>
        </p:nvCxnSpPr>
        <p:spPr>
          <a:xfrm>
            <a:off x="3507205" y="3418599"/>
            <a:ext cx="33899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141B52-277B-FFE0-6119-9DE6DE70DDC5}"/>
              </a:ext>
            </a:extLst>
          </p:cNvPr>
          <p:cNvCxnSpPr/>
          <p:nvPr/>
        </p:nvCxnSpPr>
        <p:spPr>
          <a:xfrm>
            <a:off x="3623281" y="4043953"/>
            <a:ext cx="2633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17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5, ymateb ymgeisydd 3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0C503-08A5-160C-766C-F83D70AB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828800"/>
            <a:ext cx="10367607" cy="24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56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F3051-7AA6-D40B-2A2D-89B57D808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1605082"/>
            <a:ext cx="10367607" cy="2462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56C0D-6070-AEF4-1823-94BFD8C1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Cwestiwn 5, ymateb ymgeisydd 3 gyda sylwadau'r arholwr</a:t>
            </a:r>
            <a:br>
              <a:rPr lang="1106" dirty="0"/>
            </a:br>
            <a:endParaRPr lang="en-US" dirty="0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94B46A7-808F-F042-3798-ABDEA6E76643}"/>
              </a:ext>
            </a:extLst>
          </p:cNvPr>
          <p:cNvSpPr/>
          <p:nvPr/>
        </p:nvSpPr>
        <p:spPr>
          <a:xfrm>
            <a:off x="7380515" y="4127021"/>
            <a:ext cx="4558937" cy="1740961"/>
          </a:xfrm>
          <a:prstGeom prst="wedgeRoundRectCallout">
            <a:avLst>
              <a:gd name="adj1" fmla="val -23915"/>
              <a:gd name="adj2" fmla="val -10062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0 marc i'r ymgeisydd</a:t>
            </a:r>
            <a:r>
              <a:rPr lang="en-GB" sz="1600" dirty="0"/>
              <a:t>.</a:t>
            </a:r>
          </a:p>
          <a:p>
            <a:pPr>
              <a:defRPr b="0" i="0"/>
            </a:pPr>
            <a:r>
              <a:rPr lang="1106" sz="1600" dirty="0"/>
              <a:t>Nid yw'r ymateb yn dangos unrhyw wybodaeth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am gyfranogiad</a:t>
            </a:r>
            <a:r>
              <a:rPr lang="en-GB" sz="1600" dirty="0"/>
              <a:t> </a:t>
            </a:r>
            <a:r>
              <a:rPr lang="1106" sz="1600" dirty="0"/>
              <a:t>gweithredol. </a:t>
            </a:r>
          </a:p>
          <a:p>
            <a:pPr>
              <a:defRPr b="0" i="0"/>
            </a:pPr>
            <a:r>
              <a:rPr lang="1106" sz="1600" dirty="0"/>
              <a:t>Mae'n bosibl bod yr ymgeisydd wedi camddarllen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y cwestiwn ac yn awgrymu'r budd o ymuno â </a:t>
            </a:r>
          </a:p>
          <a:p>
            <a:pPr>
              <a:defRPr b="0" i="0"/>
            </a:pPr>
            <a:r>
              <a:rPr lang="1106" sz="1600" dirty="0"/>
              <a:t>grŵp cymorth.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3B8EF-07C0-7C05-34B9-8E98D30630A3}"/>
              </a:ext>
            </a:extLst>
          </p:cNvPr>
          <p:cNvSpPr txBox="1"/>
          <p:nvPr/>
        </p:nvSpPr>
        <p:spPr>
          <a:xfrm>
            <a:off x="2218536" y="5603862"/>
            <a:ext cx="6100301" cy="64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/>
              <a:t>Cyfanswm y marciau a roddwyd</a:t>
            </a:r>
          </a:p>
          <a:p>
            <a:pPr algn="ctr">
              <a:defRPr b="0" i="0"/>
            </a:pPr>
            <a:r>
              <a:rPr lang="1106"/>
              <a:t>0/3</a:t>
            </a:r>
          </a:p>
        </p:txBody>
      </p:sp>
    </p:spTree>
    <p:extLst>
      <p:ext uri="{BB962C8B-B14F-4D97-AF65-F5344CB8AC3E}">
        <p14:creationId xmlns:p14="http://schemas.microsoft.com/office/powerpoint/2010/main" val="38609101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8EBE1-1839-4118-B69D-7F5F54E34893}"/>
              </a:ext>
            </a:extLst>
          </p:cNvPr>
          <p:cNvSpPr txBox="1"/>
          <p:nvPr/>
        </p:nvSpPr>
        <p:spPr>
          <a:xfrm>
            <a:off x="271380" y="325680"/>
            <a:ext cx="10020936" cy="44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1800"/>
              <a:t>Uned 1:  Hybu iechyd a llesiant drwy gydol camau bywyd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159D2-ABEC-4203-AD91-3751F6D76650}"/>
              </a:ext>
            </a:extLst>
          </p:cNvPr>
          <p:cNvSpPr/>
          <p:nvPr/>
        </p:nvSpPr>
        <p:spPr>
          <a:xfrm>
            <a:off x="5672832" y="1431758"/>
            <a:ext cx="6142179" cy="5426242"/>
          </a:xfrm>
          <a:prstGeom prst="rect">
            <a:avLst/>
          </a:prstGeom>
          <a:solidFill>
            <a:schemeClr val="accent3"/>
          </a:solidFill>
          <a:effectLst>
            <a:outerShdw blurRad="50800" dist="50800" dir="5400000" algn="ctr" rotWithShape="0">
              <a:schemeClr val="accent3"/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2D5AF-5D3B-4276-B36C-97AFA6E5BBF9}"/>
              </a:ext>
            </a:extLst>
          </p:cNvPr>
          <p:cNvSpPr txBox="1"/>
          <p:nvPr/>
        </p:nvSpPr>
        <p:spPr>
          <a:xfrm>
            <a:off x="6510845" y="5615756"/>
            <a:ext cx="550080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400" b="1">
                <a:solidFill>
                  <a:schemeClr val="bg1"/>
                </a:solidFill>
              </a:rPr>
              <a:t>Adolygu Arholiadau Ar-lein (AAA)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25735-823F-4728-8EDA-51AB7473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825" y="1563623"/>
            <a:ext cx="3807976" cy="337138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785F8A-B7BF-10E6-DBBE-E99BB17C2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92" y="1431758"/>
            <a:ext cx="4545343" cy="52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45"/>
    </mc:Choice>
    <mc:Fallback xmlns:p15="http://schemas.microsoft.com/office/powerpoint/2012/main" xmlns="">
      <p:transition spd="slow" advTm="1244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2596-61AF-A7EB-C942-16FD60D1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/>
              <a:t>Cwestiwn 5, cynllun marcio   </a:t>
            </a:r>
            <a:br>
              <a:rPr lang="1106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066489-3CCA-05FB-78E2-B45ADD26D6C0}"/>
              </a:ext>
            </a:extLst>
          </p:cNvPr>
          <p:cNvSpPr txBox="1"/>
          <p:nvPr/>
        </p:nvSpPr>
        <p:spPr>
          <a:xfrm>
            <a:off x="6225701" y="1530297"/>
            <a:ext cx="5540252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/>
              <a:t>Sylwadau'r Uwch Arholwr ar y cwestiwn hwn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45EA5-A746-F2E8-73C7-5A64CE25B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0" y="856033"/>
            <a:ext cx="5967701" cy="5466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25A57-B0D8-DD27-911E-CA0843E8A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818" y="2217905"/>
            <a:ext cx="64061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287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8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5079D-9DC4-40EB-D181-B436A575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66837"/>
            <a:ext cx="96012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342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34C8F0A-4F58-1715-5592-8455C4551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02" y="1370692"/>
            <a:ext cx="9588569" cy="5057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8, ymateb ymgeisydd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56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 Placeholder 3">
            <a:extLst>
              <a:ext uri="{FF2B5EF4-FFF2-40B4-BE49-F238E27FC236}">
                <a16:creationId xmlns:a16="http://schemas.microsoft.com/office/drawing/2014/main" id="{44C3C3F1-F9D6-FF97-B9C7-9567B074E330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3"/>
          <a:stretch>
            <a:fillRect/>
          </a:stretch>
        </p:blipFill>
        <p:spPr>
          <a:xfrm>
            <a:off x="65612" y="1745960"/>
            <a:ext cx="8331200" cy="439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56C0D-6070-AEF4-1823-94BFD8C1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/>
              <a:t>Cwestiwn 8, ymateb ymgeisydd 1 gyda sylwadau'r arholwr</a:t>
            </a:r>
            <a:br>
              <a:rPr lang="1106"/>
            </a:br>
            <a:endParaRPr lang="en-US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6AC2BAF-0ABD-1B14-7B1A-6CF82E91BA90}"/>
              </a:ext>
            </a:extLst>
          </p:cNvPr>
          <p:cNvSpPr/>
          <p:nvPr/>
        </p:nvSpPr>
        <p:spPr>
          <a:xfrm>
            <a:off x="8686282" y="1775763"/>
            <a:ext cx="3440106" cy="1405006"/>
          </a:xfrm>
          <a:prstGeom prst="wedgeRoundRectCallout">
            <a:avLst>
              <a:gd name="adj1" fmla="val -67558"/>
              <a:gd name="adj2" fmla="val -1013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0 marc i'r ymgeisydd. 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Elusen yw MIND, nid menter llesiant.</a:t>
            </a:r>
          </a:p>
          <a:p>
            <a:pPr>
              <a:defRPr b="0" i="0"/>
            </a:pPr>
            <a:r>
              <a:rPr lang="1106" sz="1600" dirty="0"/>
              <a:t>Nid yw '</a:t>
            </a:r>
            <a:r>
              <a:rPr lang="1106" sz="1600" i="1" dirty="0"/>
              <a:t>Be proud</a:t>
            </a:r>
            <a:r>
              <a:rPr lang="1106" sz="1600" dirty="0"/>
              <a:t>' yn cael ei dderbyn.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3B8EF-07C0-7C05-34B9-8E98D30630A3}"/>
              </a:ext>
            </a:extLst>
          </p:cNvPr>
          <p:cNvSpPr txBox="1"/>
          <p:nvPr/>
        </p:nvSpPr>
        <p:spPr>
          <a:xfrm>
            <a:off x="5868324" y="6108131"/>
            <a:ext cx="6100301" cy="64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/>
              <a:t>Cyfanswm y marciau a roddwyd</a:t>
            </a:r>
          </a:p>
          <a:p>
            <a:pPr algn="ctr">
              <a:defRPr b="0" i="0"/>
            </a:pPr>
            <a:r>
              <a:rPr lang="1106"/>
              <a:t>(a) 0/2 a (b) 0/6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BCF243DB-3C5E-5F91-DDAD-233E24500B15}"/>
              </a:ext>
            </a:extLst>
          </p:cNvPr>
          <p:cNvSpPr/>
          <p:nvPr/>
        </p:nvSpPr>
        <p:spPr>
          <a:xfrm>
            <a:off x="8686281" y="3763042"/>
            <a:ext cx="3440107" cy="1723357"/>
          </a:xfrm>
          <a:prstGeom prst="wedgeRoundRectCallout">
            <a:avLst>
              <a:gd name="adj1" fmla="val -69550"/>
              <a:gd name="adj2" fmla="val -4918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0 marc i'r ymgeisydd.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Ni roddwyd esboniad am </a:t>
            </a:r>
          </a:p>
          <a:p>
            <a:pPr>
              <a:defRPr b="0" i="0"/>
            </a:pPr>
            <a:r>
              <a:rPr lang="1106" sz="1600" dirty="0"/>
              <a:t>rôl, pwrpas a heriau’r ymgyrch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ymwybyddiaeth o wrthfiotigau.</a:t>
            </a:r>
          </a:p>
        </p:txBody>
      </p:sp>
    </p:spTree>
    <p:extLst>
      <p:ext uri="{BB962C8B-B14F-4D97-AF65-F5344CB8AC3E}">
        <p14:creationId xmlns:p14="http://schemas.microsoft.com/office/powerpoint/2010/main" val="23216635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8, ymateb ymgeisydd 2</a:t>
            </a:r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209498E-912F-C32F-7A8B-CB4227FB6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94" y="1600200"/>
            <a:ext cx="8758351" cy="4686252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9227782-B3EB-8F0B-804E-0268B0A0419E}"/>
              </a:ext>
            </a:extLst>
          </p:cNvPr>
          <p:cNvSpPr/>
          <p:nvPr/>
        </p:nvSpPr>
        <p:spPr>
          <a:xfrm>
            <a:off x="9444445" y="1985554"/>
            <a:ext cx="2495005" cy="1789612"/>
          </a:xfrm>
          <a:prstGeom prst="wedgeEllipseCallout">
            <a:avLst>
              <a:gd name="adj1" fmla="val -117692"/>
              <a:gd name="adj2" fmla="val 43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1106" sz="1600" dirty="0">
                <a:solidFill>
                  <a:schemeClr val="tx1"/>
                </a:solidFill>
              </a:rPr>
              <a:t>Defnydd da o'r uwcholeuydd i ganolbwyntio ar y geiriau allweddol</a:t>
            </a:r>
          </a:p>
        </p:txBody>
      </p:sp>
    </p:spTree>
    <p:extLst>
      <p:ext uri="{BB962C8B-B14F-4D97-AF65-F5344CB8AC3E}">
        <p14:creationId xmlns:p14="http://schemas.microsoft.com/office/powerpoint/2010/main" val="19679493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 Placeholder 4">
            <a:extLst>
              <a:ext uri="{FF2B5EF4-FFF2-40B4-BE49-F238E27FC236}">
                <a16:creationId xmlns:a16="http://schemas.microsoft.com/office/drawing/2014/main" id="{5A9C2795-8181-056D-5AB5-29725F1ABEB8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tretch>
            <a:fillRect/>
          </a:stretch>
        </p:blipFill>
        <p:spPr>
          <a:xfrm>
            <a:off x="393949" y="1676230"/>
            <a:ext cx="7600439" cy="4066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56C0D-6070-AEF4-1823-94BFD8C1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Cwestiwn 8, ymateb ymgeisydd 2 gyda sylwadau'r arholwr</a:t>
            </a:r>
            <a:br>
              <a:rPr lang="1106" dirty="0"/>
            </a:br>
            <a:endParaRPr lang="en-US" dirty="0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94B46A7-808F-F042-3798-ABDEA6E76643}"/>
              </a:ext>
            </a:extLst>
          </p:cNvPr>
          <p:cNvSpPr/>
          <p:nvPr/>
        </p:nvSpPr>
        <p:spPr>
          <a:xfrm>
            <a:off x="8216536" y="1777709"/>
            <a:ext cx="3797567" cy="1405006"/>
          </a:xfrm>
          <a:prstGeom prst="wedgeRoundRectCallout">
            <a:avLst>
              <a:gd name="adj1" fmla="val -62728"/>
              <a:gd name="adj2" fmla="val -1776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2 farc i'r ymgeisydd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am ddatgan yn glir ddwy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fenter llesiant wahanol</a:t>
            </a:r>
            <a:r>
              <a:rPr lang="en-GB" sz="1600" dirty="0"/>
              <a:t>.</a:t>
            </a:r>
          </a:p>
          <a:p>
            <a:pPr>
              <a:defRPr b="0" i="0"/>
            </a:pPr>
            <a:r>
              <a:rPr lang="1106" sz="16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3B8EF-07C0-7C05-34B9-8E98D30630A3}"/>
              </a:ext>
            </a:extLst>
          </p:cNvPr>
          <p:cNvSpPr txBox="1"/>
          <p:nvPr/>
        </p:nvSpPr>
        <p:spPr>
          <a:xfrm>
            <a:off x="5265639" y="5927028"/>
            <a:ext cx="6100301" cy="915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/>
              <a:t>Cyfanswm y marciau a roddwyd</a:t>
            </a:r>
          </a:p>
          <a:p>
            <a:pPr algn="ctr">
              <a:defRPr b="0" i="0"/>
            </a:pPr>
            <a:r>
              <a:rPr lang="1106"/>
              <a:t>(a) 2/2 a (b) 5/6</a:t>
            </a:r>
          </a:p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F1930E-9723-6E2F-85DC-8406C4FB95A0}"/>
              </a:ext>
            </a:extLst>
          </p:cNvPr>
          <p:cNvCxnSpPr/>
          <p:nvPr/>
        </p:nvCxnSpPr>
        <p:spPr>
          <a:xfrm>
            <a:off x="2577573" y="2952069"/>
            <a:ext cx="138047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91E037-6380-167C-E41B-4CA53CFFFF2F}"/>
              </a:ext>
            </a:extLst>
          </p:cNvPr>
          <p:cNvCxnSpPr/>
          <p:nvPr/>
        </p:nvCxnSpPr>
        <p:spPr>
          <a:xfrm>
            <a:off x="5198962" y="3866334"/>
            <a:ext cx="212930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8D4220-BD32-E706-6809-03EEDE438EBD}"/>
              </a:ext>
            </a:extLst>
          </p:cNvPr>
          <p:cNvCxnSpPr/>
          <p:nvPr/>
        </p:nvCxnSpPr>
        <p:spPr>
          <a:xfrm>
            <a:off x="1638148" y="2627895"/>
            <a:ext cx="217671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76FE1C-256D-DCB9-86D1-DD244EC0FDF7}"/>
              </a:ext>
            </a:extLst>
          </p:cNvPr>
          <p:cNvCxnSpPr/>
          <p:nvPr/>
        </p:nvCxnSpPr>
        <p:spPr>
          <a:xfrm>
            <a:off x="3474611" y="4004456"/>
            <a:ext cx="17940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ED29F-8344-AE2E-9B4F-8A2D04B757D4}"/>
              </a:ext>
            </a:extLst>
          </p:cNvPr>
          <p:cNvCxnSpPr/>
          <p:nvPr/>
        </p:nvCxnSpPr>
        <p:spPr>
          <a:xfrm>
            <a:off x="2310597" y="4483152"/>
            <a:ext cx="207852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7DA22A47-E5EC-EA85-15A6-F9AC213AB2D1}"/>
              </a:ext>
            </a:extLst>
          </p:cNvPr>
          <p:cNvSpPr/>
          <p:nvPr/>
        </p:nvSpPr>
        <p:spPr>
          <a:xfrm>
            <a:off x="8216536" y="3429000"/>
            <a:ext cx="3797567" cy="2031274"/>
          </a:xfrm>
          <a:prstGeom prst="wedgeRoundRectCallout">
            <a:avLst>
              <a:gd name="adj1" fmla="val -67558"/>
              <a:gd name="adj2" fmla="val -1013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5 marc i'r ymgeisydd. </a:t>
            </a:r>
          </a:p>
          <a:p>
            <a:pPr>
              <a:defRPr b="0" i="0"/>
            </a:pPr>
            <a:r>
              <a:rPr lang="1106" sz="1600" dirty="0"/>
              <a:t>Ymateb wedi'i strwythuro'n dda gan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gyfeirio at ofynion llawn y cwestiwn. </a:t>
            </a:r>
          </a:p>
          <a:p>
            <a:pPr>
              <a:defRPr b="0" i="0"/>
            </a:pPr>
            <a:r>
              <a:rPr lang="1106" sz="1600" dirty="0"/>
              <a:t>Byddai amrywiaeth o heriau megis: </a:t>
            </a:r>
          </a:p>
          <a:p>
            <a:pPr>
              <a:defRPr b="0" i="0"/>
            </a:pPr>
            <a:r>
              <a:rPr lang="1106" sz="1600" dirty="0"/>
              <a:t>y gost sy'n gysylltiedig â chynhyrchu'r</a:t>
            </a:r>
          </a:p>
          <a:p>
            <a:pPr>
              <a:defRPr b="0" i="0"/>
            </a:pPr>
            <a:r>
              <a:rPr lang="1106" sz="1600" dirty="0"/>
              <a:t>mentrau, wedi ennill marciau llawn.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A313B9-4EF0-18A1-C05F-B386B2470DD5}"/>
              </a:ext>
            </a:extLst>
          </p:cNvPr>
          <p:cNvCxnSpPr/>
          <p:nvPr/>
        </p:nvCxnSpPr>
        <p:spPr>
          <a:xfrm>
            <a:off x="1110343" y="3866334"/>
            <a:ext cx="527805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4B6CBE-0753-7CCB-06FC-86E9320ACD47}"/>
              </a:ext>
            </a:extLst>
          </p:cNvPr>
          <p:cNvCxnSpPr/>
          <p:nvPr/>
        </p:nvCxnSpPr>
        <p:spPr>
          <a:xfrm>
            <a:off x="1110343" y="4293054"/>
            <a:ext cx="796834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094ED7-A7C4-6B96-CFB4-184D2AA53EC9}"/>
              </a:ext>
            </a:extLst>
          </p:cNvPr>
          <p:cNvCxnSpPr/>
          <p:nvPr/>
        </p:nvCxnSpPr>
        <p:spPr>
          <a:xfrm>
            <a:off x="1110343" y="4928780"/>
            <a:ext cx="1200254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2FE6C3-547A-7BD6-CE5D-A8CCC6662673}"/>
              </a:ext>
            </a:extLst>
          </p:cNvPr>
          <p:cNvCxnSpPr/>
          <p:nvPr/>
        </p:nvCxnSpPr>
        <p:spPr>
          <a:xfrm>
            <a:off x="2462997" y="4635552"/>
            <a:ext cx="207852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0FB897-F39E-DD67-B209-93D122E2E719}"/>
              </a:ext>
            </a:extLst>
          </p:cNvPr>
          <p:cNvCxnSpPr/>
          <p:nvPr/>
        </p:nvCxnSpPr>
        <p:spPr>
          <a:xfrm>
            <a:off x="2406282" y="5219026"/>
            <a:ext cx="155176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A6FAAF-4A76-DC39-1407-1DD4A2398B7E}"/>
              </a:ext>
            </a:extLst>
          </p:cNvPr>
          <p:cNvCxnSpPr/>
          <p:nvPr/>
        </p:nvCxnSpPr>
        <p:spPr>
          <a:xfrm>
            <a:off x="3664780" y="4928780"/>
            <a:ext cx="207852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3D3B21-B26E-2E05-C8B3-3ACE55326972}"/>
              </a:ext>
            </a:extLst>
          </p:cNvPr>
          <p:cNvCxnSpPr/>
          <p:nvPr/>
        </p:nvCxnSpPr>
        <p:spPr>
          <a:xfrm>
            <a:off x="1638148" y="3600723"/>
            <a:ext cx="4572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0314D0-4A8B-DBBE-4B33-E8AB0FB4A466}"/>
              </a:ext>
            </a:extLst>
          </p:cNvPr>
          <p:cNvCxnSpPr/>
          <p:nvPr/>
        </p:nvCxnSpPr>
        <p:spPr>
          <a:xfrm>
            <a:off x="2142379" y="3600723"/>
            <a:ext cx="435194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F4E1F6-AEB7-7F1A-F180-E7BE310CDCDA}"/>
              </a:ext>
            </a:extLst>
          </p:cNvPr>
          <p:cNvCxnSpPr/>
          <p:nvPr/>
        </p:nvCxnSpPr>
        <p:spPr>
          <a:xfrm>
            <a:off x="2946806" y="3600723"/>
            <a:ext cx="717974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81A751-F429-7A27-79F0-F32CF4D30E47}"/>
              </a:ext>
            </a:extLst>
          </p:cNvPr>
          <p:cNvCxnSpPr/>
          <p:nvPr/>
        </p:nvCxnSpPr>
        <p:spPr>
          <a:xfrm>
            <a:off x="9671556" y="4209755"/>
            <a:ext cx="1351319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023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676F07-D012-8950-5722-F0C7D49F9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9" y="1264817"/>
            <a:ext cx="4542922" cy="3530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E52596-61AF-A7EB-C942-16FD60D1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/>
              <a:t>Cwestiwn 8, cynllun marcio   </a:t>
            </a:r>
            <a:br>
              <a:rPr lang="1106"/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BA035-6051-BDC9-452B-9D87340AD607}"/>
              </a:ext>
            </a:extLst>
          </p:cNvPr>
          <p:cNvSpPr txBox="1"/>
          <p:nvPr/>
        </p:nvSpPr>
        <p:spPr>
          <a:xfrm>
            <a:off x="7035800" y="149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83E34027-7A5F-8CC3-2EAE-3DA414F55073}"/>
              </a:ext>
            </a:extLst>
          </p:cNvPr>
          <p:cNvSpPr/>
          <p:nvPr/>
        </p:nvSpPr>
        <p:spPr>
          <a:xfrm>
            <a:off x="166499" y="4922677"/>
            <a:ext cx="2846503" cy="1786263"/>
          </a:xfrm>
          <a:prstGeom prst="wedgeEllipseCallout">
            <a:avLst>
              <a:gd name="adj1" fmla="val -31812"/>
              <a:gd name="adj2" fmla="val -810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1106" sz="1200" dirty="0">
                <a:solidFill>
                  <a:schemeClr val="tx1"/>
                </a:solidFill>
              </a:rPr>
              <a:t>Mae mentrau iechyd a llesiant yn cael eu cyflwyno'n rheolaidd, ond mae’n well defnyddio’r rhestr ym manyleb y cwrs hwn i ddechrau eich dysgu.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BB28C2-76D4-579A-A18B-29D68BE87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686" y="129265"/>
            <a:ext cx="4794030" cy="3939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1356E2-E46F-C92A-8531-4A4F79F1A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960" y="4030055"/>
            <a:ext cx="4644706" cy="28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422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BEA8-E0B6-6743-4D8D-19872D0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Sylwadau'r Uwch Arholwr ar y cwestiwn hwn</a:t>
            </a:r>
            <a:br>
              <a:rPr lang="1106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D0453-B10D-496E-747F-9DD88708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161309"/>
            <a:ext cx="11072914" cy="29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769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8CA6-A11E-0D47-4972-6996D04F7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Crynodeb yr </a:t>
            </a:r>
            <a:r>
              <a:rPr lang="1106"/>
              <a:t>Uwch Arholwr </a:t>
            </a:r>
            <a:r>
              <a:rPr lang="1106" dirty="0"/>
              <a:t>ar gyfer Arholiad Gaeaf 2024</a:t>
            </a:r>
            <a:br>
              <a:rPr lang="1106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10B13-9B61-6DB7-D013-0668A8AB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91" y="1256001"/>
            <a:ext cx="9502054" cy="53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12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D5A6C-3CA6-0BD3-9F97-85F0B0D20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497" y="4002809"/>
            <a:ext cx="2217629" cy="2223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49202-2CD7-5DA2-FD94-22409DDC2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496" y="1493216"/>
            <a:ext cx="2217629" cy="2223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5B45B3-506B-9FE5-F0D4-D9B15B372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64" y="4002809"/>
            <a:ext cx="2498972" cy="2224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9CC08-0003-BBA8-EFD3-DF10EC972653}"/>
              </a:ext>
            </a:extLst>
          </p:cNvPr>
          <p:cNvSpPr txBox="1"/>
          <p:nvPr/>
        </p:nvSpPr>
        <p:spPr>
          <a:xfrm>
            <a:off x="5837758" y="1469674"/>
            <a:ext cx="3715871" cy="180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800" dirty="0">
                <a:solidFill>
                  <a:srgbClr val="FFC000"/>
                </a:solidFill>
              </a:rPr>
              <a:t>Ewch i cbac.co.uk am fwy o adnoddau ar gyfer y cymhwyster hwn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2B50E-625E-E0BD-72B2-F04A355EC3CF}"/>
              </a:ext>
            </a:extLst>
          </p:cNvPr>
          <p:cNvSpPr txBox="1"/>
          <p:nvPr/>
        </p:nvSpPr>
        <p:spPr>
          <a:xfrm flipH="1">
            <a:off x="3550319" y="5703024"/>
            <a:ext cx="177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1400" dirty="0"/>
              <a:t>Gwerslyfr newydd </a:t>
            </a:r>
            <a:endParaRPr lang="en-GB" sz="1400" dirty="0"/>
          </a:p>
          <a:p>
            <a:pPr>
              <a:defRPr b="0" i="0"/>
            </a:pPr>
            <a:r>
              <a:rPr lang="1106" sz="1400" dirty="0"/>
              <a:t>i gefnogi dysgwyr</a:t>
            </a:r>
          </a:p>
        </p:txBody>
      </p:sp>
    </p:spTree>
    <p:extLst>
      <p:ext uri="{BB962C8B-B14F-4D97-AF65-F5344CB8AC3E}">
        <p14:creationId xmlns:p14="http://schemas.microsoft.com/office/powerpoint/2010/main" val="17362305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A5134F-027E-40D2-8439-B2F7A631BCF8}"/>
              </a:ext>
            </a:extLst>
          </p:cNvPr>
          <p:cNvSpPr txBox="1"/>
          <p:nvPr/>
        </p:nvSpPr>
        <p:spPr>
          <a:xfrm>
            <a:off x="361628" y="1247248"/>
            <a:ext cx="11716963" cy="46857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latin typeface="+mn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b="0" i="0"/>
            </a:pPr>
            <a:r>
              <a:rPr lang="1106" sz="2800" dirty="0">
                <a:ea typeface="Cambria" panose="02040503050406030204" pitchFamily="18" charset="0"/>
              </a:rPr>
              <a:t>Darllenwch drwy'r holl gwestiwn cyn dechrau ateb.</a:t>
            </a:r>
            <a:r>
              <a:rPr lang="en-GB" sz="2800" dirty="0">
                <a:ea typeface="Cambria" panose="02040503050406030204" pitchFamily="18" charset="0"/>
              </a:rPr>
              <a:t> </a:t>
            </a:r>
            <a:r>
              <a:rPr lang="1106" sz="2800" dirty="0">
                <a:ea typeface="Cambria" panose="02040503050406030204" pitchFamily="18" charset="0"/>
              </a:rPr>
              <a:t>Bydd hyn yn eich helpu i ddeall beth y mae angen i chi ei wneud.</a:t>
            </a:r>
          </a:p>
          <a:p>
            <a:pPr marL="342900" indent="-342900">
              <a:buFont typeface="Arial" panose="020B0604020202020204" pitchFamily="34" charset="0"/>
              <a:buChar char="•"/>
              <a:defRPr b="0" i="0"/>
            </a:pPr>
            <a:r>
              <a:rPr lang="1106" sz="2800" dirty="0">
                <a:ea typeface="Cambria" panose="02040503050406030204" pitchFamily="18" charset="0"/>
              </a:rPr>
              <a:t>Defnyddiwch uwcholeuydd i ddewis geiriau allweddol.</a:t>
            </a:r>
          </a:p>
          <a:p>
            <a:pPr marL="342900" indent="-342900">
              <a:buFont typeface="Arial" panose="020B0604020202020204" pitchFamily="34" charset="0"/>
              <a:buChar char="•"/>
              <a:defRPr b="0" i="0"/>
            </a:pPr>
            <a:r>
              <a:rPr lang="1106" sz="2800" dirty="0">
                <a:ea typeface="Cambria" panose="02040503050406030204" pitchFamily="18" charset="0"/>
              </a:rPr>
              <a:t>Edrychwch ar y geiriau gorchymyn a nifer y marciau sydd ar gael ar gyfer pob cwestiwn – byddan nhw'n eich helpu i benderfynu faint o fanylion y mae eu hangen.</a:t>
            </a:r>
          </a:p>
          <a:p>
            <a:pPr marL="342900" indent="-342900">
              <a:buFont typeface="Arial" panose="020B0604020202020204" pitchFamily="34" charset="0"/>
              <a:buChar char="•"/>
              <a:defRPr b="0" i="0"/>
            </a:pPr>
            <a:r>
              <a:rPr lang="1106" sz="2800" dirty="0">
                <a:ea typeface="Cambria" panose="02040503050406030204" pitchFamily="18" charset="0"/>
              </a:rPr>
              <a:t>Os yw gair mewn print </a:t>
            </a:r>
            <a:r>
              <a:rPr lang="1106" sz="2800" b="1" dirty="0">
                <a:ea typeface="Cambria" panose="02040503050406030204" pitchFamily="18" charset="0"/>
              </a:rPr>
              <a:t>trwm</a:t>
            </a:r>
            <a:r>
              <a:rPr lang="1106" sz="2800" dirty="0">
                <a:ea typeface="Cambria" panose="02040503050406030204" pitchFamily="18" charset="0"/>
              </a:rPr>
              <a:t>, mae'n bwysig.</a:t>
            </a:r>
          </a:p>
          <a:p>
            <a:pPr marL="342900" indent="-342900">
              <a:buFont typeface="Arial" panose="020B0604020202020204" pitchFamily="34" charset="0"/>
              <a:buChar char="•"/>
              <a:defRPr b="0" i="0"/>
            </a:pPr>
            <a:r>
              <a:rPr lang="1106" sz="2800" dirty="0">
                <a:ea typeface="Cambria" panose="02040503050406030204" pitchFamily="18" charset="0"/>
              </a:rPr>
              <a:t>Cadwch eich papur arholiad ar agor ar y taeniad tudalen ddwbl – peidiwch â'i blygu yn ei hanner.</a:t>
            </a:r>
          </a:p>
          <a:p>
            <a:pPr marL="342900" indent="-342900">
              <a:buFont typeface="Arial" panose="020B0604020202020204" pitchFamily="34" charset="0"/>
              <a:buChar char="•"/>
              <a:defRPr b="0" i="0"/>
            </a:pPr>
            <a:r>
              <a:rPr lang="1106" sz="2800" dirty="0">
                <a:ea typeface="Cambria" panose="02040503050406030204" pitchFamily="18" charset="0"/>
              </a:rPr>
              <a:t>Darllenwch eich atebion i wneud yn siŵr eu bod yn gwneud synnwyr.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C625DB-E3B3-408B-9722-FE6F5866355D}"/>
              </a:ext>
            </a:extLst>
          </p:cNvPr>
          <p:cNvSpPr txBox="1"/>
          <p:nvPr/>
        </p:nvSpPr>
        <p:spPr>
          <a:xfrm>
            <a:off x="340242" y="311916"/>
            <a:ext cx="6278022" cy="90019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>
              <a:defRPr b="0" i="0"/>
            </a:pPr>
            <a:r>
              <a:rPr lang="1106" sz="2400">
                <a:solidFill>
                  <a:srgbClr val="0077C8"/>
                </a:solidFill>
              </a:rPr>
              <a:t>Pwyntiau cyffredinol ar dechneg arholiadau</a:t>
            </a:r>
          </a:p>
        </p:txBody>
      </p:sp>
    </p:spTree>
    <p:extLst>
      <p:ext uri="{BB962C8B-B14F-4D97-AF65-F5344CB8AC3E}">
        <p14:creationId xmlns:p14="http://schemas.microsoft.com/office/powerpoint/2010/main" val="2337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6"/>
    </mc:Choice>
    <mc:Fallback xmlns:p15="http://schemas.microsoft.com/office/powerpoint/2012/main" xmlns="">
      <p:transition spd="slow" advTm="314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4 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4D6EE-1D25-9E13-26DE-104283B4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722" y="1568888"/>
            <a:ext cx="88582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08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Cwestiwn 4, ymateb ymgeisydd 1</a:t>
            </a:r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DE0A908-8BCD-3E3D-D87F-9A3FFE24E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6361"/>
          <a:stretch>
            <a:fillRect/>
          </a:stretch>
        </p:blipFill>
        <p:spPr>
          <a:xfrm>
            <a:off x="665956" y="1441450"/>
            <a:ext cx="8014494" cy="198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2FBA01-178A-D5E7-5D81-21FEE6EB1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" y="3429000"/>
            <a:ext cx="7759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00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6C0D-6070-AEF4-1823-94BFD8C1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Cwestiwn 4, ymateb ymgeisydd 1 gyda sylwadau'r arholwr</a:t>
            </a:r>
            <a:br>
              <a:rPr lang="1106" dirty="0"/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3B8EF-07C0-7C05-34B9-8E98D30630A3}"/>
              </a:ext>
            </a:extLst>
          </p:cNvPr>
          <p:cNvSpPr txBox="1"/>
          <p:nvPr/>
        </p:nvSpPr>
        <p:spPr>
          <a:xfrm>
            <a:off x="6094747" y="6106531"/>
            <a:ext cx="6100301" cy="915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/>
              <a:t>Cyfanswm y marciau a roddwyd</a:t>
            </a:r>
          </a:p>
          <a:p>
            <a:pPr algn="ctr">
              <a:defRPr b="0" i="0"/>
            </a:pPr>
            <a:r>
              <a:rPr lang="1106"/>
              <a:t>(a) 2/2 a (b) 4/6</a:t>
            </a:r>
          </a:p>
          <a:p>
            <a:pPr algn="ctr"/>
            <a:endParaRPr lang="en-US"/>
          </a:p>
        </p:txBody>
      </p:sp>
      <p:pic>
        <p:nvPicPr>
          <p:cNvPr id="4" name="Table Placeholder 3">
            <a:extLst>
              <a:ext uri="{FF2B5EF4-FFF2-40B4-BE49-F238E27FC236}">
                <a16:creationId xmlns:a16="http://schemas.microsoft.com/office/drawing/2014/main" id="{107D3AE4-5E8B-3E5B-849B-7F39C37A13B6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b="62294"/>
          <a:stretch>
            <a:fillRect/>
          </a:stretch>
        </p:blipFill>
        <p:spPr>
          <a:xfrm>
            <a:off x="457200" y="1522769"/>
            <a:ext cx="7175500" cy="1628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54935-2AEB-BE30-D815-D2850322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14" y="3407095"/>
            <a:ext cx="6809911" cy="2781300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6AC2BAF-0ABD-1B14-7B1A-6CF82E91BA90}"/>
              </a:ext>
            </a:extLst>
          </p:cNvPr>
          <p:cNvSpPr/>
          <p:nvPr/>
        </p:nvSpPr>
        <p:spPr>
          <a:xfrm>
            <a:off x="8196826" y="2050042"/>
            <a:ext cx="3796066" cy="1529434"/>
          </a:xfrm>
          <a:prstGeom prst="wedgeRoundRectCallout">
            <a:avLst>
              <a:gd name="adj1" fmla="val -105923"/>
              <a:gd name="adj2" fmla="val 1101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2 farc i'r ymgeisydd.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Ymgeisydd wedi amlinellu'n gywir bod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Molly yn fwy</a:t>
            </a:r>
            <a:r>
              <a:rPr lang="en-GB" sz="1600" dirty="0"/>
              <a:t> </a:t>
            </a:r>
            <a:r>
              <a:rPr lang="1106" sz="1600" dirty="0"/>
              <a:t>deallus/ galluog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na'i hoedran.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DCA1382-D08A-40B9-21D3-F31A92D35E22}"/>
              </a:ext>
            </a:extLst>
          </p:cNvPr>
          <p:cNvSpPr/>
          <p:nvPr/>
        </p:nvSpPr>
        <p:spPr>
          <a:xfrm>
            <a:off x="8190086" y="3659072"/>
            <a:ext cx="3881771" cy="2444551"/>
          </a:xfrm>
          <a:prstGeom prst="wedgeRoundRectCallout">
            <a:avLst>
              <a:gd name="adj1" fmla="val -73793"/>
              <a:gd name="adj2" fmla="val 1564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4 marc i'r ymgeisydd. </a:t>
            </a:r>
          </a:p>
          <a:p>
            <a:pPr>
              <a:defRPr b="0" i="0"/>
            </a:pPr>
            <a:r>
              <a:rPr lang="1106" sz="1600" dirty="0"/>
              <a:t>Mae'r ymateb yn dda, gan drafod sut y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gall prinder gweithgareddau arwain </a:t>
            </a:r>
          </a:p>
          <a:p>
            <a:pPr>
              <a:defRPr b="0" i="0"/>
            </a:pPr>
            <a:r>
              <a:rPr lang="1106" sz="1600" dirty="0"/>
              <a:t>at broblemau sy'n gysylltiedig â phwysau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a hunanddelwedd.</a:t>
            </a:r>
          </a:p>
          <a:p>
            <a:pPr>
              <a:defRPr b="0" i="0"/>
            </a:pPr>
            <a:r>
              <a:rPr lang="1106" sz="1600" dirty="0"/>
              <a:t>Mae'r ymateb yn ailadroddus ac mae’n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brin o effeithiau cadarnhaol. Mae hynny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felly yn ei atal rhag cyrraedd</a:t>
            </a:r>
            <a:r>
              <a:rPr lang="en-GB" sz="1600" dirty="0"/>
              <a:t> </a:t>
            </a:r>
            <a:r>
              <a:rPr lang="1106" sz="1600" dirty="0"/>
              <a:t>y band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marciau uchaf.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A98669-011C-4E39-929E-2297A7D0F4FA}"/>
              </a:ext>
            </a:extLst>
          </p:cNvPr>
          <p:cNvCxnSpPr/>
          <p:nvPr/>
        </p:nvCxnSpPr>
        <p:spPr>
          <a:xfrm>
            <a:off x="2791326" y="2400824"/>
            <a:ext cx="12536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FA7BA-EF7F-E88C-933A-F3A4EF1145AF}"/>
              </a:ext>
            </a:extLst>
          </p:cNvPr>
          <p:cNvCxnSpPr/>
          <p:nvPr/>
        </p:nvCxnSpPr>
        <p:spPr>
          <a:xfrm>
            <a:off x="5939589" y="2415385"/>
            <a:ext cx="12536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AD7E8F-C347-D9F1-40B5-1231B447CE13}"/>
              </a:ext>
            </a:extLst>
          </p:cNvPr>
          <p:cNvCxnSpPr/>
          <p:nvPr/>
        </p:nvCxnSpPr>
        <p:spPr>
          <a:xfrm>
            <a:off x="1692442" y="4478277"/>
            <a:ext cx="12536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2291B4-D4D8-7D31-8E00-92D72014CCE4}"/>
              </a:ext>
            </a:extLst>
          </p:cNvPr>
          <p:cNvCxnSpPr/>
          <p:nvPr/>
        </p:nvCxnSpPr>
        <p:spPr>
          <a:xfrm>
            <a:off x="5783179" y="4478277"/>
            <a:ext cx="12536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5D677D-DA22-2791-800F-099B6F475EFD}"/>
              </a:ext>
            </a:extLst>
          </p:cNvPr>
          <p:cNvCxnSpPr/>
          <p:nvPr/>
        </p:nvCxnSpPr>
        <p:spPr>
          <a:xfrm>
            <a:off x="3160295" y="4791098"/>
            <a:ext cx="6657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2966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dirty="0"/>
              <a:t>Cwestiwn 4, ymateb ymgeisydd 2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EF1332C-420E-9EDB-FB0E-B4DF90E45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625" y="1391928"/>
            <a:ext cx="7918923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2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 Placeholder 2">
            <a:extLst>
              <a:ext uri="{FF2B5EF4-FFF2-40B4-BE49-F238E27FC236}">
                <a16:creationId xmlns:a16="http://schemas.microsoft.com/office/drawing/2014/main" id="{5225A994-5C62-0083-5CC2-AEBC4D2C3542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2"/>
          <a:srcRect l="4261" t="-694" r="403" b="694"/>
          <a:stretch>
            <a:fillRect/>
          </a:stretch>
        </p:blipFill>
        <p:spPr>
          <a:xfrm>
            <a:off x="238589" y="1450062"/>
            <a:ext cx="7270595" cy="4818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56C0D-6070-AEF4-1823-94BFD8C1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Cwestiwn 4, ymateb ymgeisydd 2 gyda sylwadau'r arholwr</a:t>
            </a:r>
            <a:br>
              <a:rPr lang="1106" dirty="0"/>
            </a:br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6AC2BAF-0ABD-1B14-7B1A-6CF82E91BA90}"/>
              </a:ext>
            </a:extLst>
          </p:cNvPr>
          <p:cNvSpPr/>
          <p:nvPr/>
        </p:nvSpPr>
        <p:spPr>
          <a:xfrm>
            <a:off x="8093240" y="1191762"/>
            <a:ext cx="3796066" cy="1247273"/>
          </a:xfrm>
          <a:prstGeom prst="wedgeRoundRectCallout">
            <a:avLst>
              <a:gd name="adj1" fmla="val -68426"/>
              <a:gd name="adj2" fmla="val 2725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2</a:t>
            </a:r>
            <a:r>
              <a:rPr lang="en-GB" sz="1600" dirty="0"/>
              <a:t> </a:t>
            </a:r>
            <a:r>
              <a:rPr lang="1106" sz="1600" dirty="0"/>
              <a:t>farc i'r ymgeisydd.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Mae'r ymateb yn dangos dealltwriaeth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glir o'r term 'mwy abl a thalentog'.</a:t>
            </a:r>
          </a:p>
          <a:p>
            <a:endParaRPr lang="en-US" sz="1600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DCA1382-D08A-40B9-21D3-F31A92D35E22}"/>
              </a:ext>
            </a:extLst>
          </p:cNvPr>
          <p:cNvSpPr/>
          <p:nvPr/>
        </p:nvSpPr>
        <p:spPr>
          <a:xfrm>
            <a:off x="8029135" y="3895111"/>
            <a:ext cx="3924276" cy="2031917"/>
          </a:xfrm>
          <a:prstGeom prst="wedgeRoundRectCallout">
            <a:avLst>
              <a:gd name="adj1" fmla="val -67500"/>
              <a:gd name="adj2" fmla="val -4363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Rhoddwyd marciau o'r band uchaf</a:t>
            </a:r>
            <a:r>
              <a:rPr lang="en-GB" sz="1600" dirty="0"/>
              <a:t> </a:t>
            </a:r>
            <a:r>
              <a:rPr lang="1106" sz="1600" dirty="0"/>
              <a:t>i’r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ymgeisydd am drafodaeth fanwl ar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effeithiau cymdeithasol, corfforol ac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iechyd meddwl. </a:t>
            </a:r>
          </a:p>
          <a:p>
            <a:pPr>
              <a:defRPr b="0" i="0"/>
            </a:pPr>
            <a:r>
              <a:rPr lang="1106" sz="1600" dirty="0"/>
              <a:t>Defnydd da o iaith y pwnc.</a:t>
            </a:r>
          </a:p>
          <a:p>
            <a:pPr>
              <a:defRPr b="0" i="0"/>
            </a:pPr>
            <a:r>
              <a:rPr lang="1106" sz="1600" dirty="0"/>
              <a:t>Mae angen ychwanegu effaith gadarnhaol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at yr ymateb i gael marciau llawn.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3B8EF-07C0-7C05-34B9-8E98D30630A3}"/>
              </a:ext>
            </a:extLst>
          </p:cNvPr>
          <p:cNvSpPr txBox="1"/>
          <p:nvPr/>
        </p:nvSpPr>
        <p:spPr>
          <a:xfrm>
            <a:off x="6224644" y="6169709"/>
            <a:ext cx="6100301" cy="64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dirty="0"/>
              <a:t>Cyfanswm y marciau a roddwyd</a:t>
            </a:r>
          </a:p>
          <a:p>
            <a:pPr algn="ctr">
              <a:defRPr b="0" i="0"/>
            </a:pPr>
            <a:r>
              <a:rPr lang="1106" dirty="0"/>
              <a:t>(a) 2/2 a (b) 5/6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BED9C3-7B8F-ED72-8155-05DD8225574F}"/>
              </a:ext>
            </a:extLst>
          </p:cNvPr>
          <p:cNvCxnSpPr/>
          <p:nvPr/>
        </p:nvCxnSpPr>
        <p:spPr>
          <a:xfrm>
            <a:off x="5869063" y="2601545"/>
            <a:ext cx="12536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1BB386-694D-6FF1-ECB5-32970245E302}"/>
              </a:ext>
            </a:extLst>
          </p:cNvPr>
          <p:cNvCxnSpPr/>
          <p:nvPr/>
        </p:nvCxnSpPr>
        <p:spPr>
          <a:xfrm>
            <a:off x="873316" y="2757663"/>
            <a:ext cx="1078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E9BED4-4B89-FDC6-C370-F8FFBCFBCE81}"/>
              </a:ext>
            </a:extLst>
          </p:cNvPr>
          <p:cNvCxnSpPr/>
          <p:nvPr/>
        </p:nvCxnSpPr>
        <p:spPr>
          <a:xfrm flipV="1">
            <a:off x="4714646" y="2757663"/>
            <a:ext cx="860964" cy="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CBE2F4-F86B-61B0-27FA-2E1D3AA51B60}"/>
              </a:ext>
            </a:extLst>
          </p:cNvPr>
          <p:cNvCxnSpPr/>
          <p:nvPr/>
        </p:nvCxnSpPr>
        <p:spPr>
          <a:xfrm>
            <a:off x="873316" y="2947234"/>
            <a:ext cx="3867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42465-50F6-7E7F-EBA8-8DAE50B1DBCF}"/>
              </a:ext>
            </a:extLst>
          </p:cNvPr>
          <p:cNvCxnSpPr/>
          <p:nvPr/>
        </p:nvCxnSpPr>
        <p:spPr>
          <a:xfrm>
            <a:off x="1174399" y="4441497"/>
            <a:ext cx="24162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C43B1B-482D-9B53-52EF-0838C3217D8E}"/>
              </a:ext>
            </a:extLst>
          </p:cNvPr>
          <p:cNvCxnSpPr/>
          <p:nvPr/>
        </p:nvCxnSpPr>
        <p:spPr>
          <a:xfrm>
            <a:off x="1018282" y="4597614"/>
            <a:ext cx="31522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26A89A-635D-C43D-D845-BDAB53F263C0}"/>
              </a:ext>
            </a:extLst>
          </p:cNvPr>
          <p:cNvCxnSpPr/>
          <p:nvPr/>
        </p:nvCxnSpPr>
        <p:spPr>
          <a:xfrm>
            <a:off x="1598146" y="5088268"/>
            <a:ext cx="12536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6F8923-D6D7-5E05-0C9F-9BBD47C6B053}"/>
              </a:ext>
            </a:extLst>
          </p:cNvPr>
          <p:cNvCxnSpPr/>
          <p:nvPr/>
        </p:nvCxnSpPr>
        <p:spPr>
          <a:xfrm>
            <a:off x="717199" y="5411653"/>
            <a:ext cx="30184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9E5A30-8A09-2602-5041-03837AE7373D}"/>
              </a:ext>
            </a:extLst>
          </p:cNvPr>
          <p:cNvCxnSpPr/>
          <p:nvPr/>
        </p:nvCxnSpPr>
        <p:spPr>
          <a:xfrm>
            <a:off x="1565565" y="5599882"/>
            <a:ext cx="25724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32D8466C-D2D5-6FED-4478-1102155FA123}"/>
              </a:ext>
            </a:extLst>
          </p:cNvPr>
          <p:cNvSpPr/>
          <p:nvPr/>
        </p:nvSpPr>
        <p:spPr>
          <a:xfrm>
            <a:off x="8029135" y="2601544"/>
            <a:ext cx="4058362" cy="1161348"/>
          </a:xfrm>
          <a:prstGeom prst="wedgeRoundRectCallout">
            <a:avLst>
              <a:gd name="adj1" fmla="val -103946"/>
              <a:gd name="adj2" fmla="val 3938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>
              <a:defRPr b="0" i="0"/>
            </a:pPr>
            <a:r>
              <a:rPr lang="1106" sz="1600" dirty="0"/>
              <a:t>Techneg arholiad dda i danlinellu neu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uwcholeuo'r geiriau allweddol yn y cwestiwn.</a:t>
            </a:r>
          </a:p>
          <a:p>
            <a:pPr>
              <a:defRPr b="0" i="0"/>
            </a:pPr>
            <a:r>
              <a:rPr lang="1106" sz="1600" dirty="0"/>
              <a:t>Ond rhaid cofio bob tro bod angen darllen y </a:t>
            </a:r>
            <a:endParaRPr lang="en-GB" sz="1600" dirty="0"/>
          </a:p>
          <a:p>
            <a:pPr>
              <a:defRPr b="0" i="0"/>
            </a:pPr>
            <a:r>
              <a:rPr lang="1106" sz="1600" dirty="0"/>
              <a:t>cwestiwn yn ofalus yn gyntaf!</a:t>
            </a:r>
          </a:p>
        </p:txBody>
      </p:sp>
    </p:spTree>
    <p:extLst>
      <p:ext uri="{BB962C8B-B14F-4D97-AF65-F5344CB8AC3E}">
        <p14:creationId xmlns:p14="http://schemas.microsoft.com/office/powerpoint/2010/main" val="13684351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D752-D66E-CF40-B03D-9A81AF6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dirty="0"/>
              <a:t>Cwestiwn 4, ymateb ymgeisydd 3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9D153A7-C2F5-1520-8A94-E9EEC2E8F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16" y="1219373"/>
            <a:ext cx="8729915" cy="5273501"/>
          </a:xfrm>
          <a:prstGeom prst="rect">
            <a:avLst/>
          </a:prstGeom>
        </p:spPr>
      </p:pic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27C4B304-CFE4-DCCF-748C-AACE2337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58858"/>
            <a:ext cx="8729915" cy="52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4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Custom Design">
  <a:themeElements>
    <a:clrScheme name="C AND G">
      <a:dk1>
        <a:srgbClr val="140000"/>
      </a:dk1>
      <a:lt1>
        <a:srgbClr val="FFFFFF"/>
      </a:lt1>
      <a:dk2>
        <a:srgbClr val="F94130"/>
      </a:dk2>
      <a:lt2>
        <a:srgbClr val="00B5E2"/>
      </a:lt2>
      <a:accent1>
        <a:srgbClr val="007BB9"/>
      </a:accent1>
      <a:accent2>
        <a:srgbClr val="00BFB3"/>
      </a:accent2>
      <a:accent3>
        <a:srgbClr val="FFC841"/>
      </a:accent3>
      <a:accent4>
        <a:srgbClr val="65B2E6"/>
      </a:accent4>
      <a:accent5>
        <a:srgbClr val="97D700"/>
      </a:accent5>
      <a:accent6>
        <a:srgbClr val="C6C6C6"/>
      </a:accent6>
      <a:hlink>
        <a:srgbClr val="8C286E"/>
      </a:hlink>
      <a:folHlink>
        <a:srgbClr val="CE0058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B2B370AC7AC4080758C6BFE3613E5" ma:contentTypeVersion="9" ma:contentTypeDescription="Create a new document." ma:contentTypeScope="" ma:versionID="3326d88f494da645d884ad561f2dd21e">
  <xsd:schema xmlns:xsd="http://www.w3.org/2001/XMLSchema" xmlns:xs="http://www.w3.org/2001/XMLSchema" xmlns:p="http://schemas.microsoft.com/office/2006/metadata/properties" xmlns:ns2="e7d96ed5-5f5f-4a94-9159-7d7f78865672" xmlns:ns3="db128647-7131-42c2-bf12-5fed2eb6420c" targetNamespace="http://schemas.microsoft.com/office/2006/metadata/properties" ma:root="true" ma:fieldsID="91c755f35b29c6bd1b5526bbc5dd1f43" ns2:_="" ns3:_="">
    <xsd:import namespace="e7d96ed5-5f5f-4a94-9159-7d7f78865672"/>
    <xsd:import namespace="db128647-7131-42c2-bf12-5fed2eb6420c"/>
    <xsd:element name="properties">
      <xsd:complexType>
        <xsd:sequence>
          <xsd:element name="documentManagement">
            <xsd:complexType>
              <xsd:all>
                <xsd:element ref="ns2:TranslationI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Sharedwithuse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96ed5-5f5f-4a94-9159-7d7f78865672" elementFormDefault="qualified">
    <xsd:import namespace="http://schemas.microsoft.com/office/2006/documentManagement/types"/>
    <xsd:import namespace="http://schemas.microsoft.com/office/infopath/2007/PartnerControls"/>
    <xsd:element name="TranslationID" ma:index="8" nillable="true" ma:displayName="Translation ID" ma:format="Dropdown" ma:internalName="TranslationID" ma:percentage="FALSE">
      <xsd:simpleType>
        <xsd:restriction base="dms:Number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haredwithuser" ma:index="12" nillable="true" ma:displayName="Shared with user" ma:default="No" ma:format="Dropdown" ma:internalName="Sharedwithuser">
      <xsd:simpleType>
        <xsd:restriction base="dms:Choice">
          <xsd:enumeration value="No"/>
          <xsd:enumeration value="Yes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28647-7131-42c2-bf12-5fed2eb6420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128647-7131-42c2-bf12-5fed2eb6420c">
      <UserInfo>
        <DisplayName>SharingLinks.18e0c7a6-bf00-4ae0-b912-5516ec382d31.Flexible.baf3a6b3-3954-4c06-b445-3009cfad9864</DisplayName>
        <AccountId>242</AccountId>
        <AccountType/>
      </UserInfo>
      <UserInfo>
        <DisplayName>SharingLinks.1b0b42d1-c528-4814-9ce5-8603344d9c79.Flexible.10266447-2b31-4230-8f4c-0606c3d7316b</DisplayName>
        <AccountId>185</AccountId>
        <AccountType/>
      </UserInfo>
      <UserInfo>
        <DisplayName>SharingLinks.4b145c15-829d-46c2-93d0-fceb1dab6d51.Flexible.3a82b218-ccfb-4b88-8c53-4aa94b9196ea</DisplayName>
        <AccountId>122</AccountId>
        <AccountType/>
      </UserInfo>
      <UserInfo>
        <DisplayName>Vaughan, Emma</DisplayName>
        <AccountId>455</AccountId>
        <AccountType/>
      </UserInfo>
    </SharedWithUsers>
    <Sharedwithuser xmlns="e7d96ed5-5f5f-4a94-9159-7d7f78865672">No</Sharedwithuser>
    <TranslationID xmlns="e7d96ed5-5f5f-4a94-9159-7d7f78865672">1241</Translation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48C90-75E0-4C8B-889E-FA1A7918E495}">
  <ds:schemaRefs/>
</ds:datastoreItem>
</file>

<file path=customXml/itemProps2.xml><?xml version="1.0" encoding="utf-8"?>
<ds:datastoreItem xmlns:ds="http://schemas.openxmlformats.org/officeDocument/2006/customXml" ds:itemID="{1E0514B1-7015-47D3-8B33-208C186FC557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0ebebe9-ad9c-417c-96aa-6a2f5b72dbd6"/>
    <ds:schemaRef ds:uri="101960c9-2583-49a4-9434-4c0cad7b266a"/>
    <ds:schemaRef ds:uri="http://purl.org/dc/dcmitype/"/>
    <ds:schemaRef ds:uri="db128647-7131-42c2-bf12-5fed2eb6420c"/>
    <ds:schemaRef ds:uri="e7d96ed5-5f5f-4a94-9159-7d7f78865672"/>
  </ds:schemaRefs>
</ds:datastoreItem>
</file>

<file path=customXml/itemProps3.xml><?xml version="1.0" encoding="utf-8"?>
<ds:datastoreItem xmlns:ds="http://schemas.openxmlformats.org/officeDocument/2006/customXml" ds:itemID="{5D796AE2-7CF1-4206-AC3D-8FB239D605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875</Words>
  <Application>Microsoft Office PowerPoint</Application>
  <PresentationFormat>Widescreen</PresentationFormat>
  <Paragraphs>134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Custom Design</vt:lpstr>
      <vt:lpstr>PowerPoint Presentation</vt:lpstr>
      <vt:lpstr>PowerPoint Presentation</vt:lpstr>
      <vt:lpstr>PowerPoint Presentation</vt:lpstr>
      <vt:lpstr>Cwestiwn 4 </vt:lpstr>
      <vt:lpstr>Cwestiwn 4, ymateb ymgeisydd 1</vt:lpstr>
      <vt:lpstr>Cwestiwn 4, ymateb ymgeisydd 1 gyda sylwadau'r arholwr </vt:lpstr>
      <vt:lpstr>Cwestiwn 4, ymateb ymgeisydd 2</vt:lpstr>
      <vt:lpstr>Cwestiwn 4, ymateb ymgeisydd 2 gyda sylwadau'r arholwr </vt:lpstr>
      <vt:lpstr>Cwestiwn 4, ymateb ymgeisydd 3</vt:lpstr>
      <vt:lpstr>Cwestiwn 4, ymateb ymgeisydd 3 gyda sylwadau'r arholwr </vt:lpstr>
      <vt:lpstr>Cwestiwn 4, cynllun marcio    </vt:lpstr>
      <vt:lpstr>Sylwadau'r Uwch Arholwr ar gwestiwn 4 (a), (b)</vt:lpstr>
      <vt:lpstr>Cwestiwn 5 </vt:lpstr>
      <vt:lpstr>Cwestiwn 5, ymateb ymgeisydd 1</vt:lpstr>
      <vt:lpstr>Cwestiwn 5, ymateb ymgeisydd 1 gyda sylwadau'r arholwr </vt:lpstr>
      <vt:lpstr>Cwestiwn 5, ymateb ymgeisydd 2</vt:lpstr>
      <vt:lpstr>Cwestiwn 5, ymateb ymgeisydd 2 gyda sylwadau'r arholwr </vt:lpstr>
      <vt:lpstr>Cwestiwn 5, ymateb ymgeisydd 3</vt:lpstr>
      <vt:lpstr>Cwestiwn 5, ymateb ymgeisydd 3 gyda sylwadau'r arholwr </vt:lpstr>
      <vt:lpstr>Cwestiwn 5, cynllun marcio    </vt:lpstr>
      <vt:lpstr>Cwestiwn 8 </vt:lpstr>
      <vt:lpstr>Cwestiwn 8, ymateb ymgeisydd 1</vt:lpstr>
      <vt:lpstr>Cwestiwn 8, ymateb ymgeisydd 1 gyda sylwadau'r arholwr </vt:lpstr>
      <vt:lpstr>Cwestiwn 8, ymateb ymgeisydd 2</vt:lpstr>
      <vt:lpstr>Cwestiwn 8, ymateb ymgeisydd 2 gyda sylwadau'r arholwr </vt:lpstr>
      <vt:lpstr>Cwestiwn 8, cynllun marcio    </vt:lpstr>
      <vt:lpstr>Sylwadau'r Uwch Arholwr ar y cwestiwn hwn </vt:lpstr>
      <vt:lpstr>Crynodeb yr Uwch Arholwr ar gyfer Arholiad Gaeaf 2024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&amp; Guilds/WJEC PP template</dc:title>
  <dc:creator>City &amp; Guilds/WJEC</dc:creator>
  <cp:lastModifiedBy>Vaughan, Emma</cp:lastModifiedBy>
  <cp:revision>75</cp:revision>
  <cp:lastPrinted>2022-08-03T16:17:27Z</cp:lastPrinted>
  <dcterms:created xsi:type="dcterms:W3CDTF">2019-02-21T11:49:42Z</dcterms:created>
  <dcterms:modified xsi:type="dcterms:W3CDTF">2024-05-03T07:29:08Z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ContentTypeId">
    <vt:lpwstr>0x0101004D8B2B370AC7AC4080758C6BFE3613E5</vt:lpwstr>
  </property>
  <property fmtid="{D5CDD505-2E9C-101B-9397-08002B2CF9AE}" pid="4" name="Order">
    <vt:r8>34900</vt:r8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xd_Signature">
    <vt:bool>false</vt:bool>
  </property>
</Properties>
</file>