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3" r:id="rId4"/>
    <p:sldMasterId id="2147483754" r:id="rId5"/>
    <p:sldMasterId id="2147483766" r:id="rId6"/>
  </p:sldMasterIdLst>
  <p:notesMasterIdLst>
    <p:notesMasterId r:id="rId41"/>
  </p:notesMasterIdLst>
  <p:handoutMasterIdLst>
    <p:handoutMasterId r:id="rId42"/>
  </p:handoutMasterIdLst>
  <p:sldIdLst>
    <p:sldId id="776" r:id="rId7"/>
    <p:sldId id="683" r:id="rId8"/>
    <p:sldId id="853" r:id="rId9"/>
    <p:sldId id="870" r:id="rId10"/>
    <p:sldId id="854" r:id="rId11"/>
    <p:sldId id="871" r:id="rId12"/>
    <p:sldId id="856" r:id="rId13"/>
    <p:sldId id="872" r:id="rId14"/>
    <p:sldId id="860" r:id="rId15"/>
    <p:sldId id="873" r:id="rId16"/>
    <p:sldId id="859" r:id="rId17"/>
    <p:sldId id="874" r:id="rId18"/>
    <p:sldId id="858" r:id="rId19"/>
    <p:sldId id="875" r:id="rId20"/>
    <p:sldId id="857" r:id="rId21"/>
    <p:sldId id="876" r:id="rId22"/>
    <p:sldId id="861" r:id="rId23"/>
    <p:sldId id="877" r:id="rId24"/>
    <p:sldId id="862" r:id="rId25"/>
    <p:sldId id="878" r:id="rId26"/>
    <p:sldId id="863" r:id="rId27"/>
    <p:sldId id="879" r:id="rId28"/>
    <p:sldId id="864" r:id="rId29"/>
    <p:sldId id="880" r:id="rId30"/>
    <p:sldId id="865" r:id="rId31"/>
    <p:sldId id="881" r:id="rId32"/>
    <p:sldId id="866" r:id="rId33"/>
    <p:sldId id="882" r:id="rId34"/>
    <p:sldId id="868" r:id="rId35"/>
    <p:sldId id="883" r:id="rId36"/>
    <p:sldId id="867" r:id="rId37"/>
    <p:sldId id="884" r:id="rId38"/>
    <p:sldId id="869" r:id="rId39"/>
    <p:sldId id="885" r:id="rId40"/>
  </p:sldIdLst>
  <p:sldSz cx="12192000" cy="6858000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5" orient="horz" pos="1457" userDrawn="1">
          <p15:clr>
            <a:srgbClr val="A4A3A4"/>
          </p15:clr>
        </p15:guide>
        <p15:guide id="1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Onuzuruike" initials="JO" lastIdx="2" clrIdx="0"/>
  <p:cmAuthor id="2" name="Jenna Redelinghuys" initials="JR" lastIdx="8" clrIdx="1"/>
  <p:cmAuthor id="3" name="William Nightingale" initials="WN" lastIdx="1" clrIdx="2"/>
  <p:cmAuthor id="4" name="Suzi Gray" initials="SG" lastIdx="1" clrIdx="3">
    <p:extLst>
      <p:ext uri="{19B8F6BF-5375-455C-9EA6-DF929625EA0E}">
        <p15:presenceInfo xmlns:p15="http://schemas.microsoft.com/office/powerpoint/2012/main" userId="S-1-5-21-1308356437-3399562541-1039870623-3914" providerId="AD"/>
      </p:ext>
    </p:extLst>
  </p:cmAuthor>
  <p:cmAuthor id="5" name="Candy, Allison" initials="CA" lastIdx="1" clrIdx="4">
    <p:extLst>
      <p:ext uri="{19B8F6BF-5375-455C-9EA6-DF929625EA0E}">
        <p15:presenceInfo xmlns:p15="http://schemas.microsoft.com/office/powerpoint/2012/main" userId="S::candya@wjec.co.uk::8080e321-cbd0-4137-867d-57126c42a4e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65B2E6"/>
    <a:srgbClr val="6699FF"/>
    <a:srgbClr val="CB076E"/>
    <a:srgbClr val="FF99FF"/>
    <a:srgbClr val="CC99FF"/>
    <a:srgbClr val="FFCC66"/>
    <a:srgbClr val="E7ECF5"/>
    <a:srgbClr val="0096FF"/>
    <a:srgbClr val="CBD6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B85BDF-4794-41A6-AE2D-92F2445F5AD9}" v="15" dt="2022-03-28T13:58:02.7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09" autoAdjust="0"/>
    <p:restoredTop sz="63565" autoAdjust="0"/>
  </p:normalViewPr>
  <p:slideViewPr>
    <p:cSldViewPr snapToGrid="0" snapToObjects="1">
      <p:cViewPr varScale="1">
        <p:scale>
          <a:sx n="61" d="100"/>
          <a:sy n="61" d="100"/>
        </p:scale>
        <p:origin x="532" y="52"/>
      </p:cViewPr>
      <p:guideLst>
        <p:guide orient="horz" pos="1457"/>
        <p:guide pos="3840"/>
      </p:guideLst>
    </p:cSldViewPr>
  </p:slid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100" d="100"/>
        <a:sy n="100" d="100"/>
      </p:scale>
      <p:origin x="0" y="-1070"/>
    </p:cViewPr>
  </p:sorterViewPr>
  <p:notesViewPr>
    <p:cSldViewPr snapToGrid="0" snapToObjects="1">
      <p:cViewPr varScale="1">
        <p:scale>
          <a:sx n="112" d="100"/>
          <a:sy n="112" d="100"/>
        </p:scale>
        <p:origin x="251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commentAuthors" Target="commentAuthors.xml"/><Relationship Id="rId48" Type="http://schemas.microsoft.com/office/2016/11/relationships/changesInfo" Target="changesInfos/changesInfo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s, Tania" userId="232b37cb-a817-446c-b5f8-6c2be3ba9e7b" providerId="ADAL" clId="{9FB85BDF-4794-41A6-AE2D-92F2445F5AD9}"/>
    <pc:docChg chg="undo custSel modSld">
      <pc:chgData name="Lucas, Tania" userId="232b37cb-a817-446c-b5f8-6c2be3ba9e7b" providerId="ADAL" clId="{9FB85BDF-4794-41A6-AE2D-92F2445F5AD9}" dt="2022-04-14T14:31:14.494" v="1270" actId="20577"/>
      <pc:docMkLst>
        <pc:docMk/>
      </pc:docMkLst>
      <pc:sldChg chg="addSp delSp modSp mod">
        <pc:chgData name="Lucas, Tania" userId="232b37cb-a817-446c-b5f8-6c2be3ba9e7b" providerId="ADAL" clId="{9FB85BDF-4794-41A6-AE2D-92F2445F5AD9}" dt="2022-03-28T13:18:20.207" v="784" actId="14100"/>
        <pc:sldMkLst>
          <pc:docMk/>
          <pc:sldMk cId="615801272" sldId="683"/>
        </pc:sldMkLst>
        <pc:spChg chg="mod">
          <ac:chgData name="Lucas, Tania" userId="232b37cb-a817-446c-b5f8-6c2be3ba9e7b" providerId="ADAL" clId="{9FB85BDF-4794-41A6-AE2D-92F2445F5AD9}" dt="2022-03-28T07:33:15.020" v="4" actId="113"/>
          <ac:spMkLst>
            <pc:docMk/>
            <pc:sldMk cId="615801272" sldId="683"/>
            <ac:spMk id="5" creationId="{5FAB6B7A-91BB-4A9B-93B6-A84B2C07B852}"/>
          </ac:spMkLst>
        </pc:spChg>
        <pc:spChg chg="mod">
          <ac:chgData name="Lucas, Tania" userId="232b37cb-a817-446c-b5f8-6c2be3ba9e7b" providerId="ADAL" clId="{9FB85BDF-4794-41A6-AE2D-92F2445F5AD9}" dt="2022-03-28T07:32:51.911" v="2"/>
          <ac:spMkLst>
            <pc:docMk/>
            <pc:sldMk cId="615801272" sldId="683"/>
            <ac:spMk id="7" creationId="{5A158822-ED35-49C8-991A-402C16B61355}"/>
          </ac:spMkLst>
        </pc:spChg>
        <pc:picChg chg="del">
          <ac:chgData name="Lucas, Tania" userId="232b37cb-a817-446c-b5f8-6c2be3ba9e7b" providerId="ADAL" clId="{9FB85BDF-4794-41A6-AE2D-92F2445F5AD9}" dt="2022-03-28T13:17:55.939" v="780" actId="478"/>
          <ac:picMkLst>
            <pc:docMk/>
            <pc:sldMk cId="615801272" sldId="683"/>
            <ac:picMk id="3" creationId="{84F1E40A-32C8-4147-A71E-E1D45C6CFB21}"/>
          </ac:picMkLst>
        </pc:picChg>
        <pc:picChg chg="add mod modCrop">
          <ac:chgData name="Lucas, Tania" userId="232b37cb-a817-446c-b5f8-6c2be3ba9e7b" providerId="ADAL" clId="{9FB85BDF-4794-41A6-AE2D-92F2445F5AD9}" dt="2022-03-28T13:18:20.207" v="784" actId="14100"/>
          <ac:picMkLst>
            <pc:docMk/>
            <pc:sldMk cId="615801272" sldId="683"/>
            <ac:picMk id="8" creationId="{F10541F6-4A3F-4D5A-A101-19B48533BAEB}"/>
          </ac:picMkLst>
        </pc:picChg>
      </pc:sldChg>
      <pc:sldChg chg="modSp mod">
        <pc:chgData name="Lucas, Tania" userId="232b37cb-a817-446c-b5f8-6c2be3ba9e7b" providerId="ADAL" clId="{9FB85BDF-4794-41A6-AE2D-92F2445F5AD9}" dt="2022-03-28T14:36:16.352" v="1107" actId="14100"/>
        <pc:sldMkLst>
          <pc:docMk/>
          <pc:sldMk cId="70728850" sldId="776"/>
        </pc:sldMkLst>
        <pc:spChg chg="mod">
          <ac:chgData name="Lucas, Tania" userId="232b37cb-a817-446c-b5f8-6c2be3ba9e7b" providerId="ADAL" clId="{9FB85BDF-4794-41A6-AE2D-92F2445F5AD9}" dt="2022-03-28T14:36:16.352" v="1107" actId="14100"/>
          <ac:spMkLst>
            <pc:docMk/>
            <pc:sldMk cId="70728850" sldId="776"/>
            <ac:spMk id="7" creationId="{1B5D8775-B5D6-4935-8E79-C6B86751E6DE}"/>
          </ac:spMkLst>
        </pc:spChg>
        <pc:spChg chg="mod">
          <ac:chgData name="Lucas, Tania" userId="232b37cb-a817-446c-b5f8-6c2be3ba9e7b" providerId="ADAL" clId="{9FB85BDF-4794-41A6-AE2D-92F2445F5AD9}" dt="2022-03-28T07:32:35.680" v="1"/>
          <ac:spMkLst>
            <pc:docMk/>
            <pc:sldMk cId="70728850" sldId="776"/>
            <ac:spMk id="8" creationId="{C84F6D9C-6089-489B-B9FC-6E1D8AB9B7BC}"/>
          </ac:spMkLst>
        </pc:spChg>
      </pc:sldChg>
      <pc:sldChg chg="addSp delSp modSp mod">
        <pc:chgData name="Lucas, Tania" userId="232b37cb-a817-446c-b5f8-6c2be3ba9e7b" providerId="ADAL" clId="{9FB85BDF-4794-41A6-AE2D-92F2445F5AD9}" dt="2022-03-28T13:55:14.958" v="918" actId="114"/>
        <pc:sldMkLst>
          <pc:docMk/>
          <pc:sldMk cId="3376281880" sldId="853"/>
        </pc:sldMkLst>
        <pc:spChg chg="mod">
          <ac:chgData name="Lucas, Tania" userId="232b37cb-a817-446c-b5f8-6c2be3ba9e7b" providerId="ADAL" clId="{9FB85BDF-4794-41A6-AE2D-92F2445F5AD9}" dt="2022-03-28T13:55:14.958" v="918" actId="114"/>
          <ac:spMkLst>
            <pc:docMk/>
            <pc:sldMk cId="3376281880" sldId="853"/>
            <ac:spMk id="8" creationId="{456E3BF2-5C01-4A85-B89E-E04E45CFEE8E}"/>
          </ac:spMkLst>
        </pc:spChg>
        <pc:spChg chg="mod">
          <ac:chgData name="Lucas, Tania" userId="232b37cb-a817-446c-b5f8-6c2be3ba9e7b" providerId="ADAL" clId="{9FB85BDF-4794-41A6-AE2D-92F2445F5AD9}" dt="2022-03-28T07:33:35.777" v="5"/>
          <ac:spMkLst>
            <pc:docMk/>
            <pc:sldMk cId="3376281880" sldId="853"/>
            <ac:spMk id="9" creationId="{0464AE1A-6BC4-47B5-B9AC-93A3C8CE61B9}"/>
          </ac:spMkLst>
        </pc:spChg>
        <pc:spChg chg="mod">
          <ac:chgData name="Lucas, Tania" userId="232b37cb-a817-446c-b5f8-6c2be3ba9e7b" providerId="ADAL" clId="{9FB85BDF-4794-41A6-AE2D-92F2445F5AD9}" dt="2022-03-28T07:53:38.735" v="205" actId="20577"/>
          <ac:spMkLst>
            <pc:docMk/>
            <pc:sldMk cId="3376281880" sldId="853"/>
            <ac:spMk id="13" creationId="{7080F8C3-BA30-4ACF-92E6-9672D1A7E571}"/>
          </ac:spMkLst>
        </pc:spChg>
        <pc:spChg chg="mod">
          <ac:chgData name="Lucas, Tania" userId="232b37cb-a817-446c-b5f8-6c2be3ba9e7b" providerId="ADAL" clId="{9FB85BDF-4794-41A6-AE2D-92F2445F5AD9}" dt="2022-03-28T08:00:38.342" v="212" actId="113"/>
          <ac:spMkLst>
            <pc:docMk/>
            <pc:sldMk cId="3376281880" sldId="853"/>
            <ac:spMk id="14" creationId="{19E76574-6C94-4438-BBF0-49DD433791B0}"/>
          </ac:spMkLst>
        </pc:spChg>
        <pc:spChg chg="mod">
          <ac:chgData name="Lucas, Tania" userId="232b37cb-a817-446c-b5f8-6c2be3ba9e7b" providerId="ADAL" clId="{9FB85BDF-4794-41A6-AE2D-92F2445F5AD9}" dt="2022-03-28T07:53:15.510" v="199" actId="21"/>
          <ac:spMkLst>
            <pc:docMk/>
            <pc:sldMk cId="3376281880" sldId="853"/>
            <ac:spMk id="15" creationId="{93F2EE40-DEB3-46ED-A09F-68A4D11EC0C4}"/>
          </ac:spMkLst>
        </pc:spChg>
        <pc:picChg chg="del">
          <ac:chgData name="Lucas, Tania" userId="232b37cb-a817-446c-b5f8-6c2be3ba9e7b" providerId="ADAL" clId="{9FB85BDF-4794-41A6-AE2D-92F2445F5AD9}" dt="2022-03-28T13:19:21.957" v="785" actId="478"/>
          <ac:picMkLst>
            <pc:docMk/>
            <pc:sldMk cId="3376281880" sldId="853"/>
            <ac:picMk id="3" creationId="{069DA883-A325-496B-9139-E6B014AE7591}"/>
          </ac:picMkLst>
        </pc:picChg>
        <pc:picChg chg="add mod">
          <ac:chgData name="Lucas, Tania" userId="232b37cb-a817-446c-b5f8-6c2be3ba9e7b" providerId="ADAL" clId="{9FB85BDF-4794-41A6-AE2D-92F2445F5AD9}" dt="2022-03-28T13:19:31.474" v="788" actId="14100"/>
          <ac:picMkLst>
            <pc:docMk/>
            <pc:sldMk cId="3376281880" sldId="853"/>
            <ac:picMk id="4" creationId="{354C4A68-C540-4D4E-99C7-94877C358DD1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3:59:14.061" v="956" actId="20577"/>
        <pc:sldMkLst>
          <pc:docMk/>
          <pc:sldMk cId="4196221816" sldId="854"/>
        </pc:sldMkLst>
        <pc:spChg chg="mod">
          <ac:chgData name="Lucas, Tania" userId="232b37cb-a817-446c-b5f8-6c2be3ba9e7b" providerId="ADAL" clId="{9FB85BDF-4794-41A6-AE2D-92F2445F5AD9}" dt="2022-03-28T13:59:14.061" v="956" actId="20577"/>
          <ac:spMkLst>
            <pc:docMk/>
            <pc:sldMk cId="4196221816" sldId="854"/>
            <ac:spMk id="6" creationId="{B2715B2D-1E5D-4E30-8F77-D37950DB2BB8}"/>
          </ac:spMkLst>
        </pc:spChg>
        <pc:spChg chg="mod">
          <ac:chgData name="Lucas, Tania" userId="232b37cb-a817-446c-b5f8-6c2be3ba9e7b" providerId="ADAL" clId="{9FB85BDF-4794-41A6-AE2D-92F2445F5AD9}" dt="2022-03-28T07:33:46.966" v="8" actId="20577"/>
          <ac:spMkLst>
            <pc:docMk/>
            <pc:sldMk cId="4196221816" sldId="854"/>
            <ac:spMk id="10" creationId="{E940F3AA-4FC1-404F-8BEB-CACB6153DF1A}"/>
          </ac:spMkLst>
        </pc:spChg>
        <pc:spChg chg="mod">
          <ac:chgData name="Lucas, Tania" userId="232b37cb-a817-446c-b5f8-6c2be3ba9e7b" providerId="ADAL" clId="{9FB85BDF-4794-41A6-AE2D-92F2445F5AD9}" dt="2022-03-28T08:04:23.259" v="256" actId="20577"/>
          <ac:spMkLst>
            <pc:docMk/>
            <pc:sldMk cId="4196221816" sldId="854"/>
            <ac:spMk id="11" creationId="{E6110ACB-79D2-4C5B-8D2F-B642D3F63AFB}"/>
          </ac:spMkLst>
        </pc:spChg>
        <pc:spChg chg="mod">
          <ac:chgData name="Lucas, Tania" userId="232b37cb-a817-446c-b5f8-6c2be3ba9e7b" providerId="ADAL" clId="{9FB85BDF-4794-41A6-AE2D-92F2445F5AD9}" dt="2022-03-28T08:06:23.851" v="278" actId="113"/>
          <ac:spMkLst>
            <pc:docMk/>
            <pc:sldMk cId="4196221816" sldId="854"/>
            <ac:spMk id="12" creationId="{7BC298D4-92B2-4C05-ADAE-400197EA9A3F}"/>
          </ac:spMkLst>
        </pc:spChg>
        <pc:picChg chg="del">
          <ac:chgData name="Lucas, Tania" userId="232b37cb-a817-446c-b5f8-6c2be3ba9e7b" providerId="ADAL" clId="{9FB85BDF-4794-41A6-AE2D-92F2445F5AD9}" dt="2022-03-28T13:19:57.502" v="789" actId="478"/>
          <ac:picMkLst>
            <pc:docMk/>
            <pc:sldMk cId="4196221816" sldId="854"/>
            <ac:picMk id="3" creationId="{C1D9E7A0-CCDC-4EC3-A946-7401D7BA095C}"/>
          </ac:picMkLst>
        </pc:picChg>
        <pc:picChg chg="add mod modCrop">
          <ac:chgData name="Lucas, Tania" userId="232b37cb-a817-446c-b5f8-6c2be3ba9e7b" providerId="ADAL" clId="{9FB85BDF-4794-41A6-AE2D-92F2445F5AD9}" dt="2022-03-28T13:20:25.156" v="793" actId="732"/>
          <ac:picMkLst>
            <pc:docMk/>
            <pc:sldMk cId="4196221816" sldId="854"/>
            <ac:picMk id="4" creationId="{E1DD420A-00C4-4DFB-8A40-90E45B7BC6A0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00:21.155" v="968" actId="313"/>
        <pc:sldMkLst>
          <pc:docMk/>
          <pc:sldMk cId="1013232212" sldId="856"/>
        </pc:sldMkLst>
        <pc:spChg chg="add del mod">
          <ac:chgData name="Lucas, Tania" userId="232b37cb-a817-446c-b5f8-6c2be3ba9e7b" providerId="ADAL" clId="{9FB85BDF-4794-41A6-AE2D-92F2445F5AD9}" dt="2022-03-28T13:20:55.845" v="796" actId="478"/>
          <ac:spMkLst>
            <pc:docMk/>
            <pc:sldMk cId="1013232212" sldId="856"/>
            <ac:spMk id="4" creationId="{25F3944F-AA67-4C7D-8298-56D3039C6133}"/>
          </ac:spMkLst>
        </pc:spChg>
        <pc:spChg chg="del">
          <ac:chgData name="Lucas, Tania" userId="232b37cb-a817-446c-b5f8-6c2be3ba9e7b" providerId="ADAL" clId="{9FB85BDF-4794-41A6-AE2D-92F2445F5AD9}" dt="2022-03-28T13:56:38.261" v="923" actId="478"/>
          <ac:spMkLst>
            <pc:docMk/>
            <pc:sldMk cId="1013232212" sldId="856"/>
            <ac:spMk id="6" creationId="{09D28CA1-7B9E-4CA9-BCFF-DD9B97D9C8D1}"/>
          </ac:spMkLst>
        </pc:spChg>
        <pc:spChg chg="mod">
          <ac:chgData name="Lucas, Tania" userId="232b37cb-a817-446c-b5f8-6c2be3ba9e7b" providerId="ADAL" clId="{9FB85BDF-4794-41A6-AE2D-92F2445F5AD9}" dt="2022-03-28T07:34:00.135" v="16" actId="20577"/>
          <ac:spMkLst>
            <pc:docMk/>
            <pc:sldMk cId="1013232212" sldId="856"/>
            <ac:spMk id="8" creationId="{9898DE2A-4A5A-4A8F-9F40-CA74B81BB377}"/>
          </ac:spMkLst>
        </pc:spChg>
        <pc:spChg chg="mod">
          <ac:chgData name="Lucas, Tania" userId="232b37cb-a817-446c-b5f8-6c2be3ba9e7b" providerId="ADAL" clId="{9FB85BDF-4794-41A6-AE2D-92F2445F5AD9}" dt="2022-03-28T08:06:14.790" v="277" actId="113"/>
          <ac:spMkLst>
            <pc:docMk/>
            <pc:sldMk cId="1013232212" sldId="856"/>
            <ac:spMk id="11" creationId="{7A2CC78F-D85E-438B-8D1F-117BB0570381}"/>
          </ac:spMkLst>
        </pc:spChg>
        <pc:spChg chg="add mod">
          <ac:chgData name="Lucas, Tania" userId="232b37cb-a817-446c-b5f8-6c2be3ba9e7b" providerId="ADAL" clId="{9FB85BDF-4794-41A6-AE2D-92F2445F5AD9}" dt="2022-03-28T14:00:21.155" v="968" actId="313"/>
          <ac:spMkLst>
            <pc:docMk/>
            <pc:sldMk cId="1013232212" sldId="856"/>
            <ac:spMk id="12" creationId="{3C95BB1A-B0F1-484B-AE96-7B4BC602BC71}"/>
          </ac:spMkLst>
        </pc:spChg>
        <pc:picChg chg="del">
          <ac:chgData name="Lucas, Tania" userId="232b37cb-a817-446c-b5f8-6c2be3ba9e7b" providerId="ADAL" clId="{9FB85BDF-4794-41A6-AE2D-92F2445F5AD9}" dt="2022-03-28T13:20:51.214" v="794" actId="478"/>
          <ac:picMkLst>
            <pc:docMk/>
            <pc:sldMk cId="1013232212" sldId="856"/>
            <ac:picMk id="5" creationId="{2D627C2C-75BE-4717-AA82-87D2030DA102}"/>
          </ac:picMkLst>
        </pc:picChg>
        <pc:picChg chg="add mod">
          <ac:chgData name="Lucas, Tania" userId="232b37cb-a817-446c-b5f8-6c2be3ba9e7b" providerId="ADAL" clId="{9FB85BDF-4794-41A6-AE2D-92F2445F5AD9}" dt="2022-03-28T13:21:13.394" v="799" actId="1076"/>
          <ac:picMkLst>
            <pc:docMk/>
            <pc:sldMk cId="1013232212" sldId="856"/>
            <ac:picMk id="9" creationId="{F3989329-9B70-4DC2-B31E-74C7BB2D3238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4:25.785" v="1083" actId="1076"/>
        <pc:sldMkLst>
          <pc:docMk/>
          <pc:sldMk cId="3982899784" sldId="857"/>
        </pc:sldMkLst>
        <pc:spChg chg="add del mod">
          <ac:chgData name="Lucas, Tania" userId="232b37cb-a817-446c-b5f8-6c2be3ba9e7b" providerId="ADAL" clId="{9FB85BDF-4794-41A6-AE2D-92F2445F5AD9}" dt="2022-03-28T13:32:56.551" v="816" actId="478"/>
          <ac:spMkLst>
            <pc:docMk/>
            <pc:sldMk cId="3982899784" sldId="857"/>
            <ac:spMk id="3" creationId="{F3D2F2BA-CF86-4486-B51C-6DFB4F3E3A9F}"/>
          </ac:spMkLst>
        </pc:spChg>
        <pc:spChg chg="del">
          <ac:chgData name="Lucas, Tania" userId="232b37cb-a817-446c-b5f8-6c2be3ba9e7b" providerId="ADAL" clId="{9FB85BDF-4794-41A6-AE2D-92F2445F5AD9}" dt="2022-03-28T13:57:06.803" v="930" actId="478"/>
          <ac:spMkLst>
            <pc:docMk/>
            <pc:sldMk cId="3982899784" sldId="857"/>
            <ac:spMk id="6" creationId="{D35BF648-CCC6-40DD-BABF-4AA339C64DE4}"/>
          </ac:spMkLst>
        </pc:spChg>
        <pc:spChg chg="mod">
          <ac:chgData name="Lucas, Tania" userId="232b37cb-a817-446c-b5f8-6c2be3ba9e7b" providerId="ADAL" clId="{9FB85BDF-4794-41A6-AE2D-92F2445F5AD9}" dt="2022-03-28T07:34:48.918" v="34" actId="20577"/>
          <ac:spMkLst>
            <pc:docMk/>
            <pc:sldMk cId="3982899784" sldId="857"/>
            <ac:spMk id="8" creationId="{34C7F434-A021-44F3-AFD7-72C4B1134E78}"/>
          </ac:spMkLst>
        </pc:spChg>
        <pc:spChg chg="mod">
          <ac:chgData name="Lucas, Tania" userId="232b37cb-a817-446c-b5f8-6c2be3ba9e7b" providerId="ADAL" clId="{9FB85BDF-4794-41A6-AE2D-92F2445F5AD9}" dt="2022-03-28T08:45:00.855" v="532" actId="1076"/>
          <ac:spMkLst>
            <pc:docMk/>
            <pc:sldMk cId="3982899784" sldId="857"/>
            <ac:spMk id="10" creationId="{A90186F8-C81A-4C77-8F7A-76D336921ADD}"/>
          </ac:spMkLst>
        </pc:spChg>
        <pc:spChg chg="add mod">
          <ac:chgData name="Lucas, Tania" userId="232b37cb-a817-446c-b5f8-6c2be3ba9e7b" providerId="ADAL" clId="{9FB85BDF-4794-41A6-AE2D-92F2445F5AD9}" dt="2022-03-28T14:34:25.785" v="1083" actId="1076"/>
          <ac:spMkLst>
            <pc:docMk/>
            <pc:sldMk cId="3982899784" sldId="857"/>
            <ac:spMk id="11" creationId="{B6931BA3-BD63-4F99-8578-6E588EEDBF90}"/>
          </ac:spMkLst>
        </pc:spChg>
        <pc:spChg chg="mod">
          <ac:chgData name="Lucas, Tania" userId="232b37cb-a817-446c-b5f8-6c2be3ba9e7b" providerId="ADAL" clId="{9FB85BDF-4794-41A6-AE2D-92F2445F5AD9}" dt="2022-03-28T08:47:41.891" v="555" actId="1076"/>
          <ac:spMkLst>
            <pc:docMk/>
            <pc:sldMk cId="3982899784" sldId="857"/>
            <ac:spMk id="13" creationId="{18C89052-ADCB-4C12-B75A-178D74D2AF28}"/>
          </ac:spMkLst>
        </pc:spChg>
        <pc:picChg chg="del">
          <ac:chgData name="Lucas, Tania" userId="232b37cb-a817-446c-b5f8-6c2be3ba9e7b" providerId="ADAL" clId="{9FB85BDF-4794-41A6-AE2D-92F2445F5AD9}" dt="2022-03-28T13:32:53.574" v="815" actId="478"/>
          <ac:picMkLst>
            <pc:docMk/>
            <pc:sldMk cId="3982899784" sldId="857"/>
            <ac:picMk id="5" creationId="{8E06AA64-788E-4C77-83E9-ADF9305C4DBD}"/>
          </ac:picMkLst>
        </pc:picChg>
        <pc:picChg chg="add mod">
          <ac:chgData name="Lucas, Tania" userId="232b37cb-a817-446c-b5f8-6c2be3ba9e7b" providerId="ADAL" clId="{9FB85BDF-4794-41A6-AE2D-92F2445F5AD9}" dt="2022-03-28T13:33:04.803" v="819" actId="14100"/>
          <ac:picMkLst>
            <pc:docMk/>
            <pc:sldMk cId="3982899784" sldId="857"/>
            <ac:picMk id="7" creationId="{4656A868-F7F4-4C84-8D7E-A5FF4C6997F1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5:14.796" v="1090" actId="113"/>
        <pc:sldMkLst>
          <pc:docMk/>
          <pc:sldMk cId="2734260247" sldId="858"/>
        </pc:sldMkLst>
        <pc:spChg chg="del">
          <ac:chgData name="Lucas, Tania" userId="232b37cb-a817-446c-b5f8-6c2be3ba9e7b" providerId="ADAL" clId="{9FB85BDF-4794-41A6-AE2D-92F2445F5AD9}" dt="2022-03-28T13:57:00.289" v="928" actId="478"/>
          <ac:spMkLst>
            <pc:docMk/>
            <pc:sldMk cId="2734260247" sldId="858"/>
            <ac:spMk id="6" creationId="{CC4C8C77-597E-4735-9FD9-CBA87C4921E6}"/>
          </ac:spMkLst>
        </pc:spChg>
        <pc:spChg chg="mod">
          <ac:chgData name="Lucas, Tania" userId="232b37cb-a817-446c-b5f8-6c2be3ba9e7b" providerId="ADAL" clId="{9FB85BDF-4794-41A6-AE2D-92F2445F5AD9}" dt="2022-03-28T07:34:33.135" v="29" actId="20577"/>
          <ac:spMkLst>
            <pc:docMk/>
            <pc:sldMk cId="2734260247" sldId="858"/>
            <ac:spMk id="7" creationId="{A949D3C1-432A-451B-A52E-0FBF100C1B67}"/>
          </ac:spMkLst>
        </pc:spChg>
        <pc:spChg chg="add del mod">
          <ac:chgData name="Lucas, Tania" userId="232b37cb-a817-446c-b5f8-6c2be3ba9e7b" providerId="ADAL" clId="{9FB85BDF-4794-41A6-AE2D-92F2445F5AD9}" dt="2022-03-28T08:36:52.430" v="454" actId="22"/>
          <ac:spMkLst>
            <pc:docMk/>
            <pc:sldMk cId="2734260247" sldId="858"/>
            <ac:spMk id="8" creationId="{FAEFF583-9C0E-410B-974E-634A8CEF6824}"/>
          </ac:spMkLst>
        </pc:spChg>
        <pc:spChg chg="add del mod">
          <ac:chgData name="Lucas, Tania" userId="232b37cb-a817-446c-b5f8-6c2be3ba9e7b" providerId="ADAL" clId="{9FB85BDF-4794-41A6-AE2D-92F2445F5AD9}" dt="2022-03-28T13:32:20.367" v="811" actId="478"/>
          <ac:spMkLst>
            <pc:docMk/>
            <pc:sldMk cId="2734260247" sldId="858"/>
            <ac:spMk id="9" creationId="{93C13509-FD50-4150-8E6C-F18FE8AD5D12}"/>
          </ac:spMkLst>
        </pc:spChg>
        <pc:spChg chg="add mod">
          <ac:chgData name="Lucas, Tania" userId="232b37cb-a817-446c-b5f8-6c2be3ba9e7b" providerId="ADAL" clId="{9FB85BDF-4794-41A6-AE2D-92F2445F5AD9}" dt="2022-03-28T08:42:11.516" v="511" actId="1076"/>
          <ac:spMkLst>
            <pc:docMk/>
            <pc:sldMk cId="2734260247" sldId="858"/>
            <ac:spMk id="10" creationId="{B196C8BC-2F37-42BA-B7BA-51CF19D7F02A}"/>
          </ac:spMkLst>
        </pc:spChg>
        <pc:spChg chg="mod">
          <ac:chgData name="Lucas, Tania" userId="232b37cb-a817-446c-b5f8-6c2be3ba9e7b" providerId="ADAL" clId="{9FB85BDF-4794-41A6-AE2D-92F2445F5AD9}" dt="2022-03-28T08:43:19.424" v="517" actId="113"/>
          <ac:spMkLst>
            <pc:docMk/>
            <pc:sldMk cId="2734260247" sldId="858"/>
            <ac:spMk id="11" creationId="{C4740E49-8A8E-438E-A488-99D21B7ECF6B}"/>
          </ac:spMkLst>
        </pc:spChg>
        <pc:spChg chg="mod">
          <ac:chgData name="Lucas, Tania" userId="232b37cb-a817-446c-b5f8-6c2be3ba9e7b" providerId="ADAL" clId="{9FB85BDF-4794-41A6-AE2D-92F2445F5AD9}" dt="2022-03-28T08:42:44.595" v="515" actId="1076"/>
          <ac:spMkLst>
            <pc:docMk/>
            <pc:sldMk cId="2734260247" sldId="858"/>
            <ac:spMk id="12" creationId="{8EB31287-195D-4F9B-A74F-45827CF9229C}"/>
          </ac:spMkLst>
        </pc:spChg>
        <pc:spChg chg="add mod">
          <ac:chgData name="Lucas, Tania" userId="232b37cb-a817-446c-b5f8-6c2be3ba9e7b" providerId="ADAL" clId="{9FB85BDF-4794-41A6-AE2D-92F2445F5AD9}" dt="2022-03-28T14:35:14.796" v="1090" actId="113"/>
          <ac:spMkLst>
            <pc:docMk/>
            <pc:sldMk cId="2734260247" sldId="858"/>
            <ac:spMk id="15" creationId="{1FF8F18F-61E9-4CEB-8DDE-72F32A1A5957}"/>
          </ac:spMkLst>
        </pc:spChg>
        <pc:picChg chg="del">
          <ac:chgData name="Lucas, Tania" userId="232b37cb-a817-446c-b5f8-6c2be3ba9e7b" providerId="ADAL" clId="{9FB85BDF-4794-41A6-AE2D-92F2445F5AD9}" dt="2022-03-28T13:32:18.110" v="810" actId="478"/>
          <ac:picMkLst>
            <pc:docMk/>
            <pc:sldMk cId="2734260247" sldId="858"/>
            <ac:picMk id="5" creationId="{BCCB5903-6585-450F-AF44-C49D47FD754C}"/>
          </ac:picMkLst>
        </pc:picChg>
        <pc:picChg chg="add mod">
          <ac:chgData name="Lucas, Tania" userId="232b37cb-a817-446c-b5f8-6c2be3ba9e7b" providerId="ADAL" clId="{9FB85BDF-4794-41A6-AE2D-92F2445F5AD9}" dt="2022-03-28T13:32:31.602" v="814" actId="14100"/>
          <ac:picMkLst>
            <pc:docMk/>
            <pc:sldMk cId="2734260247" sldId="858"/>
            <ac:picMk id="14" creationId="{7D24F217-5DC5-4671-BC96-2BC6FBD700EE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01:54.602" v="980" actId="20577"/>
        <pc:sldMkLst>
          <pc:docMk/>
          <pc:sldMk cId="3960675931" sldId="859"/>
        </pc:sldMkLst>
        <pc:spChg chg="del">
          <ac:chgData name="Lucas, Tania" userId="232b37cb-a817-446c-b5f8-6c2be3ba9e7b" providerId="ADAL" clId="{9FB85BDF-4794-41A6-AE2D-92F2445F5AD9}" dt="2022-03-28T13:56:51.539" v="926" actId="478"/>
          <ac:spMkLst>
            <pc:docMk/>
            <pc:sldMk cId="3960675931" sldId="859"/>
            <ac:spMk id="7" creationId="{89813735-9225-44F9-94E7-BF151D2E03CB}"/>
          </ac:spMkLst>
        </pc:spChg>
        <pc:spChg chg="add del">
          <ac:chgData name="Lucas, Tania" userId="232b37cb-a817-446c-b5f8-6c2be3ba9e7b" providerId="ADAL" clId="{9FB85BDF-4794-41A6-AE2D-92F2445F5AD9}" dt="2022-03-28T08:21:58.277" v="390" actId="22"/>
          <ac:spMkLst>
            <pc:docMk/>
            <pc:sldMk cId="3960675931" sldId="859"/>
            <ac:spMk id="8" creationId="{F31011CB-AF18-4E72-8705-809C647A6200}"/>
          </ac:spMkLst>
        </pc:spChg>
        <pc:spChg chg="mod">
          <ac:chgData name="Lucas, Tania" userId="232b37cb-a817-446c-b5f8-6c2be3ba9e7b" providerId="ADAL" clId="{9FB85BDF-4794-41A6-AE2D-92F2445F5AD9}" dt="2022-03-28T07:34:21.865" v="26" actId="20577"/>
          <ac:spMkLst>
            <pc:docMk/>
            <pc:sldMk cId="3960675931" sldId="859"/>
            <ac:spMk id="10" creationId="{09D50032-A0A1-41D4-8854-03D982F94592}"/>
          </ac:spMkLst>
        </pc:spChg>
        <pc:spChg chg="mod">
          <ac:chgData name="Lucas, Tania" userId="232b37cb-a817-446c-b5f8-6c2be3ba9e7b" providerId="ADAL" clId="{9FB85BDF-4794-41A6-AE2D-92F2445F5AD9}" dt="2022-03-28T08:43:26.553" v="518" actId="113"/>
          <ac:spMkLst>
            <pc:docMk/>
            <pc:sldMk cId="3960675931" sldId="859"/>
            <ac:spMk id="11" creationId="{836D5F4C-726B-4EB7-B2BC-410E03C9B2E8}"/>
          </ac:spMkLst>
        </pc:spChg>
        <pc:spChg chg="mod">
          <ac:chgData name="Lucas, Tania" userId="232b37cb-a817-446c-b5f8-6c2be3ba9e7b" providerId="ADAL" clId="{9FB85BDF-4794-41A6-AE2D-92F2445F5AD9}" dt="2022-03-28T08:24:31.134" v="412" actId="14100"/>
          <ac:spMkLst>
            <pc:docMk/>
            <pc:sldMk cId="3960675931" sldId="859"/>
            <ac:spMk id="12" creationId="{0BC36532-E6AD-4D20-AED7-BE48C1EBBBC4}"/>
          </ac:spMkLst>
        </pc:spChg>
        <pc:spChg chg="add mod">
          <ac:chgData name="Lucas, Tania" userId="232b37cb-a817-446c-b5f8-6c2be3ba9e7b" providerId="ADAL" clId="{9FB85BDF-4794-41A6-AE2D-92F2445F5AD9}" dt="2022-03-28T08:23:50.560" v="409" actId="20577"/>
          <ac:spMkLst>
            <pc:docMk/>
            <pc:sldMk cId="3960675931" sldId="859"/>
            <ac:spMk id="13" creationId="{7C713344-DD88-4B1C-AA54-6C63C1CE8021}"/>
          </ac:spMkLst>
        </pc:spChg>
        <pc:spChg chg="add del mod">
          <ac:chgData name="Lucas, Tania" userId="232b37cb-a817-446c-b5f8-6c2be3ba9e7b" providerId="ADAL" clId="{9FB85BDF-4794-41A6-AE2D-92F2445F5AD9}" dt="2022-03-28T13:22:33.879" v="806" actId="478"/>
          <ac:spMkLst>
            <pc:docMk/>
            <pc:sldMk cId="3960675931" sldId="859"/>
            <ac:spMk id="14" creationId="{75468A22-B478-48A9-A30E-35B60B2F0C2D}"/>
          </ac:spMkLst>
        </pc:spChg>
        <pc:spChg chg="add mod">
          <ac:chgData name="Lucas, Tania" userId="232b37cb-a817-446c-b5f8-6c2be3ba9e7b" providerId="ADAL" clId="{9FB85BDF-4794-41A6-AE2D-92F2445F5AD9}" dt="2022-03-28T14:01:54.602" v="980" actId="20577"/>
          <ac:spMkLst>
            <pc:docMk/>
            <pc:sldMk cId="3960675931" sldId="859"/>
            <ac:spMk id="17" creationId="{BAD703C5-2FD3-4529-812F-FBBE99A42294}"/>
          </ac:spMkLst>
        </pc:spChg>
        <pc:picChg chg="add del mod">
          <ac:chgData name="Lucas, Tania" userId="232b37cb-a817-446c-b5f8-6c2be3ba9e7b" providerId="ADAL" clId="{9FB85BDF-4794-41A6-AE2D-92F2445F5AD9}" dt="2022-03-28T08:22:38.334" v="400" actId="22"/>
          <ac:picMkLst>
            <pc:docMk/>
            <pc:sldMk cId="3960675931" sldId="859"/>
            <ac:picMk id="4" creationId="{319598E8-4454-4957-B3CD-91946189C9E5}"/>
          </ac:picMkLst>
        </pc:picChg>
        <pc:picChg chg="del">
          <ac:chgData name="Lucas, Tania" userId="232b37cb-a817-446c-b5f8-6c2be3ba9e7b" providerId="ADAL" clId="{9FB85BDF-4794-41A6-AE2D-92F2445F5AD9}" dt="2022-03-28T13:22:29.256" v="805" actId="478"/>
          <ac:picMkLst>
            <pc:docMk/>
            <pc:sldMk cId="3960675931" sldId="859"/>
            <ac:picMk id="5" creationId="{A6879843-5754-4E91-B985-3ADEE9EF7EA7}"/>
          </ac:picMkLst>
        </pc:picChg>
        <pc:picChg chg="add mod">
          <ac:chgData name="Lucas, Tania" userId="232b37cb-a817-446c-b5f8-6c2be3ba9e7b" providerId="ADAL" clId="{9FB85BDF-4794-41A6-AE2D-92F2445F5AD9}" dt="2022-03-28T13:22:43.245" v="809" actId="14100"/>
          <ac:picMkLst>
            <pc:docMk/>
            <pc:sldMk cId="3960675931" sldId="859"/>
            <ac:picMk id="16" creationId="{3C19B20F-EB05-4BC7-874E-01DE92818101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5:30.787" v="1091" actId="14100"/>
        <pc:sldMkLst>
          <pc:docMk/>
          <pc:sldMk cId="4119797666" sldId="860"/>
        </pc:sldMkLst>
        <pc:spChg chg="add del mod">
          <ac:chgData name="Lucas, Tania" userId="232b37cb-a817-446c-b5f8-6c2be3ba9e7b" providerId="ADAL" clId="{9FB85BDF-4794-41A6-AE2D-92F2445F5AD9}" dt="2022-03-28T13:21:47.771" v="802" actId="478"/>
          <ac:spMkLst>
            <pc:docMk/>
            <pc:sldMk cId="4119797666" sldId="860"/>
            <ac:spMk id="3" creationId="{63AA30F5-92B7-44C4-BBEE-18C28DC02B1C}"/>
          </ac:spMkLst>
        </pc:spChg>
        <pc:spChg chg="mod">
          <ac:chgData name="Lucas, Tania" userId="232b37cb-a817-446c-b5f8-6c2be3ba9e7b" providerId="ADAL" clId="{9FB85BDF-4794-41A6-AE2D-92F2445F5AD9}" dt="2022-03-28T07:34:11.470" v="19" actId="20577"/>
          <ac:spMkLst>
            <pc:docMk/>
            <pc:sldMk cId="4119797666" sldId="860"/>
            <ac:spMk id="9" creationId="{E512FE3A-35F8-4CDA-9E9F-4B25A94DF1E9}"/>
          </ac:spMkLst>
        </pc:spChg>
        <pc:spChg chg="del">
          <ac:chgData name="Lucas, Tania" userId="232b37cb-a817-446c-b5f8-6c2be3ba9e7b" providerId="ADAL" clId="{9FB85BDF-4794-41A6-AE2D-92F2445F5AD9}" dt="2022-03-28T13:56:44.900" v="924" actId="478"/>
          <ac:spMkLst>
            <pc:docMk/>
            <pc:sldMk cId="4119797666" sldId="860"/>
            <ac:spMk id="10" creationId="{502B899F-06E3-4071-8B51-AD0278D66AEF}"/>
          </ac:spMkLst>
        </pc:spChg>
        <pc:spChg chg="mod">
          <ac:chgData name="Lucas, Tania" userId="232b37cb-a817-446c-b5f8-6c2be3ba9e7b" providerId="ADAL" clId="{9FB85BDF-4794-41A6-AE2D-92F2445F5AD9}" dt="2022-03-28T08:10:13.604" v="331" actId="1076"/>
          <ac:spMkLst>
            <pc:docMk/>
            <pc:sldMk cId="4119797666" sldId="860"/>
            <ac:spMk id="12" creationId="{912C8C92-C29C-4998-9D4E-8B2E2BB7B733}"/>
          </ac:spMkLst>
        </pc:spChg>
        <pc:spChg chg="mod">
          <ac:chgData name="Lucas, Tania" userId="232b37cb-a817-446c-b5f8-6c2be3ba9e7b" providerId="ADAL" clId="{9FB85BDF-4794-41A6-AE2D-92F2445F5AD9}" dt="2022-03-28T08:07:45.233" v="297" actId="1076"/>
          <ac:spMkLst>
            <pc:docMk/>
            <pc:sldMk cId="4119797666" sldId="860"/>
            <ac:spMk id="13" creationId="{97983CA4-1969-4A9E-AA67-C82CB36193AE}"/>
          </ac:spMkLst>
        </pc:spChg>
        <pc:spChg chg="add mod">
          <ac:chgData name="Lucas, Tania" userId="232b37cb-a817-446c-b5f8-6c2be3ba9e7b" providerId="ADAL" clId="{9FB85BDF-4794-41A6-AE2D-92F2445F5AD9}" dt="2022-03-28T14:35:30.787" v="1091" actId="14100"/>
          <ac:spMkLst>
            <pc:docMk/>
            <pc:sldMk cId="4119797666" sldId="860"/>
            <ac:spMk id="14" creationId="{13930ADE-918F-442A-84D8-094F0F1C0CCA}"/>
          </ac:spMkLst>
        </pc:spChg>
        <pc:picChg chg="del">
          <ac:chgData name="Lucas, Tania" userId="232b37cb-a817-446c-b5f8-6c2be3ba9e7b" providerId="ADAL" clId="{9FB85BDF-4794-41A6-AE2D-92F2445F5AD9}" dt="2022-03-28T13:21:41.912" v="800" actId="478"/>
          <ac:picMkLst>
            <pc:docMk/>
            <pc:sldMk cId="4119797666" sldId="860"/>
            <ac:picMk id="5" creationId="{73F278C3-62DD-420D-86ED-329D349E0277}"/>
          </ac:picMkLst>
        </pc:picChg>
        <pc:picChg chg="add mod">
          <ac:chgData name="Lucas, Tania" userId="232b37cb-a817-446c-b5f8-6c2be3ba9e7b" providerId="ADAL" clId="{9FB85BDF-4794-41A6-AE2D-92F2445F5AD9}" dt="2022-03-28T13:21:56.693" v="804" actId="14100"/>
          <ac:picMkLst>
            <pc:docMk/>
            <pc:sldMk cId="4119797666" sldId="860"/>
            <ac:picMk id="6" creationId="{7BE1B3BF-81DE-45D2-B8C2-673DEB826EEE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4:18.999" v="1082" actId="1076"/>
        <pc:sldMkLst>
          <pc:docMk/>
          <pc:sldMk cId="3999687519" sldId="861"/>
        </pc:sldMkLst>
        <pc:spChg chg="add del mod">
          <ac:chgData name="Lucas, Tania" userId="232b37cb-a817-446c-b5f8-6c2be3ba9e7b" providerId="ADAL" clId="{9FB85BDF-4794-41A6-AE2D-92F2445F5AD9}" dt="2022-03-28T13:33:33.460" v="821" actId="478"/>
          <ac:spMkLst>
            <pc:docMk/>
            <pc:sldMk cId="3999687519" sldId="861"/>
            <ac:spMk id="3" creationId="{74FBB92A-2C9E-462E-886F-8F874593D69A}"/>
          </ac:spMkLst>
        </pc:spChg>
        <pc:spChg chg="del">
          <ac:chgData name="Lucas, Tania" userId="232b37cb-a817-446c-b5f8-6c2be3ba9e7b" providerId="ADAL" clId="{9FB85BDF-4794-41A6-AE2D-92F2445F5AD9}" dt="2022-03-28T13:57:12.871" v="932" actId="478"/>
          <ac:spMkLst>
            <pc:docMk/>
            <pc:sldMk cId="3999687519" sldId="861"/>
            <ac:spMk id="6" creationId="{25E6AD15-EC37-4E25-A020-DC905BE6A350}"/>
          </ac:spMkLst>
        </pc:spChg>
        <pc:spChg chg="mod">
          <ac:chgData name="Lucas, Tania" userId="232b37cb-a817-446c-b5f8-6c2be3ba9e7b" providerId="ADAL" clId="{9FB85BDF-4794-41A6-AE2D-92F2445F5AD9}" dt="2022-03-28T07:34:58.745" v="37" actId="20577"/>
          <ac:spMkLst>
            <pc:docMk/>
            <pc:sldMk cId="3999687519" sldId="861"/>
            <ac:spMk id="7" creationId="{7E5B03B5-6ACD-4ACF-BA0F-95082F8EA87F}"/>
          </ac:spMkLst>
        </pc:spChg>
        <pc:spChg chg="mod">
          <ac:chgData name="Lucas, Tania" userId="232b37cb-a817-446c-b5f8-6c2be3ba9e7b" providerId="ADAL" clId="{9FB85BDF-4794-41A6-AE2D-92F2445F5AD9}" dt="2022-03-28T09:04:44.300" v="592" actId="1076"/>
          <ac:spMkLst>
            <pc:docMk/>
            <pc:sldMk cId="3999687519" sldId="861"/>
            <ac:spMk id="10" creationId="{DEC14DE1-E6E2-443F-92F8-F12FFC89057B}"/>
          </ac:spMkLst>
        </pc:spChg>
        <pc:spChg chg="add mod">
          <ac:chgData name="Lucas, Tania" userId="232b37cb-a817-446c-b5f8-6c2be3ba9e7b" providerId="ADAL" clId="{9FB85BDF-4794-41A6-AE2D-92F2445F5AD9}" dt="2022-03-28T14:34:18.999" v="1082" actId="1076"/>
          <ac:spMkLst>
            <pc:docMk/>
            <pc:sldMk cId="3999687519" sldId="861"/>
            <ac:spMk id="11" creationId="{D67F2031-D491-42ED-A959-F16C3E02F9C6}"/>
          </ac:spMkLst>
        </pc:spChg>
        <pc:picChg chg="del">
          <ac:chgData name="Lucas, Tania" userId="232b37cb-a817-446c-b5f8-6c2be3ba9e7b" providerId="ADAL" clId="{9FB85BDF-4794-41A6-AE2D-92F2445F5AD9}" dt="2022-03-28T13:33:31.113" v="820" actId="478"/>
          <ac:picMkLst>
            <pc:docMk/>
            <pc:sldMk cId="3999687519" sldId="861"/>
            <ac:picMk id="5" creationId="{21AA6DAE-A184-4349-A6C8-3C35A799406D}"/>
          </ac:picMkLst>
        </pc:picChg>
        <pc:picChg chg="add mod">
          <ac:chgData name="Lucas, Tania" userId="232b37cb-a817-446c-b5f8-6c2be3ba9e7b" providerId="ADAL" clId="{9FB85BDF-4794-41A6-AE2D-92F2445F5AD9}" dt="2022-03-28T13:33:42.708" v="824" actId="14100"/>
          <ac:picMkLst>
            <pc:docMk/>
            <pc:sldMk cId="3999687519" sldId="861"/>
            <ac:picMk id="8" creationId="{A483F174-5331-4B44-86FD-766C6EA70D6E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0:07.872" v="1001" actId="113"/>
        <pc:sldMkLst>
          <pc:docMk/>
          <pc:sldMk cId="3977753108" sldId="862"/>
        </pc:sldMkLst>
        <pc:spChg chg="add del mod">
          <ac:chgData name="Lucas, Tania" userId="232b37cb-a817-446c-b5f8-6c2be3ba9e7b" providerId="ADAL" clId="{9FB85BDF-4794-41A6-AE2D-92F2445F5AD9}" dt="2022-03-28T13:34:14.731" v="826" actId="478"/>
          <ac:spMkLst>
            <pc:docMk/>
            <pc:sldMk cId="3977753108" sldId="862"/>
            <ac:spMk id="3" creationId="{260D74AE-0EE9-4E9F-8C9D-FF7886204BCA}"/>
          </ac:spMkLst>
        </pc:spChg>
        <pc:spChg chg="del">
          <ac:chgData name="Lucas, Tania" userId="232b37cb-a817-446c-b5f8-6c2be3ba9e7b" providerId="ADAL" clId="{9FB85BDF-4794-41A6-AE2D-92F2445F5AD9}" dt="2022-03-28T13:57:18.844" v="934" actId="478"/>
          <ac:spMkLst>
            <pc:docMk/>
            <pc:sldMk cId="3977753108" sldId="862"/>
            <ac:spMk id="7" creationId="{E9A9946B-2340-46E7-9E8D-E4ADFE05A1EC}"/>
          </ac:spMkLst>
        </pc:spChg>
        <pc:spChg chg="mod">
          <ac:chgData name="Lucas, Tania" userId="232b37cb-a817-446c-b5f8-6c2be3ba9e7b" providerId="ADAL" clId="{9FB85BDF-4794-41A6-AE2D-92F2445F5AD9}" dt="2022-03-28T07:35:14.731" v="42" actId="20577"/>
          <ac:spMkLst>
            <pc:docMk/>
            <pc:sldMk cId="3977753108" sldId="862"/>
            <ac:spMk id="8" creationId="{3994D732-1395-44DB-B3D5-F1A910ED9177}"/>
          </ac:spMkLst>
        </pc:spChg>
        <pc:spChg chg="mod">
          <ac:chgData name="Lucas, Tania" userId="232b37cb-a817-446c-b5f8-6c2be3ba9e7b" providerId="ADAL" clId="{9FB85BDF-4794-41A6-AE2D-92F2445F5AD9}" dt="2022-03-28T09:10:42.395" v="608" actId="1076"/>
          <ac:spMkLst>
            <pc:docMk/>
            <pc:sldMk cId="3977753108" sldId="862"/>
            <ac:spMk id="9" creationId="{99220F54-E6B5-44F5-9255-F1CFBF0C174D}"/>
          </ac:spMkLst>
        </pc:spChg>
        <pc:spChg chg="mod">
          <ac:chgData name="Lucas, Tania" userId="232b37cb-a817-446c-b5f8-6c2be3ba9e7b" providerId="ADAL" clId="{9FB85BDF-4794-41A6-AE2D-92F2445F5AD9}" dt="2022-03-28T09:13:13.771" v="630" actId="6549"/>
          <ac:spMkLst>
            <pc:docMk/>
            <pc:sldMk cId="3977753108" sldId="862"/>
            <ac:spMk id="11" creationId="{78352F3D-8576-42AE-BDF8-83865BB8497F}"/>
          </ac:spMkLst>
        </pc:spChg>
        <pc:spChg chg="add mod">
          <ac:chgData name="Lucas, Tania" userId="232b37cb-a817-446c-b5f8-6c2be3ba9e7b" providerId="ADAL" clId="{9FB85BDF-4794-41A6-AE2D-92F2445F5AD9}" dt="2022-03-28T14:20:07.872" v="1001" actId="113"/>
          <ac:spMkLst>
            <pc:docMk/>
            <pc:sldMk cId="3977753108" sldId="862"/>
            <ac:spMk id="12" creationId="{9B24821D-F8AC-4F4D-82EB-E71879CAC47A}"/>
          </ac:spMkLst>
        </pc:spChg>
        <pc:spChg chg="mod">
          <ac:chgData name="Lucas, Tania" userId="232b37cb-a817-446c-b5f8-6c2be3ba9e7b" providerId="ADAL" clId="{9FB85BDF-4794-41A6-AE2D-92F2445F5AD9}" dt="2022-03-28T09:13:24.621" v="631" actId="20577"/>
          <ac:spMkLst>
            <pc:docMk/>
            <pc:sldMk cId="3977753108" sldId="862"/>
            <ac:spMk id="13" creationId="{AD5D4D52-497B-4497-8686-75472368BB28}"/>
          </ac:spMkLst>
        </pc:spChg>
        <pc:picChg chg="del">
          <ac:chgData name="Lucas, Tania" userId="232b37cb-a817-446c-b5f8-6c2be3ba9e7b" providerId="ADAL" clId="{9FB85BDF-4794-41A6-AE2D-92F2445F5AD9}" dt="2022-03-28T13:34:11.852" v="825" actId="478"/>
          <ac:picMkLst>
            <pc:docMk/>
            <pc:sldMk cId="3977753108" sldId="862"/>
            <ac:picMk id="5" creationId="{39EBB7EB-4791-44D9-BAE0-8A2ED99E4F5E}"/>
          </ac:picMkLst>
        </pc:picChg>
        <pc:picChg chg="add mod">
          <ac:chgData name="Lucas, Tania" userId="232b37cb-a817-446c-b5f8-6c2be3ba9e7b" providerId="ADAL" clId="{9FB85BDF-4794-41A6-AE2D-92F2445F5AD9}" dt="2022-03-28T13:34:23.117" v="829" actId="14100"/>
          <ac:picMkLst>
            <pc:docMk/>
            <pc:sldMk cId="3977753108" sldId="862"/>
            <ac:picMk id="6" creationId="{D545B438-26AA-4CA5-97A9-1DED2A9C2E7B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0:44.892" v="1008" actId="113"/>
        <pc:sldMkLst>
          <pc:docMk/>
          <pc:sldMk cId="677227625" sldId="863"/>
        </pc:sldMkLst>
        <pc:spChg chg="add del mod">
          <ac:chgData name="Lucas, Tania" userId="232b37cb-a817-446c-b5f8-6c2be3ba9e7b" providerId="ADAL" clId="{9FB85BDF-4794-41A6-AE2D-92F2445F5AD9}" dt="2022-03-28T13:35:09.897" v="831" actId="478"/>
          <ac:spMkLst>
            <pc:docMk/>
            <pc:sldMk cId="677227625" sldId="863"/>
            <ac:spMk id="3" creationId="{B68E7C74-E623-48B0-B1BA-E11129C761DD}"/>
          </ac:spMkLst>
        </pc:spChg>
        <pc:spChg chg="del mod">
          <ac:chgData name="Lucas, Tania" userId="232b37cb-a817-446c-b5f8-6c2be3ba9e7b" providerId="ADAL" clId="{9FB85BDF-4794-41A6-AE2D-92F2445F5AD9}" dt="2022-03-28T13:57:28.740" v="937" actId="478"/>
          <ac:spMkLst>
            <pc:docMk/>
            <pc:sldMk cId="677227625" sldId="863"/>
            <ac:spMk id="7" creationId="{127644F1-2134-49D4-B1AF-0F75480C3984}"/>
          </ac:spMkLst>
        </pc:spChg>
        <pc:spChg chg="mod">
          <ac:chgData name="Lucas, Tania" userId="232b37cb-a817-446c-b5f8-6c2be3ba9e7b" providerId="ADAL" clId="{9FB85BDF-4794-41A6-AE2D-92F2445F5AD9}" dt="2022-03-28T07:35:25.416" v="45" actId="20577"/>
          <ac:spMkLst>
            <pc:docMk/>
            <pc:sldMk cId="677227625" sldId="863"/>
            <ac:spMk id="12" creationId="{8458458A-B1F9-4240-BA0D-795BD8214341}"/>
          </ac:spMkLst>
        </pc:spChg>
        <pc:spChg chg="mod">
          <ac:chgData name="Lucas, Tania" userId="232b37cb-a817-446c-b5f8-6c2be3ba9e7b" providerId="ADAL" clId="{9FB85BDF-4794-41A6-AE2D-92F2445F5AD9}" dt="2022-03-28T09:14:54.994" v="647" actId="1076"/>
          <ac:spMkLst>
            <pc:docMk/>
            <pc:sldMk cId="677227625" sldId="863"/>
            <ac:spMk id="13" creationId="{B7B2A4F7-3511-411F-89CE-38D042781C5F}"/>
          </ac:spMkLst>
        </pc:spChg>
        <pc:spChg chg="mod">
          <ac:chgData name="Lucas, Tania" userId="232b37cb-a817-446c-b5f8-6c2be3ba9e7b" providerId="ADAL" clId="{9FB85BDF-4794-41A6-AE2D-92F2445F5AD9}" dt="2022-03-28T09:19:03.599" v="691" actId="1076"/>
          <ac:spMkLst>
            <pc:docMk/>
            <pc:sldMk cId="677227625" sldId="863"/>
            <ac:spMk id="14" creationId="{AA04DB63-7E29-4EBC-B92E-87DF7108BD70}"/>
          </ac:spMkLst>
        </pc:spChg>
        <pc:spChg chg="mod">
          <ac:chgData name="Lucas, Tania" userId="232b37cb-a817-446c-b5f8-6c2be3ba9e7b" providerId="ADAL" clId="{9FB85BDF-4794-41A6-AE2D-92F2445F5AD9}" dt="2022-03-28T09:18:57.886" v="690" actId="14100"/>
          <ac:spMkLst>
            <pc:docMk/>
            <pc:sldMk cId="677227625" sldId="863"/>
            <ac:spMk id="15" creationId="{1DF6E1A1-C6B5-4E9A-A233-CA0B24177604}"/>
          </ac:spMkLst>
        </pc:spChg>
        <pc:spChg chg="add mod">
          <ac:chgData name="Lucas, Tania" userId="232b37cb-a817-446c-b5f8-6c2be3ba9e7b" providerId="ADAL" clId="{9FB85BDF-4794-41A6-AE2D-92F2445F5AD9}" dt="2022-03-28T14:20:44.892" v="1008" actId="113"/>
          <ac:spMkLst>
            <pc:docMk/>
            <pc:sldMk cId="677227625" sldId="863"/>
            <ac:spMk id="16" creationId="{9E517492-FE07-4F67-AA10-7258DEACBE32}"/>
          </ac:spMkLst>
        </pc:spChg>
        <pc:picChg chg="del">
          <ac:chgData name="Lucas, Tania" userId="232b37cb-a817-446c-b5f8-6c2be3ba9e7b" providerId="ADAL" clId="{9FB85BDF-4794-41A6-AE2D-92F2445F5AD9}" dt="2022-03-28T13:35:06.005" v="830" actId="478"/>
          <ac:picMkLst>
            <pc:docMk/>
            <pc:sldMk cId="677227625" sldId="863"/>
            <ac:picMk id="5" creationId="{E6707AB5-3C66-4864-A8A5-F718D66A3E03}"/>
          </ac:picMkLst>
        </pc:picChg>
        <pc:picChg chg="add mod">
          <ac:chgData name="Lucas, Tania" userId="232b37cb-a817-446c-b5f8-6c2be3ba9e7b" providerId="ADAL" clId="{9FB85BDF-4794-41A6-AE2D-92F2445F5AD9}" dt="2022-03-28T13:35:21.798" v="834" actId="14100"/>
          <ac:picMkLst>
            <pc:docMk/>
            <pc:sldMk cId="677227625" sldId="863"/>
            <ac:picMk id="6" creationId="{0FCEF1AB-8919-4A8A-9505-3980635B7BCF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1:33.761" v="1018" actId="114"/>
        <pc:sldMkLst>
          <pc:docMk/>
          <pc:sldMk cId="2886583824" sldId="864"/>
        </pc:sldMkLst>
        <pc:spChg chg="add del mod">
          <ac:chgData name="Lucas, Tania" userId="232b37cb-a817-446c-b5f8-6c2be3ba9e7b" providerId="ADAL" clId="{9FB85BDF-4794-41A6-AE2D-92F2445F5AD9}" dt="2022-03-28T13:35:51.326" v="836" actId="478"/>
          <ac:spMkLst>
            <pc:docMk/>
            <pc:sldMk cId="2886583824" sldId="864"/>
            <ac:spMk id="3" creationId="{6D9B720A-D518-490E-986B-9B045B4AFD12}"/>
          </ac:spMkLst>
        </pc:spChg>
        <pc:spChg chg="mod">
          <ac:chgData name="Lucas, Tania" userId="232b37cb-a817-446c-b5f8-6c2be3ba9e7b" providerId="ADAL" clId="{9FB85BDF-4794-41A6-AE2D-92F2445F5AD9}" dt="2022-03-28T07:35:39.677" v="50" actId="20577"/>
          <ac:spMkLst>
            <pc:docMk/>
            <pc:sldMk cId="2886583824" sldId="864"/>
            <ac:spMk id="10" creationId="{F702C912-32DC-4C57-AD0C-5EABCFCC6A0C}"/>
          </ac:spMkLst>
        </pc:spChg>
        <pc:spChg chg="mod">
          <ac:chgData name="Lucas, Tania" userId="232b37cb-a817-446c-b5f8-6c2be3ba9e7b" providerId="ADAL" clId="{9FB85BDF-4794-41A6-AE2D-92F2445F5AD9}" dt="2022-03-28T12:22:08.992" v="695" actId="113"/>
          <ac:spMkLst>
            <pc:docMk/>
            <pc:sldMk cId="2886583824" sldId="864"/>
            <ac:spMk id="11" creationId="{3D4C7517-2B76-45C1-A6D8-5997F712307D}"/>
          </ac:spMkLst>
        </pc:spChg>
        <pc:spChg chg="mod">
          <ac:chgData name="Lucas, Tania" userId="232b37cb-a817-446c-b5f8-6c2be3ba9e7b" providerId="ADAL" clId="{9FB85BDF-4794-41A6-AE2D-92F2445F5AD9}" dt="2022-03-28T12:24:15.173" v="709" actId="14100"/>
          <ac:spMkLst>
            <pc:docMk/>
            <pc:sldMk cId="2886583824" sldId="864"/>
            <ac:spMk id="12" creationId="{1179F262-1839-4EA2-9512-55DD3FEE90FA}"/>
          </ac:spMkLst>
        </pc:spChg>
        <pc:spChg chg="mod">
          <ac:chgData name="Lucas, Tania" userId="232b37cb-a817-446c-b5f8-6c2be3ba9e7b" providerId="ADAL" clId="{9FB85BDF-4794-41A6-AE2D-92F2445F5AD9}" dt="2022-03-28T12:24:21.185" v="714" actId="1038"/>
          <ac:spMkLst>
            <pc:docMk/>
            <pc:sldMk cId="2886583824" sldId="864"/>
            <ac:spMk id="13" creationId="{B4132778-66ED-4F9A-866A-BAE0F553C3C3}"/>
          </ac:spMkLst>
        </pc:spChg>
        <pc:spChg chg="del">
          <ac:chgData name="Lucas, Tania" userId="232b37cb-a817-446c-b5f8-6c2be3ba9e7b" providerId="ADAL" clId="{9FB85BDF-4794-41A6-AE2D-92F2445F5AD9}" dt="2022-03-28T13:57:34.811" v="939" actId="478"/>
          <ac:spMkLst>
            <pc:docMk/>
            <pc:sldMk cId="2886583824" sldId="864"/>
            <ac:spMk id="14" creationId="{D5C4BF7F-FE84-48A1-B0D2-0FC1CFBE31F3}"/>
          </ac:spMkLst>
        </pc:spChg>
        <pc:spChg chg="add mod">
          <ac:chgData name="Lucas, Tania" userId="232b37cb-a817-446c-b5f8-6c2be3ba9e7b" providerId="ADAL" clId="{9FB85BDF-4794-41A6-AE2D-92F2445F5AD9}" dt="2022-03-28T14:21:33.761" v="1018" actId="114"/>
          <ac:spMkLst>
            <pc:docMk/>
            <pc:sldMk cId="2886583824" sldId="864"/>
            <ac:spMk id="15" creationId="{ADE96C5D-B9B6-445D-8E9A-CD3624DA557F}"/>
          </ac:spMkLst>
        </pc:spChg>
        <pc:picChg chg="del">
          <ac:chgData name="Lucas, Tania" userId="232b37cb-a817-446c-b5f8-6c2be3ba9e7b" providerId="ADAL" clId="{9FB85BDF-4794-41A6-AE2D-92F2445F5AD9}" dt="2022-03-28T13:35:47.829" v="835" actId="478"/>
          <ac:picMkLst>
            <pc:docMk/>
            <pc:sldMk cId="2886583824" sldId="864"/>
            <ac:picMk id="5" creationId="{4609DA15-F1AF-4C42-868E-DF74C328C475}"/>
          </ac:picMkLst>
        </pc:picChg>
        <pc:picChg chg="add mod">
          <ac:chgData name="Lucas, Tania" userId="232b37cb-a817-446c-b5f8-6c2be3ba9e7b" providerId="ADAL" clId="{9FB85BDF-4794-41A6-AE2D-92F2445F5AD9}" dt="2022-03-28T13:36:04.770" v="839" actId="14100"/>
          <ac:picMkLst>
            <pc:docMk/>
            <pc:sldMk cId="2886583824" sldId="864"/>
            <ac:picMk id="6" creationId="{5A58D84B-23A6-4842-9C3B-3AE4FB522569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4:10.719" v="1039" actId="113"/>
        <pc:sldMkLst>
          <pc:docMk/>
          <pc:sldMk cId="1762134775" sldId="865"/>
        </pc:sldMkLst>
        <pc:spChg chg="add del mod">
          <ac:chgData name="Lucas, Tania" userId="232b37cb-a817-446c-b5f8-6c2be3ba9e7b" providerId="ADAL" clId="{9FB85BDF-4794-41A6-AE2D-92F2445F5AD9}" dt="2022-03-28T13:36:48.500" v="841" actId="478"/>
          <ac:spMkLst>
            <pc:docMk/>
            <pc:sldMk cId="1762134775" sldId="865"/>
            <ac:spMk id="3" creationId="{80B2D623-FA8A-4DDB-B7A3-566C89DC05A7}"/>
          </ac:spMkLst>
        </pc:spChg>
        <pc:spChg chg="add mod">
          <ac:chgData name="Lucas, Tania" userId="232b37cb-a817-446c-b5f8-6c2be3ba9e7b" providerId="ADAL" clId="{9FB85BDF-4794-41A6-AE2D-92F2445F5AD9}" dt="2022-03-28T14:24:10.719" v="1039" actId="113"/>
          <ac:spMkLst>
            <pc:docMk/>
            <pc:sldMk cId="1762134775" sldId="865"/>
            <ac:spMk id="11" creationId="{0C2BA901-559D-420D-87CE-3C2401A9611E}"/>
          </ac:spMkLst>
        </pc:spChg>
        <pc:spChg chg="mod">
          <ac:chgData name="Lucas, Tania" userId="232b37cb-a817-446c-b5f8-6c2be3ba9e7b" providerId="ADAL" clId="{9FB85BDF-4794-41A6-AE2D-92F2445F5AD9}" dt="2022-03-28T07:35:54.210" v="57" actId="20577"/>
          <ac:spMkLst>
            <pc:docMk/>
            <pc:sldMk cId="1762134775" sldId="865"/>
            <ac:spMk id="16" creationId="{EDD3F290-27DC-49C1-9EB8-54ED5250586F}"/>
          </ac:spMkLst>
        </pc:spChg>
        <pc:spChg chg="mod">
          <ac:chgData name="Lucas, Tania" userId="232b37cb-a817-446c-b5f8-6c2be3ba9e7b" providerId="ADAL" clId="{9FB85BDF-4794-41A6-AE2D-92F2445F5AD9}" dt="2022-03-28T13:38:03.822" v="854" actId="255"/>
          <ac:spMkLst>
            <pc:docMk/>
            <pc:sldMk cId="1762134775" sldId="865"/>
            <ac:spMk id="17" creationId="{520F3A23-6EAD-4320-A945-5763DFAD5524}"/>
          </ac:spMkLst>
        </pc:spChg>
        <pc:spChg chg="mod">
          <ac:chgData name="Lucas, Tania" userId="232b37cb-a817-446c-b5f8-6c2be3ba9e7b" providerId="ADAL" clId="{9FB85BDF-4794-41A6-AE2D-92F2445F5AD9}" dt="2022-03-28T12:26:13.932" v="722" actId="1076"/>
          <ac:spMkLst>
            <pc:docMk/>
            <pc:sldMk cId="1762134775" sldId="865"/>
            <ac:spMk id="18" creationId="{A7BD224F-B8DD-41D6-989C-F636A05119A2}"/>
          </ac:spMkLst>
        </pc:spChg>
        <pc:spChg chg="del">
          <ac:chgData name="Lucas, Tania" userId="232b37cb-a817-446c-b5f8-6c2be3ba9e7b" providerId="ADAL" clId="{9FB85BDF-4794-41A6-AE2D-92F2445F5AD9}" dt="2022-03-28T13:57:41.157" v="941" actId="478"/>
          <ac:spMkLst>
            <pc:docMk/>
            <pc:sldMk cId="1762134775" sldId="865"/>
            <ac:spMk id="19" creationId="{8C44A760-F391-414B-A6D5-69963AA3805E}"/>
          </ac:spMkLst>
        </pc:spChg>
        <pc:picChg chg="del">
          <ac:chgData name="Lucas, Tania" userId="232b37cb-a817-446c-b5f8-6c2be3ba9e7b" providerId="ADAL" clId="{9FB85BDF-4794-41A6-AE2D-92F2445F5AD9}" dt="2022-03-28T13:36:45.319" v="840" actId="478"/>
          <ac:picMkLst>
            <pc:docMk/>
            <pc:sldMk cId="1762134775" sldId="865"/>
            <ac:picMk id="5" creationId="{F3E93235-1B30-4A52-B584-5D9C6EA10B9D}"/>
          </ac:picMkLst>
        </pc:picChg>
        <pc:picChg chg="add mod">
          <ac:chgData name="Lucas, Tania" userId="232b37cb-a817-446c-b5f8-6c2be3ba9e7b" providerId="ADAL" clId="{9FB85BDF-4794-41A6-AE2D-92F2445F5AD9}" dt="2022-03-28T13:36:59.775" v="844" actId="14100"/>
          <ac:picMkLst>
            <pc:docMk/>
            <pc:sldMk cId="1762134775" sldId="865"/>
            <ac:picMk id="6" creationId="{70E70F95-CAFB-42ED-8FD3-22054CCA7CC6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4:52.035" v="1044" actId="113"/>
        <pc:sldMkLst>
          <pc:docMk/>
          <pc:sldMk cId="2391315653" sldId="866"/>
        </pc:sldMkLst>
        <pc:spChg chg="add del mod">
          <ac:chgData name="Lucas, Tania" userId="232b37cb-a817-446c-b5f8-6c2be3ba9e7b" providerId="ADAL" clId="{9FB85BDF-4794-41A6-AE2D-92F2445F5AD9}" dt="2022-03-28T13:40:15.370" v="857" actId="478"/>
          <ac:spMkLst>
            <pc:docMk/>
            <pc:sldMk cId="2391315653" sldId="866"/>
            <ac:spMk id="3" creationId="{F78296D2-8781-48AB-AC99-483B2733CF6C}"/>
          </ac:spMkLst>
        </pc:spChg>
        <pc:spChg chg="mod">
          <ac:chgData name="Lucas, Tania" userId="232b37cb-a817-446c-b5f8-6c2be3ba9e7b" providerId="ADAL" clId="{9FB85BDF-4794-41A6-AE2D-92F2445F5AD9}" dt="2022-03-28T07:36:05.678" v="64" actId="20577"/>
          <ac:spMkLst>
            <pc:docMk/>
            <pc:sldMk cId="2391315653" sldId="866"/>
            <ac:spMk id="8" creationId="{215D7794-92FC-49C9-AA08-3815E051610F}"/>
          </ac:spMkLst>
        </pc:spChg>
        <pc:spChg chg="mod">
          <ac:chgData name="Lucas, Tania" userId="232b37cb-a817-446c-b5f8-6c2be3ba9e7b" providerId="ADAL" clId="{9FB85BDF-4794-41A6-AE2D-92F2445F5AD9}" dt="2022-03-28T13:41:34.591" v="873" actId="1076"/>
          <ac:spMkLst>
            <pc:docMk/>
            <pc:sldMk cId="2391315653" sldId="866"/>
            <ac:spMk id="9" creationId="{522A6347-7124-4661-9AA3-B5507DA3E2AD}"/>
          </ac:spMkLst>
        </pc:spChg>
        <pc:spChg chg="mod">
          <ac:chgData name="Lucas, Tania" userId="232b37cb-a817-446c-b5f8-6c2be3ba9e7b" providerId="ADAL" clId="{9FB85BDF-4794-41A6-AE2D-92F2445F5AD9}" dt="2022-03-28T12:48:24.374" v="729"/>
          <ac:spMkLst>
            <pc:docMk/>
            <pc:sldMk cId="2391315653" sldId="866"/>
            <ac:spMk id="11" creationId="{A31356C0-D0C8-4083-8800-42C187224784}"/>
          </ac:spMkLst>
        </pc:spChg>
        <pc:spChg chg="mod">
          <ac:chgData name="Lucas, Tania" userId="232b37cb-a817-446c-b5f8-6c2be3ba9e7b" providerId="ADAL" clId="{9FB85BDF-4794-41A6-AE2D-92F2445F5AD9}" dt="2022-03-28T12:49:06.759" v="732" actId="20577"/>
          <ac:spMkLst>
            <pc:docMk/>
            <pc:sldMk cId="2391315653" sldId="866"/>
            <ac:spMk id="13" creationId="{05A22D7F-890D-4FB1-ADFE-F00A696F603A}"/>
          </ac:spMkLst>
        </pc:spChg>
        <pc:spChg chg="del">
          <ac:chgData name="Lucas, Tania" userId="232b37cb-a817-446c-b5f8-6c2be3ba9e7b" providerId="ADAL" clId="{9FB85BDF-4794-41A6-AE2D-92F2445F5AD9}" dt="2022-03-28T13:57:46.319" v="943" actId="478"/>
          <ac:spMkLst>
            <pc:docMk/>
            <pc:sldMk cId="2391315653" sldId="866"/>
            <ac:spMk id="15" creationId="{D1A79F4A-014F-4E3F-AF25-8A3A93AAA744}"/>
          </ac:spMkLst>
        </pc:spChg>
        <pc:spChg chg="add mod">
          <ac:chgData name="Lucas, Tania" userId="232b37cb-a817-446c-b5f8-6c2be3ba9e7b" providerId="ADAL" clId="{9FB85BDF-4794-41A6-AE2D-92F2445F5AD9}" dt="2022-03-28T14:24:52.035" v="1044" actId="113"/>
          <ac:spMkLst>
            <pc:docMk/>
            <pc:sldMk cId="2391315653" sldId="866"/>
            <ac:spMk id="16" creationId="{0741828F-7CAE-4A97-A6F2-C8EFB1BA4940}"/>
          </ac:spMkLst>
        </pc:spChg>
        <pc:picChg chg="del">
          <ac:chgData name="Lucas, Tania" userId="232b37cb-a817-446c-b5f8-6c2be3ba9e7b" providerId="ADAL" clId="{9FB85BDF-4794-41A6-AE2D-92F2445F5AD9}" dt="2022-03-28T13:40:10.842" v="855" actId="478"/>
          <ac:picMkLst>
            <pc:docMk/>
            <pc:sldMk cId="2391315653" sldId="866"/>
            <ac:picMk id="5" creationId="{32B51694-64EB-424C-9BF8-5B431D0B605D}"/>
          </ac:picMkLst>
        </pc:picChg>
        <pc:picChg chg="add mod">
          <ac:chgData name="Lucas, Tania" userId="232b37cb-a817-446c-b5f8-6c2be3ba9e7b" providerId="ADAL" clId="{9FB85BDF-4794-41A6-AE2D-92F2445F5AD9}" dt="2022-03-28T13:40:30.528" v="859" actId="14100"/>
          <ac:picMkLst>
            <pc:docMk/>
            <pc:sldMk cId="2391315653" sldId="866"/>
            <ac:picMk id="6" creationId="{471FB067-B64F-450B-B1C6-3B9415E9FFF6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3:41.562" v="1080" actId="1036"/>
        <pc:sldMkLst>
          <pc:docMk/>
          <pc:sldMk cId="1111087829" sldId="867"/>
        </pc:sldMkLst>
        <pc:spChg chg="add del mod">
          <ac:chgData name="Lucas, Tania" userId="232b37cb-a817-446c-b5f8-6c2be3ba9e7b" providerId="ADAL" clId="{9FB85BDF-4794-41A6-AE2D-92F2445F5AD9}" dt="2022-03-28T13:43:58.719" v="892" actId="478"/>
          <ac:spMkLst>
            <pc:docMk/>
            <pc:sldMk cId="1111087829" sldId="867"/>
            <ac:spMk id="3" creationId="{CCE8D992-08DF-4EAB-9EC1-734C0F773159}"/>
          </ac:spMkLst>
        </pc:spChg>
        <pc:spChg chg="mod">
          <ac:chgData name="Lucas, Tania" userId="232b37cb-a817-446c-b5f8-6c2be3ba9e7b" providerId="ADAL" clId="{9FB85BDF-4794-41A6-AE2D-92F2445F5AD9}" dt="2022-03-28T07:36:31.454" v="74" actId="20577"/>
          <ac:spMkLst>
            <pc:docMk/>
            <pc:sldMk cId="1111087829" sldId="867"/>
            <ac:spMk id="7" creationId="{F8D4DB5E-4EB0-406C-9346-D89B574FC8BC}"/>
          </ac:spMkLst>
        </pc:spChg>
        <pc:spChg chg="add mod">
          <ac:chgData name="Lucas, Tania" userId="232b37cb-a817-446c-b5f8-6c2be3ba9e7b" providerId="ADAL" clId="{9FB85BDF-4794-41A6-AE2D-92F2445F5AD9}" dt="2022-03-28T13:43:31.180" v="890" actId="1076"/>
          <ac:spMkLst>
            <pc:docMk/>
            <pc:sldMk cId="1111087829" sldId="867"/>
            <ac:spMk id="8" creationId="{FD300554-E4F0-49C7-A1C4-4D9BD01E6395}"/>
          </ac:spMkLst>
        </pc:spChg>
        <pc:spChg chg="add mod">
          <ac:chgData name="Lucas, Tania" userId="232b37cb-a817-446c-b5f8-6c2be3ba9e7b" providerId="ADAL" clId="{9FB85BDF-4794-41A6-AE2D-92F2445F5AD9}" dt="2022-03-28T13:11:24.121" v="761"/>
          <ac:spMkLst>
            <pc:docMk/>
            <pc:sldMk cId="1111087829" sldId="867"/>
            <ac:spMk id="9" creationId="{1407E11E-E409-4F87-A727-10EE07C79367}"/>
          </ac:spMkLst>
        </pc:spChg>
        <pc:spChg chg="del">
          <ac:chgData name="Lucas, Tania" userId="232b37cb-a817-446c-b5f8-6c2be3ba9e7b" providerId="ADAL" clId="{9FB85BDF-4794-41A6-AE2D-92F2445F5AD9}" dt="2022-03-28T13:11:22.499" v="760" actId="478"/>
          <ac:spMkLst>
            <pc:docMk/>
            <pc:sldMk cId="1111087829" sldId="867"/>
            <ac:spMk id="10" creationId="{0DAD7CFA-FADE-4987-AC23-AB01E633F176}"/>
          </ac:spMkLst>
        </pc:spChg>
        <pc:spChg chg="del mod">
          <ac:chgData name="Lucas, Tania" userId="232b37cb-a817-446c-b5f8-6c2be3ba9e7b" providerId="ADAL" clId="{9FB85BDF-4794-41A6-AE2D-92F2445F5AD9}" dt="2022-03-28T13:11:20.138" v="759" actId="478"/>
          <ac:spMkLst>
            <pc:docMk/>
            <pc:sldMk cId="1111087829" sldId="867"/>
            <ac:spMk id="11" creationId="{DE42FA67-E37F-442A-A166-F121FD777FAC}"/>
          </ac:spMkLst>
        </pc:spChg>
        <pc:spChg chg="del">
          <ac:chgData name="Lucas, Tania" userId="232b37cb-a817-446c-b5f8-6c2be3ba9e7b" providerId="ADAL" clId="{9FB85BDF-4794-41A6-AE2D-92F2445F5AD9}" dt="2022-03-28T13:57:57.188" v="947" actId="478"/>
          <ac:spMkLst>
            <pc:docMk/>
            <pc:sldMk cId="1111087829" sldId="867"/>
            <ac:spMk id="12" creationId="{35A29E19-35A0-4EDD-A281-1290863AA35B}"/>
          </ac:spMkLst>
        </pc:spChg>
        <pc:spChg chg="add mod">
          <ac:chgData name="Lucas, Tania" userId="232b37cb-a817-446c-b5f8-6c2be3ba9e7b" providerId="ADAL" clId="{9FB85BDF-4794-41A6-AE2D-92F2445F5AD9}" dt="2022-03-28T14:33:41.562" v="1080" actId="1036"/>
          <ac:spMkLst>
            <pc:docMk/>
            <pc:sldMk cId="1111087829" sldId="867"/>
            <ac:spMk id="13" creationId="{44642D6A-B1C4-427B-B51B-3A5DB6D10289}"/>
          </ac:spMkLst>
        </pc:spChg>
        <pc:picChg chg="del">
          <ac:chgData name="Lucas, Tania" userId="232b37cb-a817-446c-b5f8-6c2be3ba9e7b" providerId="ADAL" clId="{9FB85BDF-4794-41A6-AE2D-92F2445F5AD9}" dt="2022-03-28T13:43:55.128" v="891" actId="478"/>
          <ac:picMkLst>
            <pc:docMk/>
            <pc:sldMk cId="1111087829" sldId="867"/>
            <ac:picMk id="5" creationId="{17B53AC3-54B3-46D6-8DB5-DA9B45588D6F}"/>
          </ac:picMkLst>
        </pc:picChg>
        <pc:picChg chg="add mod">
          <ac:chgData name="Lucas, Tania" userId="232b37cb-a817-446c-b5f8-6c2be3ba9e7b" providerId="ADAL" clId="{9FB85BDF-4794-41A6-AE2D-92F2445F5AD9}" dt="2022-03-28T13:44:10.620" v="895" actId="14100"/>
          <ac:picMkLst>
            <pc:docMk/>
            <pc:sldMk cId="1111087829" sldId="867"/>
            <ac:picMk id="6" creationId="{011855CF-99C1-4BD4-90A6-A041F7CEF6C7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3:55.185" v="1081" actId="1076"/>
        <pc:sldMkLst>
          <pc:docMk/>
          <pc:sldMk cId="3562872186" sldId="868"/>
        </pc:sldMkLst>
        <pc:spChg chg="add del mod">
          <ac:chgData name="Lucas, Tania" userId="232b37cb-a817-446c-b5f8-6c2be3ba9e7b" providerId="ADAL" clId="{9FB85BDF-4794-41A6-AE2D-92F2445F5AD9}" dt="2022-03-28T13:42:23.421" v="875" actId="478"/>
          <ac:spMkLst>
            <pc:docMk/>
            <pc:sldMk cId="3562872186" sldId="868"/>
            <ac:spMk id="4" creationId="{692C1FCA-0190-4C60-B078-A24D8A0C7DFE}"/>
          </ac:spMkLst>
        </pc:spChg>
        <pc:spChg chg="add mod">
          <ac:chgData name="Lucas, Tania" userId="232b37cb-a817-446c-b5f8-6c2be3ba9e7b" providerId="ADAL" clId="{9FB85BDF-4794-41A6-AE2D-92F2445F5AD9}" dt="2022-03-28T13:43:03.683" v="884" actId="1076"/>
          <ac:spMkLst>
            <pc:docMk/>
            <pc:sldMk cId="3562872186" sldId="868"/>
            <ac:spMk id="9" creationId="{42A3D57E-037D-4BF3-B239-5FEBD0605B0D}"/>
          </ac:spMkLst>
        </pc:spChg>
        <pc:spChg chg="mod">
          <ac:chgData name="Lucas, Tania" userId="232b37cb-a817-446c-b5f8-6c2be3ba9e7b" providerId="ADAL" clId="{9FB85BDF-4794-41A6-AE2D-92F2445F5AD9}" dt="2022-03-28T07:36:16.258" v="68" actId="20577"/>
          <ac:spMkLst>
            <pc:docMk/>
            <pc:sldMk cId="3562872186" sldId="868"/>
            <ac:spMk id="12" creationId="{B7A16A29-0EF5-4DA0-97FB-157EB4D90612}"/>
          </ac:spMkLst>
        </pc:spChg>
        <pc:spChg chg="del mod">
          <ac:chgData name="Lucas, Tania" userId="232b37cb-a817-446c-b5f8-6c2be3ba9e7b" providerId="ADAL" clId="{9FB85BDF-4794-41A6-AE2D-92F2445F5AD9}" dt="2022-03-28T13:11:48.403" v="764"/>
          <ac:spMkLst>
            <pc:docMk/>
            <pc:sldMk cId="3562872186" sldId="868"/>
            <ac:spMk id="13" creationId="{D6C127C3-4F6C-44F5-AFFA-47DE914952D1}"/>
          </ac:spMkLst>
        </pc:spChg>
        <pc:spChg chg="add mod">
          <ac:chgData name="Lucas, Tania" userId="232b37cb-a817-446c-b5f8-6c2be3ba9e7b" providerId="ADAL" clId="{9FB85BDF-4794-41A6-AE2D-92F2445F5AD9}" dt="2022-03-28T14:33:55.185" v="1081" actId="1076"/>
          <ac:spMkLst>
            <pc:docMk/>
            <pc:sldMk cId="3562872186" sldId="868"/>
            <ac:spMk id="14" creationId="{1A9A2E2E-E78C-4CA6-BC08-74B203029B84}"/>
          </ac:spMkLst>
        </pc:spChg>
        <pc:spChg chg="mod">
          <ac:chgData name="Lucas, Tania" userId="232b37cb-a817-446c-b5f8-6c2be3ba9e7b" providerId="ADAL" clId="{9FB85BDF-4794-41A6-AE2D-92F2445F5AD9}" dt="2022-03-28T13:15:26.860" v="772" actId="20577"/>
          <ac:spMkLst>
            <pc:docMk/>
            <pc:sldMk cId="3562872186" sldId="868"/>
            <ac:spMk id="18" creationId="{41795298-02B3-4DFF-A256-E2E1A528917A}"/>
          </ac:spMkLst>
        </pc:spChg>
        <pc:spChg chg="del">
          <ac:chgData name="Lucas, Tania" userId="232b37cb-a817-446c-b5f8-6c2be3ba9e7b" providerId="ADAL" clId="{9FB85BDF-4794-41A6-AE2D-92F2445F5AD9}" dt="2022-03-28T13:57:51.931" v="945" actId="478"/>
          <ac:spMkLst>
            <pc:docMk/>
            <pc:sldMk cId="3562872186" sldId="868"/>
            <ac:spMk id="19" creationId="{0FA14EFB-9420-46FA-9175-A0A08B4A6505}"/>
          </ac:spMkLst>
        </pc:spChg>
        <pc:picChg chg="del">
          <ac:chgData name="Lucas, Tania" userId="232b37cb-a817-446c-b5f8-6c2be3ba9e7b" providerId="ADAL" clId="{9FB85BDF-4794-41A6-AE2D-92F2445F5AD9}" dt="2022-03-28T13:42:19.152" v="874" actId="478"/>
          <ac:picMkLst>
            <pc:docMk/>
            <pc:sldMk cId="3562872186" sldId="868"/>
            <ac:picMk id="5" creationId="{8039A3D0-3C38-4DFB-A7D9-18FF6DD8AE8A}"/>
          </ac:picMkLst>
        </pc:picChg>
        <pc:picChg chg="add mod">
          <ac:chgData name="Lucas, Tania" userId="232b37cb-a817-446c-b5f8-6c2be3ba9e7b" providerId="ADAL" clId="{9FB85BDF-4794-41A6-AE2D-92F2445F5AD9}" dt="2022-03-28T13:42:36.468" v="879" actId="14100"/>
          <ac:picMkLst>
            <pc:docMk/>
            <pc:sldMk cId="3562872186" sldId="868"/>
            <ac:picMk id="7" creationId="{54BE0ACE-3FC0-4E4D-94E8-E60E8DA1D921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9:00.421" v="1071" actId="113"/>
        <pc:sldMkLst>
          <pc:docMk/>
          <pc:sldMk cId="2832574156" sldId="869"/>
        </pc:sldMkLst>
        <pc:spChg chg="add del mod">
          <ac:chgData name="Lucas, Tania" userId="232b37cb-a817-446c-b5f8-6c2be3ba9e7b" providerId="ADAL" clId="{9FB85BDF-4794-41A6-AE2D-92F2445F5AD9}" dt="2022-03-28T13:51:25.609" v="897" actId="478"/>
          <ac:spMkLst>
            <pc:docMk/>
            <pc:sldMk cId="2832574156" sldId="869"/>
            <ac:spMk id="3" creationId="{1C6555AB-AF9C-44B1-8562-507BC7558140}"/>
          </ac:spMkLst>
        </pc:spChg>
        <pc:spChg chg="mod">
          <ac:chgData name="Lucas, Tania" userId="232b37cb-a817-446c-b5f8-6c2be3ba9e7b" providerId="ADAL" clId="{9FB85BDF-4794-41A6-AE2D-92F2445F5AD9}" dt="2022-03-28T07:36:43.166" v="82" actId="20577"/>
          <ac:spMkLst>
            <pc:docMk/>
            <pc:sldMk cId="2832574156" sldId="869"/>
            <ac:spMk id="10" creationId="{625D618C-439F-4EA7-A6AD-8D8C2D24CA9F}"/>
          </ac:spMkLst>
        </pc:spChg>
        <pc:spChg chg="add mod">
          <ac:chgData name="Lucas, Tania" userId="232b37cb-a817-446c-b5f8-6c2be3ba9e7b" providerId="ADAL" clId="{9FB85BDF-4794-41A6-AE2D-92F2445F5AD9}" dt="2022-03-28T14:29:00.421" v="1071" actId="113"/>
          <ac:spMkLst>
            <pc:docMk/>
            <pc:sldMk cId="2832574156" sldId="869"/>
            <ac:spMk id="11" creationId="{459269D1-93FD-4D29-8093-16D7A53837E4}"/>
          </ac:spMkLst>
        </pc:spChg>
        <pc:spChg chg="mod">
          <ac:chgData name="Lucas, Tania" userId="232b37cb-a817-446c-b5f8-6c2be3ba9e7b" providerId="ADAL" clId="{9FB85BDF-4794-41A6-AE2D-92F2445F5AD9}" dt="2022-03-28T13:52:17.588" v="910" actId="255"/>
          <ac:spMkLst>
            <pc:docMk/>
            <pc:sldMk cId="2832574156" sldId="869"/>
            <ac:spMk id="13" creationId="{D3D4E6BE-1C9A-4735-B946-D2B8670EC229}"/>
          </ac:spMkLst>
        </pc:spChg>
        <pc:spChg chg="mod">
          <ac:chgData name="Lucas, Tania" userId="232b37cb-a817-446c-b5f8-6c2be3ba9e7b" providerId="ADAL" clId="{9FB85BDF-4794-41A6-AE2D-92F2445F5AD9}" dt="2022-03-28T13:52:43.937" v="911" actId="1076"/>
          <ac:spMkLst>
            <pc:docMk/>
            <pc:sldMk cId="2832574156" sldId="869"/>
            <ac:spMk id="14" creationId="{EE3CAE3F-640F-4D67-A830-204F6505A862}"/>
          </ac:spMkLst>
        </pc:spChg>
        <pc:spChg chg="del">
          <ac:chgData name="Lucas, Tania" userId="232b37cb-a817-446c-b5f8-6c2be3ba9e7b" providerId="ADAL" clId="{9FB85BDF-4794-41A6-AE2D-92F2445F5AD9}" dt="2022-03-28T13:58:02.239" v="949" actId="478"/>
          <ac:spMkLst>
            <pc:docMk/>
            <pc:sldMk cId="2832574156" sldId="869"/>
            <ac:spMk id="15" creationId="{19FF610E-1EBE-4472-9C69-83887AC3A61A}"/>
          </ac:spMkLst>
        </pc:spChg>
        <pc:picChg chg="del">
          <ac:chgData name="Lucas, Tania" userId="232b37cb-a817-446c-b5f8-6c2be3ba9e7b" providerId="ADAL" clId="{9FB85BDF-4794-41A6-AE2D-92F2445F5AD9}" dt="2022-03-28T13:51:22.924" v="896" actId="478"/>
          <ac:picMkLst>
            <pc:docMk/>
            <pc:sldMk cId="2832574156" sldId="869"/>
            <ac:picMk id="5" creationId="{1893E9E8-B095-4254-9A5D-96747ACFEBAB}"/>
          </ac:picMkLst>
        </pc:picChg>
        <pc:picChg chg="add mod">
          <ac:chgData name="Lucas, Tania" userId="232b37cb-a817-446c-b5f8-6c2be3ba9e7b" providerId="ADAL" clId="{9FB85BDF-4794-41A6-AE2D-92F2445F5AD9}" dt="2022-03-28T13:51:35.455" v="900" actId="14100"/>
          <ac:picMkLst>
            <pc:docMk/>
            <pc:sldMk cId="2832574156" sldId="869"/>
            <ac:picMk id="6" creationId="{104C19AE-9FE2-4A35-9C0A-59A37DE3EE4C}"/>
          </ac:picMkLst>
        </pc:picChg>
      </pc:sldChg>
      <pc:sldChg chg="addSp delSp modSp mod">
        <pc:chgData name="Lucas, Tania" userId="232b37cb-a817-446c-b5f8-6c2be3ba9e7b" providerId="ADAL" clId="{9FB85BDF-4794-41A6-AE2D-92F2445F5AD9}" dt="2022-04-11T08:48:22.197" v="1126" actId="20577"/>
        <pc:sldMkLst>
          <pc:docMk/>
          <pc:sldMk cId="1372681406" sldId="870"/>
        </pc:sldMkLst>
        <pc:spChg chg="mod">
          <ac:chgData name="Lucas, Tania" userId="232b37cb-a817-446c-b5f8-6c2be3ba9e7b" providerId="ADAL" clId="{9FB85BDF-4794-41A6-AE2D-92F2445F5AD9}" dt="2022-04-11T08:48:22.197" v="1126" actId="20577"/>
          <ac:spMkLst>
            <pc:docMk/>
            <pc:sldMk cId="1372681406" sldId="870"/>
            <ac:spMk id="8" creationId="{8685F588-DD02-4157-AEF4-523059719843}"/>
          </ac:spMkLst>
        </pc:spChg>
        <pc:spChg chg="mod">
          <ac:chgData name="Lucas, Tania" userId="232b37cb-a817-446c-b5f8-6c2be3ba9e7b" providerId="ADAL" clId="{9FB85BDF-4794-41A6-AE2D-92F2445F5AD9}" dt="2022-03-28T07:39:28.012" v="90" actId="20577"/>
          <ac:spMkLst>
            <pc:docMk/>
            <pc:sldMk cId="1372681406" sldId="870"/>
            <ac:spMk id="9" creationId="{0464AE1A-6BC4-47B5-B9AC-93A3C8CE61B9}"/>
          </ac:spMkLst>
        </pc:spChg>
        <pc:picChg chg="add del">
          <ac:chgData name="Lucas, Tania" userId="232b37cb-a817-446c-b5f8-6c2be3ba9e7b" providerId="ADAL" clId="{9FB85BDF-4794-41A6-AE2D-92F2445F5AD9}" dt="2022-04-11T08:47:38.033" v="1115" actId="22"/>
          <ac:picMkLst>
            <pc:docMk/>
            <pc:sldMk cId="1372681406" sldId="870"/>
            <ac:picMk id="3" creationId="{AE3A46D6-D4C1-4CC5-AB0B-2CA962B34449}"/>
          </ac:picMkLst>
        </pc:picChg>
      </pc:sldChg>
      <pc:sldChg chg="modSp mod">
        <pc:chgData name="Lucas, Tania" userId="232b37cb-a817-446c-b5f8-6c2be3ba9e7b" providerId="ADAL" clId="{9FB85BDF-4794-41A6-AE2D-92F2445F5AD9}" dt="2022-04-11T08:49:16.233" v="1131" actId="6549"/>
        <pc:sldMkLst>
          <pc:docMk/>
          <pc:sldMk cId="2114714821" sldId="871"/>
        </pc:sldMkLst>
        <pc:spChg chg="mod">
          <ac:chgData name="Lucas, Tania" userId="232b37cb-a817-446c-b5f8-6c2be3ba9e7b" providerId="ADAL" clId="{9FB85BDF-4794-41A6-AE2D-92F2445F5AD9}" dt="2022-04-11T08:49:16.233" v="1131" actId="6549"/>
          <ac:spMkLst>
            <pc:docMk/>
            <pc:sldMk cId="2114714821" sldId="871"/>
            <ac:spMk id="4" creationId="{E1D497CD-D106-45E0-938D-381C4CD37737}"/>
          </ac:spMkLst>
        </pc:spChg>
        <pc:spChg chg="mod">
          <ac:chgData name="Lucas, Tania" userId="232b37cb-a817-446c-b5f8-6c2be3ba9e7b" providerId="ADAL" clId="{9FB85BDF-4794-41A6-AE2D-92F2445F5AD9}" dt="2022-03-28T07:39:45.526" v="93" actId="20577"/>
          <ac:spMkLst>
            <pc:docMk/>
            <pc:sldMk cId="2114714821" sldId="871"/>
            <ac:spMk id="11" creationId="{ADCCDF79-5EF8-4566-84D8-3015533874D8}"/>
          </ac:spMkLst>
        </pc:spChg>
      </pc:sldChg>
      <pc:sldChg chg="modSp mod">
        <pc:chgData name="Lucas, Tania" userId="232b37cb-a817-446c-b5f8-6c2be3ba9e7b" providerId="ADAL" clId="{9FB85BDF-4794-41A6-AE2D-92F2445F5AD9}" dt="2022-04-11T08:50:07.646" v="1138" actId="14100"/>
        <pc:sldMkLst>
          <pc:docMk/>
          <pc:sldMk cId="1532961549" sldId="872"/>
        </pc:sldMkLst>
        <pc:spChg chg="mod">
          <ac:chgData name="Lucas, Tania" userId="232b37cb-a817-446c-b5f8-6c2be3ba9e7b" providerId="ADAL" clId="{9FB85BDF-4794-41A6-AE2D-92F2445F5AD9}" dt="2022-03-28T07:40:08.775" v="100" actId="20577"/>
          <ac:spMkLst>
            <pc:docMk/>
            <pc:sldMk cId="1532961549" sldId="872"/>
            <ac:spMk id="8" creationId="{83534ED7-C35F-4F89-9BEA-D37BB49F55AF}"/>
          </ac:spMkLst>
        </pc:spChg>
        <pc:spChg chg="mod">
          <ac:chgData name="Lucas, Tania" userId="232b37cb-a817-446c-b5f8-6c2be3ba9e7b" providerId="ADAL" clId="{9FB85BDF-4794-41A6-AE2D-92F2445F5AD9}" dt="2022-04-11T08:50:07.646" v="1138" actId="14100"/>
          <ac:spMkLst>
            <pc:docMk/>
            <pc:sldMk cId="1532961549" sldId="872"/>
            <ac:spMk id="11" creationId="{C7B5B19B-A2DD-480D-B4B4-965080EE83AA}"/>
          </ac:spMkLst>
        </pc:spChg>
        <pc:spChg chg="mod">
          <ac:chgData name="Lucas, Tania" userId="232b37cb-a817-446c-b5f8-6c2be3ba9e7b" providerId="ADAL" clId="{9FB85BDF-4794-41A6-AE2D-92F2445F5AD9}" dt="2022-04-11T08:49:52.783" v="1136" actId="20577"/>
          <ac:spMkLst>
            <pc:docMk/>
            <pc:sldMk cId="1532961549" sldId="872"/>
            <ac:spMk id="12" creationId="{1DA4A82B-63CA-4A94-89B7-A3E36A5D6928}"/>
          </ac:spMkLst>
        </pc:spChg>
      </pc:sldChg>
      <pc:sldChg chg="modSp mod">
        <pc:chgData name="Lucas, Tania" userId="232b37cb-a817-446c-b5f8-6c2be3ba9e7b" providerId="ADAL" clId="{9FB85BDF-4794-41A6-AE2D-92F2445F5AD9}" dt="2022-04-11T08:51:17.943" v="1146" actId="255"/>
        <pc:sldMkLst>
          <pc:docMk/>
          <pc:sldMk cId="1946732288" sldId="873"/>
        </pc:sldMkLst>
        <pc:spChg chg="mod">
          <ac:chgData name="Lucas, Tania" userId="232b37cb-a817-446c-b5f8-6c2be3ba9e7b" providerId="ADAL" clId="{9FB85BDF-4794-41A6-AE2D-92F2445F5AD9}" dt="2022-04-11T08:51:17.943" v="1146" actId="255"/>
          <ac:spMkLst>
            <pc:docMk/>
            <pc:sldMk cId="1946732288" sldId="873"/>
            <ac:spMk id="6" creationId="{8C32845E-4477-4970-915F-CA4D9EC0975E}"/>
          </ac:spMkLst>
        </pc:spChg>
        <pc:spChg chg="mod">
          <ac:chgData name="Lucas, Tania" userId="232b37cb-a817-446c-b5f8-6c2be3ba9e7b" providerId="ADAL" clId="{9FB85BDF-4794-41A6-AE2D-92F2445F5AD9}" dt="2022-03-28T07:40:26.638" v="103" actId="20577"/>
          <ac:spMkLst>
            <pc:docMk/>
            <pc:sldMk cId="1946732288" sldId="873"/>
            <ac:spMk id="9" creationId="{8950B893-325E-4945-9537-D906260EBDC2}"/>
          </ac:spMkLst>
        </pc:spChg>
        <pc:spChg chg="mod">
          <ac:chgData name="Lucas, Tania" userId="232b37cb-a817-446c-b5f8-6c2be3ba9e7b" providerId="ADAL" clId="{9FB85BDF-4794-41A6-AE2D-92F2445F5AD9}" dt="2022-04-11T08:50:49.069" v="1142" actId="14100"/>
          <ac:spMkLst>
            <pc:docMk/>
            <pc:sldMk cId="1946732288" sldId="873"/>
            <ac:spMk id="12" creationId="{E6B00324-E7A9-4EBE-BED4-7ADFAFED5BA6}"/>
          </ac:spMkLst>
        </pc:spChg>
      </pc:sldChg>
      <pc:sldChg chg="modSp mod">
        <pc:chgData name="Lucas, Tania" userId="232b37cb-a817-446c-b5f8-6c2be3ba9e7b" providerId="ADAL" clId="{9FB85BDF-4794-41A6-AE2D-92F2445F5AD9}" dt="2022-04-11T08:52:24.069" v="1155" actId="255"/>
        <pc:sldMkLst>
          <pc:docMk/>
          <pc:sldMk cId="3550031990" sldId="874"/>
        </pc:sldMkLst>
        <pc:spChg chg="mod">
          <ac:chgData name="Lucas, Tania" userId="232b37cb-a817-446c-b5f8-6c2be3ba9e7b" providerId="ADAL" clId="{9FB85BDF-4794-41A6-AE2D-92F2445F5AD9}" dt="2022-04-11T08:52:24.069" v="1155" actId="255"/>
          <ac:spMkLst>
            <pc:docMk/>
            <pc:sldMk cId="3550031990" sldId="874"/>
            <ac:spMk id="3" creationId="{AA0C93A6-6378-44B3-9FDC-B358EE372368}"/>
          </ac:spMkLst>
        </pc:spChg>
        <pc:spChg chg="mod">
          <ac:chgData name="Lucas, Tania" userId="232b37cb-a817-446c-b5f8-6c2be3ba9e7b" providerId="ADAL" clId="{9FB85BDF-4794-41A6-AE2D-92F2445F5AD9}" dt="2022-03-28T07:40:40.186" v="110" actId="20577"/>
          <ac:spMkLst>
            <pc:docMk/>
            <pc:sldMk cId="3550031990" sldId="874"/>
            <ac:spMk id="10" creationId="{8EFC9E7E-9DDF-4656-925B-2CE181217A68}"/>
          </ac:spMkLst>
        </pc:spChg>
        <pc:spChg chg="mod">
          <ac:chgData name="Lucas, Tania" userId="232b37cb-a817-446c-b5f8-6c2be3ba9e7b" providerId="ADAL" clId="{9FB85BDF-4794-41A6-AE2D-92F2445F5AD9}" dt="2022-04-11T08:52:09.947" v="1151" actId="14100"/>
          <ac:spMkLst>
            <pc:docMk/>
            <pc:sldMk cId="3550031990" sldId="874"/>
            <ac:spMk id="11" creationId="{C88B3E18-BEE6-48FD-B2EF-99F03AF5BB16}"/>
          </ac:spMkLst>
        </pc:spChg>
      </pc:sldChg>
      <pc:sldChg chg="modSp mod">
        <pc:chgData name="Lucas, Tania" userId="232b37cb-a817-446c-b5f8-6c2be3ba9e7b" providerId="ADAL" clId="{9FB85BDF-4794-41A6-AE2D-92F2445F5AD9}" dt="2022-04-11T08:53:17.228" v="1161" actId="14100"/>
        <pc:sldMkLst>
          <pc:docMk/>
          <pc:sldMk cId="3748343001" sldId="875"/>
        </pc:sldMkLst>
        <pc:spChg chg="mod">
          <ac:chgData name="Lucas, Tania" userId="232b37cb-a817-446c-b5f8-6c2be3ba9e7b" providerId="ADAL" clId="{9FB85BDF-4794-41A6-AE2D-92F2445F5AD9}" dt="2022-04-11T08:53:11.112" v="1160" actId="14100"/>
          <ac:spMkLst>
            <pc:docMk/>
            <pc:sldMk cId="3748343001" sldId="875"/>
            <ac:spMk id="10" creationId="{7EF67A49-3FF8-47B2-BBF5-13DE0A8935BD}"/>
          </ac:spMkLst>
        </pc:spChg>
        <pc:spChg chg="mod">
          <ac:chgData name="Lucas, Tania" userId="232b37cb-a817-446c-b5f8-6c2be3ba9e7b" providerId="ADAL" clId="{9FB85BDF-4794-41A6-AE2D-92F2445F5AD9}" dt="2022-03-28T07:40:51.079" v="113" actId="20577"/>
          <ac:spMkLst>
            <pc:docMk/>
            <pc:sldMk cId="3748343001" sldId="875"/>
            <ac:spMk id="11" creationId="{96BD3E4F-0502-4D7D-A105-ED67793DD802}"/>
          </ac:spMkLst>
        </pc:spChg>
        <pc:spChg chg="mod">
          <ac:chgData name="Lucas, Tania" userId="232b37cb-a817-446c-b5f8-6c2be3ba9e7b" providerId="ADAL" clId="{9FB85BDF-4794-41A6-AE2D-92F2445F5AD9}" dt="2022-04-11T08:53:17.228" v="1161" actId="14100"/>
          <ac:spMkLst>
            <pc:docMk/>
            <pc:sldMk cId="3748343001" sldId="875"/>
            <ac:spMk id="12" creationId="{229CD25F-BCC7-4EC7-A3BB-FD99D4CB6C3C}"/>
          </ac:spMkLst>
        </pc:spChg>
      </pc:sldChg>
      <pc:sldChg chg="modSp mod">
        <pc:chgData name="Lucas, Tania" userId="232b37cb-a817-446c-b5f8-6c2be3ba9e7b" providerId="ADAL" clId="{9FB85BDF-4794-41A6-AE2D-92F2445F5AD9}" dt="2022-04-11T08:54:12.938" v="1165" actId="14100"/>
        <pc:sldMkLst>
          <pc:docMk/>
          <pc:sldMk cId="3225628600" sldId="876"/>
        </pc:sldMkLst>
        <pc:spChg chg="mod">
          <ac:chgData name="Lucas, Tania" userId="232b37cb-a817-446c-b5f8-6c2be3ba9e7b" providerId="ADAL" clId="{9FB85BDF-4794-41A6-AE2D-92F2445F5AD9}" dt="2022-03-28T07:41:07.331" v="118" actId="20577"/>
          <ac:spMkLst>
            <pc:docMk/>
            <pc:sldMk cId="3225628600" sldId="876"/>
            <ac:spMk id="8" creationId="{455AB34C-DD23-433F-A932-29EEB07B51F6}"/>
          </ac:spMkLst>
        </pc:spChg>
        <pc:spChg chg="mod">
          <ac:chgData name="Lucas, Tania" userId="232b37cb-a817-446c-b5f8-6c2be3ba9e7b" providerId="ADAL" clId="{9FB85BDF-4794-41A6-AE2D-92F2445F5AD9}" dt="2022-04-11T08:54:08.434" v="1164" actId="14100"/>
          <ac:spMkLst>
            <pc:docMk/>
            <pc:sldMk cId="3225628600" sldId="876"/>
            <ac:spMk id="11" creationId="{0462E537-973C-490A-A359-EF85706702DE}"/>
          </ac:spMkLst>
        </pc:spChg>
        <pc:spChg chg="mod">
          <ac:chgData name="Lucas, Tania" userId="232b37cb-a817-446c-b5f8-6c2be3ba9e7b" providerId="ADAL" clId="{9FB85BDF-4794-41A6-AE2D-92F2445F5AD9}" dt="2022-04-11T08:54:12.938" v="1165" actId="14100"/>
          <ac:spMkLst>
            <pc:docMk/>
            <pc:sldMk cId="3225628600" sldId="876"/>
            <ac:spMk id="12" creationId="{72FCB13F-3DCF-49A5-8A09-80FBC10DE3F5}"/>
          </ac:spMkLst>
        </pc:spChg>
      </pc:sldChg>
      <pc:sldChg chg="modSp mod">
        <pc:chgData name="Lucas, Tania" userId="232b37cb-a817-446c-b5f8-6c2be3ba9e7b" providerId="ADAL" clId="{9FB85BDF-4794-41A6-AE2D-92F2445F5AD9}" dt="2022-04-11T08:54:42.346" v="1168" actId="20577"/>
        <pc:sldMkLst>
          <pc:docMk/>
          <pc:sldMk cId="3539472779" sldId="877"/>
        </pc:sldMkLst>
        <pc:spChg chg="mod">
          <ac:chgData name="Lucas, Tania" userId="232b37cb-a817-446c-b5f8-6c2be3ba9e7b" providerId="ADAL" clId="{9FB85BDF-4794-41A6-AE2D-92F2445F5AD9}" dt="2022-04-11T08:54:42.346" v="1168" actId="20577"/>
          <ac:spMkLst>
            <pc:docMk/>
            <pc:sldMk cId="3539472779" sldId="877"/>
            <ac:spMk id="9" creationId="{198C1FFC-5182-411B-B89F-9137FBE4171A}"/>
          </ac:spMkLst>
        </pc:spChg>
        <pc:spChg chg="mod">
          <ac:chgData name="Lucas, Tania" userId="232b37cb-a817-446c-b5f8-6c2be3ba9e7b" providerId="ADAL" clId="{9FB85BDF-4794-41A6-AE2D-92F2445F5AD9}" dt="2022-03-28T07:41:19.610" v="121" actId="20577"/>
          <ac:spMkLst>
            <pc:docMk/>
            <pc:sldMk cId="3539472779" sldId="877"/>
            <ac:spMk id="11" creationId="{FC6966AC-AF66-409C-8E31-B922BB4AA79D}"/>
          </ac:spMkLst>
        </pc:spChg>
      </pc:sldChg>
      <pc:sldChg chg="modSp mod">
        <pc:chgData name="Lucas, Tania" userId="232b37cb-a817-446c-b5f8-6c2be3ba9e7b" providerId="ADAL" clId="{9FB85BDF-4794-41A6-AE2D-92F2445F5AD9}" dt="2022-04-11T08:55:12.833" v="1172" actId="14100"/>
        <pc:sldMkLst>
          <pc:docMk/>
          <pc:sldMk cId="2886610538" sldId="878"/>
        </pc:sldMkLst>
        <pc:spChg chg="mod">
          <ac:chgData name="Lucas, Tania" userId="232b37cb-a817-446c-b5f8-6c2be3ba9e7b" providerId="ADAL" clId="{9FB85BDF-4794-41A6-AE2D-92F2445F5AD9}" dt="2022-04-11T08:55:12.833" v="1172" actId="14100"/>
          <ac:spMkLst>
            <pc:docMk/>
            <pc:sldMk cId="2886610538" sldId="878"/>
            <ac:spMk id="3" creationId="{E7601F22-B319-4366-A785-3DC75918368C}"/>
          </ac:spMkLst>
        </pc:spChg>
        <pc:spChg chg="mod">
          <ac:chgData name="Lucas, Tania" userId="232b37cb-a817-446c-b5f8-6c2be3ba9e7b" providerId="ADAL" clId="{9FB85BDF-4794-41A6-AE2D-92F2445F5AD9}" dt="2022-03-28T07:41:32.903" v="126" actId="20577"/>
          <ac:spMkLst>
            <pc:docMk/>
            <pc:sldMk cId="2886610538" sldId="878"/>
            <ac:spMk id="8" creationId="{53594BDC-807E-4473-9055-6AFAADA67EBE}"/>
          </ac:spMkLst>
        </pc:spChg>
      </pc:sldChg>
      <pc:sldChg chg="modSp mod">
        <pc:chgData name="Lucas, Tania" userId="232b37cb-a817-446c-b5f8-6c2be3ba9e7b" providerId="ADAL" clId="{9FB85BDF-4794-41A6-AE2D-92F2445F5AD9}" dt="2022-04-11T08:55:52.950" v="1177" actId="255"/>
        <pc:sldMkLst>
          <pc:docMk/>
          <pc:sldMk cId="3998922447" sldId="879"/>
        </pc:sldMkLst>
        <pc:spChg chg="mod">
          <ac:chgData name="Lucas, Tania" userId="232b37cb-a817-446c-b5f8-6c2be3ba9e7b" providerId="ADAL" clId="{9FB85BDF-4794-41A6-AE2D-92F2445F5AD9}" dt="2022-04-11T08:55:52.950" v="1177" actId="255"/>
          <ac:spMkLst>
            <pc:docMk/>
            <pc:sldMk cId="3998922447" sldId="879"/>
            <ac:spMk id="11" creationId="{FBDF6253-05A3-415E-9861-3CCC8C4C7E42}"/>
          </ac:spMkLst>
        </pc:spChg>
        <pc:spChg chg="mod">
          <ac:chgData name="Lucas, Tania" userId="232b37cb-a817-446c-b5f8-6c2be3ba9e7b" providerId="ADAL" clId="{9FB85BDF-4794-41A6-AE2D-92F2445F5AD9}" dt="2022-03-28T07:41:56.527" v="130" actId="20577"/>
          <ac:spMkLst>
            <pc:docMk/>
            <pc:sldMk cId="3998922447" sldId="879"/>
            <ac:spMk id="12" creationId="{91E9F67B-1C9A-43D3-BC2A-04F28EF858EE}"/>
          </ac:spMkLst>
        </pc:spChg>
      </pc:sldChg>
      <pc:sldChg chg="modSp mod">
        <pc:chgData name="Lucas, Tania" userId="232b37cb-a817-446c-b5f8-6c2be3ba9e7b" providerId="ADAL" clId="{9FB85BDF-4794-41A6-AE2D-92F2445F5AD9}" dt="2022-04-11T08:56:28.919" v="1182" actId="14100"/>
        <pc:sldMkLst>
          <pc:docMk/>
          <pc:sldMk cId="1854182661" sldId="880"/>
        </pc:sldMkLst>
        <pc:spChg chg="mod">
          <ac:chgData name="Lucas, Tania" userId="232b37cb-a817-446c-b5f8-6c2be3ba9e7b" providerId="ADAL" clId="{9FB85BDF-4794-41A6-AE2D-92F2445F5AD9}" dt="2022-04-11T08:56:28.919" v="1182" actId="14100"/>
          <ac:spMkLst>
            <pc:docMk/>
            <pc:sldMk cId="1854182661" sldId="880"/>
            <ac:spMk id="9" creationId="{A0191AB8-01D1-46DC-B143-846E75022838}"/>
          </ac:spMkLst>
        </pc:spChg>
        <pc:spChg chg="mod">
          <ac:chgData name="Lucas, Tania" userId="232b37cb-a817-446c-b5f8-6c2be3ba9e7b" providerId="ADAL" clId="{9FB85BDF-4794-41A6-AE2D-92F2445F5AD9}" dt="2022-03-28T07:42:20.959" v="135" actId="20577"/>
          <ac:spMkLst>
            <pc:docMk/>
            <pc:sldMk cId="1854182661" sldId="880"/>
            <ac:spMk id="10" creationId="{12A5C278-A766-4157-89D5-4409E295B689}"/>
          </ac:spMkLst>
        </pc:spChg>
        <pc:spChg chg="mod">
          <ac:chgData name="Lucas, Tania" userId="232b37cb-a817-446c-b5f8-6c2be3ba9e7b" providerId="ADAL" clId="{9FB85BDF-4794-41A6-AE2D-92F2445F5AD9}" dt="2022-04-11T08:56:25.194" v="1181" actId="14100"/>
          <ac:spMkLst>
            <pc:docMk/>
            <pc:sldMk cId="1854182661" sldId="880"/>
            <ac:spMk id="11" creationId="{68F69748-3DF3-4857-9D97-075202CA4DFA}"/>
          </ac:spMkLst>
        </pc:spChg>
      </pc:sldChg>
      <pc:sldChg chg="addSp delSp modSp mod">
        <pc:chgData name="Lucas, Tania" userId="232b37cb-a817-446c-b5f8-6c2be3ba9e7b" providerId="ADAL" clId="{9FB85BDF-4794-41A6-AE2D-92F2445F5AD9}" dt="2022-04-11T08:59:58.025" v="1220" actId="20577"/>
        <pc:sldMkLst>
          <pc:docMk/>
          <pc:sldMk cId="1002910848" sldId="881"/>
        </pc:sldMkLst>
        <pc:spChg chg="mod">
          <ac:chgData name="Lucas, Tania" userId="232b37cb-a817-446c-b5f8-6c2be3ba9e7b" providerId="ADAL" clId="{9FB85BDF-4794-41A6-AE2D-92F2445F5AD9}" dt="2022-04-11T08:59:24.717" v="1214" actId="20577"/>
          <ac:spMkLst>
            <pc:docMk/>
            <pc:sldMk cId="1002910848" sldId="881"/>
            <ac:spMk id="11" creationId="{8C19B623-20A6-4F04-A5C8-12475F6F309B}"/>
          </ac:spMkLst>
        </pc:spChg>
        <pc:spChg chg="mod">
          <ac:chgData name="Lucas, Tania" userId="232b37cb-a817-446c-b5f8-6c2be3ba9e7b" providerId="ADAL" clId="{9FB85BDF-4794-41A6-AE2D-92F2445F5AD9}" dt="2022-04-11T08:59:49.081" v="1217" actId="20577"/>
          <ac:spMkLst>
            <pc:docMk/>
            <pc:sldMk cId="1002910848" sldId="881"/>
            <ac:spMk id="13" creationId="{DA8707D6-F166-41A4-BC62-A8AAFEDE338F}"/>
          </ac:spMkLst>
        </pc:spChg>
        <pc:spChg chg="mod">
          <ac:chgData name="Lucas, Tania" userId="232b37cb-a817-446c-b5f8-6c2be3ba9e7b" providerId="ADAL" clId="{9FB85BDF-4794-41A6-AE2D-92F2445F5AD9}" dt="2022-04-11T08:59:58.025" v="1220" actId="20577"/>
          <ac:spMkLst>
            <pc:docMk/>
            <pc:sldMk cId="1002910848" sldId="881"/>
            <ac:spMk id="15" creationId="{C040D6CD-B3AE-482D-9BAA-5EC5E1FD5169}"/>
          </ac:spMkLst>
        </pc:spChg>
        <pc:spChg chg="mod">
          <ac:chgData name="Lucas, Tania" userId="232b37cb-a817-446c-b5f8-6c2be3ba9e7b" providerId="ADAL" clId="{9FB85BDF-4794-41A6-AE2D-92F2445F5AD9}" dt="2022-03-28T07:42:37.230" v="142" actId="20577"/>
          <ac:spMkLst>
            <pc:docMk/>
            <pc:sldMk cId="1002910848" sldId="881"/>
            <ac:spMk id="16" creationId="{0F56CD88-23EE-4DC2-A37B-BEBE46714E52}"/>
          </ac:spMkLst>
        </pc:spChg>
        <pc:spChg chg="mod">
          <ac:chgData name="Lucas, Tania" userId="232b37cb-a817-446c-b5f8-6c2be3ba9e7b" providerId="ADAL" clId="{9FB85BDF-4794-41A6-AE2D-92F2445F5AD9}" dt="2022-04-11T08:58:53.056" v="1209" actId="14100"/>
          <ac:spMkLst>
            <pc:docMk/>
            <pc:sldMk cId="1002910848" sldId="881"/>
            <ac:spMk id="17" creationId="{AA77BFB7-710A-48D9-A400-35D7E2A9A5E1}"/>
          </ac:spMkLst>
        </pc:spChg>
        <pc:picChg chg="mod">
          <ac:chgData name="Lucas, Tania" userId="232b37cb-a817-446c-b5f8-6c2be3ba9e7b" providerId="ADAL" clId="{9FB85BDF-4794-41A6-AE2D-92F2445F5AD9}" dt="2022-04-11T08:58:19.395" v="1193" actId="14100"/>
          <ac:picMkLst>
            <pc:docMk/>
            <pc:sldMk cId="1002910848" sldId="881"/>
            <ac:picMk id="3" creationId="{48B29083-5C10-374F-973F-D5258C74F0AC}"/>
          </ac:picMkLst>
        </pc:picChg>
        <pc:picChg chg="add del mod">
          <ac:chgData name="Lucas, Tania" userId="232b37cb-a817-446c-b5f8-6c2be3ba9e7b" providerId="ADAL" clId="{9FB85BDF-4794-41A6-AE2D-92F2445F5AD9}" dt="2022-04-11T08:58:39.237" v="1207" actId="1035"/>
          <ac:picMkLst>
            <pc:docMk/>
            <pc:sldMk cId="1002910848" sldId="881"/>
            <ac:picMk id="4" creationId="{BB6575EF-2AEC-ED49-8458-FB109974B0FC}"/>
          </ac:picMkLst>
        </pc:picChg>
      </pc:sldChg>
      <pc:sldChg chg="modSp mod">
        <pc:chgData name="Lucas, Tania" userId="232b37cb-a817-446c-b5f8-6c2be3ba9e7b" providerId="ADAL" clId="{9FB85BDF-4794-41A6-AE2D-92F2445F5AD9}" dt="2022-04-11T09:00:49.001" v="1226" actId="1076"/>
        <pc:sldMkLst>
          <pc:docMk/>
          <pc:sldMk cId="303633520" sldId="882"/>
        </pc:sldMkLst>
        <pc:spChg chg="mod">
          <ac:chgData name="Lucas, Tania" userId="232b37cb-a817-446c-b5f8-6c2be3ba9e7b" providerId="ADAL" clId="{9FB85BDF-4794-41A6-AE2D-92F2445F5AD9}" dt="2022-04-11T09:00:49.001" v="1226" actId="1076"/>
          <ac:spMkLst>
            <pc:docMk/>
            <pc:sldMk cId="303633520" sldId="882"/>
            <ac:spMk id="3" creationId="{15D78E4F-8A80-4EC7-AF29-7DBFE02CBD41}"/>
          </ac:spMkLst>
        </pc:spChg>
        <pc:spChg chg="mod">
          <ac:chgData name="Lucas, Tania" userId="232b37cb-a817-446c-b5f8-6c2be3ba9e7b" providerId="ADAL" clId="{9FB85BDF-4794-41A6-AE2D-92F2445F5AD9}" dt="2022-03-28T07:42:52.190" v="149" actId="20577"/>
          <ac:spMkLst>
            <pc:docMk/>
            <pc:sldMk cId="303633520" sldId="882"/>
            <ac:spMk id="8" creationId="{71637153-8CC9-4D4B-B509-5DE4EBCC2558}"/>
          </ac:spMkLst>
        </pc:spChg>
      </pc:sldChg>
      <pc:sldChg chg="modSp mod">
        <pc:chgData name="Lucas, Tania" userId="232b37cb-a817-446c-b5f8-6c2be3ba9e7b" providerId="ADAL" clId="{9FB85BDF-4794-41A6-AE2D-92F2445F5AD9}" dt="2022-04-14T14:30:49.763" v="1268" actId="1076"/>
        <pc:sldMkLst>
          <pc:docMk/>
          <pc:sldMk cId="1496801857" sldId="883"/>
        </pc:sldMkLst>
        <pc:spChg chg="mod">
          <ac:chgData name="Lucas, Tania" userId="232b37cb-a817-446c-b5f8-6c2be3ba9e7b" providerId="ADAL" clId="{9FB85BDF-4794-41A6-AE2D-92F2445F5AD9}" dt="2022-04-11T09:02:51.615" v="1242" actId="1076"/>
          <ac:spMkLst>
            <pc:docMk/>
            <pc:sldMk cId="1496801857" sldId="883"/>
            <ac:spMk id="10" creationId="{A5AE6DED-1297-42C4-9BFC-55680F9AAB3A}"/>
          </ac:spMkLst>
        </pc:spChg>
        <pc:spChg chg="mod">
          <ac:chgData name="Lucas, Tania" userId="232b37cb-a817-446c-b5f8-6c2be3ba9e7b" providerId="ADAL" clId="{9FB85BDF-4794-41A6-AE2D-92F2445F5AD9}" dt="2022-03-28T07:43:15.006" v="153" actId="20577"/>
          <ac:spMkLst>
            <pc:docMk/>
            <pc:sldMk cId="1496801857" sldId="883"/>
            <ac:spMk id="12" creationId="{0E91936A-0777-4DAB-8C41-07A09A5508F8}"/>
          </ac:spMkLst>
        </pc:spChg>
        <pc:spChg chg="mod">
          <ac:chgData name="Lucas, Tania" userId="232b37cb-a817-446c-b5f8-6c2be3ba9e7b" providerId="ADAL" clId="{9FB85BDF-4794-41A6-AE2D-92F2445F5AD9}" dt="2022-04-14T14:30:22.129" v="1264" actId="20577"/>
          <ac:spMkLst>
            <pc:docMk/>
            <pc:sldMk cId="1496801857" sldId="883"/>
            <ac:spMk id="14" creationId="{52B1E0D7-C7EE-4195-B8B4-2D180FA9C202}"/>
          </ac:spMkLst>
        </pc:spChg>
        <pc:spChg chg="mod">
          <ac:chgData name="Lucas, Tania" userId="232b37cb-a817-446c-b5f8-6c2be3ba9e7b" providerId="ADAL" clId="{9FB85BDF-4794-41A6-AE2D-92F2445F5AD9}" dt="2022-04-14T14:30:43.340" v="1267" actId="1076"/>
          <ac:spMkLst>
            <pc:docMk/>
            <pc:sldMk cId="1496801857" sldId="883"/>
            <ac:spMk id="15" creationId="{0F8A921E-5154-4AD0-B41D-2451F31FAEEC}"/>
          </ac:spMkLst>
        </pc:spChg>
        <pc:spChg chg="mod">
          <ac:chgData name="Lucas, Tania" userId="232b37cb-a817-446c-b5f8-6c2be3ba9e7b" providerId="ADAL" clId="{9FB85BDF-4794-41A6-AE2D-92F2445F5AD9}" dt="2022-04-14T14:30:49.763" v="1268" actId="1076"/>
          <ac:spMkLst>
            <pc:docMk/>
            <pc:sldMk cId="1496801857" sldId="883"/>
            <ac:spMk id="17" creationId="{C042685F-3FCF-4EAE-B648-77051955E844}"/>
          </ac:spMkLst>
        </pc:spChg>
        <pc:spChg chg="mod">
          <ac:chgData name="Lucas, Tania" userId="232b37cb-a817-446c-b5f8-6c2be3ba9e7b" providerId="ADAL" clId="{9FB85BDF-4794-41A6-AE2D-92F2445F5AD9}" dt="2022-04-11T09:02:13.577" v="1235" actId="14100"/>
          <ac:spMkLst>
            <pc:docMk/>
            <pc:sldMk cId="1496801857" sldId="883"/>
            <ac:spMk id="18" creationId="{FF3730B1-DF53-4C54-BFFD-0BBC9BEF591D}"/>
          </ac:spMkLst>
        </pc:spChg>
      </pc:sldChg>
      <pc:sldChg chg="modSp mod">
        <pc:chgData name="Lucas, Tania" userId="232b37cb-a817-446c-b5f8-6c2be3ba9e7b" providerId="ADAL" clId="{9FB85BDF-4794-41A6-AE2D-92F2445F5AD9}" dt="2022-04-14T14:31:14.494" v="1270" actId="20577"/>
        <pc:sldMkLst>
          <pc:docMk/>
          <pc:sldMk cId="1767297213" sldId="884"/>
        </pc:sldMkLst>
        <pc:spChg chg="mod">
          <ac:chgData name="Lucas, Tania" userId="232b37cb-a817-446c-b5f8-6c2be3ba9e7b" providerId="ADAL" clId="{9FB85BDF-4794-41A6-AE2D-92F2445F5AD9}" dt="2022-03-28T07:43:40.578" v="159" actId="20577"/>
          <ac:spMkLst>
            <pc:docMk/>
            <pc:sldMk cId="1767297213" sldId="884"/>
            <ac:spMk id="7" creationId="{5A2D36E7-69E3-49E8-9C29-22CFA4B6BF3B}"/>
          </ac:spMkLst>
        </pc:spChg>
        <pc:spChg chg="mod">
          <ac:chgData name="Lucas, Tania" userId="232b37cb-a817-446c-b5f8-6c2be3ba9e7b" providerId="ADAL" clId="{9FB85BDF-4794-41A6-AE2D-92F2445F5AD9}" dt="2022-04-14T14:31:14.494" v="1270" actId="20577"/>
          <ac:spMkLst>
            <pc:docMk/>
            <pc:sldMk cId="1767297213" sldId="884"/>
            <ac:spMk id="8" creationId="{93703EA6-C46C-4FB4-A709-754D40F8B09A}"/>
          </ac:spMkLst>
        </pc:spChg>
      </pc:sldChg>
      <pc:sldChg chg="modSp mod">
        <pc:chgData name="Lucas, Tania" userId="232b37cb-a817-446c-b5f8-6c2be3ba9e7b" providerId="ADAL" clId="{9FB85BDF-4794-41A6-AE2D-92F2445F5AD9}" dt="2022-04-11T09:04:05.281" v="1256" actId="1076"/>
        <pc:sldMkLst>
          <pc:docMk/>
          <pc:sldMk cId="1350175716" sldId="885"/>
        </pc:sldMkLst>
        <pc:spChg chg="mod">
          <ac:chgData name="Lucas, Tania" userId="232b37cb-a817-446c-b5f8-6c2be3ba9e7b" providerId="ADAL" clId="{9FB85BDF-4794-41A6-AE2D-92F2445F5AD9}" dt="2022-03-28T07:43:55.171" v="167" actId="20577"/>
          <ac:spMkLst>
            <pc:docMk/>
            <pc:sldMk cId="1350175716" sldId="885"/>
            <ac:spMk id="10" creationId="{58855B08-188A-437B-89FA-910CBB6D9B63}"/>
          </ac:spMkLst>
        </pc:spChg>
        <pc:spChg chg="mod">
          <ac:chgData name="Lucas, Tania" userId="232b37cb-a817-446c-b5f8-6c2be3ba9e7b" providerId="ADAL" clId="{9FB85BDF-4794-41A6-AE2D-92F2445F5AD9}" dt="2022-04-11T09:04:05.281" v="1256" actId="1076"/>
          <ac:spMkLst>
            <pc:docMk/>
            <pc:sldMk cId="1350175716" sldId="885"/>
            <ac:spMk id="11" creationId="{4E09A489-981F-4271-823D-ACA6402D7564}"/>
          </ac:spMkLst>
        </pc:spChg>
        <pc:spChg chg="mod">
          <ac:chgData name="Lucas, Tania" userId="232b37cb-a817-446c-b5f8-6c2be3ba9e7b" providerId="ADAL" clId="{9FB85BDF-4794-41A6-AE2D-92F2445F5AD9}" dt="2022-04-11T09:04:02.353" v="1255" actId="14100"/>
          <ac:spMkLst>
            <pc:docMk/>
            <pc:sldMk cId="1350175716" sldId="885"/>
            <ac:spMk id="13" creationId="{7374DDDB-15B5-4E78-BF7B-B9B0FB2853F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6266E-4E78-3640-B76A-2EF766CBB339}" type="datetimeFigureOut">
              <a:rPr lang="en-US" smtClean="0"/>
              <a:t>4/14/2022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DD846-EDA4-934F-A7DD-C369F9C78B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542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19:12:55.8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19:12:55.8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19:17:03.0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19:17:03.0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20:13:23.0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20:13:23.0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20:17:03.2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20:17:03.2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5DA57-288E-CC44-A088-C970FBF5ECE8}" type="datetimeFigureOut">
              <a:rPr lang="en-US" smtClean="0"/>
              <a:t>4/14/2022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9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73A14-1418-8445-A355-C4659B6B91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810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573A14-1418-8445-A355-C4659B6B91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162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b="0"/>
            </a:lvl3pPr>
            <a:lvl4pPr marL="268288" indent="0">
              <a:lnSpc>
                <a:spcPct val="100000"/>
              </a:lnSpc>
              <a:buNone/>
              <a:tabLst/>
              <a:defRPr b="1"/>
            </a:lvl4pPr>
            <a:lvl5pPr marL="490538" indent="-187325">
              <a:lnSpc>
                <a:spcPct val="100000"/>
              </a:lnSpc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022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011" y="1121567"/>
            <a:ext cx="10223323" cy="522367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None/>
              <a:tabLst/>
              <a:defRPr sz="1600" b="0">
                <a:solidFill>
                  <a:schemeClr val="tx1"/>
                </a:solidFill>
              </a:defRPr>
            </a:lvl1pPr>
            <a:lvl2pPr marL="185738" indent="0">
              <a:lnSpc>
                <a:spcPct val="100000"/>
              </a:lnSpc>
              <a:spcAft>
                <a:spcPts val="600"/>
              </a:spcAft>
              <a:buNone/>
              <a:tabLst/>
              <a:defRPr sz="1200" b="1">
                <a:solidFill>
                  <a:schemeClr val="tx1"/>
                </a:solidFill>
              </a:defRPr>
            </a:lvl2pPr>
            <a:lvl3pPr marL="403225" indent="-187325">
              <a:lnSpc>
                <a:spcPct val="100000"/>
              </a:lnSpc>
              <a:spcAft>
                <a:spcPts val="600"/>
              </a:spcAft>
              <a:buClr>
                <a:schemeClr val="accent6">
                  <a:lumMod val="50000"/>
                </a:schemeClr>
              </a:buClr>
              <a:tabLst/>
              <a:defRPr lang="en-US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050">
                <a:solidFill>
                  <a:schemeClr val="tx1"/>
                </a:solidFill>
              </a:defRPr>
            </a:lvl4pPr>
            <a:lvl5pP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Char char="•"/>
              <a:tabLst/>
              <a:defRPr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94870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174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49818" y="1567656"/>
            <a:ext cx="11224684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err="1"/>
              <a:t>Teitl</a:t>
            </a:r>
            <a:r>
              <a:rPr lang="en-US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err="1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649818" y="3098801"/>
            <a:ext cx="5158316" cy="330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6187018" y="3098801"/>
            <a:ext cx="5158316" cy="330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064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1097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011" y="1121567"/>
            <a:ext cx="10223323" cy="522367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None/>
              <a:tabLst/>
              <a:defRPr sz="1600" b="0">
                <a:solidFill>
                  <a:schemeClr val="tx1"/>
                </a:solidFill>
              </a:defRPr>
            </a:lvl1pPr>
            <a:lvl2pPr marL="185738" indent="0">
              <a:lnSpc>
                <a:spcPct val="100000"/>
              </a:lnSpc>
              <a:spcAft>
                <a:spcPts val="600"/>
              </a:spcAft>
              <a:buNone/>
              <a:tabLst/>
              <a:defRPr sz="1200" b="1">
                <a:solidFill>
                  <a:schemeClr val="tx1"/>
                </a:solidFill>
              </a:defRPr>
            </a:lvl2pPr>
            <a:lvl3pPr marL="403225" indent="-187325">
              <a:lnSpc>
                <a:spcPct val="100000"/>
              </a:lnSpc>
              <a:spcAft>
                <a:spcPts val="600"/>
              </a:spcAft>
              <a:buClr>
                <a:schemeClr val="accent6">
                  <a:lumMod val="50000"/>
                </a:schemeClr>
              </a:buClr>
              <a:tabLst/>
              <a:defRPr lang="en-US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050">
                <a:solidFill>
                  <a:schemeClr val="tx1"/>
                </a:solidFill>
              </a:defRPr>
            </a:lvl4pPr>
            <a:lvl5pP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Char char="•"/>
              <a:tabLst/>
              <a:defRPr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39547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1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b="0"/>
            </a:lvl3pPr>
            <a:lvl4pPr marL="268288" indent="0">
              <a:lnSpc>
                <a:spcPct val="100000"/>
              </a:lnSpc>
              <a:buNone/>
              <a:tabLst/>
              <a:defRPr b="1"/>
            </a:lvl4pPr>
            <a:lvl5pPr marL="490538" indent="-187325">
              <a:lnSpc>
                <a:spcPct val="100000"/>
              </a:lnSpc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35961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5081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641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b="0"/>
            </a:lvl3pPr>
            <a:lvl4pPr marL="268288" indent="0">
              <a:lnSpc>
                <a:spcPct val="100000"/>
              </a:lnSpc>
              <a:buNone/>
              <a:tabLst/>
              <a:defRPr b="1"/>
            </a:lvl4pPr>
            <a:lvl5pPr marL="490538" indent="-187325">
              <a:lnSpc>
                <a:spcPct val="100000"/>
              </a:lnSpc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2070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301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8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739" r:id="rId2"/>
    <p:sldLayoutId id="2147483742" r:id="rId3"/>
    <p:sldLayoutId id="2147483743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tabLst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tabLst/>
        <a:defRPr lang="en-US" sz="1400" b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userDrawn="1">
          <p15:clr>
            <a:srgbClr val="F26B43"/>
          </p15:clr>
        </p15:guide>
        <p15:guide id="4" orient="horz" pos="4320" userDrawn="1">
          <p15:clr>
            <a:srgbClr val="F26B43"/>
          </p15:clr>
        </p15:guide>
        <p15:guide id="5" userDrawn="1">
          <p15:clr>
            <a:srgbClr val="F26B43"/>
          </p15:clr>
        </p15:guide>
        <p15:guide id="6" pos="7680" userDrawn="1">
          <p15:clr>
            <a:srgbClr val="F26B43"/>
          </p15:clr>
        </p15:guide>
        <p15:guide id="7" pos="7355" userDrawn="1">
          <p15:clr>
            <a:srgbClr val="F26B43"/>
          </p15:clr>
        </p15:guide>
        <p15:guide id="9" orient="horz" pos="3997" userDrawn="1">
          <p15:clr>
            <a:srgbClr val="F26B43"/>
          </p15:clr>
        </p15:guide>
        <p15:guide id="10" pos="325" userDrawn="1">
          <p15:clr>
            <a:srgbClr val="F26B43"/>
          </p15:clr>
        </p15:guide>
        <p15:guide id="11" orient="horz" pos="618" userDrawn="1">
          <p15:clr>
            <a:srgbClr val="F26B43"/>
          </p15:clr>
        </p15:guide>
        <p15:guide id="12" orient="horz" pos="14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88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8" r:id="rId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tabLst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tabLst/>
        <a:defRPr lang="en-US" sz="1400" b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>
          <p15:clr>
            <a:srgbClr val="F26B43"/>
          </p15:clr>
        </p15:guide>
        <p15:guide id="4" orient="horz" pos="4320">
          <p15:clr>
            <a:srgbClr val="F26B43"/>
          </p15:clr>
        </p15:guide>
        <p15:guide id="5">
          <p15:clr>
            <a:srgbClr val="F26B43"/>
          </p15:clr>
        </p15:guide>
        <p15:guide id="6" pos="7680">
          <p15:clr>
            <a:srgbClr val="F26B43"/>
          </p15:clr>
        </p15:guide>
        <p15:guide id="7" pos="7355">
          <p15:clr>
            <a:srgbClr val="F26B43"/>
          </p15:clr>
        </p15:guide>
        <p15:guide id="9" orient="horz" pos="3997">
          <p15:clr>
            <a:srgbClr val="F26B43"/>
          </p15:clr>
        </p15:guide>
        <p15:guide id="10" pos="325">
          <p15:clr>
            <a:srgbClr val="F26B43"/>
          </p15:clr>
        </p15:guide>
        <p15:guide id="11" orient="horz" pos="618">
          <p15:clr>
            <a:srgbClr val="F26B43"/>
          </p15:clr>
        </p15:guide>
        <p15:guide id="12" orient="horz" pos="144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1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tabLst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tabLst/>
        <a:defRPr lang="en-US" sz="1400" b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>
          <p15:clr>
            <a:srgbClr val="F26B43"/>
          </p15:clr>
        </p15:guide>
        <p15:guide id="4" orient="horz" pos="4320">
          <p15:clr>
            <a:srgbClr val="F26B43"/>
          </p15:clr>
        </p15:guide>
        <p15:guide id="5">
          <p15:clr>
            <a:srgbClr val="F26B43"/>
          </p15:clr>
        </p15:guide>
        <p15:guide id="6" pos="7680">
          <p15:clr>
            <a:srgbClr val="F26B43"/>
          </p15:clr>
        </p15:guide>
        <p15:guide id="7" pos="7355">
          <p15:clr>
            <a:srgbClr val="F26B43"/>
          </p15:clr>
        </p15:guide>
        <p15:guide id="9" orient="horz" pos="3997">
          <p15:clr>
            <a:srgbClr val="F26B43"/>
          </p15:clr>
        </p15:guide>
        <p15:guide id="10" pos="325">
          <p15:clr>
            <a:srgbClr val="F26B43"/>
          </p15:clr>
        </p15:guide>
        <p15:guide id="11" orient="horz" pos="618">
          <p15:clr>
            <a:srgbClr val="F26B43"/>
          </p15:clr>
        </p15:guide>
        <p15:guide id="12" orient="horz" pos="144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oer.wjec.co.uk/" TargetMode="Externa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customXml" Target="../ink/ink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oer.wjec.co.uk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image" Target="../media/image39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3.xml"/><Relationship Id="rId10" Type="http://schemas.openxmlformats.org/officeDocument/2006/relationships/image" Target="../media/image42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45.png"/><Relationship Id="rId10" Type="http://schemas.openxmlformats.org/officeDocument/2006/relationships/image" Target="../media/image44.png"/><Relationship Id="rId9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2" Type="http://schemas.openxmlformats.org/officeDocument/2006/relationships/image" Target="../media/image20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9052D9D-EB0A-4151-9E3B-DC8C22DAAD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913702"/>
              </p:ext>
            </p:extLst>
          </p:nvPr>
        </p:nvGraphicFramePr>
        <p:xfrm>
          <a:off x="3371850" y="2144109"/>
          <a:ext cx="5717628" cy="4288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3174655" imgH="2380876" progId="AcroExch.Document.DC">
                  <p:embed/>
                </p:oleObj>
              </mc:Choice>
              <mc:Fallback>
                <p:oleObj name="Acrobat Document" r:id="rId3" imgW="3174655" imgH="2380876" progId="AcroExch.Document.DC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9052D9D-EB0A-4151-9E3B-DC8C22DAAD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71850" y="2144109"/>
                        <a:ext cx="5717628" cy="42882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B5D8775-B5D6-4935-8E79-C6B86751E6DE}"/>
              </a:ext>
            </a:extLst>
          </p:cNvPr>
          <p:cNvSpPr txBox="1"/>
          <p:nvPr/>
        </p:nvSpPr>
        <p:spPr>
          <a:xfrm>
            <a:off x="153646" y="287484"/>
            <a:ext cx="6140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1106" sz="24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Adolygiad Arholiad Ar-lein</a:t>
            </a:r>
            <a:r>
              <a:rPr lang="en-GB" sz="24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- </a:t>
            </a:r>
            <a:r>
              <a:rPr lang="en-GB" sz="2400" dirty="0" err="1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Ionawr</a:t>
            </a:r>
            <a:r>
              <a:rPr lang="en-GB" sz="24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2022</a:t>
            </a:r>
            <a:r>
              <a:rPr lang="1106" sz="24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en-US" sz="2400" dirty="0">
              <a:solidFill>
                <a:srgbClr val="0070C0"/>
              </a:solidFill>
              <a:latin typeface="+mj-lt"/>
              <a:ea typeface="Lato" charset="0"/>
              <a:cs typeface="Lato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4F6D9C-6089-489B-B9FC-6E1D8AB9B7BC}"/>
              </a:ext>
            </a:extLst>
          </p:cNvPr>
          <p:cNvSpPr txBox="1">
            <a:spLocks/>
          </p:cNvSpPr>
          <p:nvPr/>
        </p:nvSpPr>
        <p:spPr>
          <a:xfrm>
            <a:off x="297081" y="931385"/>
            <a:ext cx="11361520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 b="0" i="0"/>
            </a:pPr>
            <a:r>
              <a:rPr lang="1106" sz="2400" dirty="0">
                <a:solidFill>
                  <a:srgbClr val="0070C0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Lefel 3 </a:t>
            </a:r>
            <a:r>
              <a:rPr lang="1106" sz="2400" i="0" dirty="0"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Gofal, Chwarae, Dysgu, a Datblygiad Plant: Ymarfer a Theori</a:t>
            </a:r>
            <a:endParaRPr lang="en-GB" sz="2400" i="0" dirty="0">
              <a:solidFill>
                <a:srgbClr val="0070C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200">
              <a:lnSpc>
                <a:spcPct val="100000"/>
              </a:lnSpc>
              <a:spcBef>
                <a:spcPts val="150"/>
              </a:spcBef>
              <a:defRPr b="0" i="0"/>
            </a:pPr>
            <a:r>
              <a:rPr lang="1106" sz="2400" dirty="0">
                <a:solidFill>
                  <a:srgbClr val="0070C0"/>
                </a:solidFill>
              </a:rPr>
              <a:t>Uned 330: Egwyddorion a Damcaniaethau sy'n Dylanwadu ar Ofal, Chwarae, Dysgu a Datblygiad Plant yn yr 21ain Ganrif yng Nghymru </a:t>
            </a:r>
            <a:endParaRPr lang="en-US" sz="2400" dirty="0">
              <a:solidFill>
                <a:srgbClr val="0070C0"/>
              </a:solidFill>
              <a:latin typeface="Arial" panose="020B0604020202020204" pitchFamily="34" charset="0"/>
              <a:ea typeface="Lato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28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B598B7-3EDC-1843-8ECE-3B7B2FA25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228" y="1232710"/>
            <a:ext cx="5270079" cy="27191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9BA46F-CADD-D84A-B303-2D830B9BF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28" y="3761099"/>
            <a:ext cx="5358638" cy="175683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69E1D7AD-C39C-0C4B-A010-2F267A55E61D}"/>
                  </a:ext>
                </a:extLst>
              </p14:cNvPr>
              <p14:cNvContentPartPr/>
              <p14:nvPr/>
            </p14:nvContentPartPr>
            <p14:xfrm>
              <a:off x="40807" y="4720278"/>
              <a:ext cx="36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69E1D7AD-C39C-0C4B-A010-2F267A55E61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1807" y="4711278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8C32845E-4477-4970-915F-CA4D9EC0975E}"/>
              </a:ext>
            </a:extLst>
          </p:cNvPr>
          <p:cNvSpPr txBox="1"/>
          <p:nvPr/>
        </p:nvSpPr>
        <p:spPr>
          <a:xfrm>
            <a:off x="6755622" y="1221942"/>
            <a:ext cx="5050792" cy="47705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endParaRPr lang="en-US" i="1" dirty="0">
              <a:solidFill>
                <a:srgbClr val="0070C0"/>
              </a:solidFill>
              <a:cs typeface="Arial"/>
            </a:endParaRPr>
          </a:p>
          <a:p>
            <a:endParaRPr lang="en-US" sz="800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cynnig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disgrifiad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sylfaenol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gefnogaeth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ganlyniad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gysylltu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â'r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gwasanaethau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cymdeithasol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swyddog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diogelu'r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ysgol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math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ymyrraeth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pan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mae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pryder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wedi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amlwg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gyda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rhywfaint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drafodaeth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ynghylch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pwysigrwydd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cymorth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waith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helpu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plentyn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sefyllfa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fregus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hawliau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fyddai'n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torri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pe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na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bai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cefnogaeth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4 marc am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mynegi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chysylltiad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gwybodus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â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deddfwriaeth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er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nad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cyrraedd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bandiau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diffyg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manylion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chyfeiriad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clir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at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ymyrraeth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wrth-radicaleiddio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sz="800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4 marc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950B893-325E-4945-9537-D906260EBDC2}"/>
              </a:ext>
            </a:extLst>
          </p:cNvPr>
          <p:cNvSpPr txBox="1">
            <a:spLocks/>
          </p:cNvSpPr>
          <p:nvPr/>
        </p:nvSpPr>
        <p:spPr>
          <a:xfrm>
            <a:off x="434411" y="361122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3 (b)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E6B00324-E7A9-4EBE-BED4-7ADFAFED5BA6}"/>
              </a:ext>
            </a:extLst>
          </p:cNvPr>
          <p:cNvSpPr/>
          <p:nvPr/>
        </p:nvSpPr>
        <p:spPr>
          <a:xfrm>
            <a:off x="6536335" y="1114436"/>
            <a:ext cx="5270079" cy="4939523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732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09D50032-A0A1-41D4-8854-03D982F94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" y="207963"/>
            <a:ext cx="10223500" cy="447675"/>
          </a:xfrm>
        </p:spPr>
        <p:txBody>
          <a:bodyPr/>
          <a:lstStyle/>
          <a:p>
            <a:r>
              <a:rPr lang="1106" sz="1800" dirty="0"/>
              <a:t>Cwestiwn </a:t>
            </a:r>
            <a:r>
              <a:rPr lang="en-GB" sz="1800" dirty="0"/>
              <a:t>4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6D5F4C-726B-4EB7-B2BC-410E03C9B2E8}"/>
              </a:ext>
            </a:extLst>
          </p:cNvPr>
          <p:cNvSpPr txBox="1"/>
          <p:nvPr/>
        </p:nvSpPr>
        <p:spPr>
          <a:xfrm>
            <a:off x="357351" y="3164467"/>
            <a:ext cx="5286705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hyd</a:t>
            </a:r>
            <a:r>
              <a:rPr lang="en-GB" sz="1050" b="0" i="0" u="none" strike="noStrike" baseline="0" dirty="0">
                <a:latin typeface="ArialMT"/>
              </a:rPr>
              <a:t> at </a:t>
            </a:r>
            <a:r>
              <a:rPr lang="en-GB" sz="1050" b="1" i="0" u="none" strike="noStrike" baseline="0" dirty="0">
                <a:latin typeface="ArialMT"/>
              </a:rPr>
              <a:t>8 marc. 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0 marc am </a:t>
            </a:r>
            <a:r>
              <a:rPr lang="en-GB" sz="1050" b="0" i="0" u="none" strike="noStrike" baseline="0" dirty="0" err="1">
                <a:latin typeface="ArialMT"/>
              </a:rPr>
              <a:t>ymateb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yw’n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haeddu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ennill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marciau</a:t>
            </a:r>
            <a:r>
              <a:rPr lang="en-GB" sz="1050" b="0" i="0" u="none" strike="noStrike" baseline="0" dirty="0">
                <a:latin typeface="ArialMT"/>
              </a:rPr>
              <a:t>.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1-2 </a:t>
            </a:r>
            <a:r>
              <a:rPr lang="en-GB" sz="1050" b="0" i="0" u="none" strike="noStrike" baseline="0" dirty="0" err="1">
                <a:latin typeface="ArialMT"/>
              </a:rPr>
              <a:t>farc</a:t>
            </a:r>
            <a:r>
              <a:rPr lang="en-GB" sz="1050" b="0" i="0" u="none" strike="noStrike" baseline="0" dirty="0">
                <a:latin typeface="ArialMT"/>
              </a:rPr>
              <a:t> am </a:t>
            </a:r>
            <a:r>
              <a:rPr lang="en-GB" sz="1050" b="0" i="0" u="none" strike="noStrike" baseline="0" dirty="0" err="1">
                <a:latin typeface="ArialMT"/>
              </a:rPr>
              <a:t>grynodeb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cyfyngedig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sy’n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dangos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ychydig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bach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iawn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wybodaeth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dealltwriaeth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sut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mae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agweddau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cadarnhaol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gweithredoedd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cefnogol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deuluoedd</a:t>
            </a:r>
            <a:r>
              <a:rPr lang="en-GB" sz="1050" b="0" i="0" u="none" strike="noStrike" baseline="0" dirty="0">
                <a:latin typeface="ArialMT"/>
              </a:rPr>
              <a:t>/</a:t>
            </a:r>
            <a:r>
              <a:rPr lang="en-GB" sz="1050" b="0" i="0" u="none" strike="noStrike" baseline="0" dirty="0" err="1">
                <a:latin typeface="ArialMT"/>
              </a:rPr>
              <a:t>gofalwyr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gallu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cael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effaith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plant.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3-4 marc am </a:t>
            </a:r>
            <a:r>
              <a:rPr lang="en-GB" sz="1050" b="0" i="0" u="none" strike="noStrike" baseline="0" dirty="0" err="1">
                <a:latin typeface="ArialMT"/>
              </a:rPr>
              <a:t>grynodeb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sylfaenol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sy’n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dangos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gwybodaeth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dealltwriaeth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gyfyngedig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sut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mae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agweddau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cadarnhaol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gweithredoedd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cefnogol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gan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deuluoedd</a:t>
            </a:r>
            <a:r>
              <a:rPr lang="en-GB" sz="1050" b="0" i="0" u="none" strike="noStrike" baseline="0" dirty="0">
                <a:latin typeface="ArialMT"/>
              </a:rPr>
              <a:t>/</a:t>
            </a:r>
            <a:r>
              <a:rPr lang="en-GB" sz="1050" b="0" i="0" u="none" strike="noStrike" baseline="0" dirty="0" err="1">
                <a:latin typeface="ArialMT"/>
              </a:rPr>
              <a:t>gofalwyr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gallu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cael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effaith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plant.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5-6 marc am </a:t>
            </a:r>
            <a:r>
              <a:rPr lang="en-GB" sz="1050" b="0" i="0" u="none" strike="noStrike" baseline="0" dirty="0" err="1">
                <a:latin typeface="ArialMT"/>
              </a:rPr>
              <a:t>grynodeb</a:t>
            </a:r>
            <a:r>
              <a:rPr lang="en-GB" sz="1050" b="0" i="0" u="none" strike="noStrike" baseline="0" dirty="0">
                <a:latin typeface="ArialMT"/>
              </a:rPr>
              <a:t> da </a:t>
            </a:r>
            <a:r>
              <a:rPr lang="en-GB" sz="1050" b="0" i="0" u="none" strike="noStrike" baseline="0" dirty="0" err="1">
                <a:latin typeface="ArialMT"/>
              </a:rPr>
              <a:t>sy’n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dangos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rhywfaint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wybodaeth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dealltwriaeth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sut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mae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agweddau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cadarnhaol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gweithredoedd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cefnogol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deuluoedd</a:t>
            </a:r>
            <a:r>
              <a:rPr lang="en-GB" sz="1050" b="0" i="0" u="none" strike="noStrike" baseline="0" dirty="0">
                <a:latin typeface="ArialMT"/>
              </a:rPr>
              <a:t>/</a:t>
            </a:r>
            <a:r>
              <a:rPr lang="en-GB" sz="1050" b="0" i="0" u="none" strike="noStrike" baseline="0" dirty="0" err="1">
                <a:latin typeface="ArialMT"/>
              </a:rPr>
              <a:t>gofalwyr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gallu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cael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effaith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plant.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7-8 marc am </a:t>
            </a:r>
            <a:r>
              <a:rPr lang="en-GB" sz="1050" b="0" i="0" u="none" strike="noStrike" baseline="0" dirty="0" err="1">
                <a:latin typeface="ArialMT"/>
              </a:rPr>
              <a:t>grynodeb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rhagorol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sy’n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dangos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gwybodaeth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dealltwriaeth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gadarn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sut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mae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agweddau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cadarnhaol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gweithredoedd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cefnogol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gan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deuluoedd</a:t>
            </a:r>
            <a:r>
              <a:rPr lang="en-GB" sz="1050" b="0" i="0" u="none" strike="noStrike" baseline="0" dirty="0">
                <a:latin typeface="ArialMT"/>
              </a:rPr>
              <a:t>/</a:t>
            </a:r>
            <a:r>
              <a:rPr lang="en-GB" sz="1050" b="0" i="0" u="none" strike="noStrike" baseline="0" dirty="0" err="1">
                <a:latin typeface="ArialMT"/>
              </a:rPr>
              <a:t>gofalwyr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gallu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cael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effaith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plant.</a:t>
            </a:r>
          </a:p>
          <a:p>
            <a:pPr algn="l"/>
            <a:endParaRPr lang="en-GB" sz="1050" b="0" i="0" u="none" strike="noStrike" baseline="0" dirty="0">
              <a:latin typeface="ArialMT"/>
            </a:endParaRPr>
          </a:p>
          <a:p>
            <a:pPr algn="l"/>
            <a:r>
              <a:rPr lang="en-GB" sz="1050" b="0" i="0" u="none" strike="noStrike" baseline="0" dirty="0">
                <a:latin typeface="ArialMT"/>
              </a:rPr>
              <a:t>Gall </a:t>
            </a:r>
            <a:r>
              <a:rPr lang="en-GB" sz="1050" b="0" i="0" u="none" strike="noStrike" baseline="0" dirty="0" err="1">
                <a:latin typeface="ArialMT"/>
              </a:rPr>
              <a:t>yr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ateb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gyfeirio</a:t>
            </a:r>
            <a:r>
              <a:rPr lang="en-GB" sz="1050" b="0" i="0" u="none" strike="noStrike" baseline="0" dirty="0">
                <a:latin typeface="ArialMT"/>
              </a:rPr>
              <a:t> at: 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Efallai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bydd</a:t>
            </a:r>
            <a:r>
              <a:rPr lang="en-GB" sz="1050" b="0" i="0" u="none" strike="noStrike" baseline="0" dirty="0">
                <a:latin typeface="ArialMT"/>
              </a:rPr>
              <a:t> y </a:t>
            </a:r>
            <a:r>
              <a:rPr lang="en-GB" sz="1050" b="0" i="0" u="none" strike="noStrike" baseline="0" dirty="0" err="1">
                <a:latin typeface="ArialMT"/>
              </a:rPr>
              <a:t>dysgwr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edrych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y </a:t>
            </a:r>
            <a:r>
              <a:rPr lang="en-GB" sz="1050" b="0" i="0" u="none" strike="noStrike" baseline="0" dirty="0" err="1">
                <a:latin typeface="ArialMT"/>
              </a:rPr>
              <a:t>gweithredoedd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allai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effeithio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plant. Ni </a:t>
            </a:r>
            <a:r>
              <a:rPr lang="en-GB" sz="1050" b="0" i="0" u="none" strike="noStrike" baseline="0" dirty="0" err="1">
                <a:latin typeface="ArialMT"/>
              </a:rPr>
              <a:t>ddylid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rhoi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marciau</a:t>
            </a:r>
            <a:r>
              <a:rPr lang="en-GB" sz="1050" b="0" i="0" u="none" strike="noStrike" baseline="0" dirty="0">
                <a:latin typeface="ArialMT"/>
              </a:rPr>
              <a:t> am </a:t>
            </a:r>
            <a:r>
              <a:rPr lang="en-GB" sz="1050" b="0" i="0" u="none" strike="noStrike" baseline="0" dirty="0" err="1">
                <a:latin typeface="ArialMT"/>
              </a:rPr>
              <a:t>weithredoedd</a:t>
            </a:r>
            <a:r>
              <a:rPr lang="en-GB" sz="1050" b="0" i="0" u="none" strike="noStrike" baseline="0" dirty="0">
                <a:latin typeface="ArialMT"/>
              </a:rPr>
              <a:t>, </a:t>
            </a:r>
            <a:r>
              <a:rPr lang="en-GB" sz="1050" b="0" i="0" u="none" strike="noStrike" baseline="0" dirty="0" err="1">
                <a:latin typeface="ArialMT"/>
              </a:rPr>
              <a:t>mae’r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cwestiynau’n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gofyn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i’r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dysgwr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grynhoi’r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effaith</a:t>
            </a:r>
            <a:r>
              <a:rPr lang="en-GB" sz="1050" b="0" i="0" u="none" strike="noStrike" baseline="0" dirty="0">
                <a:latin typeface="ArialMT"/>
              </a:rPr>
              <a:t> y </a:t>
            </a:r>
            <a:r>
              <a:rPr lang="en-GB" sz="1050" b="0" i="0" u="none" strike="noStrike" baseline="0" dirty="0" err="1">
                <a:latin typeface="ArialMT"/>
              </a:rPr>
              <a:t>bydd</a:t>
            </a:r>
            <a:r>
              <a:rPr lang="en-GB" sz="1050" b="0" i="0" u="none" strike="noStrike" baseline="0" dirty="0">
                <a:latin typeface="ArialMT"/>
              </a:rPr>
              <a:t> y </a:t>
            </a:r>
            <a:r>
              <a:rPr lang="en-GB" sz="1050" b="0" i="0" u="none" strike="noStrike" baseline="0" dirty="0" err="1">
                <a:latin typeface="ArialMT"/>
              </a:rPr>
              <a:t>weithred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chael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. </a:t>
            </a:r>
          </a:p>
          <a:p>
            <a:pPr algn="l"/>
            <a:endParaRPr lang="en-GB" sz="1050" b="0" i="0" u="none" strike="noStrike" baseline="0" dirty="0">
              <a:latin typeface="ArialMT"/>
            </a:endParaRPr>
          </a:p>
          <a:p>
            <a:pPr algn="l"/>
            <a:r>
              <a:rPr lang="en-GB" sz="1050" b="0" i="0" u="none" strike="noStrike" baseline="0" dirty="0">
                <a:latin typeface="ArialMT"/>
              </a:rPr>
              <a:t>• </a:t>
            </a:r>
            <a:r>
              <a:rPr lang="en-GB" sz="1050" b="0" i="0" u="none" strike="noStrike" baseline="0" dirty="0" err="1">
                <a:latin typeface="ArialMT"/>
              </a:rPr>
              <a:t>Cyflwyno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ffiniau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oedran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ifanc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leihau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negyddol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C36532-E6AD-4D20-AED7-BE48C1EBBBC4}"/>
              </a:ext>
            </a:extLst>
          </p:cNvPr>
          <p:cNvSpPr txBox="1"/>
          <p:nvPr/>
        </p:nvSpPr>
        <p:spPr>
          <a:xfrm>
            <a:off x="5989806" y="1086362"/>
            <a:ext cx="295992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50" b="0" i="0" u="none" strike="noStrike" baseline="0" dirty="0">
                <a:latin typeface="ArialMT"/>
              </a:rPr>
              <a:t>• </a:t>
            </a:r>
            <a:r>
              <a:rPr lang="en-GB" sz="1050" b="0" i="0" u="none" strike="noStrike" baseline="0" dirty="0" err="1">
                <a:latin typeface="ArialMT"/>
              </a:rPr>
              <a:t>Cydymdeimlo</a:t>
            </a:r>
            <a:r>
              <a:rPr lang="en-GB" sz="1050" b="0" i="0" u="none" strike="noStrike" baseline="0" dirty="0">
                <a:latin typeface="ArialMT"/>
              </a:rPr>
              <a:t> â </a:t>
            </a:r>
            <a:r>
              <a:rPr lang="en-GB" sz="1050" b="0" i="0" u="none" strike="noStrike" baseline="0" dirty="0" err="1">
                <a:latin typeface="ArialMT"/>
              </a:rPr>
              <a:t>sut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mae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plentyn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teimlo</a:t>
            </a:r>
            <a:r>
              <a:rPr lang="en-GB" sz="1050" b="0" i="0" u="none" strike="noStrike" baseline="0" dirty="0">
                <a:latin typeface="ArialMT"/>
              </a:rPr>
              <a:t> er </a:t>
            </a:r>
            <a:r>
              <a:rPr lang="en-GB" sz="1050" b="0" i="0" u="none" strike="noStrike" baseline="0" dirty="0" err="1">
                <a:latin typeface="ArialMT"/>
              </a:rPr>
              <a:t>mwyn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cefnogi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ddealltwriaeth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emosiynau</a:t>
            </a:r>
            <a:endParaRPr lang="en-GB" sz="1050" b="0" i="0" u="none" strike="noStrike" baseline="0" dirty="0">
              <a:latin typeface="ArialMT"/>
            </a:endParaRPr>
          </a:p>
          <a:p>
            <a:pPr algn="l"/>
            <a:r>
              <a:rPr lang="en-GB" sz="1050" b="0" i="0" u="none" strike="noStrike" baseline="0" dirty="0">
                <a:latin typeface="ArialMT"/>
              </a:rPr>
              <a:t>• </a:t>
            </a:r>
            <a:r>
              <a:rPr lang="en-GB" sz="1050" b="0" i="0" u="none" strike="noStrike" baseline="0" dirty="0" err="1">
                <a:latin typeface="ArialMT"/>
              </a:rPr>
              <a:t>Rhannu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eich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teimladau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eich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hun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helpu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gyda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lliniaru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straen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gefnogi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anghenion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emosiynol</a:t>
            </a:r>
            <a:endParaRPr lang="en-GB" sz="1050" b="0" i="0" u="none" strike="noStrike" baseline="0" dirty="0">
              <a:latin typeface="ArialMT"/>
            </a:endParaRPr>
          </a:p>
          <a:p>
            <a:pPr algn="l"/>
            <a:r>
              <a:rPr lang="en-GB" sz="1050" b="0" i="0" u="none" strike="noStrike" baseline="0" dirty="0">
                <a:latin typeface="ArialMT"/>
              </a:rPr>
              <a:t>• </a:t>
            </a:r>
            <a:r>
              <a:rPr lang="en-GB" sz="1050" b="0" i="0" u="none" strike="noStrike" baseline="0" dirty="0" err="1">
                <a:latin typeface="ArialMT"/>
              </a:rPr>
              <a:t>Cadw’r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arweiniad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syml</a:t>
            </a:r>
            <a:r>
              <a:rPr lang="en-GB" sz="1050" b="0" i="0" u="none" strike="noStrike" baseline="0" dirty="0">
                <a:latin typeface="ArialMT"/>
              </a:rPr>
              <a:t> ac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gyson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gyfer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arweiniad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teg ac </a:t>
            </a:r>
            <a:r>
              <a:rPr lang="en-GB" sz="1050" b="0" i="0" u="none" strike="noStrike" baseline="0" dirty="0" err="1">
                <a:latin typeface="ArialMT"/>
              </a:rPr>
              <a:t>eglur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GB" sz="1050" b="0" i="0" u="none" strike="noStrike" baseline="0" dirty="0">
                <a:latin typeface="ArialMT"/>
              </a:rPr>
              <a:t>• </a:t>
            </a:r>
            <a:r>
              <a:rPr lang="en-GB" sz="1050" b="0" i="0" u="none" strike="noStrike" baseline="0" dirty="0" err="1">
                <a:latin typeface="ArialMT"/>
              </a:rPr>
              <a:t>Trafod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negyddol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a’r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rhesymau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dros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leihau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negyddol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GB" sz="1050" b="0" i="0" u="none" strike="noStrike" baseline="0" dirty="0">
                <a:latin typeface="ArialMT"/>
              </a:rPr>
              <a:t>• Bod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gael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gwneud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amser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blant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drafod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materion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wrth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iddyn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nhw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godi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osgoi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negyddol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  <a:p>
            <a:r>
              <a:rPr lang="it-IT" sz="1050" dirty="0"/>
              <a:t>• Dal ati i siarad â phlant a gwrando arnyn nhw</a:t>
            </a:r>
          </a:p>
          <a:p>
            <a:r>
              <a:rPr lang="cy-GB" sz="1050" dirty="0"/>
              <a:t>• Gwrando ar anghenion plant o oedran ifanc iawn a gosod patrwm o gymorth am oes</a:t>
            </a:r>
          </a:p>
          <a:p>
            <a:r>
              <a:rPr lang="cy-GB" sz="1050" dirty="0"/>
              <a:t>• Adolygu rheolau’r teulu wrth i blant fynd yn hŷn er mwyn caniatáu disgwyliadau hyblyg a theg o ran ymddygiad</a:t>
            </a:r>
          </a:p>
          <a:p>
            <a:r>
              <a:rPr lang="cy-GB" sz="1050" dirty="0"/>
              <a:t>• Adnabod gwahanol anghenion plant</a:t>
            </a:r>
          </a:p>
          <a:p>
            <a:r>
              <a:rPr lang="cy-GB" sz="1050" dirty="0"/>
              <a:t>• Drwy gael cefnogaeth gan ffrindiau a rhoi cynnig ar ddulliau cadarnhaol er mwyn cefnogi eu hanghenion</a:t>
            </a:r>
          </a:p>
          <a:p>
            <a:r>
              <a:rPr lang="cy-GB" sz="1050" dirty="0"/>
              <a:t>• Os ydych chi’n cael anawsterau, gofyn am gymorth gan eich meddyg teulu, ymwelydd iechyd neu athro eich plentyn</a:t>
            </a:r>
          </a:p>
          <a:p>
            <a:r>
              <a:rPr lang="cy-GB" sz="1050" dirty="0"/>
              <a:t>• Bod yn fodlon a rhoi cyfleoedd i blant er mwyn dangos y gellir ymddiried ynddynt </a:t>
            </a:r>
          </a:p>
          <a:p>
            <a:r>
              <a:rPr lang="cy-GB" sz="1050" dirty="0"/>
              <a:t>• Rhoi cyfleoedd i blant fod yn annibynnol</a:t>
            </a:r>
          </a:p>
          <a:p>
            <a:r>
              <a:rPr lang="cy-GB" sz="1050" dirty="0"/>
              <a:t>• Galluogi cyfleoedd ar gyfer risgiau a heriau</a:t>
            </a:r>
          </a:p>
          <a:p>
            <a:r>
              <a:rPr lang="cy-GB" sz="1050" dirty="0"/>
              <a:t>• Osgoi beirniadu lle bynnag y mae’n bosibl</a:t>
            </a:r>
          </a:p>
          <a:p>
            <a:r>
              <a:rPr lang="cy-GB" sz="1050" dirty="0"/>
              <a:t>• Osgoi dadleuon dibwys </a:t>
            </a:r>
          </a:p>
          <a:p>
            <a:r>
              <a:rPr lang="cy-GB" sz="1050" dirty="0"/>
              <a:t>• Bod yn fodel rôl o ran ymddygiad cadarnhaol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713344-DD88-4B1C-AA54-6C63C1CE8021}"/>
              </a:ext>
            </a:extLst>
          </p:cNvPr>
          <p:cNvSpPr txBox="1"/>
          <p:nvPr/>
        </p:nvSpPr>
        <p:spPr>
          <a:xfrm>
            <a:off x="9048997" y="1086362"/>
            <a:ext cx="2959924" cy="5424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50" dirty="0"/>
              <a:t>• </a:t>
            </a:r>
            <a:r>
              <a:rPr lang="en-GB" sz="1050" dirty="0" err="1"/>
              <a:t>Derbyn</a:t>
            </a:r>
            <a:r>
              <a:rPr lang="en-GB" sz="1050" dirty="0"/>
              <a:t> </a:t>
            </a:r>
            <a:r>
              <a:rPr lang="en-GB" sz="1050" dirty="0" err="1"/>
              <a:t>camsyniadau</a:t>
            </a:r>
            <a:r>
              <a:rPr lang="en-GB" sz="1050" dirty="0"/>
              <a:t> </a:t>
            </a:r>
            <a:r>
              <a:rPr lang="en-GB" sz="1050" dirty="0" err="1"/>
              <a:t>fel</a:t>
            </a:r>
            <a:r>
              <a:rPr lang="en-GB" sz="1050" dirty="0"/>
              <a:t> </a:t>
            </a:r>
            <a:r>
              <a:rPr lang="en-GB" sz="1050" dirty="0" err="1"/>
              <a:t>profiad</a:t>
            </a:r>
            <a:r>
              <a:rPr lang="en-GB" sz="1050" dirty="0"/>
              <a:t> </a:t>
            </a:r>
            <a:r>
              <a:rPr lang="en-GB" sz="1050" dirty="0" err="1"/>
              <a:t>dysgu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Rhoi</a:t>
            </a:r>
            <a:r>
              <a:rPr lang="en-GB" sz="1050" dirty="0"/>
              <a:t> </a:t>
            </a:r>
            <a:r>
              <a:rPr lang="en-GB" sz="1050" dirty="0" err="1"/>
              <a:t>amser</a:t>
            </a:r>
            <a:r>
              <a:rPr lang="en-GB" sz="1050" dirty="0"/>
              <a:t> a </a:t>
            </a:r>
            <a:r>
              <a:rPr lang="en-GB" sz="1050" dirty="0" err="1"/>
              <a:t>lle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sgwrs</a:t>
            </a:r>
            <a:endParaRPr lang="en-GB" sz="1050" dirty="0"/>
          </a:p>
          <a:p>
            <a:r>
              <a:rPr lang="en-GB" sz="1050" dirty="0"/>
              <a:t>• Creu </a:t>
            </a:r>
            <a:r>
              <a:rPr lang="en-GB" sz="1050" dirty="0" err="1"/>
              <a:t>amgylchedd</a:t>
            </a:r>
            <a:r>
              <a:rPr lang="en-GB" sz="1050" dirty="0"/>
              <a:t> </a:t>
            </a:r>
            <a:r>
              <a:rPr lang="en-GB" sz="1050" dirty="0" err="1"/>
              <a:t>digynnwrf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gefnogi</a:t>
            </a:r>
            <a:r>
              <a:rPr lang="en-GB" sz="1050" dirty="0"/>
              <a:t> </a:t>
            </a:r>
            <a:r>
              <a:rPr lang="en-GB" sz="1050" dirty="0" err="1"/>
              <a:t>disgwyliadau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cadarnhaol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Negodi</a:t>
            </a:r>
            <a:r>
              <a:rPr lang="en-GB" sz="1050" dirty="0"/>
              <a:t> a </a:t>
            </a:r>
            <a:r>
              <a:rPr lang="en-GB" sz="1050" dirty="0" err="1"/>
              <a:t>chynnig</a:t>
            </a:r>
            <a:r>
              <a:rPr lang="en-GB" sz="1050" dirty="0"/>
              <a:t> </a:t>
            </a:r>
            <a:r>
              <a:rPr lang="en-GB" sz="1050" dirty="0" err="1"/>
              <a:t>dewisiadau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Canmol</a:t>
            </a:r>
            <a:r>
              <a:rPr lang="en-GB" sz="1050" dirty="0"/>
              <a:t> plant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rheolaidd</a:t>
            </a:r>
            <a:r>
              <a:rPr lang="en-GB" sz="1050" dirty="0"/>
              <a:t> a </a:t>
            </a:r>
            <a:r>
              <a:rPr lang="en-GB" sz="1050" dirty="0" err="1"/>
              <a:t>chefnogi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cadarnhaol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Dangos</a:t>
            </a:r>
            <a:r>
              <a:rPr lang="en-GB" sz="1050" dirty="0"/>
              <a:t> </a:t>
            </a:r>
            <a:r>
              <a:rPr lang="en-GB" sz="1050" dirty="0" err="1"/>
              <a:t>gwerthfawrogiad</a:t>
            </a:r>
            <a:r>
              <a:rPr lang="en-GB" sz="1050" dirty="0"/>
              <a:t> </a:t>
            </a:r>
            <a:r>
              <a:rPr lang="en-GB" sz="1050" dirty="0" err="1"/>
              <a:t>gwirioneddol</a:t>
            </a:r>
            <a:r>
              <a:rPr lang="en-GB" sz="1050" dirty="0"/>
              <a:t> a </a:t>
            </a:r>
            <a:r>
              <a:rPr lang="en-GB" sz="1050" dirty="0" err="1"/>
              <a:t>gofalu</a:t>
            </a:r>
            <a:r>
              <a:rPr lang="en-GB" sz="1050" dirty="0"/>
              <a:t> </a:t>
            </a:r>
            <a:r>
              <a:rPr lang="en-GB" sz="1050" dirty="0" err="1"/>
              <a:t>meithrin</a:t>
            </a:r>
            <a:r>
              <a:rPr lang="en-GB" sz="1050" dirty="0"/>
              <a:t> a </a:t>
            </a:r>
            <a:r>
              <a:rPr lang="en-GB" sz="1050" dirty="0" err="1"/>
              <a:t>datblygu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cadarnhaol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Gwobrwyo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cadarnhaol</a:t>
            </a:r>
            <a:r>
              <a:rPr lang="en-GB" sz="1050" dirty="0"/>
              <a:t> ac </a:t>
            </a:r>
            <a:r>
              <a:rPr lang="en-GB" sz="1050" dirty="0" err="1"/>
              <a:t>ystyried</a:t>
            </a:r>
            <a:r>
              <a:rPr lang="en-GB" sz="1050" dirty="0"/>
              <a:t> </a:t>
            </a:r>
            <a:r>
              <a:rPr lang="en-GB" sz="1050" dirty="0" err="1"/>
              <a:t>gofyn</a:t>
            </a:r>
            <a:r>
              <a:rPr lang="en-GB" sz="1050" dirty="0"/>
              <a:t> </a:t>
            </a:r>
            <a:r>
              <a:rPr lang="en-GB" sz="1050" dirty="0" err="1"/>
              <a:t>beth</a:t>
            </a:r>
            <a:r>
              <a:rPr lang="en-GB" sz="1050" dirty="0"/>
              <a:t> </a:t>
            </a:r>
            <a:r>
              <a:rPr lang="en-GB" sz="1050" dirty="0" err="1"/>
              <a:t>fyddai’n</a:t>
            </a:r>
            <a:r>
              <a:rPr lang="en-GB" sz="1050" dirty="0"/>
              <a:t> </a:t>
            </a:r>
            <a:r>
              <a:rPr lang="en-GB" sz="1050" dirty="0" err="1"/>
              <a:t>wobr</a:t>
            </a:r>
            <a:r>
              <a:rPr lang="en-GB" sz="1050" dirty="0"/>
              <a:t> </a:t>
            </a:r>
            <a:r>
              <a:rPr lang="en-GB" sz="1050" dirty="0" err="1"/>
              <a:t>dda</a:t>
            </a:r>
            <a:r>
              <a:rPr lang="en-GB" sz="1050" dirty="0"/>
              <a:t>.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Osgoi</a:t>
            </a:r>
            <a:r>
              <a:rPr lang="en-GB" sz="1050" dirty="0"/>
              <a:t> </a:t>
            </a:r>
            <a:r>
              <a:rPr lang="en-GB" sz="1050" dirty="0" err="1"/>
              <a:t>gwneud</a:t>
            </a:r>
            <a:r>
              <a:rPr lang="en-GB" sz="1050" dirty="0"/>
              <a:t> </a:t>
            </a:r>
            <a:r>
              <a:rPr lang="en-GB" sz="1050" dirty="0" err="1"/>
              <a:t>penderfyniadau</a:t>
            </a:r>
            <a:r>
              <a:rPr lang="en-GB" sz="1050" dirty="0"/>
              <a:t> </a:t>
            </a:r>
            <a:r>
              <a:rPr lang="en-GB" sz="1050" dirty="0" err="1"/>
              <a:t>byrbwyll</a:t>
            </a:r>
            <a:r>
              <a:rPr lang="en-GB" sz="1050" dirty="0"/>
              <a:t> pan </a:t>
            </a:r>
            <a:r>
              <a:rPr lang="en-GB" sz="1050" dirty="0" err="1"/>
              <a:t>rydych</a:t>
            </a:r>
            <a:r>
              <a:rPr lang="en-GB" sz="1050" dirty="0"/>
              <a:t> </a:t>
            </a:r>
            <a:r>
              <a:rPr lang="en-GB" sz="1050" dirty="0" err="1"/>
              <a:t>chi’n</a:t>
            </a:r>
            <a:r>
              <a:rPr lang="en-GB" sz="1050" dirty="0"/>
              <a:t> </a:t>
            </a:r>
            <a:r>
              <a:rPr lang="en-GB" sz="1050" dirty="0" err="1"/>
              <a:t>flin</a:t>
            </a:r>
            <a:r>
              <a:rPr lang="en-GB" sz="1050" dirty="0"/>
              <a:t> a </a:t>
            </a:r>
            <a:r>
              <a:rPr lang="en-GB" sz="1050" dirty="0" err="1"/>
              <a:t>chrac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Trafod</a:t>
            </a:r>
            <a:r>
              <a:rPr lang="en-GB" sz="1050" dirty="0"/>
              <a:t> </a:t>
            </a:r>
            <a:r>
              <a:rPr lang="en-GB" sz="1050" dirty="0" err="1"/>
              <a:t>gwobrau</a:t>
            </a:r>
            <a:r>
              <a:rPr lang="en-GB" sz="1050" dirty="0"/>
              <a:t> a </a:t>
            </a:r>
            <a:r>
              <a:rPr lang="en-GB" sz="1050" dirty="0" err="1"/>
              <a:t>chanlyniadau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drylwyr</a:t>
            </a:r>
            <a:r>
              <a:rPr lang="en-GB" sz="1050" dirty="0"/>
              <a:t> </a:t>
            </a:r>
            <a:r>
              <a:rPr lang="en-GB" sz="1050" dirty="0" err="1"/>
              <a:t>cyn</a:t>
            </a:r>
            <a:r>
              <a:rPr lang="en-GB" sz="1050" dirty="0"/>
              <a:t> </a:t>
            </a:r>
            <a:r>
              <a:rPr lang="en-GB" sz="1050" dirty="0" err="1"/>
              <a:t>unrhyw</a:t>
            </a:r>
            <a:r>
              <a:rPr lang="en-GB" sz="1050" dirty="0"/>
              <a:t> </a:t>
            </a:r>
            <a:r>
              <a:rPr lang="en-GB" sz="1050" dirty="0" err="1"/>
              <a:t>ddigwyddiad</a:t>
            </a:r>
            <a:r>
              <a:rPr lang="en-GB" sz="1050" dirty="0"/>
              <a:t> </a:t>
            </a:r>
            <a:r>
              <a:rPr lang="en-GB" sz="1050" dirty="0" err="1"/>
              <a:t>os</a:t>
            </a:r>
            <a:r>
              <a:rPr lang="en-GB" sz="1050" dirty="0"/>
              <a:t> </a:t>
            </a:r>
            <a:r>
              <a:rPr lang="en-GB" sz="1050" dirty="0" err="1"/>
              <a:t>yw’n</a:t>
            </a:r>
            <a:r>
              <a:rPr lang="en-GB" sz="1050" dirty="0"/>
              <a:t> </a:t>
            </a:r>
            <a:r>
              <a:rPr lang="en-GB" sz="1050" dirty="0" err="1"/>
              <a:t>bosibl</a:t>
            </a:r>
            <a:endParaRPr lang="en-GB" sz="1050" dirty="0"/>
          </a:p>
          <a:p>
            <a:r>
              <a:rPr lang="en-GB" sz="1050" dirty="0"/>
              <a:t>• Bod ag </a:t>
            </a:r>
            <a:r>
              <a:rPr lang="en-GB" sz="1050" dirty="0" err="1"/>
              <a:t>ymagwedd</a:t>
            </a:r>
            <a:r>
              <a:rPr lang="en-GB" sz="1050" dirty="0"/>
              <a:t> </a:t>
            </a:r>
            <a:r>
              <a:rPr lang="en-GB" sz="1050" dirty="0" err="1"/>
              <a:t>gyson</a:t>
            </a:r>
            <a:r>
              <a:rPr lang="en-GB" sz="1050" dirty="0"/>
              <a:t> a </a:t>
            </a:r>
            <a:r>
              <a:rPr lang="en-GB" sz="1050" dirty="0" err="1"/>
              <a:t>theg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Cymryd</a:t>
            </a:r>
            <a:r>
              <a:rPr lang="en-GB" sz="1050" dirty="0"/>
              <a:t> </a:t>
            </a:r>
            <a:r>
              <a:rPr lang="en-GB" sz="1050" dirty="0" err="1"/>
              <a:t>amser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wrando</a:t>
            </a:r>
            <a:r>
              <a:rPr lang="en-GB" sz="1050" dirty="0"/>
              <a:t> go </a:t>
            </a:r>
            <a:r>
              <a:rPr lang="en-GB" sz="1050" dirty="0" err="1"/>
              <a:t>iawn</a:t>
            </a:r>
            <a:r>
              <a:rPr lang="en-GB" sz="1050" dirty="0"/>
              <a:t> a </a:t>
            </a:r>
            <a:r>
              <a:rPr lang="en-GB" sz="1050" dirty="0" err="1"/>
              <a:t>datblygu</a:t>
            </a:r>
            <a:r>
              <a:rPr lang="en-GB" sz="1050" dirty="0"/>
              <a:t> </a:t>
            </a:r>
            <a:r>
              <a:rPr lang="en-GB" sz="1050" dirty="0" err="1"/>
              <a:t>dealltwriaeth</a:t>
            </a:r>
            <a:r>
              <a:rPr lang="en-GB" sz="1050" dirty="0"/>
              <a:t> o </a:t>
            </a:r>
            <a:r>
              <a:rPr lang="en-GB" sz="1050" dirty="0" err="1"/>
              <a:t>deimladau</a:t>
            </a:r>
            <a:r>
              <a:rPr lang="en-GB" sz="1050" dirty="0"/>
              <a:t> ac </a:t>
            </a:r>
            <a:r>
              <a:rPr lang="en-GB" sz="1050" dirty="0" err="1"/>
              <a:t>emosiynau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Esbonio</a:t>
            </a:r>
            <a:r>
              <a:rPr lang="en-GB" sz="1050" dirty="0"/>
              <a:t> </a:t>
            </a:r>
            <a:r>
              <a:rPr lang="en-GB" sz="1050" dirty="0" err="1"/>
              <a:t>eich</a:t>
            </a:r>
            <a:r>
              <a:rPr lang="en-GB" sz="1050" dirty="0"/>
              <a:t> </a:t>
            </a:r>
            <a:r>
              <a:rPr lang="en-GB" sz="1050" dirty="0" err="1"/>
              <a:t>teimladau’n</a:t>
            </a:r>
            <a:r>
              <a:rPr lang="en-GB" sz="1050" dirty="0"/>
              <a:t> </a:t>
            </a:r>
            <a:r>
              <a:rPr lang="en-GB" sz="1050" dirty="0" err="1"/>
              <a:t>drylwyr</a:t>
            </a:r>
            <a:r>
              <a:rPr lang="en-GB" sz="1050" dirty="0"/>
              <a:t> </a:t>
            </a:r>
          </a:p>
          <a:p>
            <a:r>
              <a:rPr lang="en-GB" sz="1050" dirty="0"/>
              <a:t>• Bod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gyson</a:t>
            </a:r>
            <a:r>
              <a:rPr lang="en-GB" sz="1050" dirty="0"/>
              <a:t> o ran </a:t>
            </a:r>
            <a:r>
              <a:rPr lang="en-GB" sz="1050" dirty="0" err="1"/>
              <a:t>disgwyliadau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Cymryd</a:t>
            </a:r>
            <a:r>
              <a:rPr lang="en-GB" sz="1050" dirty="0"/>
              <a:t> </a:t>
            </a:r>
            <a:r>
              <a:rPr lang="en-GB" sz="1050" dirty="0" err="1"/>
              <a:t>rhan</a:t>
            </a:r>
            <a:r>
              <a:rPr lang="en-GB" sz="1050" dirty="0"/>
              <a:t> </a:t>
            </a:r>
            <a:r>
              <a:rPr lang="en-GB" sz="1050" dirty="0" err="1"/>
              <a:t>mewn</a:t>
            </a:r>
            <a:r>
              <a:rPr lang="en-GB" sz="1050" dirty="0"/>
              <a:t> </a:t>
            </a:r>
            <a:r>
              <a:rPr lang="en-GB" sz="1050" dirty="0" err="1"/>
              <a:t>gweithgareddau</a:t>
            </a:r>
            <a:r>
              <a:rPr lang="en-GB" sz="1050" dirty="0"/>
              <a:t> </a:t>
            </a:r>
            <a:r>
              <a:rPr lang="en-GB" sz="1050" dirty="0" err="1"/>
              <a:t>llawn</a:t>
            </a:r>
            <a:r>
              <a:rPr lang="en-GB" sz="1050" dirty="0"/>
              <a:t> </a:t>
            </a:r>
            <a:r>
              <a:rPr lang="en-GB" sz="1050" dirty="0" err="1"/>
              <a:t>mwynhad</a:t>
            </a:r>
            <a:r>
              <a:rPr lang="en-GB" sz="1050" dirty="0"/>
              <a:t> </a:t>
            </a:r>
            <a:r>
              <a:rPr lang="en-GB" sz="1050" dirty="0" err="1"/>
              <a:t>gyda’ch</a:t>
            </a:r>
            <a:r>
              <a:rPr lang="en-GB" sz="1050" dirty="0"/>
              <a:t> </a:t>
            </a:r>
            <a:r>
              <a:rPr lang="en-GB" sz="1050" dirty="0" err="1"/>
              <a:t>gilydd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Drwy</a:t>
            </a:r>
            <a:r>
              <a:rPr lang="en-GB" sz="1050" dirty="0"/>
              <a:t> </a:t>
            </a:r>
            <a:r>
              <a:rPr lang="en-GB" sz="1050" dirty="0" err="1"/>
              <a:t>gefnogi</a:t>
            </a:r>
            <a:r>
              <a:rPr lang="en-GB" sz="1050" dirty="0"/>
              <a:t> </a:t>
            </a:r>
            <a:r>
              <a:rPr lang="en-GB" sz="1050" dirty="0" err="1"/>
              <a:t>newidiadau</a:t>
            </a:r>
            <a:r>
              <a:rPr lang="en-GB" sz="1050" dirty="0"/>
              <a:t> </a:t>
            </a:r>
            <a:r>
              <a:rPr lang="en-GB" sz="1050" dirty="0" err="1"/>
              <a:t>cadarnhaol</a:t>
            </a:r>
            <a:r>
              <a:rPr lang="en-GB" sz="1050" dirty="0"/>
              <a:t> </a:t>
            </a:r>
            <a:r>
              <a:rPr lang="en-GB" sz="1050" dirty="0" err="1"/>
              <a:t>mewn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a </a:t>
            </a:r>
            <a:r>
              <a:rPr lang="en-GB" sz="1050" dirty="0" err="1"/>
              <a:t>dysgu</a:t>
            </a:r>
            <a:r>
              <a:rPr lang="en-GB" sz="1050" dirty="0"/>
              <a:t> o </a:t>
            </a:r>
            <a:r>
              <a:rPr lang="en-GB" sz="1050" dirty="0" err="1"/>
              <a:t>brofiadau</a:t>
            </a:r>
            <a:r>
              <a:rPr lang="en-GB" sz="1050" dirty="0"/>
              <a:t> </a:t>
            </a:r>
            <a:r>
              <a:rPr lang="en-GB" sz="1050" dirty="0" err="1"/>
              <a:t>negyddol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Gwrando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</a:t>
            </a:r>
            <a:r>
              <a:rPr lang="en-GB" sz="1050" dirty="0" err="1"/>
              <a:t>safbwyntiau</a:t>
            </a:r>
            <a:r>
              <a:rPr lang="en-GB" sz="1050" dirty="0"/>
              <a:t> a barn plant a </a:t>
            </a:r>
            <a:r>
              <a:rPr lang="en-GB" sz="1050" dirty="0" err="1"/>
              <a:t>gwerthfawrogi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hunigoliaeth</a:t>
            </a:r>
            <a:r>
              <a:rPr lang="en-GB" sz="1050" dirty="0"/>
              <a:t> </a:t>
            </a:r>
          </a:p>
          <a:p>
            <a:r>
              <a:rPr lang="en-GB" sz="1050" dirty="0"/>
              <a:t>• Bod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barod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gyfaddawdu</a:t>
            </a:r>
            <a:r>
              <a:rPr lang="en-GB" sz="1050" dirty="0"/>
              <a:t> a </a:t>
            </a:r>
            <a:r>
              <a:rPr lang="en-GB" sz="1050" dirty="0" err="1"/>
              <a:t>chydnabod</a:t>
            </a:r>
            <a:r>
              <a:rPr lang="en-GB" sz="1050" dirty="0"/>
              <a:t> </a:t>
            </a:r>
            <a:r>
              <a:rPr lang="en-GB" sz="1050" dirty="0" err="1"/>
              <a:t>camsyniadau</a:t>
            </a:r>
            <a:endParaRPr lang="en-GB" sz="1050" dirty="0"/>
          </a:p>
          <a:p>
            <a:r>
              <a:rPr lang="en-GB" sz="1050" dirty="0" err="1"/>
              <a:t>Nid</a:t>
            </a:r>
            <a:r>
              <a:rPr lang="en-GB" sz="1050" dirty="0"/>
              <a:t> </a:t>
            </a:r>
            <a:r>
              <a:rPr lang="en-GB" sz="1050" dirty="0" err="1"/>
              <a:t>yw’r</a:t>
            </a:r>
            <a:r>
              <a:rPr lang="en-GB" sz="1050" dirty="0"/>
              <a:t> </a:t>
            </a:r>
            <a:r>
              <a:rPr lang="en-GB" sz="1050" dirty="0" err="1"/>
              <a:t>rhestr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gynhwysfawr</a:t>
            </a:r>
            <a:r>
              <a:rPr lang="en-GB" sz="1050" dirty="0"/>
              <a:t>.</a:t>
            </a:r>
          </a:p>
          <a:p>
            <a:r>
              <a:rPr lang="en-GB" sz="1050" dirty="0" err="1"/>
              <a:t>Rhowch</a:t>
            </a:r>
            <a:r>
              <a:rPr lang="en-GB" sz="1050" dirty="0"/>
              <a:t> </a:t>
            </a:r>
            <a:r>
              <a:rPr lang="en-GB" sz="1050" dirty="0" err="1"/>
              <a:t>farciau</a:t>
            </a:r>
            <a:r>
              <a:rPr lang="en-GB" sz="1050" dirty="0"/>
              <a:t> am </a:t>
            </a:r>
            <a:r>
              <a:rPr lang="en-GB" sz="1050" dirty="0" err="1"/>
              <a:t>unrhyw</a:t>
            </a:r>
            <a:r>
              <a:rPr lang="en-GB" sz="1050" dirty="0"/>
              <a:t> </a:t>
            </a:r>
            <a:r>
              <a:rPr lang="en-GB" sz="1050" dirty="0" err="1"/>
              <a:t>ateb</a:t>
            </a:r>
            <a:r>
              <a:rPr lang="en-GB" sz="1050" dirty="0"/>
              <a:t> </a:t>
            </a:r>
            <a:r>
              <a:rPr lang="en-GB" sz="1050" dirty="0" err="1"/>
              <a:t>perthnasol</a:t>
            </a:r>
            <a:r>
              <a:rPr lang="en-GB" sz="1050" dirty="0"/>
              <a:t> </a:t>
            </a:r>
            <a:r>
              <a:rPr lang="en-GB" sz="1050" dirty="0" err="1"/>
              <a:t>arall</a:t>
            </a:r>
            <a:r>
              <a:rPr lang="en-GB" sz="1050" dirty="0"/>
              <a:t>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C19B20F-EB05-4BC7-874E-01DE928181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46" y="1068967"/>
            <a:ext cx="5286705" cy="178385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AD703C5-2FD3-4529-812F-FBBE99A42294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Crynhowch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Dewiswch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chyflwynwch</a:t>
            </a:r>
            <a:r>
              <a:rPr lang="en-GB" sz="1400" dirty="0">
                <a:solidFill>
                  <a:srgbClr val="0070C0"/>
                </a:solidFill>
              </a:rPr>
              <a:t> y </a:t>
            </a:r>
            <a:r>
              <a:rPr lang="en-GB" sz="1400" dirty="0" err="1">
                <a:solidFill>
                  <a:srgbClr val="0070C0"/>
                </a:solidFill>
              </a:rPr>
              <a:t>prif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bwyntiau</a:t>
            </a:r>
            <a:r>
              <a:rPr lang="en-GB" sz="1400" dirty="0">
                <a:solidFill>
                  <a:srgbClr val="0070C0"/>
                </a:solidFill>
              </a:rPr>
              <a:t> (</a:t>
            </a:r>
            <a:r>
              <a:rPr lang="en-GB" sz="1400" dirty="0" err="1">
                <a:solidFill>
                  <a:srgbClr val="0070C0"/>
                </a:solidFill>
              </a:rPr>
              <a:t>heb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fanylion</a:t>
            </a:r>
            <a:r>
              <a:rPr lang="en-GB" sz="1400" dirty="0">
                <a:solidFill>
                  <a:srgbClr val="0070C0"/>
                </a:solidFill>
              </a:rPr>
              <a:t>)  </a:t>
            </a:r>
          </a:p>
        </p:txBody>
      </p:sp>
    </p:spTree>
    <p:extLst>
      <p:ext uri="{BB962C8B-B14F-4D97-AF65-F5344CB8AC3E}">
        <p14:creationId xmlns:p14="http://schemas.microsoft.com/office/powerpoint/2010/main" val="3960675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04B9E61-8F4D-F04B-83C4-94493D6321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47"/>
          <a:stretch/>
        </p:blipFill>
        <p:spPr>
          <a:xfrm>
            <a:off x="434410" y="1003689"/>
            <a:ext cx="5167603" cy="37767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029597-4A7C-0D40-90BB-09E960340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230" y="4782207"/>
            <a:ext cx="5618906" cy="17146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A0C93A6-6378-44B3-9FDC-B358EE372368}"/>
              </a:ext>
            </a:extLst>
          </p:cNvPr>
          <p:cNvSpPr txBox="1"/>
          <p:nvPr/>
        </p:nvSpPr>
        <p:spPr>
          <a:xfrm>
            <a:off x="7997511" y="1474619"/>
            <a:ext cx="3462224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endParaRPr lang="en-US" sz="800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8 marc am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am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grynodeb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rhagorol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sut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gall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gweithredoedd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ac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agweddau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cadarnhaol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effeithio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ymddygiad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plant. Mae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glir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bwyntiau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wedi'u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crynhoi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sy'n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drylwyr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bwyntiau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allweddol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8 marc 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8EFC9E7E-9DDF-4656-925B-2CE181217A68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4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C88B3E18-BEE6-48FD-B2EF-99F03AF5BB16}"/>
              </a:ext>
            </a:extLst>
          </p:cNvPr>
          <p:cNvSpPr/>
          <p:nvPr/>
        </p:nvSpPr>
        <p:spPr>
          <a:xfrm>
            <a:off x="7672388" y="1114437"/>
            <a:ext cx="4134026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031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A949D3C1-432A-451B-A52E-0FBF100C1B67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5 (a)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740E49-8A8E-438E-A488-99D21B7ECF6B}"/>
              </a:ext>
            </a:extLst>
          </p:cNvPr>
          <p:cNvSpPr txBox="1"/>
          <p:nvPr/>
        </p:nvSpPr>
        <p:spPr>
          <a:xfrm>
            <a:off x="282575" y="3259718"/>
            <a:ext cx="5370787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hyd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at </a:t>
            </a:r>
            <a:r>
              <a:rPr lang="en-GB" sz="1050" b="1" i="0" u="none" strike="noStrike" baseline="0" dirty="0">
                <a:solidFill>
                  <a:srgbClr val="000000"/>
                </a:solidFill>
                <a:latin typeface="ArialMT"/>
              </a:rPr>
              <a:t>4 marc. </a:t>
            </a: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0 marc am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ymateb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nad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yw’n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haeddu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ennill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marciau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1-2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farc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am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esboniad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sylfaenol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gwybodaeth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ddamcaniaethol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gyfyngedig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o ‘The Strange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Situtation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’ </a:t>
            </a: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3-4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farc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am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esboniad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da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rhywfaint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wybodaeth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endParaRPr lang="en-GB" sz="1050" b="0" i="0" u="none" strike="noStrike" baseline="0" dirty="0">
              <a:solidFill>
                <a:srgbClr val="000000"/>
              </a:solidFill>
              <a:latin typeface="ArialMT"/>
            </a:endParaRP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ddamcaniaethol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o ‘The Strange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Situtation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’ </a:t>
            </a: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hyd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at 2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farc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am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ddeall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arbrawf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unig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 </a:t>
            </a:r>
          </a:p>
          <a:p>
            <a:pPr algn="l"/>
            <a:endParaRPr lang="en-GB" sz="1050" b="0" i="0" u="none" strike="noStrike" baseline="0" dirty="0">
              <a:solidFill>
                <a:srgbClr val="000000"/>
              </a:solidFill>
              <a:latin typeface="ArialMT"/>
            </a:endParaRP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Gall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ateb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gyfeirio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at: 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Gweithdrefn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safonedig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yw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‘The Strange Situation’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ddyfeisiwyd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gan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Mary Ainsworth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y 1970au. 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Y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weithdrefn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yw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arsylwi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diogeledd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mewn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plant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nghyd-destun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perthnasoedd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rhai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gofal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 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Mae’n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gymwys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fabanod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rhwng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naw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18 mis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oed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Mae’r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weithdrefn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ymwneud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chyfres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wyth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cyfnod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para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tua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3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munud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un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e.e.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lle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mae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mam,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plentyn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dieithryn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cael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cyflwyno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,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gwahanu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a’u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haduno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Dyfeisiodd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y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seicolegydd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Mary Ainsworth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dechneg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asesu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h.y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o’r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enw’r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Strange Situation Classification (SSC) / er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mwyn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archwilio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sut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gallai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wahaniaethu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rhwng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plant.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Ymchwiliwyd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ddiogeledd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mewn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plant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bach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blwydd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ddwy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flwydd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oed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gan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ddefnyddio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dilyniant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digwyddiadau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‘the Strange Situation’.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B31287-195D-4F9B-A74F-45827CF9229C}"/>
              </a:ext>
            </a:extLst>
          </p:cNvPr>
          <p:cNvSpPr txBox="1"/>
          <p:nvPr/>
        </p:nvSpPr>
        <p:spPr>
          <a:xfrm>
            <a:off x="5936957" y="1023877"/>
            <a:ext cx="3123916" cy="5709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Bwriad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y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weithdrefn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oedd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pennu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natur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ymddygiad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ac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arddulliau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Datblygodd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Ainsworth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weithdrefn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arbrofol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er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mwyn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arsylwi’r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amrywiaeth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ffurfiau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oedd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cael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rhwng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mamau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babanod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  <a:endParaRPr lang="en-GB" sz="1050" dirty="0"/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arbrawf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cael</a:t>
            </a:r>
            <a:r>
              <a:rPr lang="en-GB" sz="1050" dirty="0"/>
              <a:t> </a:t>
            </a:r>
            <a:r>
              <a:rPr lang="en-GB" sz="1050" dirty="0" err="1"/>
              <a:t>ei</a:t>
            </a:r>
            <a:r>
              <a:rPr lang="en-GB" sz="1050" dirty="0"/>
              <a:t> </a:t>
            </a:r>
            <a:r>
              <a:rPr lang="en-GB" sz="1050" dirty="0" err="1"/>
              <a:t>osod</a:t>
            </a:r>
            <a:r>
              <a:rPr lang="en-GB" sz="1050" dirty="0"/>
              <a:t> </a:t>
            </a:r>
            <a:r>
              <a:rPr lang="en-GB" sz="1050" dirty="0" err="1"/>
              <a:t>mewn</a:t>
            </a:r>
            <a:r>
              <a:rPr lang="en-GB" sz="1050" dirty="0"/>
              <a:t> </a:t>
            </a:r>
            <a:r>
              <a:rPr lang="en-GB" sz="1050" dirty="0" err="1"/>
              <a:t>ystafell</a:t>
            </a:r>
            <a:r>
              <a:rPr lang="en-GB" sz="1050" dirty="0"/>
              <a:t> </a:t>
            </a:r>
            <a:r>
              <a:rPr lang="en-GB" sz="1050" dirty="0" err="1"/>
              <a:t>fach</a:t>
            </a:r>
            <a:r>
              <a:rPr lang="en-GB" sz="1050" dirty="0"/>
              <a:t> </a:t>
            </a:r>
            <a:r>
              <a:rPr lang="en-GB" sz="1050" dirty="0" err="1"/>
              <a:t>gyda</a:t>
            </a:r>
            <a:r>
              <a:rPr lang="en-GB" sz="1050" dirty="0"/>
              <a:t> </a:t>
            </a:r>
            <a:r>
              <a:rPr lang="en-GB" sz="1050" dirty="0" err="1"/>
              <a:t>gwydr</a:t>
            </a:r>
            <a:r>
              <a:rPr lang="en-GB" sz="1050" dirty="0"/>
              <a:t> un </a:t>
            </a:r>
            <a:r>
              <a:rPr lang="en-GB" sz="1050" dirty="0" err="1"/>
              <a:t>ffordd</a:t>
            </a:r>
            <a:r>
              <a:rPr lang="en-GB" sz="1050" dirty="0"/>
              <a:t> </a:t>
            </a:r>
            <a:r>
              <a:rPr lang="en-GB" sz="1050" dirty="0" err="1"/>
              <a:t>fel</a:t>
            </a:r>
            <a:r>
              <a:rPr lang="en-GB" sz="1050" dirty="0"/>
              <a:t> bod </a:t>
            </a:r>
            <a:r>
              <a:rPr lang="en-GB" sz="1050" dirty="0" err="1"/>
              <a:t>modd</a:t>
            </a:r>
            <a:r>
              <a:rPr lang="en-GB" sz="1050" dirty="0"/>
              <a:t> </a:t>
            </a:r>
            <a:r>
              <a:rPr lang="en-GB" sz="1050" dirty="0" err="1"/>
              <a:t>arsylwi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y </a:t>
            </a:r>
            <a:r>
              <a:rPr lang="en-GB" sz="1050" dirty="0" err="1"/>
              <a:t>baban</a:t>
            </a:r>
            <a:r>
              <a:rPr lang="en-GB" sz="1050" dirty="0"/>
              <a:t>.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Roedd</a:t>
            </a:r>
            <a:r>
              <a:rPr lang="en-GB" sz="1050" dirty="0"/>
              <a:t> y </a:t>
            </a:r>
            <a:r>
              <a:rPr lang="en-GB" sz="1050" dirty="0" err="1"/>
              <a:t>babanod</a:t>
            </a:r>
            <a:r>
              <a:rPr lang="en-GB" sz="1050" dirty="0"/>
              <a:t> </a:t>
            </a:r>
            <a:r>
              <a:rPr lang="en-GB" sz="1050" dirty="0" err="1"/>
              <a:t>rhwng</a:t>
            </a:r>
            <a:r>
              <a:rPr lang="en-GB" sz="1050" dirty="0"/>
              <a:t> 12 a 18 mis </a:t>
            </a:r>
            <a:r>
              <a:rPr lang="en-GB" sz="1050" dirty="0" err="1"/>
              <a:t>oed</a:t>
            </a:r>
            <a:r>
              <a:rPr lang="en-GB" sz="1050" dirty="0"/>
              <a:t>. </a:t>
            </a:r>
            <a:r>
              <a:rPr lang="en-GB" sz="1050" dirty="0" err="1"/>
              <a:t>Roedd</a:t>
            </a:r>
            <a:r>
              <a:rPr lang="en-GB" sz="1050" dirty="0"/>
              <a:t> y </a:t>
            </a:r>
            <a:r>
              <a:rPr lang="en-GB" sz="1050" dirty="0" err="1"/>
              <a:t>sampl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cynnwys</a:t>
            </a:r>
            <a:r>
              <a:rPr lang="en-GB" sz="1050" dirty="0"/>
              <a:t> 100 o </a:t>
            </a:r>
            <a:r>
              <a:rPr lang="en-GB" sz="1050" dirty="0" err="1"/>
              <a:t>deuluoedd</a:t>
            </a:r>
            <a:r>
              <a:rPr lang="en-GB" sz="1050" dirty="0"/>
              <a:t> </a:t>
            </a:r>
          </a:p>
          <a:p>
            <a:pPr algn="l"/>
            <a:r>
              <a:rPr lang="en-GB" sz="1050" dirty="0" err="1"/>
              <a:t>dosbarth</a:t>
            </a:r>
            <a:r>
              <a:rPr lang="en-GB" sz="1050" dirty="0"/>
              <a:t> </a:t>
            </a:r>
            <a:r>
              <a:rPr lang="en-GB" sz="1050" dirty="0" err="1"/>
              <a:t>canol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America.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Cafodd</a:t>
            </a:r>
            <a:r>
              <a:rPr lang="en-GB" sz="1050" dirty="0"/>
              <a:t> y </a:t>
            </a:r>
            <a:r>
              <a:rPr lang="en-GB" sz="1050" dirty="0" err="1"/>
              <a:t>weithdrefn</a:t>
            </a:r>
            <a:r>
              <a:rPr lang="en-GB" sz="1050" dirty="0"/>
              <a:t>, </a:t>
            </a:r>
            <a:r>
              <a:rPr lang="en-GB" sz="1050" dirty="0" err="1"/>
              <a:t>o’r</a:t>
            </a:r>
            <a:r>
              <a:rPr lang="en-GB" sz="1050" dirty="0"/>
              <a:t> </a:t>
            </a:r>
            <a:r>
              <a:rPr lang="en-GB" sz="1050" dirty="0" err="1"/>
              <a:t>enw</a:t>
            </a:r>
            <a:r>
              <a:rPr lang="en-GB" sz="1050" dirty="0"/>
              <a:t> ‘The Strange Situation’ </a:t>
            </a:r>
            <a:r>
              <a:rPr lang="en-GB" sz="1050" dirty="0" err="1"/>
              <a:t>ei</a:t>
            </a:r>
            <a:r>
              <a:rPr lang="en-GB" sz="1050" dirty="0"/>
              <a:t> </a:t>
            </a:r>
            <a:r>
              <a:rPr lang="en-GB" sz="1050" dirty="0" err="1"/>
              <a:t>chynnal</a:t>
            </a:r>
            <a:r>
              <a:rPr lang="en-GB" sz="1050" dirty="0"/>
              <a:t> </a:t>
            </a:r>
            <a:r>
              <a:rPr lang="en-GB" sz="1050" dirty="0" err="1"/>
              <a:t>drwy</a:t>
            </a:r>
            <a:r>
              <a:rPr lang="en-GB" sz="1050" dirty="0"/>
              <a:t> </a:t>
            </a:r>
            <a:r>
              <a:rPr lang="en-GB" sz="1050" dirty="0" err="1"/>
              <a:t>arsylwi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y </a:t>
            </a:r>
          </a:p>
          <a:p>
            <a:pPr algn="l"/>
            <a:r>
              <a:rPr lang="en-GB" sz="1050" dirty="0" err="1"/>
              <a:t>baban</a:t>
            </a:r>
            <a:r>
              <a:rPr lang="en-GB" sz="1050" dirty="0"/>
              <a:t> 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Roedd</a:t>
            </a:r>
            <a:r>
              <a:rPr lang="en-GB" sz="1050" dirty="0"/>
              <a:t> y </a:t>
            </a:r>
            <a:r>
              <a:rPr lang="en-GB" sz="1050" dirty="0" err="1"/>
              <a:t>gyfres</a:t>
            </a:r>
            <a:r>
              <a:rPr lang="en-GB" sz="1050" dirty="0"/>
              <a:t> o 8 </a:t>
            </a:r>
            <a:r>
              <a:rPr lang="en-GB" sz="1050" dirty="0" err="1"/>
              <a:t>cyfnod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para </a:t>
            </a:r>
            <a:r>
              <a:rPr lang="en-GB" sz="1050" dirty="0" err="1"/>
              <a:t>tua</a:t>
            </a:r>
            <a:r>
              <a:rPr lang="en-GB" sz="1050" dirty="0"/>
              <a:t> 3 </a:t>
            </a:r>
            <a:r>
              <a:rPr lang="en-GB" sz="1050" dirty="0" err="1"/>
              <a:t>munud</a:t>
            </a:r>
            <a:r>
              <a:rPr lang="en-GB" sz="1050" dirty="0"/>
              <a:t> </a:t>
            </a:r>
            <a:r>
              <a:rPr lang="en-GB" sz="1050" dirty="0" err="1"/>
              <a:t>yr</a:t>
            </a:r>
            <a:r>
              <a:rPr lang="en-GB" sz="1050" dirty="0"/>
              <a:t> un </a:t>
            </a:r>
            <a:r>
              <a:rPr lang="en-GB" sz="1050" dirty="0" err="1"/>
              <a:t>e.e.</a:t>
            </a:r>
            <a:r>
              <a:rPr lang="en-GB" sz="1050" dirty="0"/>
              <a:t> Y fam </a:t>
            </a:r>
            <a:r>
              <a:rPr lang="en-GB" sz="1050" dirty="0" err="1"/>
              <a:t>a’r</a:t>
            </a:r>
            <a:r>
              <a:rPr lang="en-GB" sz="1050" dirty="0"/>
              <a:t> </a:t>
            </a:r>
            <a:r>
              <a:rPr lang="en-GB" sz="1050" dirty="0" err="1"/>
              <a:t>baban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pennau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hunain</a:t>
            </a:r>
            <a:r>
              <a:rPr lang="en-GB" sz="1050" dirty="0"/>
              <a:t> / </a:t>
            </a:r>
            <a:r>
              <a:rPr lang="en-GB" sz="1050" dirty="0" err="1"/>
              <a:t>mae</a:t>
            </a:r>
            <a:r>
              <a:rPr lang="en-GB" sz="1050" dirty="0"/>
              <a:t> </a:t>
            </a:r>
            <a:r>
              <a:rPr lang="en-GB" sz="1050" dirty="0" err="1"/>
              <a:t>dieithryn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ymuno</a:t>
            </a:r>
            <a:r>
              <a:rPr lang="en-GB" sz="1050" dirty="0"/>
              <a:t> </a:t>
            </a:r>
            <a:r>
              <a:rPr lang="en-GB" sz="1050" dirty="0" err="1"/>
              <a:t>â’r</a:t>
            </a:r>
            <a:r>
              <a:rPr lang="en-GB" sz="1050" dirty="0"/>
              <a:t> fam </a:t>
            </a:r>
            <a:r>
              <a:rPr lang="en-GB" sz="1050" dirty="0" err="1"/>
              <a:t>a’r</a:t>
            </a:r>
            <a:r>
              <a:rPr lang="en-GB" sz="1050" dirty="0"/>
              <a:t> </a:t>
            </a:r>
            <a:r>
              <a:rPr lang="en-GB" sz="1050" dirty="0" err="1"/>
              <a:t>baban</a:t>
            </a:r>
            <a:r>
              <a:rPr lang="en-GB" sz="1050" dirty="0"/>
              <a:t> / </a:t>
            </a:r>
            <a:r>
              <a:rPr lang="en-GB" sz="1050" dirty="0" err="1"/>
              <a:t>mae’r</a:t>
            </a:r>
            <a:r>
              <a:rPr lang="en-GB" sz="1050" dirty="0"/>
              <a:t> fam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gadael</a:t>
            </a:r>
            <a:r>
              <a:rPr lang="en-GB" sz="1050" dirty="0"/>
              <a:t> y </a:t>
            </a:r>
            <a:r>
              <a:rPr lang="en-GB" sz="1050" dirty="0" err="1"/>
              <a:t>baban</a:t>
            </a:r>
            <a:r>
              <a:rPr lang="en-GB" sz="1050" dirty="0"/>
              <a:t> </a:t>
            </a:r>
            <a:r>
              <a:rPr lang="en-GB" sz="1050" dirty="0" err="1"/>
              <a:t>a’r</a:t>
            </a:r>
            <a:r>
              <a:rPr lang="en-GB" sz="1050" dirty="0"/>
              <a:t> </a:t>
            </a:r>
          </a:p>
          <a:p>
            <a:pPr algn="l"/>
            <a:r>
              <a:rPr lang="en-GB" sz="1050" dirty="0" err="1"/>
              <a:t>dieithryn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pennau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hunain</a:t>
            </a:r>
            <a:r>
              <a:rPr lang="en-GB" sz="1050" dirty="0"/>
              <a:t> / </a:t>
            </a:r>
            <a:r>
              <a:rPr lang="en-GB" sz="1050" dirty="0" err="1"/>
              <a:t>mae’r</a:t>
            </a:r>
            <a:r>
              <a:rPr lang="en-GB" sz="1050" dirty="0"/>
              <a:t> fam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dychwelyd</a:t>
            </a:r>
            <a:r>
              <a:rPr lang="en-GB" sz="1050" dirty="0"/>
              <a:t> ac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dieithryn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gadael</a:t>
            </a:r>
            <a:r>
              <a:rPr lang="en-GB" sz="1050" dirty="0"/>
              <a:t> / </a:t>
            </a:r>
            <a:r>
              <a:rPr lang="en-GB" sz="1050" dirty="0" err="1"/>
              <a:t>mae’r</a:t>
            </a:r>
            <a:r>
              <a:rPr lang="en-GB" sz="1050" dirty="0"/>
              <a:t> fam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gadael</a:t>
            </a:r>
            <a:r>
              <a:rPr lang="en-GB" sz="1050" dirty="0"/>
              <a:t>;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baban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cael</a:t>
            </a:r>
            <a:r>
              <a:rPr lang="en-GB" sz="1050" dirty="0"/>
              <a:t> </a:t>
            </a:r>
            <a:r>
              <a:rPr lang="en-GB" sz="1050" dirty="0" err="1"/>
              <a:t>ei</a:t>
            </a:r>
            <a:r>
              <a:rPr lang="en-GB" sz="1050" dirty="0"/>
              <a:t> </a:t>
            </a:r>
            <a:r>
              <a:rPr lang="en-GB" sz="1050" dirty="0" err="1"/>
              <a:t>adael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</a:t>
            </a:r>
            <a:r>
              <a:rPr lang="en-GB" sz="1050" dirty="0" err="1"/>
              <a:t>ei</a:t>
            </a:r>
            <a:r>
              <a:rPr lang="en-GB" sz="1050" dirty="0"/>
              <a:t> ben </a:t>
            </a:r>
            <a:r>
              <a:rPr lang="en-GB" sz="1050" dirty="0" err="1"/>
              <a:t>ei</a:t>
            </a:r>
            <a:r>
              <a:rPr lang="en-GB" sz="1050" dirty="0"/>
              <a:t> </a:t>
            </a:r>
            <a:r>
              <a:rPr lang="en-GB" sz="1050" dirty="0" err="1"/>
              <a:t>hun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llwyr</a:t>
            </a:r>
            <a:r>
              <a:rPr lang="en-GB" sz="1050" dirty="0"/>
              <a:t> /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dieithryn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dychwelyd</a:t>
            </a:r>
            <a:r>
              <a:rPr lang="en-GB" sz="1050" dirty="0"/>
              <a:t> / </a:t>
            </a:r>
            <a:r>
              <a:rPr lang="en-GB" sz="1050" dirty="0" err="1"/>
              <a:t>mae’r</a:t>
            </a:r>
            <a:r>
              <a:rPr lang="en-GB" sz="1050" dirty="0"/>
              <a:t> fam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dychwelyd</a:t>
            </a:r>
            <a:r>
              <a:rPr lang="en-GB" sz="1050" dirty="0"/>
              <a:t> ac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dieithryn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gadael</a:t>
            </a:r>
            <a:endParaRPr lang="en-GB" sz="1050" dirty="0"/>
          </a:p>
          <a:p>
            <a:pPr algn="l"/>
            <a:endParaRPr lang="en-GB" sz="400" dirty="0"/>
          </a:p>
          <a:p>
            <a:pPr algn="l"/>
            <a:r>
              <a:rPr lang="en-GB" sz="1050" dirty="0" err="1"/>
              <a:t>Gwybodaeth</a:t>
            </a:r>
            <a:r>
              <a:rPr lang="en-GB" sz="1050" dirty="0"/>
              <a:t> </a:t>
            </a:r>
            <a:r>
              <a:rPr lang="en-GB" sz="1050" dirty="0" err="1"/>
              <a:t>ddamcaniaethol</a:t>
            </a:r>
            <a:endParaRPr lang="en-GB" sz="1050" dirty="0"/>
          </a:p>
          <a:p>
            <a:pPr algn="l"/>
            <a:endParaRPr lang="en-GB" sz="400" dirty="0"/>
          </a:p>
          <a:p>
            <a:pPr algn="l"/>
            <a:r>
              <a:rPr lang="en-GB" sz="1050" dirty="0" err="1"/>
              <a:t>Nodweddion</a:t>
            </a:r>
            <a:r>
              <a:rPr lang="en-GB" sz="1050" dirty="0"/>
              <a:t> </a:t>
            </a:r>
            <a:r>
              <a:rPr lang="en-GB" sz="1050" dirty="0" err="1"/>
              <a:t>ymlyniad</a:t>
            </a:r>
            <a:r>
              <a:rPr lang="en-GB" sz="1050" dirty="0"/>
              <a:t> </a:t>
            </a:r>
            <a:r>
              <a:rPr lang="en-GB" sz="1050" dirty="0" err="1"/>
              <a:t>sicr</a:t>
            </a:r>
            <a:r>
              <a:rPr lang="en-GB" sz="1050" dirty="0"/>
              <a:t>: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Profi</a:t>
            </a:r>
            <a:r>
              <a:rPr lang="en-GB" sz="1050" dirty="0"/>
              <a:t> </a:t>
            </a:r>
            <a:r>
              <a:rPr lang="en-GB" sz="1050" dirty="0" err="1"/>
              <a:t>gorbryder</a:t>
            </a:r>
            <a:r>
              <a:rPr lang="en-GB" sz="1050" dirty="0"/>
              <a:t> </a:t>
            </a:r>
            <a:r>
              <a:rPr lang="en-GB" sz="1050" dirty="0" err="1"/>
              <a:t>gwahanu</a:t>
            </a:r>
            <a:endParaRPr lang="en-GB" sz="1050" dirty="0"/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Gorbryder</a:t>
            </a:r>
            <a:r>
              <a:rPr lang="en-GB" sz="1050" dirty="0"/>
              <a:t> </a:t>
            </a:r>
            <a:r>
              <a:rPr lang="en-GB" sz="1050" dirty="0" err="1"/>
              <a:t>dieithryn</a:t>
            </a:r>
            <a:r>
              <a:rPr lang="en-GB" sz="1050" dirty="0"/>
              <a:t> pan </a:t>
            </a:r>
            <a:r>
              <a:rPr lang="en-GB" sz="1050" dirty="0" err="1"/>
              <a:t>dydy’r</a:t>
            </a:r>
            <a:r>
              <a:rPr lang="en-GB" sz="1050" dirty="0"/>
              <a:t> </a:t>
            </a:r>
            <a:r>
              <a:rPr lang="en-GB" sz="1050" dirty="0" err="1"/>
              <a:t>baban</a:t>
            </a:r>
            <a:r>
              <a:rPr lang="en-GB" sz="1050" dirty="0"/>
              <a:t> </a:t>
            </a:r>
            <a:r>
              <a:rPr lang="en-GB" sz="1050" dirty="0" err="1"/>
              <a:t>ddim</a:t>
            </a:r>
            <a:r>
              <a:rPr lang="en-GB" sz="1050" dirty="0"/>
              <a:t> </a:t>
            </a:r>
            <a:r>
              <a:rPr lang="en-GB" sz="1050" dirty="0" err="1"/>
              <a:t>gyda’r</a:t>
            </a:r>
            <a:r>
              <a:rPr lang="en-GB" sz="1050" dirty="0"/>
              <a:t> 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Mynd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drallodus</a:t>
            </a:r>
            <a:r>
              <a:rPr lang="en-GB" sz="1050" dirty="0"/>
              <a:t> pan </a:t>
            </a:r>
            <a:r>
              <a:rPr lang="en-GB" sz="1050" dirty="0" err="1"/>
              <a:t>mae’r</a:t>
            </a:r>
            <a:r>
              <a:rPr lang="en-GB" sz="1050" dirty="0"/>
              <a:t> fam/tad/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gadael</a:t>
            </a:r>
            <a:endParaRPr lang="en-GB" sz="1050" dirty="0"/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hyderus</a:t>
            </a:r>
            <a:r>
              <a:rPr lang="en-GB" sz="1050" dirty="0"/>
              <a:t> y </a:t>
            </a:r>
            <a:r>
              <a:rPr lang="en-GB" sz="1050" dirty="0" err="1"/>
              <a:t>bydd</a:t>
            </a:r>
            <a:r>
              <a:rPr lang="en-GB" sz="1050" dirty="0"/>
              <a:t> y 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</a:t>
            </a:r>
            <a:r>
              <a:rPr lang="en-GB" sz="1050" dirty="0" err="1"/>
              <a:t>gael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fodloni</a:t>
            </a:r>
            <a:r>
              <a:rPr lang="en-GB" sz="1050" dirty="0"/>
              <a:t> </a:t>
            </a:r>
            <a:r>
              <a:rPr lang="en-GB" sz="1050" dirty="0" err="1"/>
              <a:t>ei</a:t>
            </a:r>
            <a:r>
              <a:rPr lang="en-GB" sz="1050" dirty="0"/>
              <a:t> </a:t>
            </a:r>
            <a:r>
              <a:rPr lang="en-GB" sz="1050" dirty="0" err="1"/>
              <a:t>anghenion</a:t>
            </a:r>
            <a:endParaRPr lang="en-GB" sz="10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96C8BC-2F37-42BA-B7BA-51CF19D7F02A}"/>
              </a:ext>
            </a:extLst>
          </p:cNvPr>
          <p:cNvSpPr txBox="1"/>
          <p:nvPr/>
        </p:nvSpPr>
        <p:spPr>
          <a:xfrm>
            <a:off x="9267235" y="1023877"/>
            <a:ext cx="2848552" cy="5747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050" dirty="0"/>
              <a:t>• </a:t>
            </a:r>
            <a:r>
              <a:rPr lang="en-GB" sz="1050" dirty="0" err="1"/>
              <a:t>Defnyddio’r</a:t>
            </a:r>
            <a:r>
              <a:rPr lang="en-GB" sz="1050" dirty="0"/>
              <a:t> 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  <a:r>
              <a:rPr lang="en-GB" sz="1050" dirty="0" err="1"/>
              <a:t>fel</a:t>
            </a:r>
            <a:r>
              <a:rPr lang="en-GB" sz="1050" dirty="0"/>
              <a:t> man </a:t>
            </a:r>
            <a:r>
              <a:rPr lang="en-GB" sz="1050" dirty="0" err="1"/>
              <a:t>canolog</a:t>
            </a:r>
            <a:r>
              <a:rPr lang="en-GB" sz="1050" dirty="0"/>
              <a:t> </a:t>
            </a:r>
            <a:r>
              <a:rPr lang="en-GB" sz="1050" dirty="0" err="1"/>
              <a:t>diogel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ddechrau</a:t>
            </a:r>
            <a:r>
              <a:rPr lang="en-GB" sz="1050" dirty="0"/>
              <a:t> </a:t>
            </a:r>
            <a:r>
              <a:rPr lang="en-GB" sz="1050" dirty="0" err="1"/>
              <a:t>archwilio’r</a:t>
            </a:r>
            <a:r>
              <a:rPr lang="en-GB" sz="1050" dirty="0"/>
              <a:t> </a:t>
            </a:r>
            <a:r>
              <a:rPr lang="en-GB" sz="1050" dirty="0" err="1"/>
              <a:t>amgylchedd</a:t>
            </a:r>
            <a:r>
              <a:rPr lang="en-GB" sz="1050" dirty="0"/>
              <a:t> 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Chwilio</a:t>
            </a:r>
            <a:r>
              <a:rPr lang="en-GB" sz="1050" dirty="0"/>
              <a:t> am y </a:t>
            </a:r>
            <a:r>
              <a:rPr lang="en-GB" sz="1050" dirty="0" err="1"/>
              <a:t>ffigur</a:t>
            </a:r>
            <a:r>
              <a:rPr lang="en-GB" sz="1050" dirty="0"/>
              <a:t> </a:t>
            </a:r>
            <a:r>
              <a:rPr lang="en-GB" sz="1050" dirty="0" err="1"/>
              <a:t>ymlyniad</a:t>
            </a:r>
            <a:r>
              <a:rPr lang="en-GB" sz="1050" dirty="0"/>
              <a:t> pan </a:t>
            </a:r>
            <a:r>
              <a:rPr lang="en-GB" sz="1050" dirty="0" err="1"/>
              <a:t>mae’n</a:t>
            </a:r>
            <a:r>
              <a:rPr lang="en-GB" sz="1050" dirty="0"/>
              <a:t> </a:t>
            </a:r>
            <a:r>
              <a:rPr lang="en-GB" sz="1050" dirty="0" err="1"/>
              <a:t>teimlo</a:t>
            </a:r>
            <a:r>
              <a:rPr lang="en-GB" sz="1050" dirty="0"/>
              <a:t> </a:t>
            </a:r>
            <a:r>
              <a:rPr lang="en-GB" sz="1050" dirty="0" err="1"/>
              <a:t>trallod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Hawdd</a:t>
            </a:r>
            <a:r>
              <a:rPr lang="en-GB" sz="1050" dirty="0"/>
              <a:t> </a:t>
            </a:r>
            <a:r>
              <a:rPr lang="en-GB" sz="1050" dirty="0" err="1"/>
              <a:t>i’r</a:t>
            </a:r>
            <a:r>
              <a:rPr lang="en-GB" sz="1050" dirty="0"/>
              <a:t> 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  <a:r>
              <a:rPr lang="en-GB" sz="1050" dirty="0" err="1"/>
              <a:t>gysuro’r</a:t>
            </a:r>
            <a:r>
              <a:rPr lang="en-GB" sz="1050" dirty="0"/>
              <a:t> </a:t>
            </a:r>
            <a:r>
              <a:rPr lang="en-GB" sz="1050" dirty="0" err="1"/>
              <a:t>baban</a:t>
            </a:r>
            <a:r>
              <a:rPr lang="en-GB" sz="1050" dirty="0"/>
              <a:t> pan </a:t>
            </a:r>
            <a:r>
              <a:rPr lang="en-GB" sz="1050" dirty="0" err="1"/>
              <a:t>mae</a:t>
            </a:r>
            <a:r>
              <a:rPr lang="en-GB" sz="1050" dirty="0"/>
              <a:t> </a:t>
            </a:r>
            <a:r>
              <a:rPr lang="en-GB" sz="1050" dirty="0" err="1"/>
              <a:t>wedi</a:t>
            </a:r>
            <a:r>
              <a:rPr lang="en-GB" sz="1050" dirty="0"/>
              <a:t> </a:t>
            </a:r>
            <a:r>
              <a:rPr lang="en-GB" sz="1050" dirty="0" err="1"/>
              <a:t>ypsetio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ymateb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anghenion</a:t>
            </a:r>
            <a:r>
              <a:rPr lang="en-GB" sz="1050" dirty="0"/>
              <a:t> y </a:t>
            </a:r>
            <a:r>
              <a:rPr lang="en-GB" sz="1050" dirty="0" err="1"/>
              <a:t>plentyn</a:t>
            </a:r>
            <a:r>
              <a:rPr lang="en-GB" sz="1050" dirty="0"/>
              <a:t> ac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ymateb</a:t>
            </a:r>
            <a:r>
              <a:rPr lang="en-GB" sz="1050" dirty="0"/>
              <a:t> </a:t>
            </a:r>
            <a:r>
              <a:rPr lang="en-GB" sz="1050" dirty="0" err="1"/>
              <a:t>i’w</a:t>
            </a:r>
            <a:r>
              <a:rPr lang="en-GB" sz="1050" dirty="0"/>
              <a:t> </a:t>
            </a:r>
            <a:r>
              <a:rPr lang="en-GB" sz="1050" dirty="0" err="1"/>
              <a:t>hwyliau</a:t>
            </a:r>
            <a:r>
              <a:rPr lang="en-GB" sz="1050" dirty="0"/>
              <a:t> </a:t>
            </a:r>
            <a:r>
              <a:rPr lang="en-GB" sz="1050" dirty="0" err="1"/>
              <a:t>a’i</a:t>
            </a:r>
            <a:r>
              <a:rPr lang="en-GB" sz="1050" dirty="0"/>
              <a:t> </a:t>
            </a:r>
            <a:r>
              <a:rPr lang="en-GB" sz="1050" dirty="0" err="1"/>
              <a:t>deimladau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sensitif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anghenion</a:t>
            </a:r>
            <a:r>
              <a:rPr lang="en-GB" sz="1050" dirty="0"/>
              <a:t> y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  <a:r>
              <a:rPr lang="en-GB" sz="1050" dirty="0" err="1"/>
              <a:t>Ymlyniad</a:t>
            </a:r>
            <a:r>
              <a:rPr lang="en-GB" sz="1050" dirty="0"/>
              <a:t> </a:t>
            </a:r>
            <a:r>
              <a:rPr lang="en-GB" sz="1050" dirty="0" err="1"/>
              <a:t>osgoi</a:t>
            </a:r>
            <a:r>
              <a:rPr lang="en-GB" sz="1050" dirty="0"/>
              <a:t> </a:t>
            </a:r>
            <a:r>
              <a:rPr lang="en-GB" sz="1050" dirty="0" err="1"/>
              <a:t>ansicr</a:t>
            </a:r>
            <a:r>
              <a:rPr lang="en-GB" sz="1050" dirty="0"/>
              <a:t>:</a:t>
            </a:r>
          </a:p>
          <a:p>
            <a:r>
              <a:rPr lang="en-GB" sz="1050" dirty="0"/>
              <a:t>• Pan </a:t>
            </a:r>
            <a:r>
              <a:rPr lang="en-GB" sz="1050" dirty="0" err="1"/>
              <a:t>mae’r</a:t>
            </a:r>
            <a:r>
              <a:rPr lang="en-GB" sz="1050" dirty="0"/>
              <a:t> plant </a:t>
            </a:r>
            <a:r>
              <a:rPr lang="en-GB" sz="1050" dirty="0" err="1"/>
              <a:t>wedi’u</a:t>
            </a:r>
            <a:r>
              <a:rPr lang="en-GB" sz="1050" dirty="0"/>
              <a:t> </a:t>
            </a:r>
            <a:r>
              <a:rPr lang="en-GB" sz="1050" dirty="0" err="1"/>
              <a:t>cysylltu</a:t>
            </a:r>
            <a:r>
              <a:rPr lang="en-GB" sz="1050" dirty="0"/>
              <a:t> â 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  <a:r>
              <a:rPr lang="en-GB" sz="1050" dirty="0" err="1"/>
              <a:t>nad</a:t>
            </a:r>
            <a:r>
              <a:rPr lang="en-GB" sz="1050" dirty="0"/>
              <a:t> </a:t>
            </a:r>
            <a:r>
              <a:rPr lang="en-GB" sz="1050" dirty="0" err="1"/>
              <a:t>yw’n</a:t>
            </a:r>
            <a:r>
              <a:rPr lang="en-GB" sz="1050" dirty="0"/>
              <a:t> </a:t>
            </a:r>
            <a:r>
              <a:rPr lang="en-GB" sz="1050" dirty="0" err="1"/>
              <a:t>ymateb</a:t>
            </a:r>
            <a:r>
              <a:rPr lang="en-GB" sz="1050" dirty="0"/>
              <a:t>,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dod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ddeall</a:t>
            </a:r>
            <a:r>
              <a:rPr lang="en-GB" sz="1050" dirty="0"/>
              <a:t> </a:t>
            </a:r>
            <a:r>
              <a:rPr lang="en-GB" sz="1050" dirty="0" err="1"/>
              <a:t>nad</a:t>
            </a:r>
            <a:r>
              <a:rPr lang="en-GB" sz="1050" dirty="0"/>
              <a:t> </a:t>
            </a:r>
            <a:r>
              <a:rPr lang="en-GB" sz="1050" dirty="0" err="1"/>
              <a:t>yw</a:t>
            </a:r>
            <a:r>
              <a:rPr lang="en-GB" sz="1050" dirty="0"/>
              <a:t> </a:t>
            </a:r>
            <a:r>
              <a:rPr lang="en-GB" sz="1050" dirty="0" err="1"/>
              <a:t>cyfathrebu</a:t>
            </a:r>
            <a:r>
              <a:rPr lang="en-GB" sz="1050" dirty="0"/>
              <a:t> </a:t>
            </a:r>
            <a:r>
              <a:rPr lang="en-GB" sz="1050" dirty="0" err="1"/>
              <a:t>anghenion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cael</a:t>
            </a:r>
            <a:r>
              <a:rPr lang="en-GB" sz="1050" dirty="0"/>
              <a:t> </a:t>
            </a:r>
            <a:r>
              <a:rPr lang="en-GB" sz="1050" dirty="0" err="1"/>
              <a:t>unrhyw</a:t>
            </a:r>
            <a:r>
              <a:rPr lang="en-GB" sz="1050" dirty="0"/>
              <a:t> </a:t>
            </a:r>
            <a:r>
              <a:rPr lang="en-GB" sz="1050" dirty="0" err="1"/>
              <a:t>ddylanwad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y fam/tad/</a:t>
            </a:r>
            <a:r>
              <a:rPr lang="en-GB" sz="1050" dirty="0" err="1"/>
              <a:t>gofalwr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Mae’r</a:t>
            </a:r>
            <a:r>
              <a:rPr lang="en-GB" sz="1050" dirty="0"/>
              <a:t> plant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meddwl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bod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annheilwng</a:t>
            </a:r>
            <a:r>
              <a:rPr lang="en-GB" sz="1050" dirty="0"/>
              <a:t> ac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annerbyniol</a:t>
            </a:r>
            <a:r>
              <a:rPr lang="en-GB" sz="1050" dirty="0"/>
              <a:t>, </a:t>
            </a:r>
            <a:r>
              <a:rPr lang="en-GB" sz="1050" dirty="0" err="1"/>
              <a:t>hyn</a:t>
            </a:r>
            <a:r>
              <a:rPr lang="en-GB" sz="1050" dirty="0"/>
              <a:t> </a:t>
            </a:r>
            <a:r>
              <a:rPr lang="en-GB" sz="1050" dirty="0" err="1"/>
              <a:t>wedi’i</a:t>
            </a:r>
            <a:r>
              <a:rPr lang="en-GB" sz="1050" dirty="0"/>
              <a:t> </a:t>
            </a:r>
            <a:r>
              <a:rPr lang="en-GB" sz="1050" dirty="0" err="1"/>
              <a:t>achosi</a:t>
            </a:r>
            <a:r>
              <a:rPr lang="en-GB" sz="1050" dirty="0"/>
              <a:t> </a:t>
            </a:r>
            <a:r>
              <a:rPr lang="en-GB" sz="1050" dirty="0" err="1"/>
              <a:t>gan</a:t>
            </a:r>
            <a:r>
              <a:rPr lang="en-GB" sz="1050" dirty="0"/>
              <a:t> </a:t>
            </a:r>
            <a:r>
              <a:rPr lang="en-GB" sz="1050" dirty="0" err="1"/>
              <a:t>brif</a:t>
            </a:r>
            <a:r>
              <a:rPr lang="en-GB" sz="1050" dirty="0"/>
              <a:t> </a:t>
            </a:r>
            <a:r>
              <a:rPr lang="en-GB" sz="1050" dirty="0" err="1"/>
              <a:t>ofalwr</a:t>
            </a:r>
            <a:r>
              <a:rPr lang="en-GB" sz="1050" dirty="0"/>
              <a:t> </a:t>
            </a:r>
            <a:r>
              <a:rPr lang="en-GB" sz="1050" dirty="0" err="1"/>
              <a:t>sy’n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gwrthod</a:t>
            </a:r>
            <a:endParaRPr lang="en-GB" sz="1050" dirty="0"/>
          </a:p>
          <a:p>
            <a:r>
              <a:rPr lang="en-GB" sz="1050" dirty="0"/>
              <a:t>• Mae </a:t>
            </a:r>
            <a:r>
              <a:rPr lang="en-GB" sz="1050" dirty="0" err="1"/>
              <a:t>arddulliau</a:t>
            </a:r>
            <a:r>
              <a:rPr lang="en-GB" sz="1050" dirty="0"/>
              <a:t> </a:t>
            </a:r>
            <a:r>
              <a:rPr lang="en-GB" sz="1050" dirty="0" err="1"/>
              <a:t>rhianta’n</a:t>
            </a:r>
            <a:r>
              <a:rPr lang="en-GB" sz="1050" dirty="0"/>
              <a:t> </a:t>
            </a:r>
            <a:r>
              <a:rPr lang="en-GB" sz="1050" dirty="0" err="1"/>
              <a:t>gysylltiedig</a:t>
            </a:r>
            <a:r>
              <a:rPr lang="en-GB" sz="1050" dirty="0"/>
              <a:t> â </a:t>
            </a:r>
            <a:r>
              <a:rPr lang="en-GB" sz="1050" dirty="0" err="1"/>
              <a:t>mwy</a:t>
            </a:r>
            <a:r>
              <a:rPr lang="en-GB" sz="1050" dirty="0"/>
              <a:t> o </a:t>
            </a:r>
            <a:r>
              <a:rPr lang="en-GB" sz="1050" dirty="0" err="1"/>
              <a:t>risg</a:t>
            </a:r>
            <a:r>
              <a:rPr lang="en-GB" sz="1050" dirty="0"/>
              <a:t> o </a:t>
            </a:r>
            <a:r>
              <a:rPr lang="en-GB" sz="1050" dirty="0" err="1"/>
              <a:t>broblemau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cymdeithasol</a:t>
            </a:r>
            <a:r>
              <a:rPr lang="en-GB" sz="1050" dirty="0"/>
              <a:t> ac </a:t>
            </a:r>
            <a:r>
              <a:rPr lang="en-GB" sz="1050" dirty="0" err="1"/>
              <a:t>emosiynol</a:t>
            </a:r>
            <a:r>
              <a:rPr lang="en-GB" sz="1050" dirty="0"/>
              <a:t> </a:t>
            </a:r>
            <a:r>
              <a:rPr lang="en-GB" sz="1050" dirty="0" err="1"/>
              <a:t>gan</a:t>
            </a:r>
            <a:r>
              <a:rPr lang="en-GB" sz="1050" dirty="0"/>
              <a:t> </a:t>
            </a:r>
            <a:r>
              <a:rPr lang="en-GB" sz="1050" dirty="0" err="1"/>
              <a:t>blant</a:t>
            </a:r>
            <a:endParaRPr lang="en-GB" sz="1050" dirty="0"/>
          </a:p>
          <a:p>
            <a:endParaRPr lang="en-GB" sz="1050" dirty="0"/>
          </a:p>
          <a:p>
            <a:r>
              <a:rPr lang="en-GB" sz="1050" dirty="0" err="1"/>
              <a:t>Nodweddion</a:t>
            </a:r>
            <a:r>
              <a:rPr lang="en-GB" sz="1050" dirty="0"/>
              <a:t> </a:t>
            </a:r>
            <a:r>
              <a:rPr lang="en-GB" sz="1050" dirty="0" err="1"/>
              <a:t>ymlyniad</a:t>
            </a:r>
            <a:r>
              <a:rPr lang="en-GB" sz="1050" dirty="0"/>
              <a:t> </a:t>
            </a:r>
            <a:r>
              <a:rPr lang="en-GB" sz="1050" dirty="0" err="1"/>
              <a:t>anniogel</a:t>
            </a:r>
            <a:r>
              <a:rPr lang="en-GB" sz="1050" dirty="0"/>
              <a:t>: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Fel</a:t>
            </a:r>
            <a:r>
              <a:rPr lang="en-GB" sz="1050" dirty="0"/>
              <a:t> </a:t>
            </a:r>
            <a:r>
              <a:rPr lang="en-GB" sz="1050" dirty="0" err="1"/>
              <a:t>arfer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dangos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dibynnol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Gofalwyr</a:t>
            </a:r>
            <a:r>
              <a:rPr lang="en-GB" sz="1050" dirty="0"/>
              <a:t> </a:t>
            </a:r>
            <a:r>
              <a:rPr lang="en-GB" sz="1050" dirty="0" err="1"/>
              <a:t>sy’n</a:t>
            </a:r>
            <a:r>
              <a:rPr lang="en-GB" sz="1050" dirty="0"/>
              <a:t> </a:t>
            </a:r>
            <a:r>
              <a:rPr lang="en-GB" sz="1050" dirty="0" err="1"/>
              <a:t>llai</a:t>
            </a:r>
            <a:r>
              <a:rPr lang="en-GB" sz="1050" dirty="0"/>
              <a:t> </a:t>
            </a:r>
            <a:r>
              <a:rPr lang="en-GB" sz="1050" dirty="0" err="1"/>
              <a:t>sensitif</a:t>
            </a:r>
            <a:r>
              <a:rPr lang="en-GB" sz="1050" dirty="0"/>
              <a:t> </a:t>
            </a:r>
            <a:r>
              <a:rPr lang="en-GB" sz="1050" dirty="0" err="1"/>
              <a:t>tuag</a:t>
            </a:r>
            <a:r>
              <a:rPr lang="en-GB" sz="1050" dirty="0"/>
              <a:t> at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plentyn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Gofalwyr</a:t>
            </a:r>
            <a:r>
              <a:rPr lang="en-GB" sz="1050" dirty="0"/>
              <a:t> </a:t>
            </a:r>
            <a:r>
              <a:rPr lang="en-GB" sz="1050" dirty="0" err="1"/>
              <a:t>sy’n</a:t>
            </a:r>
            <a:r>
              <a:rPr lang="en-GB" sz="1050" dirty="0"/>
              <a:t> </a:t>
            </a:r>
            <a:r>
              <a:rPr lang="en-GB" sz="1050" dirty="0" err="1"/>
              <a:t>ymateb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anghenion</a:t>
            </a:r>
            <a:r>
              <a:rPr lang="en-GB" sz="1050" dirty="0"/>
              <a:t> y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ddiamynedd</a:t>
            </a:r>
            <a:r>
              <a:rPr lang="en-GB" sz="1050" dirty="0"/>
              <a:t> </a:t>
            </a:r>
            <a:r>
              <a:rPr lang="en-GB" sz="1050" dirty="0" err="1"/>
              <a:t>neu’n</a:t>
            </a:r>
            <a:r>
              <a:rPr lang="en-GB" sz="1050" dirty="0"/>
              <a:t> </a:t>
            </a:r>
            <a:r>
              <a:rPr lang="en-GB" sz="1050" dirty="0" err="1"/>
              <a:t>anwybyddu’r</a:t>
            </a:r>
            <a:r>
              <a:rPr lang="en-GB" sz="1050" dirty="0"/>
              <a:t>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Efallai</a:t>
            </a:r>
            <a:r>
              <a:rPr lang="en-GB" sz="1050" dirty="0"/>
              <a:t> </a:t>
            </a:r>
            <a:r>
              <a:rPr lang="en-GB" sz="1050" dirty="0" err="1"/>
              <a:t>bydd</a:t>
            </a:r>
            <a:r>
              <a:rPr lang="en-GB" sz="1050" dirty="0"/>
              <a:t> y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gwrthod</a:t>
            </a:r>
            <a:r>
              <a:rPr lang="en-GB" sz="1050" dirty="0"/>
              <a:t> y </a:t>
            </a:r>
            <a:r>
              <a:rPr lang="en-GB" sz="1050" dirty="0" err="1"/>
              <a:t>gofalwr</a:t>
            </a:r>
            <a:r>
              <a:rPr lang="en-GB" sz="1050" dirty="0"/>
              <a:t> pan </a:t>
            </a:r>
            <a:r>
              <a:rPr lang="en-GB" sz="1050" dirty="0" err="1"/>
              <a:t>mae’n</a:t>
            </a:r>
            <a:r>
              <a:rPr lang="en-GB" sz="1050" dirty="0"/>
              <a:t> </a:t>
            </a:r>
            <a:r>
              <a:rPr lang="en-GB" sz="1050" dirty="0" err="1"/>
              <a:t>ymgysylltu</a:t>
            </a:r>
            <a:r>
              <a:rPr lang="en-GB" sz="1050" dirty="0"/>
              <a:t> </a:t>
            </a:r>
            <a:r>
              <a:rPr lang="en-GB" sz="1050" dirty="0" err="1"/>
              <a:t>mewn</a:t>
            </a:r>
            <a:r>
              <a:rPr lang="en-GB" sz="1050" dirty="0"/>
              <a:t> </a:t>
            </a:r>
            <a:r>
              <a:rPr lang="en-GB" sz="1050" dirty="0" err="1"/>
              <a:t>rhyngweithiad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Efallai</a:t>
            </a:r>
            <a:r>
              <a:rPr lang="en-GB" sz="1050" dirty="0"/>
              <a:t> </a:t>
            </a:r>
            <a:r>
              <a:rPr lang="en-GB" sz="1050" dirty="0" err="1"/>
              <a:t>bydd</a:t>
            </a:r>
            <a:r>
              <a:rPr lang="en-GB" sz="1050" dirty="0"/>
              <a:t> </a:t>
            </a:r>
            <a:r>
              <a:rPr lang="en-GB" sz="1050" dirty="0" err="1"/>
              <a:t>gan</a:t>
            </a:r>
            <a:r>
              <a:rPr lang="en-GB" sz="1050" dirty="0"/>
              <a:t> y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  <a:r>
              <a:rPr lang="en-GB" sz="1050" dirty="0" err="1"/>
              <a:t>hunanddelwedd</a:t>
            </a:r>
            <a:r>
              <a:rPr lang="en-GB" sz="1050" dirty="0"/>
              <a:t> </a:t>
            </a:r>
            <a:r>
              <a:rPr lang="en-GB" sz="1050" dirty="0" err="1"/>
              <a:t>negyddol</a:t>
            </a:r>
            <a:r>
              <a:rPr lang="en-GB" sz="1050" dirty="0"/>
              <a:t> ac </a:t>
            </a:r>
            <a:r>
              <a:rPr lang="en-GB" sz="1050" dirty="0" err="1"/>
              <a:t>efallai</a:t>
            </a:r>
            <a:r>
              <a:rPr lang="en-GB" sz="1050" dirty="0"/>
              <a:t> </a:t>
            </a:r>
            <a:r>
              <a:rPr lang="en-GB" sz="1050" dirty="0" err="1"/>
              <a:t>bydd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gorliwio</a:t>
            </a:r>
            <a:r>
              <a:rPr lang="en-GB" sz="1050" dirty="0"/>
              <a:t> </a:t>
            </a:r>
            <a:r>
              <a:rPr lang="en-GB" sz="1050" dirty="0" err="1"/>
              <a:t>ymatebion</a:t>
            </a:r>
            <a:r>
              <a:rPr lang="en-GB" sz="1050" dirty="0"/>
              <a:t> </a:t>
            </a:r>
            <a:r>
              <a:rPr lang="en-GB" sz="1050" dirty="0" err="1"/>
              <a:t>emosiynol</a:t>
            </a:r>
            <a:r>
              <a:rPr lang="en-GB" sz="1050" dirty="0"/>
              <a:t> </a:t>
            </a:r>
            <a:r>
              <a:rPr lang="en-GB" sz="1050" dirty="0" err="1"/>
              <a:t>fel</a:t>
            </a:r>
            <a:r>
              <a:rPr lang="en-GB" sz="1050" dirty="0"/>
              <a:t> </a:t>
            </a:r>
            <a:r>
              <a:rPr lang="en-GB" sz="1050" dirty="0" err="1"/>
              <a:t>ffordd</a:t>
            </a:r>
            <a:r>
              <a:rPr lang="en-GB" sz="1050" dirty="0"/>
              <a:t> o </a:t>
            </a:r>
            <a:r>
              <a:rPr lang="en-GB" sz="1050" dirty="0" err="1"/>
              <a:t>gael</a:t>
            </a:r>
            <a:r>
              <a:rPr lang="en-GB" sz="1050" dirty="0"/>
              <a:t> </a:t>
            </a:r>
            <a:r>
              <a:rPr lang="en-GB" sz="1050" dirty="0" err="1"/>
              <a:t>sylw</a:t>
            </a:r>
            <a:br>
              <a:rPr lang="en-GB" sz="1050" dirty="0"/>
            </a:br>
            <a:endParaRPr lang="en-GB" sz="1050" dirty="0"/>
          </a:p>
          <a:p>
            <a:r>
              <a:rPr lang="en-GB" sz="1050" dirty="0" err="1"/>
              <a:t>Nid</a:t>
            </a:r>
            <a:r>
              <a:rPr lang="en-GB" sz="1050" dirty="0"/>
              <a:t> </a:t>
            </a:r>
            <a:r>
              <a:rPr lang="en-GB" sz="1050" dirty="0" err="1"/>
              <a:t>yw’r</a:t>
            </a:r>
            <a:r>
              <a:rPr lang="en-GB" sz="1050" dirty="0"/>
              <a:t> </a:t>
            </a:r>
            <a:r>
              <a:rPr lang="en-GB" sz="1050" dirty="0" err="1"/>
              <a:t>rhestr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gynhwysfawr</a:t>
            </a:r>
            <a:r>
              <a:rPr lang="en-GB" sz="1050" dirty="0"/>
              <a:t>.</a:t>
            </a:r>
          </a:p>
          <a:p>
            <a:r>
              <a:rPr lang="en-GB" sz="1050" dirty="0" err="1"/>
              <a:t>Rhowch</a:t>
            </a:r>
            <a:r>
              <a:rPr lang="en-GB" sz="1050" dirty="0"/>
              <a:t> </a:t>
            </a:r>
            <a:r>
              <a:rPr lang="en-GB" sz="1050" dirty="0" err="1"/>
              <a:t>farciau</a:t>
            </a:r>
            <a:r>
              <a:rPr lang="en-GB" sz="1050" dirty="0"/>
              <a:t> am </a:t>
            </a:r>
            <a:r>
              <a:rPr lang="en-GB" sz="1050" dirty="0" err="1"/>
              <a:t>unrhyw</a:t>
            </a:r>
            <a:r>
              <a:rPr lang="en-GB" sz="1050" dirty="0"/>
              <a:t> </a:t>
            </a:r>
            <a:r>
              <a:rPr lang="en-GB" sz="1050" dirty="0" err="1"/>
              <a:t>ateb</a:t>
            </a:r>
            <a:r>
              <a:rPr lang="en-GB" sz="1050" dirty="0"/>
              <a:t> </a:t>
            </a:r>
            <a:r>
              <a:rPr lang="en-GB" sz="1050" dirty="0" err="1"/>
              <a:t>perthnasol</a:t>
            </a:r>
            <a:r>
              <a:rPr lang="en-GB" sz="1050" dirty="0"/>
              <a:t> </a:t>
            </a:r>
            <a:r>
              <a:rPr lang="en-GB" sz="1050" dirty="0" err="1"/>
              <a:t>arall</a:t>
            </a:r>
            <a:r>
              <a:rPr lang="en-GB" sz="1050" dirty="0"/>
              <a:t>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D24F217-5DC5-4671-BC96-2BC6FBD70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65" y="989055"/>
            <a:ext cx="5126697" cy="213415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FF8F18F-61E9-4CEB-8DDE-72F32A1A5957}"/>
              </a:ext>
            </a:extLst>
          </p:cNvPr>
          <p:cNvSpPr txBox="1"/>
          <p:nvPr/>
        </p:nvSpPr>
        <p:spPr>
          <a:xfrm>
            <a:off x="5488266" y="174335"/>
            <a:ext cx="61380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Esboniwch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Rhowch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fanylion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rhesymau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dros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sut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pham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mae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rhywbeth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fel</a:t>
            </a:r>
            <a:r>
              <a:rPr lang="en-GB" sz="1400" dirty="0">
                <a:solidFill>
                  <a:srgbClr val="0070C0"/>
                </a:solidFill>
              </a:rPr>
              <a:t> y </a:t>
            </a:r>
            <a:r>
              <a:rPr lang="en-GB" sz="1400" dirty="0" err="1">
                <a:solidFill>
                  <a:srgbClr val="0070C0"/>
                </a:solidFill>
              </a:rPr>
              <a:t>mae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4260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E352B-CB7B-E546-AA06-355E0BF210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6858"/>
            <a:ext cx="6380018" cy="345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F67A49-3FF8-47B2-BBF5-13DE0A8935BD}"/>
              </a:ext>
            </a:extLst>
          </p:cNvPr>
          <p:cNvSpPr txBox="1"/>
          <p:nvPr/>
        </p:nvSpPr>
        <p:spPr>
          <a:xfrm>
            <a:off x="8001000" y="1668340"/>
            <a:ext cx="3486807" cy="31393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dwy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elfen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cwestiwn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gyda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Ceir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esboniad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da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ddamcaniaethol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arbrawf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hefyd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o'u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sut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mae'n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cysylltu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ag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ymlyniad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4 marc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6BD3E4F-0502-4D7D-A105-ED67793DD802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5 (a)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229CD25F-BCC7-4EC7-A3BB-FD99D4CB6C3C}"/>
              </a:ext>
            </a:extLst>
          </p:cNvPr>
          <p:cNvSpPr/>
          <p:nvPr/>
        </p:nvSpPr>
        <p:spPr>
          <a:xfrm>
            <a:off x="7786688" y="1114437"/>
            <a:ext cx="3900815" cy="4243376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343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34C7F434-A021-44F3-AFD7-72C4B1134E78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5 (b)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0186F8-C81A-4C77-8F7A-76D336921ADD}"/>
              </a:ext>
            </a:extLst>
          </p:cNvPr>
          <p:cNvSpPr txBox="1"/>
          <p:nvPr/>
        </p:nvSpPr>
        <p:spPr>
          <a:xfrm>
            <a:off x="521947" y="4334581"/>
            <a:ext cx="468691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5 marc.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</a:t>
            </a:r>
            <a:r>
              <a:rPr lang="en-GB" sz="1200" dirty="0" err="1"/>
              <a:t>farc</a:t>
            </a:r>
            <a:r>
              <a:rPr lang="en-GB" sz="1200" dirty="0"/>
              <a:t> am </a:t>
            </a:r>
            <a:r>
              <a:rPr lang="en-GB" sz="1200" dirty="0" err="1"/>
              <a:t>argymhelliad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o </a:t>
            </a:r>
            <a:r>
              <a:rPr lang="en-GB" sz="1200" dirty="0" err="1"/>
              <a:t>ddealltwriaeth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argymell</a:t>
            </a:r>
            <a:r>
              <a:rPr lang="en-GB" sz="1200" dirty="0"/>
              <a:t> y </a:t>
            </a:r>
            <a:r>
              <a:rPr lang="en-GB" sz="1200" dirty="0" err="1"/>
              <a:t>gefnogaeth</a:t>
            </a:r>
            <a:r>
              <a:rPr lang="en-GB" sz="1200" dirty="0"/>
              <a:t> </a:t>
            </a:r>
            <a:r>
              <a:rPr lang="en-GB" sz="1200" dirty="0" err="1"/>
              <a:t>gadarnhaol</a:t>
            </a:r>
            <a:r>
              <a:rPr lang="en-GB" sz="1200" dirty="0"/>
              <a:t> </a:t>
            </a:r>
            <a:r>
              <a:rPr lang="en-GB" sz="1200" dirty="0" err="1"/>
              <a:t>fyddai’n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darparu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ymarfer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gefnogi</a:t>
            </a:r>
            <a:r>
              <a:rPr lang="en-GB" sz="1200" dirty="0"/>
              <a:t> </a:t>
            </a:r>
            <a:r>
              <a:rPr lang="en-GB" sz="1200" dirty="0" err="1"/>
              <a:t>ymlyniad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3-4 marc am </a:t>
            </a:r>
            <a:r>
              <a:rPr lang="en-GB" sz="1200" dirty="0" err="1"/>
              <a:t>argymhelliad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argymell</a:t>
            </a:r>
            <a:r>
              <a:rPr lang="en-GB" sz="1200" dirty="0"/>
              <a:t> y </a:t>
            </a:r>
            <a:r>
              <a:rPr lang="en-GB" sz="1200" dirty="0" err="1"/>
              <a:t>gefnogaeth</a:t>
            </a:r>
            <a:r>
              <a:rPr lang="en-GB" sz="1200" dirty="0"/>
              <a:t> </a:t>
            </a:r>
            <a:r>
              <a:rPr lang="en-GB" sz="1200" dirty="0" err="1"/>
              <a:t>gadarnhaol</a:t>
            </a:r>
            <a:r>
              <a:rPr lang="en-GB" sz="1200" dirty="0"/>
              <a:t> </a:t>
            </a:r>
            <a:r>
              <a:rPr lang="en-GB" sz="1200" dirty="0" err="1"/>
              <a:t>fyddai’n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darparu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ymarfer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gefnogi</a:t>
            </a:r>
            <a:r>
              <a:rPr lang="en-GB" sz="1200" dirty="0"/>
              <a:t> </a:t>
            </a:r>
            <a:r>
              <a:rPr lang="en-GB" sz="1200" dirty="0" err="1"/>
              <a:t>ymlyniad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5 marc am </a:t>
            </a:r>
            <a:r>
              <a:rPr lang="en-GB" sz="1200" dirty="0" err="1"/>
              <a:t>argymhelliad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ddealltwriaeth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argymell</a:t>
            </a:r>
            <a:r>
              <a:rPr lang="en-GB" sz="1200" dirty="0"/>
              <a:t> y </a:t>
            </a:r>
            <a:r>
              <a:rPr lang="en-GB" sz="1200" dirty="0" err="1"/>
              <a:t>gefnogaeth</a:t>
            </a:r>
            <a:r>
              <a:rPr lang="en-GB" sz="1200" dirty="0"/>
              <a:t> </a:t>
            </a:r>
            <a:r>
              <a:rPr lang="en-GB" sz="1200" dirty="0" err="1"/>
              <a:t>gadarnhaol</a:t>
            </a:r>
            <a:r>
              <a:rPr lang="en-GB" sz="1200" dirty="0"/>
              <a:t> </a:t>
            </a:r>
            <a:r>
              <a:rPr lang="en-GB" sz="1200" dirty="0" err="1"/>
              <a:t>fyddai’n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darparu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ymarfer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gefnogi</a:t>
            </a:r>
            <a:r>
              <a:rPr lang="en-GB" sz="1200" dirty="0"/>
              <a:t> </a:t>
            </a:r>
            <a:r>
              <a:rPr lang="en-GB" sz="1200" dirty="0" err="1"/>
              <a:t>ymlyniad</a:t>
            </a:r>
            <a:r>
              <a:rPr lang="en-GB" sz="1200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C89052-ADCB-4C12-B75A-178D74D2AF28}"/>
              </a:ext>
            </a:extLst>
          </p:cNvPr>
          <p:cNvSpPr txBox="1"/>
          <p:nvPr/>
        </p:nvSpPr>
        <p:spPr>
          <a:xfrm>
            <a:off x="6226627" y="978823"/>
            <a:ext cx="5813426" cy="584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Gall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gyfeirio</a:t>
            </a:r>
            <a:r>
              <a:rPr lang="en-GB" sz="1100" dirty="0"/>
              <a:t> at: </a:t>
            </a:r>
          </a:p>
          <a:p>
            <a:pPr algn="l"/>
            <a:r>
              <a:rPr lang="en-GB" sz="1100" dirty="0" err="1"/>
              <a:t>Cefnogaeth</a:t>
            </a:r>
            <a:r>
              <a:rPr lang="en-GB" sz="1100" dirty="0"/>
              <a:t> </a:t>
            </a:r>
            <a:r>
              <a:rPr lang="en-GB" sz="1100" dirty="0" err="1"/>
              <a:t>gadarnhaol</a:t>
            </a:r>
            <a:r>
              <a:rPr lang="en-GB" sz="1100" dirty="0"/>
              <a:t> </a:t>
            </a:r>
            <a:r>
              <a:rPr lang="en-GB" sz="1100" dirty="0" err="1"/>
              <a:t>mewn</a:t>
            </a:r>
            <a:r>
              <a:rPr lang="en-GB" sz="1100" dirty="0"/>
              <a:t> </a:t>
            </a:r>
            <a:r>
              <a:rPr lang="en-GB" sz="1100" dirty="0" err="1"/>
              <a:t>ymarfer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teuluoedd</a:t>
            </a:r>
            <a:r>
              <a:rPr lang="en-GB" sz="1100" dirty="0"/>
              <a:t> </a:t>
            </a:r>
            <a:r>
              <a:rPr lang="en-GB" sz="1100" dirty="0" err="1"/>
              <a:t>gyda</a:t>
            </a:r>
            <a:r>
              <a:rPr lang="en-GB" sz="1100" dirty="0"/>
              <a:t> </a:t>
            </a:r>
            <a:r>
              <a:rPr lang="en-GB" sz="1100" dirty="0" err="1"/>
              <a:t>phryderon</a:t>
            </a:r>
            <a:r>
              <a:rPr lang="en-GB" sz="1100" dirty="0"/>
              <a:t> </a:t>
            </a:r>
            <a:r>
              <a:rPr lang="en-GB" sz="1100" dirty="0" err="1"/>
              <a:t>ymlyniad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man </a:t>
            </a:r>
            <a:r>
              <a:rPr lang="en-GB" sz="1100" dirty="0" err="1"/>
              <a:t>sicr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y </a:t>
            </a:r>
            <a:r>
              <a:rPr lang="en-GB" sz="1100" dirty="0" err="1"/>
              <a:t>lleoliad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Hyrwyddo</a:t>
            </a:r>
            <a:r>
              <a:rPr lang="en-GB" sz="1100" dirty="0"/>
              <a:t> </a:t>
            </a:r>
            <a:r>
              <a:rPr lang="en-GB" sz="1100" dirty="0" err="1"/>
              <a:t>perthnasoedd</a:t>
            </a:r>
            <a:r>
              <a:rPr lang="en-GB" sz="1100" dirty="0"/>
              <a:t> </a:t>
            </a:r>
            <a:r>
              <a:rPr lang="en-GB" sz="1100" dirty="0" err="1"/>
              <a:t>cadarn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croesawgar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Creu </a:t>
            </a:r>
            <a:r>
              <a:rPr lang="en-GB" sz="1100" dirty="0" err="1"/>
              <a:t>perthnasoedd</a:t>
            </a:r>
            <a:r>
              <a:rPr lang="en-GB" sz="1100" dirty="0"/>
              <a:t> </a:t>
            </a:r>
            <a:r>
              <a:rPr lang="en-GB" sz="1100" dirty="0" err="1"/>
              <a:t>cartref</a:t>
            </a:r>
            <a:r>
              <a:rPr lang="en-GB" sz="1100" dirty="0"/>
              <a:t>/</a:t>
            </a:r>
            <a:r>
              <a:rPr lang="en-GB" sz="1100" dirty="0" err="1"/>
              <a:t>ysgol</a:t>
            </a:r>
            <a:r>
              <a:rPr lang="en-GB" sz="1100" dirty="0"/>
              <a:t> a </a:t>
            </a:r>
            <a:r>
              <a:rPr lang="en-GB" sz="1100" dirty="0" err="1"/>
              <a:t>phartneriaethau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r>
              <a:rPr lang="en-GB" sz="1100" dirty="0"/>
              <a:t> â </a:t>
            </a:r>
            <a:r>
              <a:rPr lang="en-GB" sz="1100" dirty="0" err="1"/>
              <a:t>gweithwyr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plant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Darparu</a:t>
            </a:r>
            <a:r>
              <a:rPr lang="en-GB" sz="1100" dirty="0"/>
              <a:t> </a:t>
            </a:r>
            <a:r>
              <a:rPr lang="en-GB" sz="1100" dirty="0" err="1"/>
              <a:t>strwythur</a:t>
            </a:r>
            <a:r>
              <a:rPr lang="en-GB" sz="1100" dirty="0"/>
              <a:t> a </a:t>
            </a:r>
            <a:r>
              <a:rPr lang="en-GB" sz="1100" dirty="0" err="1"/>
              <a:t>threfn</a:t>
            </a:r>
            <a:r>
              <a:rPr lang="en-GB" sz="1100" dirty="0"/>
              <a:t> </a:t>
            </a:r>
            <a:r>
              <a:rPr lang="en-GB" sz="1100" dirty="0" err="1"/>
              <a:t>eglur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Paratoi</a:t>
            </a:r>
            <a:r>
              <a:rPr lang="en-GB" sz="1100" dirty="0"/>
              <a:t> plant at </a:t>
            </a:r>
            <a:r>
              <a:rPr lang="en-GB" sz="1100" dirty="0" err="1"/>
              <a:t>newidiadau</a:t>
            </a:r>
            <a:r>
              <a:rPr lang="en-GB" sz="1100" dirty="0"/>
              <a:t> neu </a:t>
            </a:r>
            <a:r>
              <a:rPr lang="en-GB" sz="1100" dirty="0" err="1"/>
              <a:t>brofiadau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Bodloni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emosiynol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gwybod</a:t>
            </a:r>
            <a:r>
              <a:rPr lang="en-GB" sz="1100" dirty="0"/>
              <a:t> </a:t>
            </a:r>
            <a:r>
              <a:rPr lang="en-GB" sz="1100" dirty="0" err="1"/>
              <a:t>i’r</a:t>
            </a:r>
            <a:r>
              <a:rPr lang="en-GB" sz="1100" dirty="0"/>
              <a:t> plant </a:t>
            </a:r>
            <a:r>
              <a:rPr lang="en-GB" sz="1100" dirty="0" err="1"/>
              <a:t>eu</a:t>
            </a:r>
            <a:r>
              <a:rPr lang="en-GB" sz="1100" dirty="0"/>
              <a:t> bod </a:t>
            </a:r>
            <a:r>
              <a:rPr lang="en-GB" sz="1100" dirty="0" err="1"/>
              <a:t>nhw’n</a:t>
            </a:r>
            <a:r>
              <a:rPr lang="en-GB" sz="1100" dirty="0"/>
              <a:t> </a:t>
            </a:r>
            <a:r>
              <a:rPr lang="en-GB" sz="1100" dirty="0" err="1"/>
              <a:t>cael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gwerthfawrogi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Cynyddu</a:t>
            </a:r>
            <a:r>
              <a:rPr lang="en-GB" sz="1100" dirty="0"/>
              <a:t> </a:t>
            </a:r>
            <a:r>
              <a:rPr lang="en-GB" sz="1100" dirty="0" err="1"/>
              <a:t>hunan-barch</a:t>
            </a:r>
            <a:r>
              <a:rPr lang="en-GB" sz="1100" dirty="0"/>
              <a:t> ac </a:t>
            </a:r>
            <a:r>
              <a:rPr lang="en-GB" sz="1100" dirty="0" err="1"/>
              <a:t>annibyniaeth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plant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wneud</a:t>
            </a:r>
            <a:r>
              <a:rPr lang="en-GB" sz="1100" dirty="0"/>
              <a:t> </a:t>
            </a:r>
            <a:r>
              <a:rPr lang="en-GB" sz="1100" dirty="0" err="1"/>
              <a:t>dewisiadau</a:t>
            </a:r>
            <a:r>
              <a:rPr lang="en-GB" sz="1100" dirty="0"/>
              <a:t> </a:t>
            </a:r>
            <a:r>
              <a:rPr lang="en-GB" sz="1100" dirty="0" err="1"/>
              <a:t>cyfrifol</a:t>
            </a:r>
            <a:r>
              <a:rPr lang="en-GB" sz="1100" dirty="0"/>
              <a:t> ac </a:t>
            </a:r>
            <a:r>
              <a:rPr lang="en-GB" sz="1100" dirty="0" err="1"/>
              <a:t>ystyriol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plant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feddwl</a:t>
            </a:r>
            <a:r>
              <a:rPr lang="en-GB" sz="1100" dirty="0"/>
              <a:t> </a:t>
            </a:r>
            <a:r>
              <a:rPr lang="en-GB" sz="1100" dirty="0" err="1"/>
              <a:t>drostyn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Creu </a:t>
            </a:r>
            <a:r>
              <a:rPr lang="en-GB" sz="1100" dirty="0" err="1"/>
              <a:t>cynlluniau</a:t>
            </a:r>
            <a:r>
              <a:rPr lang="en-GB" sz="1100" dirty="0"/>
              <a:t> </a:t>
            </a:r>
            <a:r>
              <a:rPr lang="en-GB" sz="1100" dirty="0" err="1"/>
              <a:t>gan</a:t>
            </a:r>
            <a:r>
              <a:rPr lang="en-GB" sz="1100" dirty="0"/>
              <a:t> </a:t>
            </a:r>
            <a:r>
              <a:rPr lang="en-GB" sz="1100" dirty="0" err="1"/>
              <a:t>ystyried</a:t>
            </a:r>
            <a:r>
              <a:rPr lang="en-GB" sz="1100" dirty="0"/>
              <a:t> </a:t>
            </a:r>
            <a:r>
              <a:rPr lang="en-GB" sz="1100" dirty="0" err="1"/>
              <a:t>buddiannau’r</a:t>
            </a:r>
            <a:r>
              <a:rPr lang="en-GB" sz="1100" dirty="0"/>
              <a:t> plant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Darparu</a:t>
            </a:r>
            <a:r>
              <a:rPr lang="en-GB" sz="1100" dirty="0"/>
              <a:t> </a:t>
            </a:r>
            <a:r>
              <a:rPr lang="en-GB" sz="1100" dirty="0" err="1"/>
              <a:t>cyfnodau</a:t>
            </a:r>
            <a:r>
              <a:rPr lang="en-GB" sz="1100" dirty="0"/>
              <a:t> o </a:t>
            </a:r>
            <a:r>
              <a:rPr lang="en-GB" sz="1100" dirty="0" err="1"/>
              <a:t>bontio</a:t>
            </a:r>
            <a:r>
              <a:rPr lang="en-GB" sz="1100" dirty="0"/>
              <a:t> </a:t>
            </a:r>
            <a:r>
              <a:rPr lang="en-GB" sz="1100" dirty="0" err="1"/>
              <a:t>graddol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gwahanu</a:t>
            </a:r>
            <a:r>
              <a:rPr lang="en-GB" sz="1100" dirty="0"/>
              <a:t> </a:t>
            </a:r>
            <a:r>
              <a:rPr lang="en-GB" sz="1100" dirty="0" err="1"/>
              <a:t>oddi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y </a:t>
            </a:r>
            <a:r>
              <a:rPr lang="en-GB" sz="1100" dirty="0" err="1"/>
              <a:t>gofalwr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Cefnogi’r</a:t>
            </a:r>
            <a:r>
              <a:rPr lang="en-GB" sz="1100" dirty="0"/>
              <a:t> </a:t>
            </a:r>
            <a:r>
              <a:rPr lang="en-GB" sz="1100" dirty="0" err="1"/>
              <a:t>plentyn</a:t>
            </a:r>
            <a:r>
              <a:rPr lang="en-GB" sz="1100" dirty="0"/>
              <a:t> â </a:t>
            </a:r>
            <a:r>
              <a:rPr lang="en-GB" sz="1100" dirty="0" err="1"/>
              <a:t>gwrthrychau</a:t>
            </a:r>
            <a:r>
              <a:rPr lang="en-GB" sz="1100" dirty="0"/>
              <a:t> </a:t>
            </a:r>
            <a:r>
              <a:rPr lang="en-GB" sz="1100" dirty="0" err="1"/>
              <a:t>cysur</a:t>
            </a:r>
            <a:r>
              <a:rPr lang="en-GB" sz="1100" dirty="0"/>
              <a:t> </a:t>
            </a:r>
            <a:r>
              <a:rPr lang="en-GB" sz="1100" dirty="0" err="1"/>
              <a:t>pontio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Ymateb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y </a:t>
            </a:r>
            <a:r>
              <a:rPr lang="en-GB" sz="1100" dirty="0" err="1"/>
              <a:t>plentyn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Bod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gyson</a:t>
            </a:r>
            <a:r>
              <a:rPr lang="en-GB" sz="1100" dirty="0"/>
              <a:t> o ran </a:t>
            </a:r>
            <a:r>
              <a:rPr lang="en-GB" sz="1100" dirty="0" err="1"/>
              <a:t>cefnogaeth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endParaRPr lang="en-GB" sz="1100" dirty="0"/>
          </a:p>
          <a:p>
            <a:pPr algn="l"/>
            <a:r>
              <a:rPr lang="en-GB" sz="1100" dirty="0"/>
              <a:t>• Bod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ymwybodol</a:t>
            </a:r>
            <a:r>
              <a:rPr lang="en-GB" sz="1100" dirty="0"/>
              <a:t> o </a:t>
            </a:r>
            <a:r>
              <a:rPr lang="en-GB" sz="1100" dirty="0" err="1"/>
              <a:t>anghenion</a:t>
            </a:r>
            <a:r>
              <a:rPr lang="en-GB" sz="1100" dirty="0"/>
              <a:t> y </a:t>
            </a:r>
            <a:r>
              <a:rPr lang="en-GB" sz="1100" dirty="0" err="1"/>
              <a:t>plentyn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i’w</a:t>
            </a:r>
            <a:r>
              <a:rPr lang="en-GB" sz="1100" dirty="0"/>
              <a:t> </a:t>
            </a:r>
            <a:r>
              <a:rPr lang="en-GB" sz="1100" dirty="0" err="1"/>
              <a:t>harchwilio</a:t>
            </a:r>
            <a:r>
              <a:rPr lang="en-GB" sz="1100" dirty="0"/>
              <a:t> </a:t>
            </a:r>
            <a:r>
              <a:rPr lang="en-GB" sz="1100" dirty="0" err="1"/>
              <a:t>gyda’r</a:t>
            </a:r>
            <a:r>
              <a:rPr lang="en-GB" sz="1100" dirty="0"/>
              <a:t> </a:t>
            </a:r>
            <a:r>
              <a:rPr lang="en-GB" sz="1100" dirty="0" err="1"/>
              <a:t>gofalwr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Sensitif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ymateb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y plant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</a:t>
            </a:r>
            <a:r>
              <a:rPr lang="en-GB" sz="1100" dirty="0" err="1"/>
              <a:t>cyfathrebu</a:t>
            </a:r>
            <a:r>
              <a:rPr lang="en-GB" sz="1100" dirty="0"/>
              <a:t> a </a:t>
            </a:r>
            <a:r>
              <a:rPr lang="en-GB" sz="1100" dirty="0" err="1"/>
              <a:t>pherthnasoedd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ddatblygu</a:t>
            </a:r>
            <a:r>
              <a:rPr lang="en-GB" sz="1100" dirty="0"/>
              <a:t> </a:t>
            </a:r>
            <a:r>
              <a:rPr lang="en-GB" sz="1100" dirty="0" err="1"/>
              <a:t>perthynas</a:t>
            </a:r>
            <a:r>
              <a:rPr lang="en-GB" sz="1100" dirty="0"/>
              <a:t> lawn </a:t>
            </a:r>
            <a:r>
              <a:rPr lang="en-GB" sz="1100" dirty="0" err="1"/>
              <a:t>ymddiriedaeth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help a </a:t>
            </a:r>
            <a:r>
              <a:rPr lang="en-GB" sz="1100" dirty="0" err="1"/>
              <a:t>chysur</a:t>
            </a:r>
            <a:r>
              <a:rPr lang="en-GB" sz="1100" dirty="0"/>
              <a:t> pan </a:t>
            </a:r>
            <a:r>
              <a:rPr lang="en-GB" sz="1100" dirty="0" err="1"/>
              <a:t>mae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hangen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Ffurfio</a:t>
            </a:r>
            <a:r>
              <a:rPr lang="en-GB" sz="1100" dirty="0"/>
              <a:t> </a:t>
            </a:r>
            <a:r>
              <a:rPr lang="en-GB" sz="1100" dirty="0" err="1"/>
              <a:t>perthnasoedd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plant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gael</a:t>
            </a:r>
            <a:r>
              <a:rPr lang="en-GB" sz="1100" dirty="0"/>
              <a:t> </a:t>
            </a:r>
            <a:r>
              <a:rPr lang="en-GB" sz="1100" dirty="0" err="1"/>
              <a:t>rhyddid</a:t>
            </a:r>
            <a:r>
              <a:rPr lang="en-GB" sz="1100" dirty="0"/>
              <a:t> </a:t>
            </a:r>
            <a:r>
              <a:rPr lang="en-GB" sz="1100" dirty="0" err="1"/>
              <a:t>dewis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drefnu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gweithgaredd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plant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ddefnyddio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dyfeisgarwch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Creu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plant-</a:t>
            </a:r>
            <a:r>
              <a:rPr lang="en-GB" sz="1100" dirty="0" err="1"/>
              <a:t>ganolog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Nodi’r</a:t>
            </a:r>
            <a:r>
              <a:rPr lang="en-GB" sz="1100" dirty="0"/>
              <a:t> plant </a:t>
            </a:r>
            <a:r>
              <a:rPr lang="en-GB" sz="1100" dirty="0" err="1"/>
              <a:t>sydd</a:t>
            </a:r>
            <a:r>
              <a:rPr lang="en-GB" sz="1100" dirty="0"/>
              <a:t> ‘</a:t>
            </a:r>
            <a:r>
              <a:rPr lang="en-GB" sz="1100" dirty="0" err="1"/>
              <a:t>mewn</a:t>
            </a:r>
            <a:r>
              <a:rPr lang="en-GB" sz="1100" dirty="0"/>
              <a:t> </a:t>
            </a:r>
            <a:r>
              <a:rPr lang="en-GB" sz="1100" dirty="0" err="1"/>
              <a:t>perygl</a:t>
            </a:r>
            <a:r>
              <a:rPr lang="en-GB" sz="1100" dirty="0"/>
              <a:t>’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Lle</a:t>
            </a:r>
            <a:r>
              <a:rPr lang="en-GB" sz="1100" dirty="0"/>
              <a:t> </a:t>
            </a:r>
            <a:r>
              <a:rPr lang="en-GB" sz="1100" dirty="0" err="1"/>
              <a:t>mae</a:t>
            </a:r>
            <a:r>
              <a:rPr lang="en-GB" sz="1100" dirty="0"/>
              <a:t> </a:t>
            </a:r>
            <a:r>
              <a:rPr lang="en-GB" sz="1100" dirty="0" err="1"/>
              <a:t>pryderon</a:t>
            </a:r>
            <a:r>
              <a:rPr lang="en-GB" sz="1100" dirty="0"/>
              <a:t> </a:t>
            </a:r>
            <a:r>
              <a:rPr lang="en-GB" sz="1100" dirty="0" err="1"/>
              <a:t>diogelu</a:t>
            </a:r>
            <a:r>
              <a:rPr lang="en-GB" sz="1100" dirty="0"/>
              <a:t>, </a:t>
            </a:r>
            <a:r>
              <a:rPr lang="en-GB" sz="1100" dirty="0" err="1"/>
              <a:t>mae’n</a:t>
            </a:r>
            <a:r>
              <a:rPr lang="en-GB" sz="1100" dirty="0"/>
              <a:t> </a:t>
            </a:r>
            <a:r>
              <a:rPr lang="en-GB" sz="1100" dirty="0" err="1"/>
              <a:t>rhaid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rhannu</a:t>
            </a:r>
            <a:r>
              <a:rPr lang="en-GB" sz="1100" dirty="0"/>
              <a:t> </a:t>
            </a:r>
            <a:r>
              <a:rPr lang="en-GB" sz="1100" dirty="0" err="1"/>
              <a:t>a’u</a:t>
            </a:r>
            <a:r>
              <a:rPr lang="en-GB" sz="1100" dirty="0"/>
              <a:t> </a:t>
            </a:r>
            <a:r>
              <a:rPr lang="en-GB" sz="1100" dirty="0" err="1"/>
              <a:t>cyfeirio</a:t>
            </a:r>
            <a:r>
              <a:rPr lang="en-GB" sz="1100" dirty="0"/>
              <a:t> at y </a:t>
            </a:r>
            <a:r>
              <a:rPr lang="en-GB" sz="1100" dirty="0" err="1"/>
              <a:t>gwasanaethau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cymdeithasol</a:t>
            </a:r>
            <a:endParaRPr lang="en-GB" sz="1100" dirty="0"/>
          </a:p>
          <a:p>
            <a:pPr algn="l"/>
            <a:r>
              <a:rPr lang="en-GB" sz="1100" dirty="0" err="1"/>
              <a:t>Nid</a:t>
            </a:r>
            <a:r>
              <a:rPr lang="en-GB" sz="1100" dirty="0"/>
              <a:t> </a:t>
            </a:r>
            <a:r>
              <a:rPr lang="en-GB" sz="1100" dirty="0" err="1"/>
              <a:t>yw’r</a:t>
            </a:r>
            <a:r>
              <a:rPr lang="en-GB" sz="1100" dirty="0"/>
              <a:t> </a:t>
            </a:r>
            <a:r>
              <a:rPr lang="en-GB" sz="1100" dirty="0" err="1"/>
              <a:t>rhestr</a:t>
            </a:r>
            <a:r>
              <a:rPr lang="en-GB" sz="1100" dirty="0"/>
              <a:t> hon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gynhwysfawr</a:t>
            </a:r>
            <a:r>
              <a:rPr lang="en-GB" sz="1100" dirty="0"/>
              <a:t>. </a:t>
            </a:r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farciau</a:t>
            </a:r>
            <a:r>
              <a:rPr lang="en-GB" sz="1100" dirty="0"/>
              <a:t> am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perthnasol</a:t>
            </a:r>
            <a:r>
              <a:rPr lang="en-GB" sz="1100" dirty="0"/>
              <a:t> </a:t>
            </a:r>
            <a:r>
              <a:rPr lang="en-GB" sz="1100" dirty="0" err="1"/>
              <a:t>arall</a:t>
            </a:r>
            <a:r>
              <a:rPr lang="en-GB" sz="1100" dirty="0"/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56A868-F7F4-4C84-8D7E-A5FF4C6997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27" y="1121971"/>
            <a:ext cx="5281439" cy="21727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6931BA3-BD63-4F99-8578-6E588EEDBF90}"/>
              </a:ext>
            </a:extLst>
          </p:cNvPr>
          <p:cNvSpPr txBox="1"/>
          <p:nvPr/>
        </p:nvSpPr>
        <p:spPr>
          <a:xfrm>
            <a:off x="5626489" y="260376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Argymhellwch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Cyflwyno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cynnig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seiliedig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ar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resymau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tystiolaeth</a:t>
            </a:r>
            <a:r>
              <a:rPr lang="en-GB" sz="1400" dirty="0">
                <a:solidFill>
                  <a:srgbClr val="0070C0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82899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72FCB13F-3DCF-49A5-8A09-80FBC10DE3F5}"/>
              </a:ext>
            </a:extLst>
          </p:cNvPr>
          <p:cNvSpPr txBox="1"/>
          <p:nvPr/>
        </p:nvSpPr>
        <p:spPr>
          <a:xfrm>
            <a:off x="8172450" y="1574628"/>
            <a:ext cx="3346888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i="1" dirty="0" err="1">
                <a:solidFill>
                  <a:srgbClr val="0070C0"/>
                </a:solidFill>
              </a:rPr>
              <a:t>Adborth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uwch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arholwr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 err="1">
                <a:solidFill>
                  <a:srgbClr val="0070C0"/>
                </a:solidFill>
              </a:rPr>
              <a:t>Cysylltiadau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cadarn</a:t>
            </a:r>
            <a:r>
              <a:rPr lang="en-GB" i="1" dirty="0">
                <a:solidFill>
                  <a:srgbClr val="0070C0"/>
                </a:solidFill>
              </a:rPr>
              <a:t> â </a:t>
            </a:r>
            <a:r>
              <a:rPr lang="en-GB" i="1" dirty="0" err="1">
                <a:solidFill>
                  <a:srgbClr val="0070C0"/>
                </a:solidFill>
              </a:rPr>
              <a:t>chyflyrau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meddygol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  <a:r>
              <a:rPr lang="en-GB" i="1" dirty="0" err="1">
                <a:solidFill>
                  <a:srgbClr val="0070C0"/>
                </a:solidFill>
              </a:rPr>
              <a:t>gwerth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gofal</a:t>
            </a:r>
            <a:r>
              <a:rPr lang="en-GB" i="1" dirty="0">
                <a:solidFill>
                  <a:srgbClr val="0070C0"/>
                </a:solidFill>
              </a:rPr>
              <a:t> iechyd </a:t>
            </a:r>
            <a:r>
              <a:rPr lang="en-GB" i="1" dirty="0" err="1">
                <a:solidFill>
                  <a:srgbClr val="0070C0"/>
                </a:solidFill>
              </a:rPr>
              <a:t>anrheolaidd</a:t>
            </a:r>
            <a:r>
              <a:rPr lang="en-GB" i="1" dirty="0">
                <a:solidFill>
                  <a:srgbClr val="0070C0"/>
                </a:solidFill>
              </a:rPr>
              <a:t> – </a:t>
            </a:r>
            <a:r>
              <a:rPr lang="en-GB" i="1" dirty="0" err="1">
                <a:solidFill>
                  <a:srgbClr val="0070C0"/>
                </a:solidFill>
              </a:rPr>
              <a:t>sgrinio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cyn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geni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risg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uchel</a:t>
            </a:r>
            <a:r>
              <a:rPr lang="en-GB" i="1" dirty="0">
                <a:solidFill>
                  <a:srgbClr val="0070C0"/>
                </a:solidFill>
              </a:rPr>
              <a:t>, </a:t>
            </a:r>
            <a:r>
              <a:rPr lang="en-GB" i="1" dirty="0" err="1">
                <a:solidFill>
                  <a:srgbClr val="0070C0"/>
                </a:solidFill>
              </a:rPr>
              <a:t>profion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geneteg</a:t>
            </a:r>
            <a:r>
              <a:rPr lang="en-GB" i="1" dirty="0">
                <a:solidFill>
                  <a:srgbClr val="0070C0"/>
                </a:solidFill>
              </a:rPr>
              <a:t>, </a:t>
            </a:r>
            <a:r>
              <a:rPr lang="en-GB" i="1" dirty="0" err="1">
                <a:solidFill>
                  <a:srgbClr val="0070C0"/>
                </a:solidFill>
              </a:rPr>
              <a:t>gan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ystyried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effaith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gadarnhaol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  <a:r>
              <a:rPr lang="en-GB" i="1" dirty="0" err="1">
                <a:solidFill>
                  <a:srgbClr val="0070C0"/>
                </a:solidFill>
              </a:rPr>
              <a:t>bodloni</a:t>
            </a:r>
            <a:r>
              <a:rPr lang="en-GB" i="1" dirty="0">
                <a:solidFill>
                  <a:srgbClr val="0070C0"/>
                </a:solidFill>
              </a:rPr>
              <a:t> nod y </a:t>
            </a:r>
            <a:r>
              <a:rPr lang="en-GB" i="1" dirty="0" err="1">
                <a:solidFill>
                  <a:srgbClr val="0070C0"/>
                </a:solidFill>
              </a:rPr>
              <a:t>cwestiwn</a:t>
            </a:r>
            <a:r>
              <a:rPr lang="en-GB" i="1" dirty="0">
                <a:solidFill>
                  <a:srgbClr val="0070C0"/>
                </a:solidFill>
              </a:rPr>
              <a:t>. </a:t>
            </a:r>
            <a:r>
              <a:rPr lang="en-GB" i="1" dirty="0" err="1">
                <a:solidFill>
                  <a:srgbClr val="0070C0"/>
                </a:solidFill>
              </a:rPr>
              <a:t>Rhoddodd</a:t>
            </a:r>
            <a:r>
              <a:rPr lang="en-GB" i="1" dirty="0">
                <a:solidFill>
                  <a:srgbClr val="0070C0"/>
                </a:solidFill>
              </a:rPr>
              <a:t> y </a:t>
            </a:r>
            <a:r>
              <a:rPr lang="en-GB" i="1" dirty="0" err="1">
                <a:solidFill>
                  <a:srgbClr val="0070C0"/>
                </a:solidFill>
              </a:rPr>
              <a:t>dysgwr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hwn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ystyriaeth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ragorol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  <a:r>
              <a:rPr lang="en-GB" i="1" dirty="0" err="1">
                <a:solidFill>
                  <a:srgbClr val="0070C0"/>
                </a:solidFill>
              </a:rPr>
              <a:t>phwyntiau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allweddol</a:t>
            </a:r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 err="1">
                <a:solidFill>
                  <a:srgbClr val="0070C0"/>
                </a:solidFill>
              </a:rPr>
              <a:t>Dyfarnwyd</a:t>
            </a:r>
            <a:r>
              <a:rPr lang="en-GB" i="1" dirty="0">
                <a:solidFill>
                  <a:srgbClr val="0070C0"/>
                </a:solidFill>
              </a:rPr>
              <a:t> 5 marc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D28DEC6-DB61-4E6E-9DBD-792271D6D5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71"/>
          <a:stretch/>
        </p:blipFill>
        <p:spPr>
          <a:xfrm>
            <a:off x="372149" y="1057471"/>
            <a:ext cx="6120309" cy="37877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BBE5670-9A05-469C-9882-B654104E78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10" y="4947250"/>
            <a:ext cx="5976899" cy="1588331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455AB34C-DD23-433F-A932-29EEB07B51F6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5 (b)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462E537-973C-490A-A359-EF85706702DE}"/>
              </a:ext>
            </a:extLst>
          </p:cNvPr>
          <p:cNvSpPr/>
          <p:nvPr/>
        </p:nvSpPr>
        <p:spPr>
          <a:xfrm>
            <a:off x="7858125" y="1114437"/>
            <a:ext cx="3920487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628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7E5B03B5-6ACD-4ACF-BA0F-95082F8EA87F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6 (a)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C14DE1-E6E2-443F-92F8-F12FFC89057B}"/>
              </a:ext>
            </a:extLst>
          </p:cNvPr>
          <p:cNvSpPr txBox="1"/>
          <p:nvPr/>
        </p:nvSpPr>
        <p:spPr>
          <a:xfrm>
            <a:off x="5990896" y="984455"/>
            <a:ext cx="5803637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5 marc.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fyfyrdod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</a:t>
            </a:r>
            <a:r>
              <a:rPr lang="en-GB" sz="1200" dirty="0" err="1"/>
              <a:t>farc</a:t>
            </a:r>
            <a:r>
              <a:rPr lang="en-GB" sz="1200" dirty="0"/>
              <a:t> am </a:t>
            </a:r>
            <a:r>
              <a:rPr lang="en-GB" sz="1200" dirty="0" err="1"/>
              <a:t>fyfyrdod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ac </a:t>
            </a:r>
            <a:r>
              <a:rPr lang="en-GB" sz="1200" dirty="0" err="1"/>
              <a:t>asesiad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resymau</a:t>
            </a:r>
            <a:r>
              <a:rPr lang="en-GB" sz="1200" dirty="0"/>
              <a:t> pam </a:t>
            </a:r>
            <a:r>
              <a:rPr lang="en-GB" sz="1200" dirty="0" err="1"/>
              <a:t>gallai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  <a:r>
              <a:rPr lang="en-GB" sz="1200" dirty="0" err="1"/>
              <a:t>ymyriadau</a:t>
            </a:r>
            <a:r>
              <a:rPr lang="en-GB" sz="1200" dirty="0"/>
              <a:t> </a:t>
            </a:r>
            <a:r>
              <a:rPr lang="en-GB" sz="1200" dirty="0" err="1"/>
              <a:t>gofal</a:t>
            </a:r>
            <a:r>
              <a:rPr lang="en-GB" sz="1200" dirty="0"/>
              <a:t> iechyd </a:t>
            </a:r>
            <a:r>
              <a:rPr lang="en-GB" sz="1200" dirty="0" err="1"/>
              <a:t>anrheolaidd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blant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3-4 marc am </a:t>
            </a:r>
            <a:r>
              <a:rPr lang="en-GB" sz="1200" dirty="0" err="1"/>
              <a:t>fyfyrdod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ac </a:t>
            </a:r>
            <a:r>
              <a:rPr lang="en-GB" sz="1200" dirty="0" err="1"/>
              <a:t>asesiad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resymau</a:t>
            </a:r>
            <a:r>
              <a:rPr lang="en-GB" sz="1200" dirty="0"/>
              <a:t> pam </a:t>
            </a:r>
            <a:r>
              <a:rPr lang="en-GB" sz="1200" dirty="0" err="1"/>
              <a:t>gallai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  <a:r>
              <a:rPr lang="en-GB" sz="1200" dirty="0" err="1"/>
              <a:t>ymyriadau</a:t>
            </a:r>
            <a:r>
              <a:rPr lang="en-GB" sz="1200" dirty="0"/>
              <a:t> </a:t>
            </a:r>
            <a:r>
              <a:rPr lang="en-GB" sz="1200" dirty="0" err="1"/>
              <a:t>gofal</a:t>
            </a:r>
            <a:r>
              <a:rPr lang="en-GB" sz="1200" dirty="0"/>
              <a:t> iechyd </a:t>
            </a:r>
            <a:r>
              <a:rPr lang="en-GB" sz="1200" dirty="0" err="1"/>
              <a:t>anrheolaidd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blant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5 marc am </a:t>
            </a:r>
            <a:r>
              <a:rPr lang="en-GB" sz="1200" dirty="0" err="1"/>
              <a:t>fyfyrdod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ac </a:t>
            </a:r>
            <a:r>
              <a:rPr lang="en-GB" sz="1200" dirty="0" err="1"/>
              <a:t>asesiad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resymau</a:t>
            </a:r>
            <a:r>
              <a:rPr lang="en-GB" sz="1200" dirty="0"/>
              <a:t> pam </a:t>
            </a:r>
            <a:r>
              <a:rPr lang="en-GB" sz="1200" dirty="0" err="1"/>
              <a:t>gallai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  <a:r>
              <a:rPr lang="en-GB" sz="1200" dirty="0" err="1"/>
              <a:t>ymyriadau</a:t>
            </a:r>
            <a:r>
              <a:rPr lang="en-GB" sz="1200" dirty="0"/>
              <a:t> </a:t>
            </a:r>
            <a:r>
              <a:rPr lang="en-GB" sz="1200" dirty="0" err="1"/>
              <a:t>gofal</a:t>
            </a:r>
            <a:r>
              <a:rPr lang="en-GB" sz="1200" dirty="0"/>
              <a:t> iechyd </a:t>
            </a:r>
            <a:r>
              <a:rPr lang="en-GB" sz="1200" dirty="0" err="1"/>
              <a:t>anrheolaidd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blant</a:t>
            </a:r>
            <a:r>
              <a:rPr lang="en-GB" sz="1200" dirty="0"/>
              <a:t> 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 y </a:t>
            </a:r>
            <a:r>
              <a:rPr lang="en-GB" sz="1200" dirty="0" err="1"/>
              <a:t>canlynol</a:t>
            </a:r>
            <a:r>
              <a:rPr lang="en-GB" sz="1200" dirty="0"/>
              <a:t>: </a:t>
            </a:r>
          </a:p>
          <a:p>
            <a:pPr algn="l"/>
            <a:r>
              <a:rPr lang="en-GB" sz="1200" dirty="0"/>
              <a:t>• diagnosis o </a:t>
            </a:r>
            <a:r>
              <a:rPr lang="en-GB" sz="1200" dirty="0" err="1"/>
              <a:t>gyflyrau</a:t>
            </a:r>
            <a:r>
              <a:rPr lang="en-GB" sz="1200" dirty="0"/>
              <a:t> iechyd / </a:t>
            </a:r>
            <a:r>
              <a:rPr lang="en-GB" sz="1200" dirty="0" err="1"/>
              <a:t>awgrymu</a:t>
            </a:r>
            <a:r>
              <a:rPr lang="en-GB" sz="1200" dirty="0"/>
              <a:t> </a:t>
            </a:r>
            <a:r>
              <a:rPr lang="en-GB" sz="1200" dirty="0" err="1"/>
              <a:t>risg</a:t>
            </a:r>
            <a:r>
              <a:rPr lang="en-GB" sz="1200" dirty="0"/>
              <a:t> </a:t>
            </a:r>
            <a:r>
              <a:rPr lang="en-GB" sz="1200" dirty="0" err="1"/>
              <a:t>uwch</a:t>
            </a:r>
            <a:r>
              <a:rPr lang="en-GB" sz="1200" dirty="0"/>
              <a:t> o </a:t>
            </a:r>
            <a:r>
              <a:rPr lang="en-GB" sz="1200" dirty="0" err="1"/>
              <a:t>etifeddu</a:t>
            </a:r>
            <a:r>
              <a:rPr lang="en-GB" sz="1200" dirty="0"/>
              <a:t> </a:t>
            </a:r>
            <a:r>
              <a:rPr lang="en-GB" sz="1200" dirty="0" err="1"/>
              <a:t>cyflyrau</a:t>
            </a:r>
            <a:r>
              <a:rPr lang="en-GB" sz="1200" dirty="0"/>
              <a:t> /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  <a:r>
              <a:rPr lang="en-GB" sz="1200" dirty="0" err="1"/>
              <a:t>cymorth</a:t>
            </a:r>
            <a:r>
              <a:rPr lang="en-GB" sz="1200" dirty="0"/>
              <a:t> neu </a:t>
            </a:r>
            <a:r>
              <a:rPr lang="en-GB" sz="1200" dirty="0" err="1"/>
              <a:t>driniaeth</a:t>
            </a:r>
            <a:r>
              <a:rPr lang="en-GB" sz="1200" dirty="0"/>
              <a:t> </a:t>
            </a:r>
            <a:r>
              <a:rPr lang="en-GB" sz="1200" dirty="0" err="1"/>
              <a:t>feddygol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Profion</a:t>
            </a:r>
            <a:r>
              <a:rPr lang="en-GB" sz="1200" dirty="0"/>
              <a:t> </a:t>
            </a:r>
            <a:r>
              <a:rPr lang="en-GB" sz="1200" dirty="0" err="1"/>
              <a:t>genetig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sganiau</a:t>
            </a:r>
            <a:r>
              <a:rPr lang="en-GB" sz="1200" dirty="0"/>
              <a:t> </a:t>
            </a:r>
            <a:r>
              <a:rPr lang="en-GB" sz="1200" dirty="0" err="1"/>
              <a:t>cyn-geni</a:t>
            </a:r>
            <a:r>
              <a:rPr lang="en-GB" sz="1200" dirty="0"/>
              <a:t> </a:t>
            </a:r>
            <a:r>
              <a:rPr lang="en-GB" sz="1200" dirty="0" err="1"/>
              <a:t>ychwanegol</a:t>
            </a:r>
            <a:r>
              <a:rPr lang="en-GB" sz="1200" dirty="0"/>
              <a:t> / </a:t>
            </a:r>
            <a:r>
              <a:rPr lang="en-GB" sz="1200" dirty="0" err="1"/>
              <a:t>genedigaethau</a:t>
            </a:r>
            <a:r>
              <a:rPr lang="en-GB" sz="1200" dirty="0"/>
              <a:t> </a:t>
            </a:r>
            <a:r>
              <a:rPr lang="en-GB" sz="1200" dirty="0" err="1"/>
              <a:t>lluosog</a:t>
            </a:r>
            <a:r>
              <a:rPr lang="en-GB" sz="1200" dirty="0"/>
              <a:t> /</a:t>
            </a:r>
            <a:r>
              <a:rPr lang="en-GB" sz="1200" dirty="0" err="1"/>
              <a:t>cleifion</a:t>
            </a:r>
            <a:r>
              <a:rPr lang="en-GB" sz="1200" dirty="0"/>
              <a:t> </a:t>
            </a:r>
            <a:r>
              <a:rPr lang="en-GB" sz="1200" dirty="0" err="1"/>
              <a:t>gordew</a:t>
            </a:r>
            <a:r>
              <a:rPr lang="en-GB" sz="1200" dirty="0"/>
              <a:t> /</a:t>
            </a:r>
            <a:r>
              <a:rPr lang="en-GB" sz="1200" dirty="0" err="1"/>
              <a:t>cyfyngiad</a:t>
            </a:r>
            <a:r>
              <a:rPr lang="en-GB" sz="1200" dirty="0"/>
              <a:t> </a:t>
            </a:r>
            <a:r>
              <a:rPr lang="en-GB" sz="1200" dirty="0" err="1"/>
              <a:t>twf</a:t>
            </a:r>
            <a:r>
              <a:rPr lang="en-GB" sz="1200" dirty="0"/>
              <a:t> / </a:t>
            </a:r>
            <a:r>
              <a:rPr lang="en-GB" sz="1200" dirty="0" err="1"/>
              <a:t>baban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fawr</a:t>
            </a:r>
            <a:r>
              <a:rPr lang="en-GB" sz="1200" dirty="0"/>
              <a:t> </a:t>
            </a:r>
            <a:r>
              <a:rPr lang="en-GB" sz="1200" dirty="0" err="1"/>
              <a:t>neu’n</a:t>
            </a:r>
            <a:r>
              <a:rPr lang="en-GB" sz="1200" dirty="0"/>
              <a:t> </a:t>
            </a:r>
            <a:r>
              <a:rPr lang="en-GB" sz="1200" dirty="0" err="1"/>
              <a:t>fach</a:t>
            </a:r>
            <a:r>
              <a:rPr lang="en-GB" sz="1200" dirty="0"/>
              <a:t> am y </a:t>
            </a:r>
            <a:r>
              <a:rPr lang="en-GB" sz="1200" dirty="0" err="1"/>
              <a:t>dyddiad</a:t>
            </a:r>
            <a:r>
              <a:rPr lang="en-GB" sz="1200" dirty="0"/>
              <a:t> a </a:t>
            </a:r>
            <a:r>
              <a:rPr lang="en-GB" sz="1200" dirty="0" err="1"/>
              <a:t>ragwelwyd</a:t>
            </a:r>
            <a:r>
              <a:rPr lang="en-GB" sz="1200" dirty="0"/>
              <a:t> / </a:t>
            </a:r>
            <a:r>
              <a:rPr lang="en-GB" sz="1200" dirty="0" err="1"/>
              <a:t>beichiogrwydd</a:t>
            </a:r>
            <a:r>
              <a:rPr lang="en-GB" sz="1200" dirty="0"/>
              <a:t> </a:t>
            </a:r>
            <a:r>
              <a:rPr lang="en-GB" sz="1200" dirty="0" err="1"/>
              <a:t>lluosog</a:t>
            </a:r>
            <a:r>
              <a:rPr lang="en-GB" sz="1200" dirty="0"/>
              <a:t> / </a:t>
            </a:r>
            <a:r>
              <a:rPr lang="en-GB" sz="1200" dirty="0" err="1"/>
              <a:t>lleoliad</a:t>
            </a:r>
            <a:r>
              <a:rPr lang="en-GB" sz="1200" dirty="0"/>
              <a:t> </a:t>
            </a:r>
            <a:r>
              <a:rPr lang="en-GB" sz="1200" dirty="0" err="1"/>
              <a:t>anarferol</a:t>
            </a:r>
            <a:r>
              <a:rPr lang="en-GB" sz="1200" dirty="0"/>
              <a:t> </a:t>
            </a:r>
            <a:r>
              <a:rPr lang="en-GB" sz="1200" dirty="0" err="1"/>
              <a:t>i’r</a:t>
            </a:r>
            <a:r>
              <a:rPr lang="en-GB" sz="1200" dirty="0"/>
              <a:t> </a:t>
            </a:r>
            <a:r>
              <a:rPr lang="en-GB" sz="1200" dirty="0" err="1"/>
              <a:t>brych</a:t>
            </a:r>
            <a:r>
              <a:rPr lang="en-GB" sz="1200" dirty="0"/>
              <a:t> / </a:t>
            </a:r>
            <a:r>
              <a:rPr lang="en-GB" sz="1200" dirty="0" err="1"/>
              <a:t>beichiogrwydd</a:t>
            </a:r>
            <a:r>
              <a:rPr lang="en-GB" sz="1200" dirty="0"/>
              <a:t> </a:t>
            </a:r>
            <a:r>
              <a:rPr lang="en-GB" sz="1200" dirty="0" err="1"/>
              <a:t>ectopig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Sganiau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anhwylderau</a:t>
            </a:r>
            <a:r>
              <a:rPr lang="en-GB" sz="1200" dirty="0"/>
              <a:t> </a:t>
            </a:r>
            <a:r>
              <a:rPr lang="en-GB" sz="1200" dirty="0" err="1"/>
              <a:t>genetig</a:t>
            </a:r>
            <a:r>
              <a:rPr lang="en-GB" sz="1200" dirty="0"/>
              <a:t> </a:t>
            </a:r>
            <a:r>
              <a:rPr lang="en-GB" sz="1200" dirty="0" err="1"/>
              <a:t>ethnig</a:t>
            </a:r>
            <a:r>
              <a:rPr lang="en-GB" sz="1200" dirty="0"/>
              <a:t> </a:t>
            </a:r>
            <a:r>
              <a:rPr lang="en-GB" sz="1200" dirty="0" err="1"/>
              <a:t>risg</a:t>
            </a:r>
            <a:r>
              <a:rPr lang="en-GB" sz="1200" dirty="0"/>
              <a:t> </a:t>
            </a:r>
            <a:r>
              <a:rPr lang="en-GB" sz="1200" dirty="0" err="1"/>
              <a:t>uchel</a:t>
            </a:r>
            <a:r>
              <a:rPr lang="en-GB" sz="1200" dirty="0"/>
              <a:t> / </a:t>
            </a:r>
            <a:r>
              <a:rPr lang="en-GB" sz="1200" dirty="0" err="1"/>
              <a:t>hanes</a:t>
            </a:r>
            <a:r>
              <a:rPr lang="en-GB" sz="1200" dirty="0"/>
              <a:t> </a:t>
            </a:r>
            <a:r>
              <a:rPr lang="en-GB" sz="1200" dirty="0" err="1"/>
              <a:t>teulu</a:t>
            </a:r>
            <a:r>
              <a:rPr lang="en-GB" sz="1200" dirty="0"/>
              <a:t> o </a:t>
            </a:r>
            <a:r>
              <a:rPr lang="en-GB" sz="1200" dirty="0" err="1"/>
              <a:t>anhwylderau</a:t>
            </a:r>
            <a:r>
              <a:rPr lang="en-GB" sz="1200" dirty="0"/>
              <a:t> </a:t>
            </a:r>
            <a:r>
              <a:rPr lang="en-GB" sz="1200" dirty="0" err="1"/>
              <a:t>genetig</a:t>
            </a:r>
            <a:r>
              <a:rPr lang="en-GB" sz="1200" dirty="0"/>
              <a:t> / amniocentesis / </a:t>
            </a:r>
            <a:r>
              <a:rPr lang="en-GB" sz="1200" dirty="0" err="1"/>
              <a:t>Samplu</a:t>
            </a:r>
            <a:r>
              <a:rPr lang="en-GB" sz="1200" dirty="0"/>
              <a:t> </a:t>
            </a:r>
            <a:r>
              <a:rPr lang="en-GB" sz="1200" dirty="0" err="1"/>
              <a:t>filws</a:t>
            </a:r>
            <a:r>
              <a:rPr lang="en-GB" sz="1200" dirty="0"/>
              <a:t> </a:t>
            </a:r>
            <a:r>
              <a:rPr lang="en-GB" sz="1200" dirty="0" err="1"/>
              <a:t>coronig</a:t>
            </a:r>
            <a:r>
              <a:rPr lang="en-GB" sz="1200" dirty="0"/>
              <a:t> (CVS) / </a:t>
            </a:r>
            <a:r>
              <a:rPr lang="en-GB" sz="1200" dirty="0" err="1"/>
              <a:t>prawf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brofi</a:t>
            </a:r>
            <a:r>
              <a:rPr lang="en-GB" sz="1200" dirty="0"/>
              <a:t> </a:t>
            </a:r>
            <a:r>
              <a:rPr lang="en-GB" sz="1200" dirty="0" err="1"/>
              <a:t>pwy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tad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Beichiogrwydd</a:t>
            </a:r>
            <a:r>
              <a:rPr lang="en-GB" sz="1200" dirty="0"/>
              <a:t> </a:t>
            </a:r>
            <a:r>
              <a:rPr lang="en-GB" sz="1200" dirty="0" err="1"/>
              <a:t>risg</a:t>
            </a:r>
            <a:r>
              <a:rPr lang="en-GB" sz="1200" dirty="0"/>
              <a:t> </a:t>
            </a:r>
            <a:r>
              <a:rPr lang="en-GB" sz="1200" dirty="0" err="1"/>
              <a:t>uchel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mae</a:t>
            </a:r>
            <a:r>
              <a:rPr lang="en-GB" sz="1200" dirty="0"/>
              <a:t> </a:t>
            </a:r>
            <a:r>
              <a:rPr lang="en-GB" sz="1200" dirty="0" err="1"/>
              <a:t>menywod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monitro’n</a:t>
            </a:r>
            <a:r>
              <a:rPr lang="en-GB" sz="1200" dirty="0"/>
              <a:t> </a:t>
            </a:r>
            <a:r>
              <a:rPr lang="en-GB" sz="1200" dirty="0" err="1"/>
              <a:t>ofalus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ystod</a:t>
            </a:r>
            <a:r>
              <a:rPr lang="en-GB" sz="1200" dirty="0"/>
              <a:t> </a:t>
            </a:r>
            <a:r>
              <a:rPr lang="en-GB" sz="1200" dirty="0" err="1"/>
              <a:t>beichiogrwydd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35 </a:t>
            </a:r>
            <a:r>
              <a:rPr lang="en-GB" sz="1200" dirty="0" err="1"/>
              <a:t>oed</a:t>
            </a:r>
            <a:r>
              <a:rPr lang="en-GB" sz="1200" dirty="0"/>
              <a:t> / </a:t>
            </a:r>
            <a:r>
              <a:rPr lang="en-GB" sz="1200" dirty="0" err="1"/>
              <a:t>beichiogi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arddegau</a:t>
            </a:r>
            <a:r>
              <a:rPr lang="en-GB" sz="1200" dirty="0"/>
              <a:t> / </a:t>
            </a:r>
            <a:r>
              <a:rPr lang="en-GB" sz="1200" dirty="0" err="1"/>
              <a:t>Menywod</a:t>
            </a:r>
            <a:r>
              <a:rPr lang="en-GB" sz="1200" dirty="0"/>
              <a:t> </a:t>
            </a:r>
            <a:r>
              <a:rPr lang="en-GB" sz="1200" dirty="0" err="1"/>
              <a:t>sydd</a:t>
            </a:r>
            <a:r>
              <a:rPr lang="en-GB" sz="1200" dirty="0"/>
              <a:t> </a:t>
            </a:r>
            <a:r>
              <a:rPr lang="en-GB" sz="1200" dirty="0" err="1"/>
              <a:t>wedi</a:t>
            </a:r>
            <a:r>
              <a:rPr lang="en-GB" sz="1200" dirty="0"/>
              <a:t> </a:t>
            </a:r>
            <a:r>
              <a:rPr lang="en-GB" sz="1200" dirty="0" err="1"/>
              <a:t>colli</a:t>
            </a:r>
            <a:r>
              <a:rPr lang="en-GB" sz="1200" dirty="0"/>
              <a:t> </a:t>
            </a:r>
            <a:r>
              <a:rPr lang="en-GB" sz="1200" dirty="0" err="1"/>
              <a:t>plentyn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groth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blaen</a:t>
            </a:r>
            <a:r>
              <a:rPr lang="en-GB" sz="1200" dirty="0"/>
              <a:t> neu </a:t>
            </a:r>
            <a:r>
              <a:rPr lang="en-GB" sz="1200" dirty="0" err="1"/>
              <a:t>sawl</a:t>
            </a:r>
            <a:r>
              <a:rPr lang="en-GB" sz="1200" dirty="0"/>
              <a:t> </a:t>
            </a:r>
            <a:r>
              <a:rPr lang="en-GB" sz="1200" dirty="0" err="1"/>
              <a:t>gwaith</a:t>
            </a:r>
            <a:r>
              <a:rPr lang="en-GB" sz="1200" dirty="0"/>
              <a:t> / </a:t>
            </a:r>
            <a:r>
              <a:rPr lang="en-GB" sz="1200" dirty="0" err="1"/>
              <a:t>genedigaeth</a:t>
            </a:r>
            <a:r>
              <a:rPr lang="en-GB" sz="1200" dirty="0"/>
              <a:t> </a:t>
            </a:r>
            <a:r>
              <a:rPr lang="en-GB" sz="1200" dirty="0" err="1"/>
              <a:t>gynamserol</a:t>
            </a:r>
            <a:r>
              <a:rPr lang="en-GB" sz="1200" dirty="0"/>
              <a:t> </a:t>
            </a:r>
            <a:r>
              <a:rPr lang="en-GB" sz="1200" dirty="0" err="1"/>
              <a:t>flaenorol</a:t>
            </a:r>
            <a:r>
              <a:rPr lang="en-GB" sz="1200" dirty="0"/>
              <a:t> / </a:t>
            </a:r>
            <a:r>
              <a:rPr lang="en-GB" sz="1200" dirty="0" err="1"/>
              <a:t>baban</a:t>
            </a:r>
            <a:r>
              <a:rPr lang="en-GB" sz="1200" dirty="0"/>
              <a:t> </a:t>
            </a:r>
            <a:r>
              <a:rPr lang="en-GB" sz="1200" dirty="0" err="1"/>
              <a:t>blaenorol</a:t>
            </a:r>
            <a:r>
              <a:rPr lang="en-GB" sz="1200" dirty="0"/>
              <a:t> </a:t>
            </a:r>
            <a:r>
              <a:rPr lang="en-GB" sz="1200" dirty="0" err="1"/>
              <a:t>wedi’i</a:t>
            </a:r>
            <a:r>
              <a:rPr lang="en-GB" sz="1200" dirty="0"/>
              <a:t> </a:t>
            </a:r>
            <a:r>
              <a:rPr lang="en-GB" sz="1200" dirty="0" err="1"/>
              <a:t>eni</a:t>
            </a:r>
            <a:r>
              <a:rPr lang="en-GB" sz="1200" dirty="0"/>
              <a:t> â </a:t>
            </a:r>
            <a:r>
              <a:rPr lang="en-GB" sz="1200" dirty="0" err="1"/>
              <a:t>nam</a:t>
            </a:r>
            <a:r>
              <a:rPr lang="en-GB" sz="1200" dirty="0"/>
              <a:t> </a:t>
            </a:r>
            <a:r>
              <a:rPr lang="en-GB" sz="1200" dirty="0" err="1"/>
              <a:t>geni</a:t>
            </a:r>
            <a:r>
              <a:rPr lang="en-GB" sz="1200" dirty="0"/>
              <a:t>,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Profion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gyfer</a:t>
            </a:r>
            <a:r>
              <a:rPr lang="en-GB" sz="1200" dirty="0"/>
              <a:t> </a:t>
            </a:r>
            <a:r>
              <a:rPr lang="en-GB" sz="1200" dirty="0" err="1"/>
              <a:t>cyflyrau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iechyd neu </a:t>
            </a:r>
            <a:r>
              <a:rPr lang="en-GB" sz="1200" dirty="0" err="1"/>
              <a:t>anhwylderau</a:t>
            </a:r>
            <a:r>
              <a:rPr lang="en-GB" sz="1200" dirty="0"/>
              <a:t> </a:t>
            </a:r>
            <a:r>
              <a:rPr lang="en-GB" sz="1200" dirty="0" err="1"/>
              <a:t>penodol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Cyflyrau</a:t>
            </a:r>
            <a:r>
              <a:rPr lang="en-GB" sz="1200" dirty="0"/>
              <a:t> iechyd </a:t>
            </a:r>
            <a:r>
              <a:rPr lang="en-GB" sz="1200" dirty="0" err="1"/>
              <a:t>tymor</a:t>
            </a:r>
            <a:r>
              <a:rPr lang="en-GB" sz="1200" dirty="0"/>
              <a:t> hir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Pwysedd</a:t>
            </a:r>
            <a:r>
              <a:rPr lang="en-GB" sz="1200" dirty="0"/>
              <a:t> </a:t>
            </a:r>
            <a:r>
              <a:rPr lang="en-GB" sz="1200" dirty="0" err="1"/>
              <a:t>gwaed</a:t>
            </a:r>
            <a:r>
              <a:rPr lang="en-GB" sz="1200" dirty="0"/>
              <a:t> </a:t>
            </a:r>
            <a:r>
              <a:rPr lang="en-GB" sz="1200" dirty="0" err="1"/>
              <a:t>uchel</a:t>
            </a:r>
            <a:r>
              <a:rPr lang="en-GB" sz="1200" dirty="0"/>
              <a:t> / diabetes / </a:t>
            </a:r>
            <a:r>
              <a:rPr lang="en-GB" sz="1200" dirty="0" err="1"/>
              <a:t>clefyd</a:t>
            </a:r>
            <a:r>
              <a:rPr lang="en-GB" sz="1200" dirty="0"/>
              <a:t> y </a:t>
            </a:r>
            <a:r>
              <a:rPr lang="en-GB" sz="1200" dirty="0" err="1"/>
              <a:t>galon</a:t>
            </a:r>
            <a:r>
              <a:rPr lang="en-GB" sz="1200" dirty="0"/>
              <a:t> / </a:t>
            </a:r>
            <a:r>
              <a:rPr lang="en-GB" sz="1200" dirty="0" err="1"/>
              <a:t>epilepsi</a:t>
            </a:r>
            <a:r>
              <a:rPr lang="en-GB" sz="1200" dirty="0"/>
              <a:t> / </a:t>
            </a:r>
            <a:r>
              <a:rPr lang="en-GB" sz="1200" dirty="0" err="1"/>
              <a:t>materion</a:t>
            </a:r>
            <a:r>
              <a:rPr lang="en-GB" sz="1200" dirty="0"/>
              <a:t> </a:t>
            </a:r>
            <a:r>
              <a:rPr lang="en-GB" sz="1200" dirty="0" err="1"/>
              <a:t>gyda’r</a:t>
            </a:r>
            <a:r>
              <a:rPr lang="en-GB" sz="1200" dirty="0"/>
              <a:t> </a:t>
            </a:r>
            <a:r>
              <a:rPr lang="en-GB" sz="1200" dirty="0" err="1"/>
              <a:t>arennau</a:t>
            </a:r>
            <a:r>
              <a:rPr lang="en-GB" sz="1200" dirty="0"/>
              <a:t> / </a:t>
            </a:r>
            <a:r>
              <a:rPr lang="en-GB" sz="1200" dirty="0" err="1"/>
              <a:t>canser</a:t>
            </a:r>
            <a:r>
              <a:rPr lang="en-GB" sz="1200" dirty="0"/>
              <a:t> ac </a:t>
            </a:r>
            <a:r>
              <a:rPr lang="en-GB" sz="1200" dirty="0" err="1"/>
              <a:t>ati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Profion</a:t>
            </a:r>
            <a:r>
              <a:rPr lang="en-GB" sz="1200" dirty="0"/>
              <a:t> </a:t>
            </a:r>
            <a:r>
              <a:rPr lang="en-GB" sz="1200" dirty="0" err="1"/>
              <a:t>wedi’u</a:t>
            </a:r>
            <a:r>
              <a:rPr lang="en-GB" sz="1200" dirty="0"/>
              <a:t> </a:t>
            </a:r>
            <a:r>
              <a:rPr lang="en-GB" sz="1200" dirty="0" err="1"/>
              <a:t>hariannu</a:t>
            </a:r>
            <a:r>
              <a:rPr lang="en-GB" sz="1200" dirty="0"/>
              <a:t> </a:t>
            </a:r>
            <a:r>
              <a:rPr lang="en-GB" sz="1200" dirty="0" err="1"/>
              <a:t>gan</a:t>
            </a:r>
            <a:r>
              <a:rPr lang="en-GB" sz="1200" dirty="0"/>
              <a:t> y GIG </a:t>
            </a:r>
            <a:r>
              <a:rPr lang="en-GB" sz="1200" dirty="0" err="1"/>
              <a:t>gydag</a:t>
            </a:r>
            <a:r>
              <a:rPr lang="en-GB" sz="1200" dirty="0"/>
              <a:t>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  <a:r>
              <a:rPr lang="en-GB" sz="1200" dirty="0" err="1"/>
              <a:t>clinigol</a:t>
            </a:r>
            <a:r>
              <a:rPr lang="en-GB" sz="1200" dirty="0"/>
              <a:t> a </a:t>
            </a:r>
            <a:r>
              <a:rPr lang="en-GB" sz="1200" dirty="0" err="1"/>
              <a:t>phrofion</a:t>
            </a:r>
            <a:r>
              <a:rPr lang="en-GB" sz="1200" dirty="0"/>
              <a:t> </a:t>
            </a:r>
            <a:r>
              <a:rPr lang="en-GB" sz="1200" dirty="0" err="1"/>
              <a:t>wedi’u</a:t>
            </a:r>
            <a:r>
              <a:rPr lang="en-GB" sz="1200" dirty="0"/>
              <a:t> </a:t>
            </a:r>
            <a:r>
              <a:rPr lang="en-GB" sz="1200" dirty="0" err="1"/>
              <a:t>comisiynu</a:t>
            </a:r>
            <a:r>
              <a:rPr lang="en-GB" sz="1200" dirty="0"/>
              <a:t> </a:t>
            </a:r>
            <a:r>
              <a:rPr lang="en-GB" sz="1200" dirty="0" err="1"/>
              <a:t>gan</a:t>
            </a:r>
            <a:r>
              <a:rPr lang="en-GB" sz="1200" dirty="0"/>
              <a:t> y GIG ac </a:t>
            </a:r>
            <a:r>
              <a:rPr lang="en-GB" sz="1200" dirty="0" err="1"/>
              <a:t>wedi’u</a:t>
            </a:r>
            <a:r>
              <a:rPr lang="en-GB" sz="1200" dirty="0"/>
              <a:t> </a:t>
            </a:r>
            <a:r>
              <a:rPr lang="en-GB" sz="1200" dirty="0" err="1"/>
              <a:t>hariannu</a:t>
            </a:r>
            <a:r>
              <a:rPr lang="en-GB" sz="1200" dirty="0"/>
              <a:t> </a:t>
            </a:r>
            <a:r>
              <a:rPr lang="en-GB" sz="1200" dirty="0" err="1"/>
              <a:t>gan</a:t>
            </a:r>
            <a:r>
              <a:rPr lang="en-GB" sz="1200" dirty="0"/>
              <a:t> </a:t>
            </a:r>
            <a:r>
              <a:rPr lang="en-GB" sz="1200" dirty="0" err="1"/>
              <a:t>unigolion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gyfer</a:t>
            </a:r>
            <a:r>
              <a:rPr lang="en-GB" sz="1200" dirty="0"/>
              <a:t> </a:t>
            </a:r>
            <a:r>
              <a:rPr lang="en-GB" sz="1200" dirty="0" err="1"/>
              <a:t>rhagor</a:t>
            </a:r>
            <a:r>
              <a:rPr lang="en-GB" sz="1200" dirty="0"/>
              <a:t> o </a:t>
            </a:r>
            <a:r>
              <a:rPr lang="en-GB" sz="1200" dirty="0" err="1"/>
              <a:t>ymyriadau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83F174-5331-4B44-86FD-766C6EA70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232745"/>
            <a:ext cx="5229101" cy="26386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7F2031-D491-42ED-A959-F16C3E02F9C6}"/>
              </a:ext>
            </a:extLst>
          </p:cNvPr>
          <p:cNvSpPr txBox="1"/>
          <p:nvPr/>
        </p:nvSpPr>
        <p:spPr>
          <a:xfrm>
            <a:off x="5656493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Myfyriwch</a:t>
            </a:r>
            <a:endParaRPr lang="en-GB" sz="1400" b="1" i="1" dirty="0">
              <a:solidFill>
                <a:srgbClr val="0070C0"/>
              </a:solidFill>
            </a:endParaRPr>
          </a:p>
          <a:p>
            <a:r>
              <a:rPr lang="en-GB" sz="1400" dirty="0" err="1">
                <a:solidFill>
                  <a:srgbClr val="0070C0"/>
                </a:solidFill>
              </a:rPr>
              <a:t>Gwerthuswch</a:t>
            </a:r>
            <a:r>
              <a:rPr lang="en-GB" sz="1400" dirty="0">
                <a:solidFill>
                  <a:srgbClr val="0070C0"/>
                </a:solidFill>
              </a:rPr>
              <a:t> a/neu </a:t>
            </a:r>
            <a:r>
              <a:rPr lang="en-GB" sz="1400" dirty="0" err="1">
                <a:solidFill>
                  <a:srgbClr val="0070C0"/>
                </a:solidFill>
              </a:rPr>
              <a:t>ystyriwch</a:t>
            </a:r>
            <a:r>
              <a:rPr lang="en-GB" sz="1400" dirty="0">
                <a:solidFill>
                  <a:srgbClr val="0070C0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99687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FAF2C33-1A49-F84A-9D7C-6E9228229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63" y="1155168"/>
            <a:ext cx="6111555" cy="36060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98C1FFC-5182-411B-B89F-9137FBE4171A}"/>
              </a:ext>
            </a:extLst>
          </p:cNvPr>
          <p:cNvSpPr txBox="1"/>
          <p:nvPr/>
        </p:nvSpPr>
        <p:spPr>
          <a:xfrm>
            <a:off x="8487820" y="1477153"/>
            <a:ext cx="3031518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endParaRPr lang="en-US" i="1" dirty="0">
              <a:solidFill>
                <a:srgbClr val="0070C0"/>
              </a:solidFill>
              <a:cs typeface="Arial"/>
            </a:endParaRP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myfyrio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nifer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bwyntiau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lle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gallai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angen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ymyriadau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gofal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iechyd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anrheolaidd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glir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amodau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rhesymau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pam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gallai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angen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ymyriad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ychwanegol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phenodol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gefnogi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plant.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3 marc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535D637C-3026-46EA-B467-F51A4D74A023}"/>
              </a:ext>
            </a:extLst>
          </p:cNvPr>
          <p:cNvSpPr/>
          <p:nvPr/>
        </p:nvSpPr>
        <p:spPr>
          <a:xfrm>
            <a:off x="8198070" y="1114437"/>
            <a:ext cx="3580542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C6966AC-AF66-409C-8E31-B922BB4AA79D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6 (a)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539472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3994D732-1395-44DB-B3D5-F1A910ED9177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6 (b)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220F54-E6B5-44F5-9255-F1CFBF0C174D}"/>
              </a:ext>
            </a:extLst>
          </p:cNvPr>
          <p:cNvSpPr txBox="1"/>
          <p:nvPr/>
        </p:nvSpPr>
        <p:spPr>
          <a:xfrm>
            <a:off x="282575" y="3919968"/>
            <a:ext cx="484647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hyd</a:t>
            </a:r>
            <a:r>
              <a:rPr lang="en-GB" sz="1200" b="0" i="0" u="none" strike="noStrike" baseline="0" dirty="0">
                <a:latin typeface="ArialMT"/>
              </a:rPr>
              <a:t> at </a:t>
            </a:r>
            <a:r>
              <a:rPr lang="en-GB" sz="1200" b="1" i="0" u="none" strike="noStrike" baseline="0" dirty="0">
                <a:latin typeface="ArialMT"/>
              </a:rPr>
              <a:t>8 marc. 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0 marc am </a:t>
            </a:r>
            <a:r>
              <a:rPr lang="en-GB" sz="1200" b="0" i="0" u="none" strike="noStrike" baseline="0" dirty="0" err="1">
                <a:latin typeface="ArialMT"/>
              </a:rPr>
              <a:t>ymateb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nad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yw’n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haeddu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ennill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marciau</a:t>
            </a:r>
            <a:r>
              <a:rPr lang="en-GB" sz="1200" b="0" i="0" u="none" strike="noStrike" baseline="0" dirty="0">
                <a:latin typeface="ArialMT"/>
              </a:rPr>
              <a:t>.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1-2 </a:t>
            </a:r>
            <a:r>
              <a:rPr lang="en-GB" sz="1200" b="0" i="0" u="none" strike="noStrike" baseline="0" dirty="0" err="1">
                <a:latin typeface="ArialMT"/>
              </a:rPr>
              <a:t>farc</a:t>
            </a:r>
            <a:r>
              <a:rPr lang="en-GB" sz="1200" b="0" i="0" u="none" strike="noStrike" baseline="0" dirty="0">
                <a:latin typeface="ArialMT"/>
              </a:rPr>
              <a:t> am </a:t>
            </a:r>
            <a:r>
              <a:rPr lang="en-GB" sz="1200" b="0" i="0" u="none" strike="noStrike" baseline="0" dirty="0" err="1">
                <a:latin typeface="ArialMT"/>
              </a:rPr>
              <a:t>ystyriaeth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gyfyngedig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ychydig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bach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iawn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werth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gofal</a:t>
            </a:r>
            <a:r>
              <a:rPr lang="en-GB" sz="1200" b="0" i="0" u="none" strike="noStrike" baseline="0" dirty="0">
                <a:latin typeface="ArialMT"/>
              </a:rPr>
              <a:t> iechyd </a:t>
            </a:r>
            <a:r>
              <a:rPr lang="en-GB" sz="1200" b="0" i="0" u="none" strike="noStrike" baseline="0" dirty="0" err="1">
                <a:latin typeface="ArialMT"/>
              </a:rPr>
              <a:t>anrheolaidd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a’i</a:t>
            </a:r>
            <a:r>
              <a:rPr lang="en-GB" sz="12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effaith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tymor</a:t>
            </a:r>
            <a:r>
              <a:rPr lang="en-GB" sz="1200" b="0" i="0" u="none" strike="noStrike" baseline="0" dirty="0">
                <a:latin typeface="ArialMT"/>
              </a:rPr>
              <a:t> hir </a:t>
            </a:r>
            <a:r>
              <a:rPr lang="en-GB" sz="1200" b="0" i="0" u="none" strike="noStrike" baseline="0" dirty="0" err="1">
                <a:latin typeface="ArialMT"/>
              </a:rPr>
              <a:t>ar</a:t>
            </a:r>
            <a:r>
              <a:rPr lang="en-GB" sz="1200" b="0" i="0" u="none" strike="noStrike" baseline="0" dirty="0">
                <a:latin typeface="ArialMT"/>
              </a:rPr>
              <a:t> iechyd a </a:t>
            </a:r>
            <a:r>
              <a:rPr lang="en-GB" sz="1200" b="0" i="0" u="none" strike="noStrike" baseline="0" dirty="0" err="1">
                <a:latin typeface="ArialMT"/>
              </a:rPr>
              <a:t>llesiant</a:t>
            </a:r>
            <a:r>
              <a:rPr lang="en-GB" sz="1200" b="0" i="0" u="none" strike="noStrike" baseline="0" dirty="0">
                <a:latin typeface="ArialMT"/>
              </a:rPr>
              <a:t> plant. 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3-4 marc am </a:t>
            </a:r>
            <a:r>
              <a:rPr lang="en-GB" sz="1200" b="0" i="0" u="none" strike="noStrike" baseline="0" dirty="0" err="1">
                <a:latin typeface="ArialMT"/>
              </a:rPr>
              <a:t>ystyriaeth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sylfaenol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gyfyngedig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werth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gofal</a:t>
            </a:r>
            <a:r>
              <a:rPr lang="en-GB" sz="1200" b="0" i="0" u="none" strike="noStrike" baseline="0" dirty="0">
                <a:latin typeface="ArialMT"/>
              </a:rPr>
              <a:t> iechyd </a:t>
            </a:r>
            <a:r>
              <a:rPr lang="en-GB" sz="1200" b="0" i="0" u="none" strike="noStrike" baseline="0" dirty="0" err="1">
                <a:latin typeface="ArialMT"/>
              </a:rPr>
              <a:t>anrheolaidd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a’i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effaith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tymor</a:t>
            </a:r>
            <a:r>
              <a:rPr lang="en-GB" sz="1200" b="0" i="0" u="none" strike="noStrike" baseline="0" dirty="0">
                <a:latin typeface="ArialMT"/>
              </a:rPr>
              <a:t> hir </a:t>
            </a:r>
            <a:r>
              <a:rPr lang="en-GB" sz="1200" b="0" i="0" u="none" strike="noStrike" baseline="0" dirty="0" err="1">
                <a:latin typeface="ArialMT"/>
              </a:rPr>
              <a:t>ar</a:t>
            </a:r>
            <a:r>
              <a:rPr lang="en-GB" sz="1200" b="0" i="0" u="none" strike="noStrike" baseline="0" dirty="0">
                <a:latin typeface="ArialMT"/>
              </a:rPr>
              <a:t> iechyd a </a:t>
            </a:r>
            <a:r>
              <a:rPr lang="en-GB" sz="1200" b="0" i="0" u="none" strike="noStrike" baseline="0" dirty="0" err="1">
                <a:latin typeface="ArialMT"/>
              </a:rPr>
              <a:t>llesiant</a:t>
            </a:r>
            <a:r>
              <a:rPr lang="en-GB" sz="1200" b="0" i="0" u="none" strike="noStrike" baseline="0" dirty="0">
                <a:latin typeface="ArialMT"/>
              </a:rPr>
              <a:t> plant. 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5-6 marc am </a:t>
            </a:r>
            <a:r>
              <a:rPr lang="en-GB" sz="1200" b="0" i="0" u="none" strike="noStrike" baseline="0" dirty="0" err="1">
                <a:latin typeface="ArialMT"/>
              </a:rPr>
              <a:t>ystyriaeth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dda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rhywfaint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werth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gofal</a:t>
            </a:r>
            <a:r>
              <a:rPr lang="en-GB" sz="1200" b="0" i="0" u="none" strike="noStrike" baseline="0" dirty="0">
                <a:latin typeface="ArialMT"/>
              </a:rPr>
              <a:t> iechyd </a:t>
            </a:r>
            <a:r>
              <a:rPr lang="en-GB" sz="1200" b="0" i="0" u="none" strike="noStrike" baseline="0" dirty="0" err="1">
                <a:latin typeface="ArialMT"/>
              </a:rPr>
              <a:t>anrheolaidd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a’i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effaith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tymor</a:t>
            </a:r>
            <a:r>
              <a:rPr lang="en-GB" sz="1200" b="0" i="0" u="none" strike="noStrike" baseline="0" dirty="0">
                <a:latin typeface="ArialMT"/>
              </a:rPr>
              <a:t> hir </a:t>
            </a:r>
            <a:r>
              <a:rPr lang="en-GB" sz="1200" b="0" i="0" u="none" strike="noStrike" baseline="0" dirty="0" err="1">
                <a:latin typeface="ArialMT"/>
              </a:rPr>
              <a:t>ar</a:t>
            </a:r>
            <a:r>
              <a:rPr lang="en-GB" sz="1200" b="0" i="0" u="none" strike="noStrike" baseline="0" dirty="0">
                <a:latin typeface="ArialMT"/>
              </a:rPr>
              <a:t> iechyd a </a:t>
            </a:r>
            <a:r>
              <a:rPr lang="en-GB" sz="1200" b="0" i="0" u="none" strike="noStrike" baseline="0" dirty="0" err="1">
                <a:latin typeface="ArialMT"/>
              </a:rPr>
              <a:t>llesiant</a:t>
            </a:r>
            <a:r>
              <a:rPr lang="en-GB" sz="1200" b="0" i="0" u="none" strike="noStrike" baseline="0" dirty="0">
                <a:latin typeface="ArialMT"/>
              </a:rPr>
              <a:t> plant. 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7-8 marc am </a:t>
            </a:r>
            <a:r>
              <a:rPr lang="en-GB" sz="1200" b="0" i="0" u="none" strike="noStrike" baseline="0" dirty="0" err="1">
                <a:latin typeface="ArialMT"/>
              </a:rPr>
              <a:t>ystyriaeth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dda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gadarn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werth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gofal</a:t>
            </a:r>
            <a:r>
              <a:rPr lang="en-GB" sz="1200" b="0" i="0" u="none" strike="noStrike" baseline="0" dirty="0">
                <a:latin typeface="ArialMT"/>
              </a:rPr>
              <a:t> iechyd </a:t>
            </a:r>
            <a:r>
              <a:rPr lang="en-GB" sz="1200" b="0" i="0" u="none" strike="noStrike" baseline="0" dirty="0" err="1">
                <a:latin typeface="ArialMT"/>
              </a:rPr>
              <a:t>anrheolaidd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a’i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effaith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tymor</a:t>
            </a:r>
            <a:r>
              <a:rPr lang="en-GB" sz="1200" b="0" i="0" u="none" strike="noStrike" baseline="0" dirty="0">
                <a:latin typeface="ArialMT"/>
              </a:rPr>
              <a:t> hir </a:t>
            </a:r>
            <a:r>
              <a:rPr lang="en-GB" sz="1200" b="0" i="0" u="none" strike="noStrike" baseline="0" dirty="0" err="1">
                <a:latin typeface="ArialMT"/>
              </a:rPr>
              <a:t>ar</a:t>
            </a:r>
            <a:r>
              <a:rPr lang="en-GB" sz="1200" b="0" i="0" u="none" strike="noStrike" baseline="0" dirty="0">
                <a:latin typeface="ArialMT"/>
              </a:rPr>
              <a:t> iechyd a </a:t>
            </a:r>
            <a:r>
              <a:rPr lang="en-GB" sz="1200" b="0" i="0" u="none" strike="noStrike" baseline="0" dirty="0" err="1">
                <a:latin typeface="ArialMT"/>
              </a:rPr>
              <a:t>llesiant</a:t>
            </a:r>
            <a:r>
              <a:rPr lang="en-GB" sz="1200" b="0" i="0" u="none" strike="noStrike" baseline="0" dirty="0">
                <a:latin typeface="ArialMT"/>
              </a:rPr>
              <a:t> plant.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352F3D-8576-42AE-BDF8-83865BB8497F}"/>
              </a:ext>
            </a:extLst>
          </p:cNvPr>
          <p:cNvSpPr txBox="1"/>
          <p:nvPr/>
        </p:nvSpPr>
        <p:spPr>
          <a:xfrm>
            <a:off x="5559973" y="1121290"/>
            <a:ext cx="3026978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Gwella</a:t>
            </a:r>
            <a:r>
              <a:rPr lang="en-GB" sz="1200" dirty="0"/>
              <a:t> iechyd y fam </a:t>
            </a:r>
            <a:r>
              <a:rPr lang="en-GB" sz="1200" dirty="0" err="1"/>
              <a:t>a’r</a:t>
            </a:r>
            <a:r>
              <a:rPr lang="en-GB" sz="1200" dirty="0"/>
              <a:t> </a:t>
            </a:r>
            <a:r>
              <a:rPr lang="en-GB" sz="1200" dirty="0" err="1"/>
              <a:t>plentyn</a:t>
            </a:r>
            <a:endParaRPr lang="en-GB" sz="1200" dirty="0"/>
          </a:p>
          <a:p>
            <a:pPr algn="l"/>
            <a:r>
              <a:rPr lang="en-GB" sz="1200" dirty="0"/>
              <a:t>• Nodi </a:t>
            </a:r>
            <a:r>
              <a:rPr lang="en-GB" sz="1200" dirty="0" err="1"/>
              <a:t>ffactorau</a:t>
            </a:r>
            <a:r>
              <a:rPr lang="en-GB" sz="1200" dirty="0"/>
              <a:t> </a:t>
            </a:r>
            <a:r>
              <a:rPr lang="en-GB" sz="1200" dirty="0" err="1"/>
              <a:t>risg</a:t>
            </a:r>
            <a:r>
              <a:rPr lang="en-GB" sz="1200" dirty="0"/>
              <a:t> ac </a:t>
            </a:r>
            <a:r>
              <a:rPr lang="en-GB" sz="1200" dirty="0" err="1"/>
              <a:t>ymddygiadau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Dull </a:t>
            </a:r>
            <a:r>
              <a:rPr lang="en-GB" sz="1200" dirty="0" err="1"/>
              <a:t>adnabod</a:t>
            </a:r>
            <a:r>
              <a:rPr lang="en-GB" sz="1200" dirty="0"/>
              <a:t> a </a:t>
            </a:r>
            <a:r>
              <a:rPr lang="en-GB" sz="1200" dirty="0" err="1"/>
              <a:t>chymorth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gyfer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camddefnyddio</a:t>
            </a:r>
            <a:r>
              <a:rPr lang="en-GB" sz="1200" dirty="0"/>
              <a:t> </a:t>
            </a:r>
            <a:r>
              <a:rPr lang="en-GB" sz="1200" dirty="0" err="1"/>
              <a:t>sylweddau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Cyngor</a:t>
            </a:r>
            <a:r>
              <a:rPr lang="en-GB" sz="1200" dirty="0"/>
              <a:t> a </a:t>
            </a:r>
            <a:r>
              <a:rPr lang="en-GB" sz="1200" dirty="0" err="1"/>
              <a:t>chefnogaeth</a:t>
            </a:r>
            <a:r>
              <a:rPr lang="en-GB" sz="1200" dirty="0"/>
              <a:t> </a:t>
            </a:r>
            <a:r>
              <a:rPr lang="en-GB" sz="1200" dirty="0" err="1"/>
              <a:t>deiet</a:t>
            </a:r>
            <a:r>
              <a:rPr lang="en-GB" sz="1200" dirty="0"/>
              <a:t> a </a:t>
            </a:r>
            <a:r>
              <a:rPr lang="en-GB" sz="1200" dirty="0" err="1"/>
              <a:t>maeth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pryderon</a:t>
            </a:r>
            <a:r>
              <a:rPr lang="en-GB" sz="1200" dirty="0"/>
              <a:t> iechyd/</a:t>
            </a:r>
            <a:r>
              <a:rPr lang="en-GB" sz="1200" dirty="0" err="1"/>
              <a:t>datblygiad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gynnar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brofion</a:t>
            </a:r>
            <a:r>
              <a:rPr lang="en-GB" sz="1200" dirty="0"/>
              <a:t> </a:t>
            </a:r>
            <a:r>
              <a:rPr lang="en-GB" sz="1200" dirty="0" err="1"/>
              <a:t>gwaed</a:t>
            </a:r>
            <a:r>
              <a:rPr lang="en-GB" sz="1200" dirty="0"/>
              <a:t> / </a:t>
            </a:r>
            <a:r>
              <a:rPr lang="en-GB" sz="1200" dirty="0" err="1"/>
              <a:t>profion</a:t>
            </a:r>
            <a:r>
              <a:rPr lang="en-GB" sz="1200" dirty="0"/>
              <a:t> </a:t>
            </a:r>
            <a:r>
              <a:rPr lang="en-GB" sz="1200" dirty="0" err="1"/>
              <a:t>wrin</a:t>
            </a:r>
            <a:r>
              <a:rPr lang="en-GB" sz="1200" dirty="0"/>
              <a:t> / </a:t>
            </a:r>
            <a:r>
              <a:rPr lang="en-GB" sz="1200" dirty="0" err="1"/>
              <a:t>resbiradol</a:t>
            </a:r>
            <a:r>
              <a:rPr lang="en-GB" sz="1200" dirty="0"/>
              <a:t> / </a:t>
            </a:r>
            <a:r>
              <a:rPr lang="en-GB" sz="1200" dirty="0" err="1"/>
              <a:t>profion</a:t>
            </a:r>
            <a:r>
              <a:rPr lang="en-GB" sz="1200" dirty="0"/>
              <a:t> </a:t>
            </a:r>
            <a:r>
              <a:rPr lang="en-GB" sz="1200" dirty="0" err="1"/>
              <a:t>geneteg</a:t>
            </a:r>
            <a:r>
              <a:rPr lang="en-GB" sz="1200" dirty="0"/>
              <a:t> / </a:t>
            </a:r>
            <a:r>
              <a:rPr lang="en-GB" sz="1200" dirty="0" err="1"/>
              <a:t>diffyg</a:t>
            </a:r>
            <a:r>
              <a:rPr lang="en-GB" sz="1200" dirty="0"/>
              <a:t> </a:t>
            </a:r>
            <a:r>
              <a:rPr lang="en-GB" sz="1200" dirty="0" err="1"/>
              <a:t>fitaminau</a:t>
            </a:r>
            <a:r>
              <a:rPr lang="en-GB" sz="1200" dirty="0"/>
              <a:t> / </a:t>
            </a:r>
            <a:r>
              <a:rPr lang="en-GB" sz="1200" dirty="0" err="1"/>
              <a:t>alergedd</a:t>
            </a:r>
            <a:r>
              <a:rPr lang="en-GB" sz="1200" dirty="0"/>
              <a:t> /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Atgyfeiriad</a:t>
            </a:r>
            <a:r>
              <a:rPr lang="en-GB" sz="1200" dirty="0"/>
              <a:t> </a:t>
            </a:r>
            <a:r>
              <a:rPr lang="en-GB" sz="1200" dirty="0" err="1"/>
              <a:t>cwnsela</a:t>
            </a:r>
            <a:r>
              <a:rPr lang="en-GB" sz="1200" dirty="0"/>
              <a:t> </a:t>
            </a:r>
            <a:r>
              <a:rPr lang="en-GB" sz="1200" dirty="0" err="1"/>
              <a:t>arbenigol</a:t>
            </a:r>
            <a:r>
              <a:rPr lang="en-GB" sz="1200" dirty="0"/>
              <a:t> </a:t>
            </a:r>
            <a:r>
              <a:rPr lang="en-GB" sz="1200" dirty="0" err="1"/>
              <a:t>lle</a:t>
            </a:r>
            <a:r>
              <a:rPr lang="en-GB" sz="1200" dirty="0"/>
              <a:t> </a:t>
            </a:r>
            <a:r>
              <a:rPr lang="en-GB" sz="1200" dirty="0" err="1"/>
              <a:t>bo</a:t>
            </a:r>
            <a:r>
              <a:rPr lang="en-GB" sz="1200" dirty="0"/>
              <a:t>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Effaith</a:t>
            </a:r>
            <a:r>
              <a:rPr lang="en-GB" sz="1200" dirty="0"/>
              <a:t> </a:t>
            </a:r>
            <a:r>
              <a:rPr lang="en-GB" sz="1200" dirty="0" err="1"/>
              <a:t>canlyniadau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driniaeth</a:t>
            </a:r>
            <a:r>
              <a:rPr lang="en-GB" sz="1200" dirty="0"/>
              <a:t> / </a:t>
            </a:r>
            <a:r>
              <a:rPr lang="en-GB" sz="1200" dirty="0" err="1"/>
              <a:t>gofal</a:t>
            </a:r>
            <a:r>
              <a:rPr lang="en-GB" sz="1200" dirty="0"/>
              <a:t> / </a:t>
            </a:r>
            <a:r>
              <a:rPr lang="en-GB" sz="1200" dirty="0" err="1"/>
              <a:t>monitro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Mwy</a:t>
            </a:r>
            <a:r>
              <a:rPr lang="en-GB" sz="1200" dirty="0"/>
              <a:t> o </a:t>
            </a:r>
            <a:r>
              <a:rPr lang="en-GB" sz="1200" dirty="0" err="1"/>
              <a:t>gefnogaeth</a:t>
            </a:r>
            <a:r>
              <a:rPr lang="en-GB" sz="1200" dirty="0"/>
              <a:t> iechyd </a:t>
            </a:r>
            <a:r>
              <a:rPr lang="en-GB" sz="1200" dirty="0" err="1"/>
              <a:t>meddwl</a:t>
            </a:r>
            <a:r>
              <a:rPr lang="en-GB" sz="1200" dirty="0"/>
              <a:t> a </a:t>
            </a:r>
            <a:r>
              <a:rPr lang="en-GB" sz="1200" dirty="0" err="1"/>
              <a:t>llesiant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hybu</a:t>
            </a:r>
            <a:r>
              <a:rPr lang="en-GB" sz="1200" dirty="0"/>
              <a:t> </a:t>
            </a:r>
            <a:r>
              <a:rPr lang="en-GB" sz="1200" dirty="0" err="1"/>
              <a:t>cynhwysiant</a:t>
            </a:r>
            <a:r>
              <a:rPr lang="en-GB" sz="1200" dirty="0"/>
              <a:t> </a:t>
            </a:r>
            <a:r>
              <a:rPr lang="en-GB" sz="1200" dirty="0" err="1"/>
              <a:t>cymdeithasol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Cyfleoedd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gyfer</a:t>
            </a:r>
            <a:r>
              <a:rPr lang="en-GB" sz="1200" dirty="0"/>
              <a:t>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materion</a:t>
            </a:r>
            <a:r>
              <a:rPr lang="en-GB" sz="1200" dirty="0"/>
              <a:t> </a:t>
            </a:r>
            <a:r>
              <a:rPr lang="en-GB" sz="1200" dirty="0" err="1"/>
              <a:t>diogelu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anabledd</a:t>
            </a:r>
            <a:r>
              <a:rPr lang="en-GB" sz="1200" dirty="0"/>
              <a:t> </a:t>
            </a:r>
            <a:r>
              <a:rPr lang="en-GB" sz="1200" dirty="0" err="1"/>
              <a:t>wedi’u</a:t>
            </a:r>
            <a:r>
              <a:rPr lang="en-GB" sz="1200" dirty="0"/>
              <a:t> </a:t>
            </a:r>
            <a:r>
              <a:rPr lang="en-GB" sz="1200" dirty="0" err="1"/>
              <a:t>gwella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Addysgu</a:t>
            </a:r>
            <a:r>
              <a:rPr lang="en-GB" sz="1200" dirty="0"/>
              <a:t>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Gwella</a:t>
            </a:r>
            <a:r>
              <a:rPr lang="en-GB" sz="1200" dirty="0"/>
              <a:t> </a:t>
            </a:r>
            <a:r>
              <a:rPr lang="en-GB" sz="1200" dirty="0" err="1"/>
              <a:t>ffyrdd</a:t>
            </a:r>
            <a:r>
              <a:rPr lang="en-GB" sz="1200" dirty="0"/>
              <a:t> </a:t>
            </a:r>
            <a:r>
              <a:rPr lang="en-GB" sz="1200" dirty="0" err="1"/>
              <a:t>iach</a:t>
            </a:r>
            <a:r>
              <a:rPr lang="en-GB" sz="1200" dirty="0"/>
              <a:t> o </a:t>
            </a:r>
            <a:r>
              <a:rPr lang="en-GB" sz="1200" dirty="0" err="1"/>
              <a:t>fyw</a:t>
            </a:r>
            <a:r>
              <a:rPr lang="en-GB" sz="1200" dirty="0"/>
              <a:t> a </a:t>
            </a:r>
            <a:r>
              <a:rPr lang="en-GB" sz="1200" dirty="0" err="1"/>
              <a:t>mwy</a:t>
            </a:r>
            <a:r>
              <a:rPr lang="en-GB" sz="1200" dirty="0"/>
              <a:t> o </a:t>
            </a:r>
            <a:r>
              <a:rPr lang="en-GB" sz="1200" dirty="0" err="1"/>
              <a:t>weithgarwch</a:t>
            </a:r>
            <a:r>
              <a:rPr lang="en-GB" sz="1200" dirty="0"/>
              <a:t> </a:t>
            </a:r>
            <a:r>
              <a:rPr lang="en-GB" sz="1200" dirty="0" err="1"/>
              <a:t>corfforol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Gall </a:t>
            </a:r>
            <a:r>
              <a:rPr lang="en-GB" sz="1200" dirty="0" err="1"/>
              <a:t>osgoi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triniaeth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oes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hangen</a:t>
            </a:r>
            <a:r>
              <a:rPr lang="en-GB" sz="1200" dirty="0"/>
              <a:t> a </a:t>
            </a:r>
            <a:r>
              <a:rPr lang="en-GB" sz="1200" dirty="0" err="1"/>
              <a:t>byddai</a:t>
            </a:r>
            <a:r>
              <a:rPr lang="en-GB" sz="1200" dirty="0"/>
              <a:t> o </a:t>
            </a:r>
            <a:r>
              <a:rPr lang="en-GB" sz="1200" dirty="0" err="1"/>
              <a:t>fudd</a:t>
            </a:r>
            <a:r>
              <a:rPr lang="en-GB" sz="1200" dirty="0"/>
              <a:t> </a:t>
            </a:r>
            <a:r>
              <a:rPr lang="en-GB" sz="1200" dirty="0" err="1"/>
              <a:t>i’r</a:t>
            </a:r>
            <a:r>
              <a:rPr lang="en-GB" sz="1200" dirty="0"/>
              <a:t> </a:t>
            </a:r>
            <a:r>
              <a:rPr lang="en-GB" sz="1200" dirty="0" err="1"/>
              <a:t>plentyn</a:t>
            </a:r>
            <a:r>
              <a:rPr lang="en-GB" sz="1200" dirty="0"/>
              <a:t>, y </a:t>
            </a:r>
            <a:r>
              <a:rPr lang="en-GB" sz="1200" dirty="0" err="1"/>
              <a:t>teulu</a:t>
            </a:r>
            <a:r>
              <a:rPr lang="en-GB" sz="1200" dirty="0"/>
              <a:t>/</a:t>
            </a:r>
            <a:r>
              <a:rPr lang="en-GB" sz="1200" dirty="0" err="1"/>
              <a:t>gofalwyr</a:t>
            </a:r>
            <a:r>
              <a:rPr lang="en-GB" sz="1200" dirty="0"/>
              <a:t> a </a:t>
            </a:r>
            <a:r>
              <a:rPr lang="en-GB" sz="1200" dirty="0" err="1"/>
              <a:t>gwasanaethau</a:t>
            </a:r>
            <a:r>
              <a:rPr lang="en-GB" sz="1200" dirty="0"/>
              <a:t> iechyd </a:t>
            </a:r>
            <a:r>
              <a:rPr lang="en-GB" sz="1200" dirty="0" err="1"/>
              <a:t>eraill</a:t>
            </a:r>
            <a:endParaRPr lang="en-GB" sz="1200" dirty="0"/>
          </a:p>
          <a:p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targedu</a:t>
            </a:r>
            <a:r>
              <a:rPr lang="en-GB" sz="1200" dirty="0"/>
              <a:t> </a:t>
            </a:r>
            <a:r>
              <a:rPr lang="en-GB" sz="1200" dirty="0" err="1"/>
              <a:t>pwysigrwydd</a:t>
            </a:r>
            <a:r>
              <a:rPr lang="en-GB" sz="1200" dirty="0"/>
              <a:t> diagnosis </a:t>
            </a:r>
            <a:r>
              <a:rPr lang="en-GB" sz="1200" dirty="0" err="1"/>
              <a:t>cywir</a:t>
            </a:r>
            <a:r>
              <a:rPr lang="en-GB" sz="1200" dirty="0"/>
              <a:t> ac </a:t>
            </a:r>
            <a:r>
              <a:rPr lang="en-GB" sz="1200" dirty="0" err="1"/>
              <a:t>amserol</a:t>
            </a:r>
            <a:endParaRPr lang="en-GB" sz="1200" dirty="0"/>
          </a:p>
          <a:p>
            <a:r>
              <a:rPr lang="en-GB" sz="1200" dirty="0"/>
              <a:t>• </a:t>
            </a:r>
            <a:r>
              <a:rPr lang="en-GB" sz="1200" dirty="0" err="1"/>
              <a:t>Mesurau</a:t>
            </a:r>
            <a:r>
              <a:rPr lang="en-GB" sz="1200" dirty="0"/>
              <a:t> </a:t>
            </a:r>
            <a:r>
              <a:rPr lang="en-GB" sz="1200" dirty="0" err="1"/>
              <a:t>ataliol</a:t>
            </a:r>
            <a:r>
              <a:rPr lang="en-GB" sz="1200" dirty="0"/>
              <a:t> o ran </a:t>
            </a:r>
            <a:r>
              <a:rPr lang="en-GB" sz="1200" dirty="0" err="1"/>
              <a:t>gwella</a:t>
            </a:r>
            <a:r>
              <a:rPr lang="en-GB" sz="1200" dirty="0"/>
              <a:t> iechyd</a:t>
            </a:r>
          </a:p>
          <a:p>
            <a:pPr algn="l"/>
            <a:endParaRPr lang="en-GB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5D4D52-497B-4497-8686-75472368BB28}"/>
              </a:ext>
            </a:extLst>
          </p:cNvPr>
          <p:cNvSpPr txBox="1"/>
          <p:nvPr/>
        </p:nvSpPr>
        <p:spPr>
          <a:xfrm>
            <a:off x="8891752" y="1106091"/>
            <a:ext cx="313208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• </a:t>
            </a:r>
            <a:r>
              <a:rPr lang="en-GB" sz="1200" dirty="0" err="1"/>
              <a:t>Efallai</a:t>
            </a:r>
            <a:r>
              <a:rPr lang="en-GB" sz="1200" dirty="0"/>
              <a:t> </a:t>
            </a:r>
            <a:r>
              <a:rPr lang="en-GB" sz="1200" dirty="0" err="1"/>
              <a:t>bydd</a:t>
            </a:r>
            <a:r>
              <a:rPr lang="en-GB" sz="1200" dirty="0"/>
              <a:t> </a:t>
            </a:r>
            <a:r>
              <a:rPr lang="en-GB" sz="1200" dirty="0" err="1"/>
              <a:t>modd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mynediad</a:t>
            </a:r>
            <a:r>
              <a:rPr lang="en-GB" sz="1200" dirty="0"/>
              <a:t> </a:t>
            </a:r>
            <a:r>
              <a:rPr lang="en-GB" sz="1200" dirty="0" err="1"/>
              <a:t>cyflymach</a:t>
            </a:r>
            <a:r>
              <a:rPr lang="en-GB" sz="1200" dirty="0"/>
              <a:t> at </a:t>
            </a:r>
            <a:r>
              <a:rPr lang="en-GB" sz="1200" dirty="0" err="1"/>
              <a:t>driniaeth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Gofal</a:t>
            </a:r>
            <a:r>
              <a:rPr lang="en-GB" sz="1200" dirty="0"/>
              <a:t> </a:t>
            </a:r>
            <a:r>
              <a:rPr lang="en-GB" sz="1200" dirty="0" err="1"/>
              <a:t>amserol</a:t>
            </a:r>
            <a:r>
              <a:rPr lang="en-GB" sz="1200" dirty="0"/>
              <a:t> ac </a:t>
            </a:r>
            <a:r>
              <a:rPr lang="en-GB" sz="1200" dirty="0" err="1"/>
              <a:t>wedi’i</a:t>
            </a:r>
            <a:r>
              <a:rPr lang="en-GB" sz="1200" dirty="0"/>
              <a:t> </a:t>
            </a:r>
            <a:r>
              <a:rPr lang="en-GB" sz="1200" dirty="0" err="1"/>
              <a:t>gydlynu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Cael </a:t>
            </a:r>
            <a:r>
              <a:rPr lang="en-GB" sz="1200" dirty="0" err="1"/>
              <a:t>yr</a:t>
            </a:r>
            <a:r>
              <a:rPr lang="en-GB" sz="1200" dirty="0"/>
              <a:t> iechyd </a:t>
            </a:r>
            <a:r>
              <a:rPr lang="en-GB" sz="1200" dirty="0" err="1"/>
              <a:t>a’r</a:t>
            </a:r>
            <a:r>
              <a:rPr lang="en-GB" sz="1200" dirty="0"/>
              <a:t> </a:t>
            </a:r>
            <a:r>
              <a:rPr lang="en-GB" sz="1200" dirty="0" err="1"/>
              <a:t>llesiant</a:t>
            </a:r>
            <a:r>
              <a:rPr lang="en-GB" sz="1200" dirty="0"/>
              <a:t> </a:t>
            </a:r>
            <a:r>
              <a:rPr lang="en-GB" sz="1200" dirty="0" err="1"/>
              <a:t>gorau</a:t>
            </a:r>
            <a:r>
              <a:rPr lang="en-GB" sz="1200" dirty="0"/>
              <a:t> </a:t>
            </a:r>
            <a:r>
              <a:rPr lang="en-GB" sz="1200" dirty="0" err="1"/>
              <a:t>posibl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Gofal</a:t>
            </a:r>
            <a:r>
              <a:rPr lang="en-GB" sz="1200" dirty="0"/>
              <a:t> </a:t>
            </a:r>
            <a:r>
              <a:rPr lang="en-GB" sz="1200" dirty="0" err="1"/>
              <a:t>cyson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draws </a:t>
            </a:r>
            <a:r>
              <a:rPr lang="en-GB" sz="1200" dirty="0" err="1"/>
              <a:t>gwasanaethau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cyflyrau</a:t>
            </a:r>
            <a:r>
              <a:rPr lang="en-GB" sz="1200" dirty="0"/>
              <a:t> iechyd </a:t>
            </a:r>
            <a:r>
              <a:rPr lang="en-GB" sz="1200" dirty="0" err="1"/>
              <a:t>penodol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Dylanwadu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ganlyniadau’r</a:t>
            </a:r>
            <a:r>
              <a:rPr lang="en-GB" sz="1200" dirty="0"/>
              <a:t> </a:t>
            </a:r>
            <a:r>
              <a:rPr lang="en-GB" sz="1200" dirty="0" err="1"/>
              <a:t>dyfodol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Partneriaethau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gofal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Rhwydweithiau</a:t>
            </a:r>
            <a:r>
              <a:rPr lang="en-GB" sz="1200" dirty="0"/>
              <a:t> </a:t>
            </a:r>
            <a:r>
              <a:rPr lang="en-GB" sz="1200" dirty="0" err="1"/>
              <a:t>cymorth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Gwasanaethau</a:t>
            </a:r>
            <a:r>
              <a:rPr lang="en-GB" sz="1200" dirty="0"/>
              <a:t> </a:t>
            </a:r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penodol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Deall</a:t>
            </a:r>
            <a:r>
              <a:rPr lang="en-GB" sz="1200" dirty="0"/>
              <a:t> </a:t>
            </a:r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penodol</a:t>
            </a:r>
            <a:r>
              <a:rPr lang="en-GB" sz="1200" dirty="0"/>
              <a:t> plant, </a:t>
            </a:r>
            <a:r>
              <a:rPr lang="en-GB" sz="1200" dirty="0" err="1"/>
              <a:t>pobl</a:t>
            </a:r>
            <a:r>
              <a:rPr lang="en-GB" sz="1200" dirty="0"/>
              <a:t> </a:t>
            </a:r>
            <a:r>
              <a:rPr lang="en-GB" sz="1200" dirty="0" err="1"/>
              <a:t>ifanc</a:t>
            </a:r>
            <a:r>
              <a:rPr lang="en-GB" sz="1200" dirty="0"/>
              <a:t> </a:t>
            </a:r>
            <a:r>
              <a:rPr lang="en-GB" sz="1200" dirty="0" err="1"/>
              <a:t>a’u</a:t>
            </a:r>
            <a:r>
              <a:rPr lang="en-GB" sz="1200" dirty="0"/>
              <a:t> </a:t>
            </a:r>
            <a:r>
              <a:rPr lang="en-GB" sz="1200" dirty="0" err="1"/>
              <a:t>teuluoedd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Galluogi</a:t>
            </a:r>
            <a:r>
              <a:rPr lang="en-GB" sz="1200" dirty="0"/>
              <a:t> </a:t>
            </a:r>
            <a:r>
              <a:rPr lang="en-GB" sz="1200" dirty="0" err="1"/>
              <a:t>mynediad</a:t>
            </a:r>
            <a:r>
              <a:rPr lang="en-GB" sz="1200" dirty="0"/>
              <a:t> at </a:t>
            </a:r>
            <a:r>
              <a:rPr lang="en-GB" sz="1200" dirty="0" err="1"/>
              <a:t>arbenigedd</a:t>
            </a:r>
            <a:r>
              <a:rPr lang="en-GB" sz="1200" dirty="0"/>
              <a:t> </a:t>
            </a:r>
            <a:r>
              <a:rPr lang="en-GB" sz="1200" dirty="0" err="1"/>
              <a:t>paediatreg</a:t>
            </a:r>
            <a:r>
              <a:rPr lang="en-GB" sz="1200" dirty="0"/>
              <a:t> / iechyd plant o </a:t>
            </a:r>
            <a:r>
              <a:rPr lang="en-GB" sz="1200" dirty="0" err="1"/>
              <a:t>ansawdd</a:t>
            </a:r>
            <a:r>
              <a:rPr lang="en-GB" sz="1200" dirty="0"/>
              <a:t> </a:t>
            </a:r>
            <a:r>
              <a:rPr lang="en-GB" sz="1200" dirty="0" err="1"/>
              <a:t>uchel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y </a:t>
            </a:r>
            <a:r>
              <a:rPr lang="en-GB" sz="1200" dirty="0" err="1"/>
              <a:t>gymuned</a:t>
            </a:r>
            <a:r>
              <a:rPr lang="en-GB" sz="1200" dirty="0"/>
              <a:t>.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Cysylltu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, data a </a:t>
            </a:r>
            <a:r>
              <a:rPr lang="en-GB" sz="1200" dirty="0" err="1"/>
              <a:t>chyfathrebu</a:t>
            </a:r>
            <a:r>
              <a:rPr lang="en-GB" sz="1200" dirty="0"/>
              <a:t> a </a:t>
            </a:r>
            <a:r>
              <a:rPr lang="en-GB" sz="1200" dirty="0" err="1"/>
              <a:t>gofal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Annog</a:t>
            </a:r>
            <a:r>
              <a:rPr lang="en-GB" sz="1200" dirty="0"/>
              <a:t> </a:t>
            </a:r>
            <a:r>
              <a:rPr lang="en-GB" sz="1200" dirty="0" err="1"/>
              <a:t>rhieni</a:t>
            </a:r>
            <a:r>
              <a:rPr lang="en-GB" sz="1200" dirty="0"/>
              <a:t>/</a:t>
            </a:r>
            <a:r>
              <a:rPr lang="en-GB" sz="1200" dirty="0" err="1"/>
              <a:t>gofalwyr</a:t>
            </a:r>
            <a:r>
              <a:rPr lang="en-GB" sz="1200" dirty="0"/>
              <a:t> </a:t>
            </a:r>
            <a:r>
              <a:rPr lang="en-GB" sz="1200" dirty="0" err="1"/>
              <a:t>petrusgar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fanteisio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y </a:t>
            </a:r>
            <a:r>
              <a:rPr lang="en-GB" sz="1200" dirty="0" err="1"/>
              <a:t>rhaglen</a:t>
            </a:r>
            <a:r>
              <a:rPr lang="en-GB" sz="1200" dirty="0"/>
              <a:t> </a:t>
            </a:r>
            <a:r>
              <a:rPr lang="en-GB" sz="1200" dirty="0" err="1"/>
              <a:t>frechu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ran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plentyn</a:t>
            </a:r>
            <a:r>
              <a:rPr lang="en-GB" sz="1200" dirty="0"/>
              <a:t> / plant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Llythrennedd</a:t>
            </a:r>
            <a:r>
              <a:rPr lang="en-GB" sz="1200" dirty="0"/>
              <a:t> ac </a:t>
            </a:r>
            <a:r>
              <a:rPr lang="en-GB" sz="1200" dirty="0" err="1"/>
              <a:t>addysg</a:t>
            </a:r>
            <a:r>
              <a:rPr lang="en-GB" sz="1200" dirty="0"/>
              <a:t> iechyd</a:t>
            </a:r>
          </a:p>
          <a:p>
            <a:pPr algn="l"/>
            <a:r>
              <a:rPr lang="en-GB" sz="1200" dirty="0"/>
              <a:t>• Dull </a:t>
            </a:r>
            <a:r>
              <a:rPr lang="en-GB" sz="1200" dirty="0" err="1"/>
              <a:t>gweithredu</a:t>
            </a:r>
            <a:r>
              <a:rPr lang="en-GB" sz="1200" dirty="0"/>
              <a:t> </a:t>
            </a:r>
            <a:r>
              <a:rPr lang="en-GB" sz="1200" dirty="0" err="1"/>
              <a:t>cydweithredol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dimau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amlddisgyblaethol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Gwasanaethau</a:t>
            </a:r>
            <a:r>
              <a:rPr lang="en-GB" sz="1200" dirty="0"/>
              <a:t> </a:t>
            </a:r>
            <a:r>
              <a:rPr lang="en-GB" sz="1200" dirty="0" err="1"/>
              <a:t>wedi’u</a:t>
            </a:r>
            <a:r>
              <a:rPr lang="en-GB" sz="1200" dirty="0"/>
              <a:t> </a:t>
            </a:r>
            <a:r>
              <a:rPr lang="en-GB" sz="1200" dirty="0" err="1"/>
              <a:t>targedu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fodloni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penodol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Gwasanaeth</a:t>
            </a:r>
            <a:r>
              <a:rPr lang="en-GB" sz="1200" dirty="0"/>
              <a:t> </a:t>
            </a:r>
            <a:r>
              <a:rPr lang="en-GB" sz="1200" dirty="0" err="1"/>
              <a:t>arbenigol</a:t>
            </a:r>
            <a:r>
              <a:rPr lang="en-GB" sz="1200" dirty="0"/>
              <a:t> </a:t>
            </a:r>
            <a:r>
              <a:rPr lang="en-GB" sz="1200" dirty="0" err="1"/>
              <a:t>i’r</a:t>
            </a:r>
            <a:r>
              <a:rPr lang="en-GB" sz="1200" dirty="0"/>
              <a:t> </a:t>
            </a:r>
            <a:r>
              <a:rPr lang="en-GB" sz="1200" dirty="0" err="1"/>
              <a:t>rhai</a:t>
            </a:r>
            <a:r>
              <a:rPr lang="en-GB" sz="1200" dirty="0"/>
              <a:t> </a:t>
            </a:r>
            <a:r>
              <a:rPr lang="en-GB" sz="1200" dirty="0" err="1"/>
              <a:t>sydd</a:t>
            </a:r>
            <a:r>
              <a:rPr lang="en-GB" sz="1200" dirty="0"/>
              <a:t> ag </a:t>
            </a:r>
          </a:p>
          <a:p>
            <a:pPr algn="l"/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mwy</a:t>
            </a:r>
            <a:r>
              <a:rPr lang="en-GB" sz="1200" dirty="0"/>
              <a:t> </a:t>
            </a:r>
            <a:r>
              <a:rPr lang="en-GB" sz="1200" dirty="0" err="1"/>
              <a:t>cymhleth</a:t>
            </a:r>
            <a:endParaRPr lang="en-GB" sz="1200" dirty="0"/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45B438-26AA-4CA5-97A9-1DED2A9C2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046349"/>
            <a:ext cx="4882216" cy="21837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B24821D-F8AC-4F4D-82EB-E71879CAC47A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Ystyriwch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Darllenwch</a:t>
            </a:r>
            <a:r>
              <a:rPr lang="en-GB" sz="1400" dirty="0">
                <a:solidFill>
                  <a:srgbClr val="0070C0"/>
                </a:solidFill>
              </a:rPr>
              <a:t> y </a:t>
            </a:r>
            <a:r>
              <a:rPr lang="en-GB" sz="1400" dirty="0" err="1">
                <a:solidFill>
                  <a:srgbClr val="0070C0"/>
                </a:solidFill>
              </a:rPr>
              <a:t>wybodaeth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roddwyd</a:t>
            </a:r>
            <a:r>
              <a:rPr lang="en-GB" sz="1400" dirty="0">
                <a:solidFill>
                  <a:srgbClr val="0070C0"/>
                </a:solidFill>
              </a:rPr>
              <a:t> ac </a:t>
            </a:r>
            <a:r>
              <a:rPr lang="en-GB" sz="1400" dirty="0" err="1">
                <a:solidFill>
                  <a:srgbClr val="0070C0"/>
                </a:solidFill>
              </a:rPr>
              <a:t>ymatebwch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iddi</a:t>
            </a:r>
            <a:r>
              <a:rPr lang="en-GB" sz="1400" dirty="0">
                <a:solidFill>
                  <a:srgbClr val="0070C0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77753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3342FF-394E-4350-88FD-6ECC14CFA39F}"/>
              </a:ext>
            </a:extLst>
          </p:cNvPr>
          <p:cNvSpPr/>
          <p:nvPr/>
        </p:nvSpPr>
        <p:spPr>
          <a:xfrm>
            <a:off x="6096000" y="882869"/>
            <a:ext cx="6096000" cy="5975131"/>
          </a:xfrm>
          <a:prstGeom prst="rect">
            <a:avLst/>
          </a:prstGeom>
          <a:solidFill>
            <a:schemeClr val="accent3"/>
          </a:solidFill>
          <a:effectLst>
            <a:outerShdw blurRad="50800" dist="50800" dir="5400000" algn="ctr" rotWithShape="0">
              <a:schemeClr val="accent3"/>
            </a:outerShdw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AB6B7A-91BB-4A9B-93B6-A84B2C07B852}"/>
              </a:ext>
            </a:extLst>
          </p:cNvPr>
          <p:cNvSpPr txBox="1"/>
          <p:nvPr/>
        </p:nvSpPr>
        <p:spPr>
          <a:xfrm>
            <a:off x="6663249" y="5615756"/>
            <a:ext cx="5489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1106" sz="2400" b="1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Adolygiad Arholiad Ar-lein (AAA)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85E36B-1987-4759-A18C-97018CCD3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830" y="1743310"/>
            <a:ext cx="3807976" cy="3371380"/>
          </a:xfrm>
          <a:prstGeom prst="rect">
            <a:avLst/>
          </a:prstGeom>
          <a:effectLst/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5A158822-ED35-49C8-991A-402C16B61355}"/>
              </a:ext>
            </a:extLst>
          </p:cNvPr>
          <p:cNvSpPr txBox="1">
            <a:spLocks/>
          </p:cNvSpPr>
          <p:nvPr/>
        </p:nvSpPr>
        <p:spPr>
          <a:xfrm>
            <a:off x="271380" y="249478"/>
            <a:ext cx="8502506" cy="4472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1106" sz="1800" dirty="0"/>
              <a:t>Uned 330: Egwyddorion a Damcaniaethau sy'n Dylanwadu ar Ofal, Chwarae, Dysgu a Datblygiad Plant yn yr 21ain Ganrif yng Nghymru </a:t>
            </a:r>
            <a:endParaRPr 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0541F6-4A3F-4D5A-A101-19B48533BA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11"/>
          <a:stretch/>
        </p:blipFill>
        <p:spPr>
          <a:xfrm>
            <a:off x="779635" y="956113"/>
            <a:ext cx="4576889" cy="576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8012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6568B42-F230-854B-86F0-15B52FDBC2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962"/>
          <a:stretch/>
        </p:blipFill>
        <p:spPr>
          <a:xfrm>
            <a:off x="129416" y="1046648"/>
            <a:ext cx="6126551" cy="37881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CA211A9-7BE4-5146-898F-0A28A92FD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28" y="4991331"/>
            <a:ext cx="5927832" cy="15442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601F22-B319-4366-A785-3DC75918368C}"/>
              </a:ext>
            </a:extLst>
          </p:cNvPr>
          <p:cNvSpPr txBox="1"/>
          <p:nvPr/>
        </p:nvSpPr>
        <p:spPr>
          <a:xfrm>
            <a:off x="8029904" y="1340937"/>
            <a:ext cx="3542972" cy="40318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arholwr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Dangosodd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ystyriaeth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ragorol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werth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gofal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iechyd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anrheolaidd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mynegi'r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agweddau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cadarnhaol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priodol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iechyd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llesiant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tymor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blant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Rhoddir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ystyriaeth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glir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bwyntiau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allweddol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fel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cyflyrau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penodol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gellir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canfod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drwy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brofi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sganio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monitro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chefnogi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cyflyrau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iechyd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fel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anhwylderau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genynnol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syndromau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rhoi'r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driniaeth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angenrheidiol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er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lles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iechyd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tymor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8 marc 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53594BDC-807E-4473-9055-6AFAADA67EBE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6 (b)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5461F78C-2ABF-427D-AAD6-A109D1D81530}"/>
              </a:ext>
            </a:extLst>
          </p:cNvPr>
          <p:cNvSpPr/>
          <p:nvPr/>
        </p:nvSpPr>
        <p:spPr>
          <a:xfrm>
            <a:off x="7872248" y="1114437"/>
            <a:ext cx="3906364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610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8458458A-B1F9-4240-BA0D-795BD8214341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7 (a)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B2A4F7-3511-411F-89CE-38D042781C5F}"/>
              </a:ext>
            </a:extLst>
          </p:cNvPr>
          <p:cNvSpPr txBox="1"/>
          <p:nvPr/>
        </p:nvSpPr>
        <p:spPr>
          <a:xfrm>
            <a:off x="319796" y="4356242"/>
            <a:ext cx="502547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7 marc.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1-3 marc am </a:t>
            </a:r>
            <a:r>
              <a:rPr lang="en-GB" sz="1200" dirty="0" err="1"/>
              <a:t>archwiliad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iawn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a </a:t>
            </a:r>
            <a:r>
              <a:rPr lang="en-GB" sz="1200" dirty="0" err="1"/>
              <a:t>sut</a:t>
            </a:r>
            <a:r>
              <a:rPr lang="en-GB" sz="1200" dirty="0"/>
              <a:t> gall Leah </a:t>
            </a:r>
            <a:r>
              <a:rPr lang="en-GB" sz="1200" dirty="0" err="1"/>
              <a:t>ddisgwyl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chefnogi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gydol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beichiogrwydd</a:t>
            </a:r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4-5 marc am </a:t>
            </a:r>
            <a:r>
              <a:rPr lang="en-GB" sz="1200" dirty="0" err="1"/>
              <a:t>archwiliad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a </a:t>
            </a:r>
            <a:r>
              <a:rPr lang="en-GB" sz="1200" dirty="0" err="1"/>
              <a:t>sut</a:t>
            </a:r>
            <a:r>
              <a:rPr lang="en-GB" sz="1200" dirty="0"/>
              <a:t> gall Leah </a:t>
            </a:r>
            <a:r>
              <a:rPr lang="en-GB" sz="1200" dirty="0" err="1"/>
              <a:t>ddisgwyl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chefnogi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gydol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beichiogrwydd</a:t>
            </a:r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6-7 marc am </a:t>
            </a:r>
            <a:r>
              <a:rPr lang="en-GB" sz="1200" dirty="0" err="1"/>
              <a:t>archwiliad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a </a:t>
            </a:r>
            <a:r>
              <a:rPr lang="en-GB" sz="1200" dirty="0" err="1"/>
              <a:t>sut</a:t>
            </a:r>
            <a:r>
              <a:rPr lang="en-GB" sz="1200" dirty="0"/>
              <a:t> gall Leah </a:t>
            </a:r>
            <a:r>
              <a:rPr lang="en-GB" sz="1200" dirty="0" err="1"/>
              <a:t>ddisgwyl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chefnogi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gydol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beichiogrwydd</a:t>
            </a:r>
            <a:endParaRPr lang="en-GB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04DB63-7E29-4EBC-B92E-87DF7108BD70}"/>
              </a:ext>
            </a:extLst>
          </p:cNvPr>
          <p:cNvSpPr txBox="1"/>
          <p:nvPr/>
        </p:nvSpPr>
        <p:spPr>
          <a:xfrm>
            <a:off x="5663947" y="1070133"/>
            <a:ext cx="301458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b="0" i="0" u="none" strike="noStrike" baseline="0" dirty="0">
                <a:latin typeface="ArialMT"/>
              </a:rPr>
              <a:t>Gall </a:t>
            </a:r>
            <a:r>
              <a:rPr lang="en-US" sz="1100" b="0" i="0" u="none" strike="noStrike" baseline="0" dirty="0" err="1">
                <a:latin typeface="ArialMT"/>
              </a:rPr>
              <a:t>yr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ymateb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gyfeirio</a:t>
            </a:r>
            <a:r>
              <a:rPr lang="en-US" sz="1100" b="0" i="0" u="none" strike="noStrike" baseline="0" dirty="0">
                <a:latin typeface="ArialMT"/>
              </a:rPr>
              <a:t> at: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Bydd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bydwraig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rhoi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r>
              <a:rPr lang="en-US" sz="1100" b="0" i="0" u="none" strike="noStrike" baseline="0" dirty="0">
                <a:latin typeface="ArialMT"/>
              </a:rPr>
              <a:t> a </a:t>
            </a:r>
            <a:r>
              <a:rPr lang="en-US" sz="1100" b="0" i="0" u="none" strike="noStrike" baseline="0" dirty="0" err="1">
                <a:latin typeface="ArialMT"/>
              </a:rPr>
              <a:t>chefnogaeth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Leah </a:t>
            </a:r>
            <a:r>
              <a:rPr lang="en-US" sz="1100" b="0" i="0" u="none" strike="noStrike" baseline="0" dirty="0" err="1">
                <a:latin typeface="ArialMT"/>
              </a:rPr>
              <a:t>a’i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theulu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tra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mae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hi’n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feichiog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drwy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gydol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esgor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ystod</a:t>
            </a:r>
            <a:r>
              <a:rPr lang="en-US" sz="1100" b="0" i="0" u="none" strike="noStrike" baseline="0" dirty="0">
                <a:latin typeface="ArialMT"/>
              </a:rPr>
              <a:t> y </a:t>
            </a:r>
            <a:r>
              <a:rPr lang="en-US" sz="1100" b="0" i="0" u="none" strike="noStrike" baseline="0" dirty="0" err="1">
                <a:latin typeface="ArialMT"/>
              </a:rPr>
              <a:t>cyfnod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ôl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faban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gael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eni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Bydwragedd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fydd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rhoi’r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rhan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fwyaf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o’r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cyn-geni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Leah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Mae </a:t>
            </a:r>
            <a:r>
              <a:rPr lang="en-US" sz="1100" b="0" i="0" u="none" strike="noStrike" baseline="0" dirty="0" err="1">
                <a:latin typeface="ArialMT"/>
              </a:rPr>
              <a:t>bydwragedd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gael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rota</a:t>
            </a:r>
            <a:r>
              <a:rPr lang="en-US" sz="1100" b="0" i="0" u="none" strike="noStrike" baseline="0" dirty="0">
                <a:latin typeface="ArialMT"/>
              </a:rPr>
              <a:t> 24 </a:t>
            </a:r>
            <a:r>
              <a:rPr lang="en-US" sz="1100" b="0" i="0" u="none" strike="noStrike" baseline="0" dirty="0" err="1">
                <a:latin typeface="ArialMT"/>
              </a:rPr>
              <a:t>awr</a:t>
            </a:r>
            <a:r>
              <a:rPr lang="en-US" sz="1100" b="0" i="0" u="none" strike="noStrike" baseline="0" dirty="0">
                <a:latin typeface="ArialMT"/>
              </a:rPr>
              <a:t> ac </a:t>
            </a:r>
            <a:r>
              <a:rPr lang="en-US" sz="1100" b="0" i="0" u="none" strike="noStrike" baseline="0" dirty="0" err="1">
                <a:latin typeface="ArialMT"/>
              </a:rPr>
              <a:t>ar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alwad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roi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r>
              <a:rPr lang="en-US" sz="1100" b="0" i="0" u="none" strike="noStrike" baseline="0" dirty="0">
                <a:latin typeface="ArialMT"/>
              </a:rPr>
              <a:t> pan </a:t>
            </a:r>
            <a:r>
              <a:rPr lang="en-US" sz="1100" b="0" i="0" u="none" strike="noStrike" baseline="0" dirty="0" err="1">
                <a:latin typeface="ArialMT"/>
              </a:rPr>
              <a:t>fydd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angen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Mae </a:t>
            </a:r>
            <a:r>
              <a:rPr lang="en-US" sz="1100" b="0" i="0" u="none" strike="noStrike" baseline="0" dirty="0" err="1">
                <a:latin typeface="ArialMT"/>
              </a:rPr>
              <a:t>bydwragedd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gweithio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mewn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ysbytai</a:t>
            </a:r>
            <a:r>
              <a:rPr lang="en-US" sz="1100" b="0" i="0" u="none" strike="noStrike" baseline="0" dirty="0">
                <a:latin typeface="ArialMT"/>
              </a:rPr>
              <a:t> ac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y </a:t>
            </a:r>
            <a:r>
              <a:rPr lang="en-US" sz="1100" b="0" i="0" u="none" strike="noStrike" baseline="0" dirty="0" err="1">
                <a:latin typeface="ArialMT"/>
              </a:rPr>
              <a:t>gymuned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roi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cefnogaeth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gartref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ogystal</a:t>
            </a:r>
            <a:r>
              <a:rPr lang="en-US" sz="1100" b="0" i="0" u="none" strike="noStrike" baseline="0" dirty="0">
                <a:latin typeface="ArialMT"/>
              </a:rPr>
              <a:t> ag </a:t>
            </a:r>
            <a:r>
              <a:rPr lang="en-US" sz="1100" b="0" i="0" u="none" strike="noStrike" baseline="0" dirty="0" err="1">
                <a:latin typeface="ArialMT"/>
              </a:rPr>
              <a:t>apwyntiadau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Bydd</a:t>
            </a:r>
            <a:r>
              <a:rPr lang="en-US" sz="1100" b="0" i="0" u="none" strike="noStrike" baseline="0" dirty="0">
                <a:latin typeface="ArialMT"/>
              </a:rPr>
              <a:t> y </a:t>
            </a:r>
            <a:r>
              <a:rPr lang="en-US" sz="1100" b="0" i="0" u="none" strike="noStrike" baseline="0" dirty="0" err="1">
                <a:latin typeface="ArialMT"/>
              </a:rPr>
              <a:t>fydwraig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archwilio</a:t>
            </a:r>
            <a:r>
              <a:rPr lang="en-US" sz="1100" b="0" i="0" u="none" strike="noStrike" baseline="0" dirty="0">
                <a:latin typeface="ArialMT"/>
              </a:rPr>
              <a:t> ac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monitro</a:t>
            </a:r>
            <a:r>
              <a:rPr lang="en-US" sz="1100" b="0" i="0" u="none" strike="noStrike" baseline="0" dirty="0">
                <a:latin typeface="ArialMT"/>
              </a:rPr>
              <a:t> Leah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rheolaidd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drwy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gydol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beichiogrwydd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a’r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enedigaeth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Asesu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gofynion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r>
              <a:rPr lang="en-US" sz="1100" b="0" i="0" u="none" strike="noStrike" baseline="0" dirty="0">
                <a:latin typeface="ArialMT"/>
              </a:rPr>
              <a:t> Leah ac </a:t>
            </a:r>
            <a:r>
              <a:rPr lang="en-US" sz="1100" b="0" i="0" u="none" strike="noStrike" baseline="0" dirty="0" err="1">
                <a:latin typeface="ArialMT"/>
              </a:rPr>
              <a:t>ysgrifennu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cynllun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Cefnogi</a:t>
            </a:r>
            <a:r>
              <a:rPr lang="en-US" sz="1100" b="0" i="0" u="none" strike="noStrike" baseline="0" dirty="0">
                <a:latin typeface="ArialMT"/>
              </a:rPr>
              <a:t> Leah </a:t>
            </a:r>
            <a:r>
              <a:rPr lang="en-US" sz="1100" b="0" i="0" u="none" strike="noStrike" baseline="0" dirty="0" err="1">
                <a:latin typeface="ArialMT"/>
              </a:rPr>
              <a:t>wrth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iddi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wneud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penderfyniadau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am y </a:t>
            </a:r>
            <a:r>
              <a:rPr lang="en-US" sz="1100" b="0" i="0" u="none" strike="noStrike" baseline="0" dirty="0" err="1">
                <a:latin typeface="ArialMT"/>
              </a:rPr>
              <a:t>cynllun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geni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Ymgymryd</a:t>
            </a:r>
            <a:r>
              <a:rPr lang="en-US" sz="1100" b="0" i="0" u="none" strike="noStrike" baseline="0" dirty="0">
                <a:latin typeface="ArialMT"/>
              </a:rPr>
              <a:t> â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cyn-geni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mewn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ysbytai</a:t>
            </a:r>
            <a:r>
              <a:rPr lang="en-US" sz="1100" b="0" i="0" u="none" strike="noStrike" baseline="0" dirty="0">
                <a:latin typeface="ArialMT"/>
              </a:rPr>
              <a:t> / </a:t>
            </a:r>
          </a:p>
          <a:p>
            <a:pPr algn="l"/>
            <a:r>
              <a:rPr lang="en-US" sz="1100" b="0" i="0" u="none" strike="noStrike" baseline="0" dirty="0" err="1">
                <a:latin typeface="ArialMT"/>
              </a:rPr>
              <a:t>cartrefi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practisau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meddygon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teulu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Cynghori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helpu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gyda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bwciadau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ysbyty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Cynghori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rhoi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gwybodaeth</a:t>
            </a:r>
            <a:r>
              <a:rPr lang="en-US" sz="1100" b="0" i="0" u="none" strike="noStrike" baseline="0" dirty="0">
                <a:latin typeface="ArialMT"/>
              </a:rPr>
              <a:t> am </a:t>
            </a:r>
            <a:r>
              <a:rPr lang="en-US" sz="1100" b="0" i="0" u="none" strike="noStrike" baseline="0" dirty="0" err="1">
                <a:latin typeface="ArialMT"/>
              </a:rPr>
              <a:t>brofion</a:t>
            </a:r>
            <a:r>
              <a:rPr lang="en-US" sz="1100" b="0" i="0" u="none" strike="noStrike" baseline="0" dirty="0">
                <a:latin typeface="ArialMT"/>
              </a:rPr>
              <a:t> a </a:t>
            </a:r>
          </a:p>
          <a:p>
            <a:pPr algn="l"/>
            <a:r>
              <a:rPr lang="en-US" sz="1100" b="0" i="0" u="none" strike="noStrike" baseline="0" dirty="0" err="1">
                <a:latin typeface="ArialMT"/>
              </a:rPr>
              <a:t>gwiriadau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arferol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Cynnal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profion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sgrinio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Cadw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llygad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</a:t>
            </a:r>
            <a:r>
              <a:rPr lang="en-US" sz="1100" b="0" i="0" u="none" strike="noStrike" baseline="0" dirty="0">
                <a:latin typeface="ArialMT"/>
              </a:rPr>
              <a:t> iechyd / </a:t>
            </a:r>
            <a:r>
              <a:rPr lang="en-US" sz="1100" b="0" i="0" u="none" strike="noStrike" baseline="0" dirty="0" err="1">
                <a:latin typeface="ArialMT"/>
              </a:rPr>
              <a:t>twf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safle’r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baban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Helpu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wrth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baratoi</a:t>
            </a:r>
            <a:r>
              <a:rPr lang="en-US" sz="1100" b="0" i="0" u="none" strike="noStrike" baseline="0" dirty="0">
                <a:latin typeface="ArialMT"/>
              </a:rPr>
              <a:t> Leah at </a:t>
            </a:r>
            <a:r>
              <a:rPr lang="en-US" sz="1100" b="0" i="0" u="none" strike="noStrike" baseline="0" dirty="0" err="1">
                <a:latin typeface="ArialMT"/>
              </a:rPr>
              <a:t>yr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esgor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a’r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geni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Adnabod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unrhyw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feichiogrwydd</a:t>
            </a:r>
            <a:r>
              <a:rPr lang="en-US" sz="1100" b="0" i="0" u="none" strike="noStrike" baseline="0" dirty="0">
                <a:latin typeface="ArialMT"/>
              </a:rPr>
              <a:t> a </a:t>
            </a:r>
            <a:r>
              <a:rPr lang="en-US" sz="1100" b="0" i="0" u="none" strike="noStrike" baseline="0" dirty="0" err="1">
                <a:latin typeface="ArialMT"/>
              </a:rPr>
              <a:t>allai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fod</a:t>
            </a:r>
            <a:r>
              <a:rPr lang="en-US" sz="1100" b="0" i="0" u="none" strike="noStrike" baseline="0" dirty="0">
                <a:latin typeface="ArialMT"/>
              </a:rPr>
              <a:t> â </a:t>
            </a:r>
            <a:r>
              <a:rPr lang="en-US" sz="1100" b="0" i="0" u="none" strike="noStrike" baseline="0" dirty="0" err="1">
                <a:latin typeface="ArialMT"/>
              </a:rPr>
              <a:t>risg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Rhoi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cefnogaeth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emosiynol</a:t>
            </a:r>
            <a:r>
              <a:rPr lang="en-US" sz="1100" b="0" i="0" u="none" strike="noStrike" baseline="0" dirty="0">
                <a:latin typeface="ArialMT"/>
              </a:rPr>
              <a:t> a </a:t>
            </a:r>
            <a:r>
              <a:rPr lang="en-US" sz="1100" b="0" i="0" u="none" strike="noStrike" baseline="0" dirty="0" err="1">
                <a:latin typeface="ArialMT"/>
              </a:rPr>
              <a:t>chysur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Leah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Cynnig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cefnogaeth</a:t>
            </a:r>
            <a:r>
              <a:rPr lang="en-US" sz="1100" b="0" i="0" u="none" strike="noStrike" baseline="0" dirty="0">
                <a:latin typeface="ArialMT"/>
              </a:rPr>
              <a:t> a </a:t>
            </a:r>
            <a:r>
              <a:rPr lang="en-US" sz="1100" b="0" i="0" u="none" strike="noStrike" baseline="0" dirty="0" err="1">
                <a:latin typeface="ArialMT"/>
              </a:rPr>
              <a:t>chyngor</a:t>
            </a:r>
            <a:endParaRPr lang="en-US" sz="1100" b="0" i="0" u="none" strike="noStrike" baseline="0" dirty="0">
              <a:latin typeface="ArialM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F6E1A1-C6B5-4E9A-A233-CA0B24177604}"/>
              </a:ext>
            </a:extLst>
          </p:cNvPr>
          <p:cNvSpPr txBox="1"/>
          <p:nvPr/>
        </p:nvSpPr>
        <p:spPr>
          <a:xfrm>
            <a:off x="8784772" y="1070133"/>
            <a:ext cx="3240951" cy="5678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• </a:t>
            </a:r>
            <a:r>
              <a:rPr lang="en-GB" sz="1100" dirty="0" err="1"/>
              <a:t>Cymryd</a:t>
            </a:r>
            <a:r>
              <a:rPr lang="en-GB" sz="1100" dirty="0"/>
              <a:t> </a:t>
            </a:r>
            <a:r>
              <a:rPr lang="en-GB" sz="1100" dirty="0" err="1"/>
              <a:t>samplau</a:t>
            </a:r>
            <a:r>
              <a:rPr lang="en-GB" sz="1100" dirty="0"/>
              <a:t> </a:t>
            </a:r>
            <a:r>
              <a:rPr lang="en-GB" sz="1100" dirty="0" err="1"/>
              <a:t>cleifion</a:t>
            </a:r>
            <a:r>
              <a:rPr lang="en-GB" sz="1100" dirty="0"/>
              <a:t> </a:t>
            </a:r>
            <a:r>
              <a:rPr lang="en-GB" sz="1100" dirty="0" err="1"/>
              <a:t>e.e.</a:t>
            </a:r>
            <a:r>
              <a:rPr lang="en-GB" sz="1100" dirty="0"/>
              <a:t> </a:t>
            </a:r>
            <a:r>
              <a:rPr lang="en-GB" sz="1100" dirty="0" err="1"/>
              <a:t>Curiadau</a:t>
            </a:r>
            <a:r>
              <a:rPr lang="en-GB" sz="1100" dirty="0"/>
              <a:t> / </a:t>
            </a:r>
          </a:p>
          <a:p>
            <a:pPr algn="l"/>
            <a:r>
              <a:rPr lang="en-GB" sz="1100" dirty="0" err="1"/>
              <a:t>tymereddau</a:t>
            </a:r>
            <a:r>
              <a:rPr lang="en-GB" sz="1100" dirty="0"/>
              <a:t> / </a:t>
            </a:r>
            <a:r>
              <a:rPr lang="en-GB" sz="1100" dirty="0" err="1"/>
              <a:t>pwysedd</a:t>
            </a:r>
            <a:r>
              <a:rPr lang="en-GB" sz="1100" dirty="0"/>
              <a:t> </a:t>
            </a:r>
            <a:r>
              <a:rPr lang="en-GB" sz="1100" dirty="0" err="1"/>
              <a:t>gwaed</a:t>
            </a:r>
            <a:r>
              <a:rPr lang="en-GB" sz="1100" dirty="0"/>
              <a:t> / </a:t>
            </a:r>
            <a:r>
              <a:rPr lang="en-GB" sz="1100" dirty="0" err="1"/>
              <a:t>pwysau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cefnogaeth</a:t>
            </a:r>
            <a:r>
              <a:rPr lang="en-GB" sz="1100" dirty="0"/>
              <a:t> </a:t>
            </a:r>
            <a:r>
              <a:rPr lang="en-GB" sz="1100" dirty="0" err="1"/>
              <a:t>emosiynol</a:t>
            </a:r>
            <a:r>
              <a:rPr lang="en-GB" sz="1100" dirty="0"/>
              <a:t> a </a:t>
            </a:r>
            <a:r>
              <a:rPr lang="en-GB" sz="1100" dirty="0" err="1"/>
              <a:t>chysur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Trafod</a:t>
            </a:r>
            <a:r>
              <a:rPr lang="en-GB" sz="1100" dirty="0"/>
              <a:t> y </a:t>
            </a:r>
            <a:r>
              <a:rPr lang="en-GB" sz="1100" dirty="0" err="1"/>
              <a:t>cynllun</a:t>
            </a:r>
            <a:r>
              <a:rPr lang="en-GB" sz="1100" dirty="0"/>
              <a:t> </a:t>
            </a:r>
            <a:r>
              <a:rPr lang="en-GB" sz="1100" dirty="0" err="1"/>
              <a:t>geni</a:t>
            </a:r>
            <a:r>
              <a:rPr lang="en-GB" sz="1100" dirty="0"/>
              <a:t> </a:t>
            </a:r>
            <a:r>
              <a:rPr lang="en-GB" sz="1100" dirty="0" err="1"/>
              <a:t>a’i</a:t>
            </a:r>
            <a:r>
              <a:rPr lang="en-GB" sz="1100" dirty="0"/>
              <a:t> </a:t>
            </a:r>
            <a:r>
              <a:rPr lang="en-GB" sz="1100" dirty="0" err="1"/>
              <a:t>gefnogi</a:t>
            </a:r>
            <a:r>
              <a:rPr lang="en-GB" sz="1100" dirty="0"/>
              <a:t> / </a:t>
            </a:r>
            <a:r>
              <a:rPr lang="en-GB" sz="1100" dirty="0" err="1"/>
              <a:t>rheoli</a:t>
            </a:r>
            <a:r>
              <a:rPr lang="en-GB" sz="1100" dirty="0"/>
              <a:t> </a:t>
            </a:r>
            <a:r>
              <a:rPr lang="en-GB" sz="1100" dirty="0" err="1"/>
              <a:t>poen</a:t>
            </a:r>
            <a:r>
              <a:rPr lang="en-GB" sz="1100" dirty="0"/>
              <a:t> / </a:t>
            </a:r>
            <a:r>
              <a:rPr lang="en-GB" sz="1100" dirty="0" err="1"/>
              <a:t>cyflyrau</a:t>
            </a:r>
            <a:r>
              <a:rPr lang="en-GB" sz="1100" dirty="0"/>
              <a:t> </a:t>
            </a:r>
            <a:r>
              <a:rPr lang="en-GB" sz="1100" dirty="0" err="1"/>
              <a:t>meddygol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Cymorth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r>
              <a:rPr lang="en-GB" sz="1100" dirty="0"/>
              <a:t> </a:t>
            </a:r>
            <a:r>
              <a:rPr lang="en-GB" sz="1100" dirty="0" err="1"/>
              <a:t>manteision</a:t>
            </a:r>
            <a:r>
              <a:rPr lang="en-GB" sz="1100" dirty="0"/>
              <a:t> ac </a:t>
            </a:r>
          </a:p>
          <a:p>
            <a:pPr algn="l"/>
            <a:r>
              <a:rPr lang="en-GB" sz="1100" dirty="0" err="1"/>
              <a:t>anfanteision</a:t>
            </a:r>
            <a:r>
              <a:rPr lang="en-GB" sz="1100" dirty="0"/>
              <a:t> </a:t>
            </a:r>
            <a:r>
              <a:rPr lang="en-GB" sz="1100" dirty="0" err="1"/>
              <a:t>bwydo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fron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baratoi</a:t>
            </a:r>
            <a:r>
              <a:rPr lang="en-GB" sz="1100" dirty="0"/>
              <a:t> at y </a:t>
            </a:r>
          </a:p>
          <a:p>
            <a:pPr algn="l"/>
            <a:r>
              <a:rPr lang="en-GB" sz="1100" dirty="0" err="1"/>
              <a:t>geni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Cymorth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r>
              <a:rPr lang="en-GB" sz="1100" dirty="0"/>
              <a:t> </a:t>
            </a:r>
            <a:r>
              <a:rPr lang="en-GB" sz="1100" dirty="0" err="1"/>
              <a:t>manteision</a:t>
            </a:r>
            <a:r>
              <a:rPr lang="en-GB" sz="1100" dirty="0"/>
              <a:t> ac </a:t>
            </a:r>
          </a:p>
          <a:p>
            <a:pPr algn="l"/>
            <a:r>
              <a:rPr lang="en-GB" sz="1100" dirty="0" err="1"/>
              <a:t>anfanteision</a:t>
            </a:r>
            <a:r>
              <a:rPr lang="en-GB" sz="1100" dirty="0"/>
              <a:t> </a:t>
            </a:r>
            <a:r>
              <a:rPr lang="en-GB" sz="1100" dirty="0" err="1"/>
              <a:t>bwydo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botel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baratoi</a:t>
            </a:r>
            <a:r>
              <a:rPr lang="en-GB" sz="1100" dirty="0"/>
              <a:t> at y </a:t>
            </a:r>
          </a:p>
          <a:p>
            <a:pPr algn="l"/>
            <a:r>
              <a:rPr lang="en-GB" sz="1100" dirty="0" err="1"/>
              <a:t>geni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</a:t>
            </a:r>
            <a:r>
              <a:rPr lang="en-GB" sz="1100" dirty="0" err="1"/>
              <a:t>cyn-geni</a:t>
            </a:r>
            <a:r>
              <a:rPr lang="en-GB" sz="1100" dirty="0"/>
              <a:t> </a:t>
            </a:r>
            <a:r>
              <a:rPr lang="en-GB" sz="1100" dirty="0" err="1"/>
              <a:t>llawn</a:t>
            </a:r>
            <a:r>
              <a:rPr lang="en-GB" sz="1100" dirty="0"/>
              <a:t>, </a:t>
            </a:r>
            <a:r>
              <a:rPr lang="en-GB" sz="1100" dirty="0" err="1"/>
              <a:t>gan</a:t>
            </a:r>
            <a:r>
              <a:rPr lang="en-GB" sz="1100" dirty="0"/>
              <a:t> </a:t>
            </a:r>
            <a:r>
              <a:rPr lang="en-GB" sz="1100" dirty="0" err="1"/>
              <a:t>gynnwys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dosbarthiadau</a:t>
            </a:r>
            <a:r>
              <a:rPr lang="en-GB" sz="1100" dirty="0"/>
              <a:t> </a:t>
            </a:r>
            <a:r>
              <a:rPr lang="en-GB" sz="1100" dirty="0" err="1"/>
              <a:t>rhianta</a:t>
            </a:r>
            <a:r>
              <a:rPr lang="en-GB" sz="1100" dirty="0"/>
              <a:t>, </a:t>
            </a:r>
            <a:r>
              <a:rPr lang="en-GB" sz="1100" dirty="0" err="1"/>
              <a:t>archwiliadau</a:t>
            </a:r>
            <a:r>
              <a:rPr lang="en-GB" sz="1100" dirty="0"/>
              <a:t> a </a:t>
            </a:r>
            <a:r>
              <a:rPr lang="en-GB" sz="1100" dirty="0" err="1"/>
              <a:t>sgrinio</a:t>
            </a:r>
            <a:endParaRPr lang="en-GB" sz="1100" dirty="0"/>
          </a:p>
          <a:p>
            <a:pPr algn="l"/>
            <a:r>
              <a:rPr lang="en-GB" sz="1100" dirty="0" err="1"/>
              <a:t>clinigol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Weithiau</a:t>
            </a:r>
            <a:r>
              <a:rPr lang="en-GB" sz="1100" dirty="0"/>
              <a:t> </a:t>
            </a:r>
            <a:r>
              <a:rPr lang="en-GB" sz="1100" dirty="0" err="1"/>
              <a:t>dydy</a:t>
            </a:r>
            <a:r>
              <a:rPr lang="en-GB" sz="1100" dirty="0"/>
              <a:t> </a:t>
            </a:r>
            <a:r>
              <a:rPr lang="en-GB" sz="1100" dirty="0" err="1"/>
              <a:t>beichiogrwydd</a:t>
            </a:r>
            <a:r>
              <a:rPr lang="en-GB" sz="1100" dirty="0"/>
              <a:t> </a:t>
            </a:r>
            <a:r>
              <a:rPr lang="en-GB" sz="1100" dirty="0" err="1"/>
              <a:t>ddim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dilyn</a:t>
            </a:r>
            <a:r>
              <a:rPr lang="en-GB" sz="1100" dirty="0"/>
              <a:t> y </a:t>
            </a:r>
          </a:p>
          <a:p>
            <a:pPr algn="l"/>
            <a:r>
              <a:rPr lang="en-GB" sz="1100" dirty="0" err="1"/>
              <a:t>cynllun</a:t>
            </a:r>
            <a:r>
              <a:rPr lang="en-GB" sz="1100" dirty="0"/>
              <a:t> a </a:t>
            </a:r>
            <a:r>
              <a:rPr lang="en-GB" sz="1100" dirty="0" err="1"/>
              <a:t>bydd</a:t>
            </a:r>
            <a:r>
              <a:rPr lang="en-GB" sz="1100" dirty="0"/>
              <a:t> </a:t>
            </a:r>
            <a:r>
              <a:rPr lang="en-GB" sz="1100" dirty="0" err="1"/>
              <a:t>angen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fydwragedd</a:t>
            </a:r>
            <a:r>
              <a:rPr lang="en-GB" sz="1100" dirty="0"/>
              <a:t> </a:t>
            </a:r>
            <a:r>
              <a:rPr lang="en-GB" sz="1100" dirty="0" err="1"/>
              <a:t>gynnig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cymorth</a:t>
            </a:r>
            <a:r>
              <a:rPr lang="en-GB" sz="1100" dirty="0"/>
              <a:t> a </a:t>
            </a:r>
            <a:r>
              <a:rPr lang="en-GB" sz="1100" dirty="0" err="1"/>
              <a:t>chyngor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geni’n</a:t>
            </a:r>
            <a:r>
              <a:rPr lang="en-GB" sz="1100" dirty="0"/>
              <a:t> </a:t>
            </a:r>
            <a:r>
              <a:rPr lang="en-GB" sz="1100" dirty="0" err="1"/>
              <a:t>farw</a:t>
            </a:r>
            <a:r>
              <a:rPr lang="en-GB" sz="1100" dirty="0"/>
              <a:t> / </a:t>
            </a:r>
          </a:p>
          <a:p>
            <a:pPr algn="l"/>
            <a:r>
              <a:rPr lang="en-GB" sz="1100" dirty="0" err="1"/>
              <a:t>erthyliad</a:t>
            </a:r>
            <a:r>
              <a:rPr lang="en-GB" sz="1100" dirty="0"/>
              <a:t> </a:t>
            </a:r>
            <a:r>
              <a:rPr lang="en-GB" sz="1100" dirty="0" err="1"/>
              <a:t>naturiol</a:t>
            </a:r>
            <a:r>
              <a:rPr lang="en-GB" sz="1100" dirty="0"/>
              <a:t> / </a:t>
            </a:r>
            <a:r>
              <a:rPr lang="en-GB" sz="1100" dirty="0" err="1"/>
              <a:t>terfynu</a:t>
            </a:r>
            <a:r>
              <a:rPr lang="en-GB" sz="1100" dirty="0"/>
              <a:t> </a:t>
            </a:r>
            <a:r>
              <a:rPr lang="en-GB" sz="1100" dirty="0" err="1"/>
              <a:t>beichiogrwydd</a:t>
            </a:r>
            <a:r>
              <a:rPr lang="en-GB" sz="1100" dirty="0"/>
              <a:t> / </a:t>
            </a:r>
          </a:p>
          <a:p>
            <a:pPr algn="l"/>
            <a:r>
              <a:rPr lang="en-GB" sz="1100" dirty="0" err="1"/>
              <a:t>marwolaeth</a:t>
            </a:r>
            <a:r>
              <a:rPr lang="en-GB" sz="1100" dirty="0"/>
              <a:t> </a:t>
            </a:r>
            <a:r>
              <a:rPr lang="en-GB" sz="1100" dirty="0" err="1"/>
              <a:t>baban</a:t>
            </a:r>
            <a:r>
              <a:rPr lang="en-GB" sz="1100" dirty="0"/>
              <a:t> </a:t>
            </a:r>
            <a:r>
              <a:rPr lang="en-GB" sz="1100" dirty="0" err="1"/>
              <a:t>newydd-anedig</a:t>
            </a:r>
            <a:r>
              <a:rPr lang="en-GB" sz="1100" dirty="0"/>
              <a:t> / </a:t>
            </a:r>
          </a:p>
          <a:p>
            <a:pPr algn="l"/>
            <a:r>
              <a:rPr lang="en-GB" sz="1100" dirty="0" err="1"/>
              <a:t>annormaleddau</a:t>
            </a:r>
            <a:r>
              <a:rPr lang="en-GB" sz="1100" dirty="0"/>
              <a:t> </a:t>
            </a:r>
            <a:r>
              <a:rPr lang="en-GB" sz="1100" dirty="0" err="1"/>
              <a:t>newydd-anedig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perthynas</a:t>
            </a:r>
            <a:r>
              <a:rPr lang="en-GB" sz="1100" dirty="0"/>
              <a:t> </a:t>
            </a:r>
            <a:r>
              <a:rPr lang="en-GB" sz="1100" dirty="0" err="1"/>
              <a:t>broffesiynol</a:t>
            </a:r>
            <a:r>
              <a:rPr lang="en-GB" sz="1100" dirty="0"/>
              <a:t> </a:t>
            </a:r>
            <a:r>
              <a:rPr lang="en-GB" sz="1100" dirty="0" err="1"/>
              <a:t>dda</a:t>
            </a:r>
            <a:r>
              <a:rPr lang="en-GB" sz="1100" dirty="0"/>
              <a:t> â Leah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Monitro</a:t>
            </a:r>
            <a:r>
              <a:rPr lang="en-GB" sz="1100" dirty="0"/>
              <a:t> Leah </a:t>
            </a:r>
            <a:r>
              <a:rPr lang="en-GB" sz="1100" dirty="0" err="1"/>
              <a:t>a’i</a:t>
            </a:r>
            <a:r>
              <a:rPr lang="en-GB" sz="1100" dirty="0"/>
              <a:t> </a:t>
            </a:r>
            <a:r>
              <a:rPr lang="en-GB" sz="1100" dirty="0" err="1"/>
              <a:t>chefnogi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r>
              <a:rPr lang="en-GB" sz="1100" dirty="0"/>
              <a:t> </a:t>
            </a:r>
            <a:r>
              <a:rPr lang="en-GB" sz="1100" dirty="0" err="1"/>
              <a:t>a’r</a:t>
            </a:r>
            <a:r>
              <a:rPr lang="en-GB" sz="1100" dirty="0"/>
              <a:t> broses </a:t>
            </a:r>
            <a:r>
              <a:rPr lang="en-GB" sz="1100" dirty="0" err="1"/>
              <a:t>eni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Addysgu</a:t>
            </a:r>
            <a:r>
              <a:rPr lang="en-GB" sz="1100" dirty="0"/>
              <a:t> </a:t>
            </a:r>
            <a:r>
              <a:rPr lang="en-GB" sz="1100" dirty="0" err="1"/>
              <a:t>mamau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  <a:r>
              <a:rPr lang="en-GB" sz="1100" dirty="0" err="1"/>
              <a:t>a’r</a:t>
            </a:r>
            <a:r>
              <a:rPr lang="en-GB" sz="1100" dirty="0"/>
              <a:t> </a:t>
            </a:r>
            <a:r>
              <a:rPr lang="en-GB" sz="1100" dirty="0" err="1"/>
              <a:t>rhai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feichiog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sut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fwydo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babanod</a:t>
            </a:r>
            <a:r>
              <a:rPr lang="en-GB" sz="1100" dirty="0"/>
              <a:t>, </a:t>
            </a:r>
            <a:r>
              <a:rPr lang="en-GB" sz="1100" dirty="0" err="1"/>
              <a:t>gofalu</a:t>
            </a:r>
            <a:r>
              <a:rPr lang="en-GB" sz="1100" dirty="0"/>
              <a:t> </a:t>
            </a:r>
            <a:r>
              <a:rPr lang="en-GB" sz="1100" dirty="0" err="1"/>
              <a:t>amdanyn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r>
              <a:rPr lang="en-GB" sz="1100" dirty="0"/>
              <a:t> a </a:t>
            </a:r>
            <a:r>
              <a:rPr lang="en-GB" sz="1100" dirty="0" err="1"/>
              <a:t>rhoi</a:t>
            </a:r>
            <a:r>
              <a:rPr lang="en-GB" sz="1100" dirty="0"/>
              <a:t> bath </a:t>
            </a:r>
            <a:r>
              <a:rPr lang="en-GB" sz="1100" dirty="0" err="1"/>
              <a:t>iddyn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cymorth</a:t>
            </a:r>
            <a:r>
              <a:rPr lang="en-GB" sz="1100" dirty="0"/>
              <a:t> a </a:t>
            </a:r>
            <a:r>
              <a:rPr lang="en-GB" sz="1100" dirty="0" err="1"/>
              <a:t>chyngor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clefydau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cyffwrdd-ymledol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cymorth</a:t>
            </a:r>
            <a:r>
              <a:rPr lang="en-GB" sz="1100" dirty="0"/>
              <a:t> a </a:t>
            </a:r>
            <a:r>
              <a:rPr lang="en-GB" sz="1100" dirty="0" err="1"/>
              <a:t>chyngor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clefydau</a:t>
            </a:r>
            <a:r>
              <a:rPr lang="en-GB" sz="1100" dirty="0"/>
              <a:t> a </a:t>
            </a:r>
          </a:p>
          <a:p>
            <a:pPr algn="l"/>
            <a:r>
              <a:rPr lang="en-GB" sz="1100" dirty="0" err="1"/>
              <a:t>chyflyrau</a:t>
            </a:r>
            <a:r>
              <a:rPr lang="en-GB" sz="1100" dirty="0"/>
              <a:t> </a:t>
            </a:r>
            <a:r>
              <a:rPr lang="en-GB" sz="1100" dirty="0" err="1"/>
              <a:t>plentyndod</a:t>
            </a:r>
            <a:r>
              <a:rPr lang="en-GB" sz="1100" dirty="0"/>
              <a:t> / </a:t>
            </a:r>
            <a:r>
              <a:rPr lang="en-GB" sz="1100" dirty="0" err="1"/>
              <a:t>cyflyrau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beichiogrwydd</a:t>
            </a:r>
            <a:r>
              <a:rPr lang="en-GB" sz="1100" dirty="0"/>
              <a:t> /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ôl</a:t>
            </a:r>
            <a:r>
              <a:rPr lang="en-GB" sz="1100" dirty="0"/>
              <a:t> </a:t>
            </a:r>
            <a:r>
              <a:rPr lang="en-GB" sz="1100" dirty="0" err="1"/>
              <a:t>genedigaethNid</a:t>
            </a:r>
            <a:r>
              <a:rPr lang="en-GB" sz="1100" dirty="0"/>
              <a:t> </a:t>
            </a:r>
            <a:r>
              <a:rPr lang="en-GB" sz="1100" dirty="0" err="1"/>
              <a:t>yw’r</a:t>
            </a:r>
            <a:r>
              <a:rPr lang="en-GB" sz="1100" dirty="0"/>
              <a:t> </a:t>
            </a:r>
            <a:r>
              <a:rPr lang="en-GB" sz="1100" dirty="0" err="1"/>
              <a:t>rhestr</a:t>
            </a:r>
            <a:r>
              <a:rPr lang="en-GB" sz="1100" dirty="0"/>
              <a:t> hon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gynhwysfawr</a:t>
            </a:r>
            <a:r>
              <a:rPr lang="en-GB" sz="1100" dirty="0"/>
              <a:t>. </a:t>
            </a:r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farciau</a:t>
            </a:r>
            <a:r>
              <a:rPr lang="en-GB" sz="1100" dirty="0"/>
              <a:t> am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perthnasol</a:t>
            </a:r>
            <a:r>
              <a:rPr lang="en-GB" sz="1100" dirty="0"/>
              <a:t> </a:t>
            </a:r>
            <a:r>
              <a:rPr lang="en-GB" sz="1100" dirty="0" err="1"/>
              <a:t>arall</a:t>
            </a:r>
            <a:endParaRPr lang="en-GB" sz="11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CEF1AB-8919-4A8A-9505-3980635B7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136735"/>
            <a:ext cx="5025478" cy="225838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E517492-FE07-4F67-AA10-7258DEACBE32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Archwiliwch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Archwiliwch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drylwyr</a:t>
            </a:r>
            <a:r>
              <a:rPr lang="en-GB" sz="1400" dirty="0">
                <a:solidFill>
                  <a:srgbClr val="0070C0"/>
                </a:solidFill>
              </a:rPr>
              <a:t>, </a:t>
            </a:r>
            <a:r>
              <a:rPr lang="en-GB" sz="1400" dirty="0" err="1">
                <a:solidFill>
                  <a:srgbClr val="0070C0"/>
                </a:solidFill>
              </a:rPr>
              <a:t>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fanwl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dewch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gasgliad</a:t>
            </a:r>
            <a:endParaRPr lang="en-GB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227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C7F4A82-7D1B-1344-B13E-94861D5D7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29" y="1001516"/>
            <a:ext cx="5087827" cy="36720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14FAD7-08D8-604F-B612-F71A0BBFD4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4541" y="1048426"/>
            <a:ext cx="5425118" cy="23805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85371BE-813B-C54C-A250-56507F0BE8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4541" y="3292386"/>
            <a:ext cx="5002298" cy="27169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BDF6253-05A3-415E-9861-3CCC8C4C7E42}"/>
              </a:ext>
            </a:extLst>
          </p:cNvPr>
          <p:cNvSpPr txBox="1"/>
          <p:nvPr/>
        </p:nvSpPr>
        <p:spPr>
          <a:xfrm>
            <a:off x="1277767" y="4871067"/>
            <a:ext cx="9494226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br>
              <a:rPr lang="en-US" i="1" dirty="0">
                <a:solidFill>
                  <a:srgbClr val="0070C0"/>
                </a:solidFill>
                <a:cs typeface="Arial"/>
              </a:rPr>
            </a:br>
            <a:endParaRPr lang="en-US" sz="600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archwiliad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cyflawn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fydwraig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agweddau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sy'n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cefnogi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menywod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ystod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beichiogrwydd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Trafodir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meysydd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hyddysg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gydag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eglurder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sy'n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sz="600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7 marc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91E9F67B-1C9A-43D3-BC2A-04F28EF858EE}"/>
              </a:ext>
            </a:extLst>
          </p:cNvPr>
          <p:cNvSpPr txBox="1">
            <a:spLocks/>
          </p:cNvSpPr>
          <p:nvPr/>
        </p:nvSpPr>
        <p:spPr>
          <a:xfrm>
            <a:off x="434411" y="25878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7 (a)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60DB9F63-796E-453E-95A3-76BD8DF192A7}"/>
              </a:ext>
            </a:extLst>
          </p:cNvPr>
          <p:cNvSpPr/>
          <p:nvPr/>
        </p:nvSpPr>
        <p:spPr>
          <a:xfrm>
            <a:off x="1029289" y="4817271"/>
            <a:ext cx="9742704" cy="1718311"/>
          </a:xfrm>
          <a:prstGeom prst="wedgeRoundRectCallout">
            <a:avLst>
              <a:gd name="adj1" fmla="val 1165"/>
              <a:gd name="adj2" fmla="val -71507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9224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F702C912-32DC-4C57-AD0C-5EABCFCC6A0C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7 (b)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4C7517-2B76-45C1-A6D8-5997F712307D}"/>
              </a:ext>
            </a:extLst>
          </p:cNvPr>
          <p:cNvSpPr txBox="1"/>
          <p:nvPr/>
        </p:nvSpPr>
        <p:spPr>
          <a:xfrm>
            <a:off x="474119" y="3609789"/>
            <a:ext cx="473392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9 marc.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marc am </a:t>
            </a:r>
            <a:r>
              <a:rPr lang="en-GB" sz="1200" dirty="0" err="1"/>
              <a:t>esboniad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iawn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ystod</a:t>
            </a:r>
            <a:r>
              <a:rPr lang="en-GB" sz="1200" dirty="0"/>
              <a:t> y broses </a:t>
            </a:r>
            <a:r>
              <a:rPr lang="en-GB" sz="1200" dirty="0" err="1"/>
              <a:t>esgor</a:t>
            </a:r>
            <a:r>
              <a:rPr lang="en-GB" sz="1200" dirty="0"/>
              <a:t> ac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</a:t>
            </a:r>
            <a:r>
              <a:rPr lang="en-GB" sz="1200" dirty="0" err="1"/>
              <a:t>geni</a:t>
            </a:r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3-5 marc am </a:t>
            </a:r>
            <a:r>
              <a:rPr lang="en-GB" sz="1200" dirty="0" err="1"/>
              <a:t>esboniad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ystod</a:t>
            </a:r>
            <a:r>
              <a:rPr lang="en-GB" sz="1200" dirty="0"/>
              <a:t> y broses </a:t>
            </a:r>
            <a:r>
              <a:rPr lang="en-GB" sz="1200" dirty="0" err="1"/>
              <a:t>esgor</a:t>
            </a:r>
            <a:r>
              <a:rPr lang="en-GB" sz="1200" dirty="0"/>
              <a:t> ac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</a:t>
            </a:r>
            <a:r>
              <a:rPr lang="en-GB" sz="1200" dirty="0" err="1"/>
              <a:t>geni</a:t>
            </a:r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6-8 marc am </a:t>
            </a:r>
            <a:r>
              <a:rPr lang="en-GB" sz="1200" dirty="0" err="1"/>
              <a:t>esboniad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ystod</a:t>
            </a:r>
            <a:r>
              <a:rPr lang="en-GB" sz="1200" dirty="0"/>
              <a:t> y broses </a:t>
            </a:r>
            <a:r>
              <a:rPr lang="en-GB" sz="1200" dirty="0" err="1"/>
              <a:t>esgor</a:t>
            </a:r>
            <a:r>
              <a:rPr lang="en-GB" sz="1200" dirty="0"/>
              <a:t> ac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</a:t>
            </a:r>
            <a:r>
              <a:rPr lang="en-GB" sz="1200" dirty="0" err="1"/>
              <a:t>geni</a:t>
            </a:r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9 marc am </a:t>
            </a:r>
            <a:r>
              <a:rPr lang="en-GB" sz="1200" dirty="0" err="1"/>
              <a:t>esboniad</a:t>
            </a:r>
            <a:r>
              <a:rPr lang="en-GB" sz="1200" dirty="0"/>
              <a:t> </a:t>
            </a:r>
            <a:r>
              <a:rPr lang="en-GB" sz="1200" dirty="0" err="1"/>
              <a:t>rhagorol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gadarn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ystod</a:t>
            </a:r>
            <a:r>
              <a:rPr lang="en-GB" sz="1200" dirty="0"/>
              <a:t> y broses </a:t>
            </a:r>
            <a:r>
              <a:rPr lang="en-GB" sz="1200" dirty="0" err="1"/>
              <a:t>esgor</a:t>
            </a:r>
            <a:r>
              <a:rPr lang="en-GB" sz="1200" dirty="0"/>
              <a:t> ac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</a:t>
            </a:r>
            <a:r>
              <a:rPr lang="en-GB" sz="1200" dirty="0" err="1"/>
              <a:t>geni</a:t>
            </a:r>
            <a:endParaRPr lang="en-GB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79F262-1839-4EA2-9512-55DD3FEE90FA}"/>
              </a:ext>
            </a:extLst>
          </p:cNvPr>
          <p:cNvSpPr txBox="1"/>
          <p:nvPr/>
        </p:nvSpPr>
        <p:spPr>
          <a:xfrm>
            <a:off x="5415346" y="1182495"/>
            <a:ext cx="3321269" cy="533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Gall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gyfeirio</a:t>
            </a:r>
            <a:r>
              <a:rPr lang="en-GB" sz="1100" dirty="0"/>
              <a:t> at: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gwybodaeth</a:t>
            </a:r>
            <a:r>
              <a:rPr lang="en-GB" sz="1100" dirty="0"/>
              <a:t>, </a:t>
            </a:r>
            <a:r>
              <a:rPr lang="en-GB" sz="1100" dirty="0" err="1"/>
              <a:t>anogaeth</a:t>
            </a:r>
            <a:r>
              <a:rPr lang="en-GB" sz="1100" dirty="0"/>
              <a:t> a </a:t>
            </a:r>
            <a:r>
              <a:rPr lang="en-GB" sz="1100" dirty="0" err="1"/>
              <a:t>chefnogaeth</a:t>
            </a:r>
            <a:r>
              <a:rPr lang="en-GB" sz="1100" dirty="0"/>
              <a:t> </a:t>
            </a:r>
            <a:r>
              <a:rPr lang="en-GB" sz="1100" dirty="0" err="1"/>
              <a:t>emosiynol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Monitro</a:t>
            </a:r>
            <a:r>
              <a:rPr lang="en-GB" sz="1100" dirty="0"/>
              <a:t> </a:t>
            </a:r>
            <a:r>
              <a:rPr lang="en-GB" sz="1100" dirty="0" err="1"/>
              <a:t>cynnydd</a:t>
            </a:r>
            <a:r>
              <a:rPr lang="en-GB" sz="1100" dirty="0"/>
              <a:t> </a:t>
            </a:r>
            <a:r>
              <a:rPr lang="en-GB" sz="1100" dirty="0" err="1"/>
              <a:t>beichiogrwydd</a:t>
            </a:r>
            <a:r>
              <a:rPr lang="en-GB" sz="1100" dirty="0"/>
              <a:t> Leah ac </a:t>
            </a:r>
            <a:r>
              <a:rPr lang="en-GB" sz="1100" dirty="0" err="1"/>
              <a:t>awgrymu</a:t>
            </a:r>
            <a:r>
              <a:rPr lang="en-GB" sz="1100" dirty="0"/>
              <a:t> </a:t>
            </a:r>
            <a:r>
              <a:rPr lang="en-GB" sz="1100" dirty="0" err="1"/>
              <a:t>strategaethau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helpu</a:t>
            </a:r>
            <a:r>
              <a:rPr lang="en-GB" sz="1100" dirty="0"/>
              <a:t> </a:t>
            </a:r>
            <a:r>
              <a:rPr lang="en-GB" sz="1100" dirty="0" err="1"/>
              <a:t>gyda’r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Cymryd</a:t>
            </a:r>
            <a:r>
              <a:rPr lang="en-GB" sz="1100" dirty="0"/>
              <a:t> </a:t>
            </a:r>
            <a:r>
              <a:rPr lang="en-GB" sz="1100" dirty="0" err="1"/>
              <a:t>samplau</a:t>
            </a:r>
            <a:r>
              <a:rPr lang="en-GB" sz="1100" dirty="0"/>
              <a:t>, </a:t>
            </a:r>
            <a:r>
              <a:rPr lang="en-GB" sz="1100" dirty="0" err="1"/>
              <a:t>curiadau</a:t>
            </a:r>
            <a:r>
              <a:rPr lang="en-GB" sz="1100" dirty="0"/>
              <a:t>, </a:t>
            </a:r>
            <a:r>
              <a:rPr lang="en-GB" sz="1100" dirty="0" err="1"/>
              <a:t>tymereddau</a:t>
            </a:r>
            <a:r>
              <a:rPr lang="en-GB" sz="1100" dirty="0"/>
              <a:t> a </a:t>
            </a:r>
            <a:r>
              <a:rPr lang="en-GB" sz="1100" dirty="0" err="1"/>
              <a:t>phwysedd</a:t>
            </a:r>
            <a:r>
              <a:rPr lang="en-GB" sz="1100" dirty="0"/>
              <a:t> </a:t>
            </a:r>
            <a:r>
              <a:rPr lang="en-GB" sz="1100" dirty="0" err="1"/>
              <a:t>gwaed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Monitro</a:t>
            </a:r>
            <a:r>
              <a:rPr lang="en-GB" sz="1100" dirty="0"/>
              <a:t> </a:t>
            </a:r>
            <a:r>
              <a:rPr lang="en-GB" sz="1100" dirty="0" err="1"/>
              <a:t>curiad</a:t>
            </a:r>
            <a:r>
              <a:rPr lang="en-GB" sz="1100" dirty="0"/>
              <a:t> </a:t>
            </a:r>
            <a:r>
              <a:rPr lang="en-GB" sz="1100" dirty="0" err="1"/>
              <a:t>calon</a:t>
            </a:r>
            <a:r>
              <a:rPr lang="en-GB" sz="1100" dirty="0"/>
              <a:t> y </a:t>
            </a:r>
            <a:r>
              <a:rPr lang="en-GB" sz="1100" dirty="0" err="1"/>
              <a:t>baban</a:t>
            </a:r>
            <a:r>
              <a:rPr lang="en-GB" sz="1100" dirty="0"/>
              <a:t> ac </a:t>
            </a:r>
            <a:r>
              <a:rPr lang="en-GB" sz="1100" dirty="0" err="1"/>
              <a:t>arwyddion</a:t>
            </a:r>
            <a:r>
              <a:rPr lang="en-GB" sz="1100" dirty="0"/>
              <a:t> </a:t>
            </a:r>
            <a:r>
              <a:rPr lang="en-GB" sz="1100" dirty="0" err="1"/>
              <a:t>eraill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perthynas</a:t>
            </a:r>
            <a:r>
              <a:rPr lang="en-GB" sz="1100" dirty="0"/>
              <a:t> </a:t>
            </a:r>
            <a:r>
              <a:rPr lang="en-GB" sz="1100" dirty="0" err="1"/>
              <a:t>broffesiynol</a:t>
            </a:r>
            <a:r>
              <a:rPr lang="en-GB" sz="1100" dirty="0"/>
              <a:t> â Leah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Bydd</a:t>
            </a:r>
            <a:r>
              <a:rPr lang="en-GB" sz="1100" dirty="0"/>
              <a:t> </a:t>
            </a:r>
            <a:r>
              <a:rPr lang="en-GB" sz="1100" dirty="0" err="1"/>
              <a:t>bydwraig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a </a:t>
            </a:r>
            <a:r>
              <a:rPr lang="en-GB" sz="1100" dirty="0" err="1"/>
              <a:t>chefnogaeth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Leah </a:t>
            </a:r>
            <a:r>
              <a:rPr lang="en-GB" sz="1100" dirty="0" err="1"/>
              <a:t>a’i</a:t>
            </a:r>
            <a:r>
              <a:rPr lang="en-GB" sz="1100" dirty="0"/>
              <a:t> </a:t>
            </a:r>
            <a:r>
              <a:rPr lang="en-GB" sz="1100" dirty="0" err="1"/>
              <a:t>phartner</a:t>
            </a:r>
            <a:r>
              <a:rPr lang="en-GB" sz="1100" dirty="0"/>
              <a:t> </a:t>
            </a:r>
            <a:r>
              <a:rPr lang="en-GB" sz="1100" dirty="0" err="1"/>
              <a:t>tra</a:t>
            </a:r>
            <a:r>
              <a:rPr lang="en-GB" sz="1100" dirty="0"/>
              <a:t> </a:t>
            </a:r>
            <a:r>
              <a:rPr lang="en-GB" sz="1100" dirty="0" err="1"/>
              <a:t>mae</a:t>
            </a:r>
            <a:r>
              <a:rPr lang="en-GB" sz="1100" dirty="0"/>
              <a:t> </a:t>
            </a:r>
            <a:r>
              <a:rPr lang="en-GB" sz="1100" dirty="0" err="1"/>
              <a:t>hi’n</a:t>
            </a:r>
            <a:r>
              <a:rPr lang="en-GB" sz="1100" dirty="0"/>
              <a:t> </a:t>
            </a:r>
            <a:r>
              <a:rPr lang="en-GB" sz="1100" dirty="0" err="1"/>
              <a:t>feichiog</a:t>
            </a:r>
            <a:r>
              <a:rPr lang="en-GB" sz="1100" dirty="0"/>
              <a:t> / </a:t>
            </a:r>
            <a:r>
              <a:rPr lang="en-GB" sz="1100" dirty="0" err="1"/>
              <a:t>drwy</a:t>
            </a:r>
            <a:r>
              <a:rPr lang="en-GB" sz="1100" dirty="0"/>
              <a:t> </a:t>
            </a:r>
            <a:r>
              <a:rPr lang="en-GB" sz="1100" dirty="0" err="1"/>
              <a:t>gydol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r>
              <a:rPr lang="en-GB" sz="1100" dirty="0"/>
              <a:t> /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y </a:t>
            </a:r>
            <a:r>
              <a:rPr lang="en-GB" sz="1100" dirty="0" err="1"/>
              <a:t>cyfnod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ôl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faban</a:t>
            </a:r>
            <a:r>
              <a:rPr lang="en-GB" sz="1100" dirty="0"/>
              <a:t> </a:t>
            </a:r>
            <a:r>
              <a:rPr lang="en-GB" sz="1100" dirty="0" err="1"/>
              <a:t>gael</a:t>
            </a:r>
            <a:r>
              <a:rPr lang="en-GB" sz="1100" dirty="0"/>
              <a:t>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eni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Bydwraig</a:t>
            </a:r>
            <a:r>
              <a:rPr lang="en-GB" sz="1100" dirty="0"/>
              <a:t> </a:t>
            </a:r>
            <a:r>
              <a:rPr lang="en-GB" sz="1100" dirty="0" err="1"/>
              <a:t>fydd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rhoi’r</a:t>
            </a:r>
            <a:r>
              <a:rPr lang="en-GB" sz="1100" dirty="0"/>
              <a:t> </a:t>
            </a:r>
            <a:r>
              <a:rPr lang="en-GB" sz="1100" dirty="0" err="1"/>
              <a:t>rhan</a:t>
            </a:r>
            <a:r>
              <a:rPr lang="en-GB" sz="1100" dirty="0"/>
              <a:t> </a:t>
            </a:r>
            <a:r>
              <a:rPr lang="en-GB" sz="1100" dirty="0" err="1"/>
              <a:t>fwyaf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</a:t>
            </a:r>
            <a:r>
              <a:rPr lang="en-GB" sz="1100" dirty="0" err="1"/>
              <a:t>cyn-geni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Leah</a:t>
            </a:r>
          </a:p>
          <a:p>
            <a:pPr algn="l"/>
            <a:r>
              <a:rPr lang="en-GB" sz="1100" dirty="0"/>
              <a:t>• Mae </a:t>
            </a:r>
            <a:r>
              <a:rPr lang="en-GB" sz="1100" dirty="0" err="1"/>
              <a:t>bydwragedd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gael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rota 24 </a:t>
            </a:r>
            <a:r>
              <a:rPr lang="en-GB" sz="1100" dirty="0" err="1"/>
              <a:t>awr</a:t>
            </a:r>
            <a:r>
              <a:rPr lang="en-GB" sz="1100" dirty="0"/>
              <a:t> ac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alwad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roi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pan </a:t>
            </a:r>
            <a:r>
              <a:rPr lang="en-GB" sz="1100" dirty="0" err="1"/>
              <a:t>fydd</a:t>
            </a:r>
            <a:r>
              <a:rPr lang="en-GB" sz="1100" dirty="0"/>
              <a:t> </a:t>
            </a:r>
            <a:r>
              <a:rPr lang="en-GB" sz="1100" dirty="0" err="1"/>
              <a:t>angen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Monitro</a:t>
            </a:r>
            <a:r>
              <a:rPr lang="en-GB" sz="1100" dirty="0"/>
              <a:t> Leah </a:t>
            </a:r>
            <a:r>
              <a:rPr lang="en-GB" sz="1100" dirty="0" err="1"/>
              <a:t>a’i</a:t>
            </a:r>
            <a:r>
              <a:rPr lang="en-GB" sz="1100" dirty="0"/>
              <a:t> </a:t>
            </a:r>
            <a:r>
              <a:rPr lang="en-GB" sz="1100" dirty="0" err="1"/>
              <a:t>chefnogi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r>
              <a:rPr lang="en-GB" sz="1100" dirty="0"/>
              <a:t> </a:t>
            </a:r>
            <a:r>
              <a:rPr lang="en-GB" sz="1100" dirty="0" err="1"/>
              <a:t>a’r</a:t>
            </a:r>
            <a:r>
              <a:rPr lang="en-GB" sz="1100" dirty="0"/>
              <a:t> broses </a:t>
            </a:r>
            <a:r>
              <a:rPr lang="en-GB" sz="1100" dirty="0" err="1"/>
              <a:t>eni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mamau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  <a:r>
              <a:rPr lang="en-GB" sz="1100" dirty="0" err="1"/>
              <a:t>a’r</a:t>
            </a:r>
            <a:r>
              <a:rPr lang="en-GB" sz="1100" dirty="0"/>
              <a:t> </a:t>
            </a:r>
            <a:r>
              <a:rPr lang="en-GB" sz="1100" dirty="0" err="1"/>
              <a:t>rhai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disgwyl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sut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fwydo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babanod</a:t>
            </a:r>
            <a:r>
              <a:rPr lang="en-GB" sz="1100" dirty="0"/>
              <a:t>, </a:t>
            </a:r>
            <a:r>
              <a:rPr lang="en-GB" sz="1100" dirty="0" err="1"/>
              <a:t>gofalu</a:t>
            </a:r>
            <a:r>
              <a:rPr lang="en-GB" sz="1100" dirty="0"/>
              <a:t> </a:t>
            </a:r>
            <a:r>
              <a:rPr lang="en-GB" sz="1100" dirty="0" err="1"/>
              <a:t>amdanyn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r>
              <a:rPr lang="en-GB" sz="1100" dirty="0"/>
              <a:t> a </a:t>
            </a:r>
            <a:r>
              <a:rPr lang="en-GB" sz="1100" dirty="0" err="1"/>
              <a:t>rhoi</a:t>
            </a:r>
            <a:r>
              <a:rPr lang="en-GB" sz="1100" dirty="0"/>
              <a:t> bath </a:t>
            </a:r>
            <a:r>
              <a:rPr lang="en-GB" sz="1100" dirty="0" err="1"/>
              <a:t>iddyn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cymorth</a:t>
            </a:r>
            <a:r>
              <a:rPr lang="en-GB" sz="1100" dirty="0"/>
              <a:t> a </a:t>
            </a:r>
            <a:r>
              <a:rPr lang="en-GB" sz="1100" dirty="0" err="1"/>
              <a:t>chyngor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clefydau</a:t>
            </a:r>
            <a:r>
              <a:rPr lang="en-GB" sz="1100" dirty="0"/>
              <a:t> </a:t>
            </a:r>
            <a:r>
              <a:rPr lang="en-GB" sz="1100" dirty="0" err="1"/>
              <a:t>cyffwrdd-ymledol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cefnogaeth</a:t>
            </a:r>
            <a:r>
              <a:rPr lang="en-GB" sz="1100" dirty="0"/>
              <a:t> </a:t>
            </a:r>
            <a:r>
              <a:rPr lang="en-GB" sz="1100" dirty="0" err="1"/>
              <a:t>emosiynol</a:t>
            </a:r>
            <a:r>
              <a:rPr lang="en-GB" sz="1100" dirty="0"/>
              <a:t> a </a:t>
            </a:r>
            <a:r>
              <a:rPr lang="en-GB" sz="1100" dirty="0" err="1"/>
              <a:t>chysur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Trafod</a:t>
            </a:r>
            <a:r>
              <a:rPr lang="en-GB" sz="1100" dirty="0"/>
              <a:t> a </a:t>
            </a:r>
            <a:r>
              <a:rPr lang="en-GB" sz="1100" dirty="0" err="1"/>
              <a:t>chefnogi</a:t>
            </a:r>
            <a:r>
              <a:rPr lang="en-GB" sz="1100" dirty="0"/>
              <a:t> </a:t>
            </a:r>
            <a:r>
              <a:rPr lang="en-GB" sz="1100" dirty="0" err="1"/>
              <a:t>cynllun</a:t>
            </a:r>
            <a:r>
              <a:rPr lang="en-GB" sz="1100" dirty="0"/>
              <a:t> </a:t>
            </a:r>
            <a:r>
              <a:rPr lang="en-GB" sz="1100" dirty="0" err="1"/>
              <a:t>geni</a:t>
            </a:r>
            <a:r>
              <a:rPr lang="en-GB" sz="1100" dirty="0"/>
              <a:t> / </a:t>
            </a:r>
            <a:r>
              <a:rPr lang="en-GB" sz="1100" dirty="0" err="1"/>
              <a:t>rheoli</a:t>
            </a:r>
            <a:r>
              <a:rPr lang="en-GB" sz="1100" dirty="0"/>
              <a:t> </a:t>
            </a:r>
            <a:r>
              <a:rPr lang="en-GB" sz="1100" dirty="0" err="1"/>
              <a:t>poen</a:t>
            </a:r>
            <a:r>
              <a:rPr lang="en-GB" sz="1100" dirty="0"/>
              <a:t> /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meddygol</a:t>
            </a:r>
            <a:r>
              <a:rPr lang="en-GB" sz="1100" dirty="0"/>
              <a:t> / </a:t>
            </a:r>
            <a:r>
              <a:rPr lang="en-GB" sz="1100" dirty="0" err="1"/>
              <a:t>cyflyrau</a:t>
            </a:r>
            <a:r>
              <a:rPr lang="en-GB" sz="1100" dirty="0"/>
              <a:t> </a:t>
            </a:r>
            <a:r>
              <a:rPr lang="en-GB" sz="1100" dirty="0" err="1"/>
              <a:t>meddygol</a:t>
            </a:r>
            <a:r>
              <a:rPr lang="en-GB" sz="1100" dirty="0"/>
              <a:t> Leah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Cymorth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r>
              <a:rPr lang="en-GB" sz="1100" dirty="0"/>
              <a:t> </a:t>
            </a:r>
            <a:r>
              <a:rPr lang="en-GB" sz="1100" dirty="0" err="1"/>
              <a:t>manteision</a:t>
            </a:r>
            <a:r>
              <a:rPr lang="en-GB" sz="1100" dirty="0"/>
              <a:t> ac </a:t>
            </a:r>
            <a:r>
              <a:rPr lang="en-GB" sz="1100" dirty="0" err="1"/>
              <a:t>anfanteision</a:t>
            </a:r>
            <a:r>
              <a:rPr lang="en-GB" sz="1100" dirty="0"/>
              <a:t> </a:t>
            </a:r>
            <a:r>
              <a:rPr lang="en-GB" sz="1100" dirty="0" err="1"/>
              <a:t>bwydo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fron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baratoi</a:t>
            </a:r>
            <a:r>
              <a:rPr lang="en-GB" sz="1100" dirty="0"/>
              <a:t> at y </a:t>
            </a:r>
            <a:r>
              <a:rPr lang="en-GB" sz="1100" dirty="0" err="1"/>
              <a:t>geni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Cymorth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r>
              <a:rPr lang="en-GB" sz="1100" dirty="0"/>
              <a:t> </a:t>
            </a:r>
            <a:r>
              <a:rPr lang="en-GB" sz="1100" dirty="0" err="1"/>
              <a:t>manteision</a:t>
            </a:r>
            <a:r>
              <a:rPr lang="en-GB" sz="1100" dirty="0"/>
              <a:t> ac </a:t>
            </a:r>
            <a:r>
              <a:rPr lang="en-GB" sz="1100" dirty="0" err="1"/>
              <a:t>anfanteision</a:t>
            </a:r>
            <a:r>
              <a:rPr lang="en-GB" sz="1100" dirty="0"/>
              <a:t> </a:t>
            </a:r>
            <a:r>
              <a:rPr lang="en-GB" sz="1100" dirty="0" err="1"/>
              <a:t>bwydo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botel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baratoi</a:t>
            </a:r>
            <a:r>
              <a:rPr lang="en-GB" sz="1100" dirty="0"/>
              <a:t> at y </a:t>
            </a:r>
            <a:r>
              <a:rPr lang="en-GB" sz="1100" dirty="0" err="1"/>
              <a:t>geni</a:t>
            </a:r>
            <a:endParaRPr lang="en-GB" sz="1100" dirty="0"/>
          </a:p>
          <a:p>
            <a:pPr algn="l"/>
            <a:endParaRPr lang="en-GB" sz="11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132778-66ED-4F9A-866A-BAE0F553C3C3}"/>
              </a:ext>
            </a:extLst>
          </p:cNvPr>
          <p:cNvSpPr txBox="1"/>
          <p:nvPr/>
        </p:nvSpPr>
        <p:spPr>
          <a:xfrm>
            <a:off x="8904815" y="1182812"/>
            <a:ext cx="3125843" cy="533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dull o </a:t>
            </a:r>
            <a:r>
              <a:rPr lang="en-GB" sz="1100" dirty="0" err="1"/>
              <a:t>leddfu</a:t>
            </a:r>
            <a:r>
              <a:rPr lang="en-GB" sz="1100" dirty="0"/>
              <a:t> </a:t>
            </a:r>
            <a:r>
              <a:rPr lang="en-GB" sz="1100" dirty="0" err="1"/>
              <a:t>poen</a:t>
            </a:r>
            <a:r>
              <a:rPr lang="en-GB" sz="1100" dirty="0"/>
              <a:t>, neu </a:t>
            </a:r>
            <a:r>
              <a:rPr lang="en-GB" sz="1100" dirty="0" err="1"/>
              <a:t>drefnu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feddyg</a:t>
            </a:r>
            <a:r>
              <a:rPr lang="en-GB" sz="1100" dirty="0"/>
              <a:t>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roi</a:t>
            </a:r>
            <a:endParaRPr lang="en-GB" sz="1100" dirty="0"/>
          </a:p>
          <a:p>
            <a:pPr algn="l"/>
            <a:r>
              <a:rPr lang="en-GB" sz="1100" dirty="0"/>
              <a:t>• Cael </a:t>
            </a:r>
            <a:r>
              <a:rPr lang="en-GB" sz="1100" dirty="0" err="1"/>
              <a:t>cymorth</a:t>
            </a:r>
            <a:r>
              <a:rPr lang="en-GB" sz="1100" dirty="0"/>
              <a:t> </a:t>
            </a:r>
            <a:r>
              <a:rPr lang="en-GB" sz="1100" dirty="0" err="1"/>
              <a:t>meddygol</a:t>
            </a:r>
            <a:r>
              <a:rPr lang="en-GB" sz="1100" dirty="0"/>
              <a:t> </a:t>
            </a:r>
            <a:r>
              <a:rPr lang="en-GB" sz="1100" dirty="0" err="1"/>
              <a:t>ychwanegol</a:t>
            </a:r>
            <a:r>
              <a:rPr lang="en-GB" sz="1100" dirty="0"/>
              <a:t> </a:t>
            </a:r>
            <a:r>
              <a:rPr lang="en-GB" sz="1100" dirty="0" err="1"/>
              <a:t>os</a:t>
            </a:r>
            <a:r>
              <a:rPr lang="en-GB" sz="1100" dirty="0"/>
              <a:t> </a:t>
            </a:r>
            <a:r>
              <a:rPr lang="en-GB" sz="1100" dirty="0" err="1"/>
              <a:t>oes</a:t>
            </a:r>
            <a:r>
              <a:rPr lang="en-GB" sz="1100" dirty="0"/>
              <a:t> </a:t>
            </a:r>
            <a:r>
              <a:rPr lang="en-GB" sz="1100" dirty="0" err="1"/>
              <a:t>angen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Gofalu</a:t>
            </a:r>
            <a:r>
              <a:rPr lang="en-GB" sz="1100" dirty="0"/>
              <a:t> am Leah </a:t>
            </a:r>
            <a:r>
              <a:rPr lang="en-GB" sz="1100" dirty="0" err="1"/>
              <a:t>a’i</a:t>
            </a:r>
            <a:r>
              <a:rPr lang="en-GB" sz="1100" dirty="0"/>
              <a:t> </a:t>
            </a:r>
            <a:r>
              <a:rPr lang="en-GB" sz="1100" dirty="0" err="1"/>
              <a:t>helpu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Moniatro</a:t>
            </a:r>
            <a:r>
              <a:rPr lang="en-GB" sz="1100" dirty="0"/>
              <a:t> a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meddyginiaeth</a:t>
            </a:r>
            <a:r>
              <a:rPr lang="en-GB" sz="1100" dirty="0"/>
              <a:t>, </a:t>
            </a:r>
            <a:r>
              <a:rPr lang="en-GB" sz="1100" dirty="0" err="1"/>
              <a:t>pigiadau</a:t>
            </a:r>
            <a:r>
              <a:rPr lang="en-GB" sz="1100" dirty="0"/>
              <a:t> a </a:t>
            </a:r>
            <a:r>
              <a:rPr lang="en-GB" sz="1100" dirty="0" err="1"/>
              <a:t>thrwythau</a:t>
            </a:r>
            <a:r>
              <a:rPr lang="en-GB" sz="1100" dirty="0"/>
              <a:t> </a:t>
            </a:r>
            <a:r>
              <a:rPr lang="en-GB" sz="1100" dirty="0" err="1"/>
              <a:t>mewnwythiennol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Monitro’r</a:t>
            </a:r>
            <a:r>
              <a:rPr lang="en-GB" sz="1100" dirty="0"/>
              <a:t> </a:t>
            </a:r>
            <a:r>
              <a:rPr lang="en-GB" sz="1100" dirty="0" err="1"/>
              <a:t>ffoetws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cyngor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rieni</a:t>
            </a:r>
            <a:r>
              <a:rPr lang="en-GB" sz="1100" dirty="0"/>
              <a:t> </a:t>
            </a:r>
            <a:r>
              <a:rPr lang="en-GB" sz="1100" dirty="0" err="1"/>
              <a:t>a’u</a:t>
            </a:r>
            <a:r>
              <a:rPr lang="en-GB" sz="1100" dirty="0"/>
              <a:t>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roi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</a:t>
            </a:r>
            <a:r>
              <a:rPr lang="en-GB" sz="1100" dirty="0" err="1"/>
              <a:t>dyddiol</a:t>
            </a:r>
            <a:r>
              <a:rPr lang="en-GB" sz="1100" dirty="0"/>
              <a:t> </a:t>
            </a:r>
            <a:r>
              <a:rPr lang="en-GB" sz="1100" dirty="0" err="1"/>
              <a:t>i’w</a:t>
            </a:r>
            <a:r>
              <a:rPr lang="en-GB" sz="1100" dirty="0"/>
              <a:t> </a:t>
            </a:r>
            <a:r>
              <a:rPr lang="en-GB" sz="1100" dirty="0" err="1"/>
              <a:t>babanod</a:t>
            </a:r>
            <a:r>
              <a:rPr lang="en-GB" sz="1100" dirty="0"/>
              <a:t> </a:t>
            </a:r>
            <a:r>
              <a:rPr lang="en-GB" sz="1100" dirty="0" err="1"/>
              <a:t>newydd-anedig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Helpu</a:t>
            </a:r>
            <a:r>
              <a:rPr lang="en-GB" sz="1100" dirty="0"/>
              <a:t> </a:t>
            </a:r>
            <a:r>
              <a:rPr lang="en-GB" sz="1100" dirty="0" err="1"/>
              <a:t>rhieni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ymdopi</a:t>
            </a:r>
            <a:r>
              <a:rPr lang="en-GB" sz="1100" dirty="0"/>
              <a:t> ag </a:t>
            </a:r>
            <a:r>
              <a:rPr lang="en-GB" sz="1100" dirty="0" err="1"/>
              <a:t>erthyliad</a:t>
            </a:r>
            <a:r>
              <a:rPr lang="en-GB" sz="1100" dirty="0"/>
              <a:t> </a:t>
            </a:r>
            <a:r>
              <a:rPr lang="en-GB" sz="1100" dirty="0" err="1"/>
              <a:t>naturiol</a:t>
            </a:r>
            <a:r>
              <a:rPr lang="en-GB" sz="1100" dirty="0"/>
              <a:t>, </a:t>
            </a:r>
            <a:r>
              <a:rPr lang="en-GB" sz="1100" dirty="0" err="1"/>
              <a:t>terfynu</a:t>
            </a:r>
            <a:r>
              <a:rPr lang="en-GB" sz="1100" dirty="0"/>
              <a:t> </a:t>
            </a:r>
            <a:r>
              <a:rPr lang="en-GB" sz="1100" dirty="0" err="1"/>
              <a:t>beichiogrwydd</a:t>
            </a:r>
            <a:r>
              <a:rPr lang="en-GB" sz="1100" dirty="0"/>
              <a:t>, </a:t>
            </a:r>
            <a:r>
              <a:rPr lang="en-GB" sz="1100" dirty="0" err="1"/>
              <a:t>geni’n</a:t>
            </a:r>
            <a:r>
              <a:rPr lang="en-GB" sz="1100" dirty="0"/>
              <a:t> </a:t>
            </a:r>
            <a:r>
              <a:rPr lang="en-GB" sz="1100" dirty="0" err="1"/>
              <a:t>farw</a:t>
            </a:r>
            <a:r>
              <a:rPr lang="en-GB" sz="1100" dirty="0"/>
              <a:t> a </a:t>
            </a:r>
            <a:r>
              <a:rPr lang="en-GB" sz="1100" dirty="0" err="1"/>
              <a:t>marwolaeth</a:t>
            </a:r>
            <a:r>
              <a:rPr lang="en-GB" sz="1100" dirty="0"/>
              <a:t> </a:t>
            </a:r>
            <a:r>
              <a:rPr lang="en-GB" sz="1100" dirty="0" err="1"/>
              <a:t>newydd-anedig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Ysgrifennu</a:t>
            </a:r>
            <a:r>
              <a:rPr lang="en-GB" sz="1100" dirty="0"/>
              <a:t> </a:t>
            </a:r>
            <a:r>
              <a:rPr lang="en-GB" sz="1100" dirty="0" err="1"/>
              <a:t>cofnodion</a:t>
            </a:r>
            <a:r>
              <a:rPr lang="en-GB" sz="1100" dirty="0"/>
              <a:t> o </a:t>
            </a:r>
            <a:r>
              <a:rPr lang="en-GB" sz="1100" dirty="0" err="1"/>
              <a:t>gamau’r</a:t>
            </a:r>
            <a:r>
              <a:rPr lang="en-GB" sz="1100" dirty="0"/>
              <a:t> </a:t>
            </a:r>
            <a:r>
              <a:rPr lang="en-GB" sz="1100" dirty="0" err="1"/>
              <a:t>enedigaeth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Fel</a:t>
            </a:r>
            <a:r>
              <a:rPr lang="en-GB" sz="1100" dirty="0"/>
              <a:t> </a:t>
            </a:r>
            <a:r>
              <a:rPr lang="en-GB" sz="1100" dirty="0" err="1"/>
              <a:t>arfer</a:t>
            </a:r>
            <a:r>
              <a:rPr lang="en-GB" sz="1100" dirty="0"/>
              <a:t> </a:t>
            </a:r>
            <a:r>
              <a:rPr lang="en-GB" sz="1100" dirty="0" err="1"/>
              <a:t>bydd</a:t>
            </a:r>
            <a:r>
              <a:rPr lang="en-GB" sz="1100" dirty="0"/>
              <a:t> </a:t>
            </a:r>
            <a:r>
              <a:rPr lang="en-GB" sz="1100" dirty="0" err="1"/>
              <a:t>bydwraig</a:t>
            </a:r>
            <a:r>
              <a:rPr lang="en-GB" sz="1100" dirty="0"/>
              <a:t> Leah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helpu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iddi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r>
              <a:rPr lang="en-GB" sz="1100" dirty="0"/>
              <a:t> a </a:t>
            </a:r>
            <a:r>
              <a:rPr lang="en-GB" sz="1100" dirty="0" err="1"/>
              <a:t>geni’r</a:t>
            </a:r>
            <a:r>
              <a:rPr lang="en-GB" sz="1100" dirty="0"/>
              <a:t> </a:t>
            </a:r>
            <a:r>
              <a:rPr lang="en-GB" sz="1100" dirty="0" err="1"/>
              <a:t>baban</a:t>
            </a:r>
            <a:r>
              <a:rPr lang="en-GB" sz="1100" dirty="0"/>
              <a:t> </a:t>
            </a:r>
            <a:r>
              <a:rPr lang="en-GB" sz="1100" dirty="0" err="1"/>
              <a:t>os</a:t>
            </a:r>
            <a:r>
              <a:rPr lang="en-GB" sz="1100" dirty="0"/>
              <a:t> </a:t>
            </a:r>
            <a:r>
              <a:rPr lang="en-GB" sz="1100" dirty="0" err="1"/>
              <a:t>nad</a:t>
            </a:r>
            <a:r>
              <a:rPr lang="en-GB" sz="1100" dirty="0"/>
              <a:t> </a:t>
            </a:r>
            <a:r>
              <a:rPr lang="en-GB" sz="1100" dirty="0" err="1"/>
              <a:t>oes</a:t>
            </a:r>
            <a:r>
              <a:rPr lang="en-GB" sz="1100" dirty="0"/>
              <a:t>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gymhlethdodau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Sicrhau</a:t>
            </a:r>
            <a:r>
              <a:rPr lang="en-GB" sz="1100" dirty="0"/>
              <a:t> bod Leah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deall</a:t>
            </a:r>
            <a:r>
              <a:rPr lang="en-GB" sz="1100" dirty="0"/>
              <a:t> </a:t>
            </a:r>
            <a:r>
              <a:rPr lang="en-GB" sz="1100" dirty="0" err="1"/>
              <a:t>efallai</a:t>
            </a:r>
            <a:r>
              <a:rPr lang="en-GB" sz="1100" dirty="0"/>
              <a:t> </a:t>
            </a:r>
            <a:r>
              <a:rPr lang="en-GB" sz="1100" dirty="0" err="1"/>
              <a:t>na</a:t>
            </a:r>
            <a:r>
              <a:rPr lang="en-GB" sz="1100" dirty="0"/>
              <a:t> </a:t>
            </a:r>
            <a:r>
              <a:rPr lang="en-GB" sz="1100" dirty="0" err="1"/>
              <a:t>fydd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un </a:t>
            </a:r>
            <a:r>
              <a:rPr lang="en-GB" sz="1100" dirty="0" err="1"/>
              <a:t>fydwraig</a:t>
            </a:r>
            <a:r>
              <a:rPr lang="en-GB" sz="1100" dirty="0"/>
              <a:t> </a:t>
            </a:r>
            <a:r>
              <a:rPr lang="en-GB" sz="1100" dirty="0" err="1"/>
              <a:t>ganddi</a:t>
            </a:r>
            <a:r>
              <a:rPr lang="en-GB" sz="1100" dirty="0"/>
              <a:t> am y </a:t>
            </a:r>
            <a:r>
              <a:rPr lang="en-GB" sz="1100" dirty="0" err="1"/>
              <a:t>cyfnod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gyd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Atgyfeirio</a:t>
            </a:r>
            <a:r>
              <a:rPr lang="en-GB" sz="1100" dirty="0"/>
              <a:t> at </a:t>
            </a:r>
            <a:r>
              <a:rPr lang="en-GB" sz="1100" dirty="0" err="1"/>
              <a:t>obstetregydd</a:t>
            </a:r>
            <a:r>
              <a:rPr lang="en-GB" sz="1100" dirty="0"/>
              <a:t> </a:t>
            </a:r>
            <a:r>
              <a:rPr lang="en-GB" sz="1100" dirty="0" err="1"/>
              <a:t>os</a:t>
            </a:r>
            <a:r>
              <a:rPr lang="en-GB" sz="1100" dirty="0"/>
              <a:t> </a:t>
            </a:r>
            <a:r>
              <a:rPr lang="en-GB" sz="1100" dirty="0" err="1"/>
              <a:t>oes</a:t>
            </a:r>
            <a:r>
              <a:rPr lang="en-GB" sz="1100" dirty="0"/>
              <a:t> </a:t>
            </a:r>
            <a:r>
              <a:rPr lang="en-GB" sz="1100" dirty="0" err="1"/>
              <a:t>cymhlethdodau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Helpu</a:t>
            </a:r>
            <a:r>
              <a:rPr lang="en-GB" sz="1100" dirty="0"/>
              <a:t> Leah </a:t>
            </a:r>
            <a:r>
              <a:rPr lang="en-GB" sz="1100" dirty="0" err="1"/>
              <a:t>gyda’r</a:t>
            </a:r>
            <a:r>
              <a:rPr lang="en-GB" sz="1100" dirty="0"/>
              <a:t> </a:t>
            </a:r>
            <a:r>
              <a:rPr lang="en-GB" sz="1100" dirty="0" err="1"/>
              <a:t>bwydo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fron</a:t>
            </a:r>
            <a:r>
              <a:rPr lang="en-GB" sz="1100" dirty="0"/>
              <a:t> a </a:t>
            </a:r>
            <a:r>
              <a:rPr lang="en-GB" sz="1100" dirty="0" err="1"/>
              <a:t>setlo</a:t>
            </a:r>
            <a:r>
              <a:rPr lang="en-GB" sz="1100" dirty="0"/>
              <a:t>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baban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gysgu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Dangos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Leah </a:t>
            </a:r>
            <a:r>
              <a:rPr lang="en-GB" sz="1100" dirty="0" err="1"/>
              <a:t>sut</a:t>
            </a:r>
            <a:r>
              <a:rPr lang="en-GB" sz="1100" dirty="0"/>
              <a:t> </a:t>
            </a:r>
            <a:r>
              <a:rPr lang="en-GB" sz="1100" dirty="0" err="1"/>
              <a:t>mae</a:t>
            </a:r>
            <a:r>
              <a:rPr lang="en-GB" sz="1100" dirty="0"/>
              <a:t> </a:t>
            </a:r>
            <a:r>
              <a:rPr lang="en-GB" sz="1100" dirty="0" err="1"/>
              <a:t>rhoi</a:t>
            </a:r>
            <a:r>
              <a:rPr lang="en-GB" sz="1100" dirty="0"/>
              <a:t> bath </a:t>
            </a:r>
            <a:r>
              <a:rPr lang="en-GB" sz="1100" dirty="0" err="1"/>
              <a:t>i’w</a:t>
            </a:r>
            <a:r>
              <a:rPr lang="en-GB" sz="1100" dirty="0"/>
              <a:t> </a:t>
            </a:r>
            <a:r>
              <a:rPr lang="en-GB" sz="1100" dirty="0" err="1"/>
              <a:t>baban</a:t>
            </a:r>
            <a:r>
              <a:rPr lang="en-GB" sz="1100" dirty="0"/>
              <a:t>, </a:t>
            </a:r>
            <a:r>
              <a:rPr lang="en-GB" sz="1100" dirty="0" err="1"/>
              <a:t>gwisgo</a:t>
            </a:r>
            <a:r>
              <a:rPr lang="en-GB" sz="1100" dirty="0"/>
              <a:t> a </a:t>
            </a:r>
            <a:r>
              <a:rPr lang="en-GB" sz="1100" dirty="0" err="1"/>
              <a:t>newid</a:t>
            </a:r>
            <a:r>
              <a:rPr lang="en-GB" sz="1100" dirty="0"/>
              <a:t> </a:t>
            </a:r>
            <a:r>
              <a:rPr lang="en-GB" sz="1100" dirty="0" err="1"/>
              <a:t>cewynnau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Gwneud</a:t>
            </a:r>
            <a:r>
              <a:rPr lang="en-GB" sz="1100" dirty="0"/>
              <a:t> </a:t>
            </a:r>
            <a:r>
              <a:rPr lang="en-GB" sz="1100" dirty="0" err="1"/>
              <a:t>rhai</a:t>
            </a:r>
            <a:r>
              <a:rPr lang="en-GB" sz="1100" dirty="0"/>
              <a:t> </a:t>
            </a:r>
            <a:r>
              <a:rPr lang="en-GB" sz="1100" dirty="0" err="1"/>
              <a:t>profion</a:t>
            </a:r>
            <a:r>
              <a:rPr lang="en-GB" sz="1100" dirty="0"/>
              <a:t> iechyd </a:t>
            </a:r>
            <a:r>
              <a:rPr lang="en-GB" sz="1100" dirty="0" err="1"/>
              <a:t>arferol</a:t>
            </a:r>
            <a:r>
              <a:rPr lang="en-GB" sz="1100" dirty="0"/>
              <a:t> / </a:t>
            </a:r>
            <a:r>
              <a:rPr lang="en-GB" sz="1100" dirty="0" err="1"/>
              <a:t>sgrinio</a:t>
            </a:r>
            <a:r>
              <a:rPr lang="en-GB" sz="1100" dirty="0"/>
              <a:t> </a:t>
            </a:r>
            <a:r>
              <a:rPr lang="en-GB" sz="1100" dirty="0" err="1"/>
              <a:t>newydd-anedig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Bydd</a:t>
            </a:r>
            <a:r>
              <a:rPr lang="en-GB" sz="1100" dirty="0"/>
              <a:t> </a:t>
            </a:r>
            <a:r>
              <a:rPr lang="en-GB" sz="1100" dirty="0" err="1"/>
              <a:t>bydwraig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ymweld</a:t>
            </a:r>
            <a:r>
              <a:rPr lang="en-GB" sz="1100" dirty="0"/>
              <a:t> â Leah </a:t>
            </a:r>
            <a:r>
              <a:rPr lang="en-GB" sz="1100" dirty="0" err="1"/>
              <a:t>gartref</a:t>
            </a:r>
            <a:endParaRPr lang="en-GB" sz="1100" dirty="0"/>
          </a:p>
          <a:p>
            <a:pPr algn="l"/>
            <a:r>
              <a:rPr lang="en-GB" sz="1100" dirty="0" err="1"/>
              <a:t>Nid</a:t>
            </a:r>
            <a:r>
              <a:rPr lang="en-GB" sz="1100" dirty="0"/>
              <a:t> </a:t>
            </a:r>
            <a:r>
              <a:rPr lang="en-GB" sz="1100" dirty="0" err="1"/>
              <a:t>yw’r</a:t>
            </a:r>
            <a:r>
              <a:rPr lang="en-GB" sz="1100" dirty="0"/>
              <a:t> </a:t>
            </a:r>
            <a:r>
              <a:rPr lang="en-GB" sz="1100" dirty="0" err="1"/>
              <a:t>rhestr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gynhwysfawr</a:t>
            </a:r>
            <a:r>
              <a:rPr lang="en-GB" sz="1100" dirty="0"/>
              <a:t>.</a:t>
            </a:r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farciau</a:t>
            </a:r>
            <a:r>
              <a:rPr lang="en-GB" sz="1100" dirty="0"/>
              <a:t> am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perthnasol</a:t>
            </a:r>
            <a:r>
              <a:rPr lang="en-GB" sz="1100" dirty="0"/>
              <a:t> </a:t>
            </a:r>
            <a:r>
              <a:rPr lang="en-GB" sz="1100" dirty="0" err="1"/>
              <a:t>arall</a:t>
            </a:r>
            <a:r>
              <a:rPr lang="en-GB" sz="11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58D84B-23A6-4842-9C3B-3AE4FB522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182495"/>
            <a:ext cx="4733925" cy="206968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DE96C5D-B9B6-445D-8E9A-CD3624DA557F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Esboniwch</a:t>
            </a:r>
            <a:r>
              <a:rPr lang="en-GB" sz="1400" dirty="0">
                <a:solidFill>
                  <a:srgbClr val="0070C0"/>
                </a:solidFill>
              </a:rPr>
              <a:t>  -  </a:t>
            </a:r>
            <a:r>
              <a:rPr lang="en-GB" sz="1400" dirty="0" err="1">
                <a:solidFill>
                  <a:srgbClr val="0070C0"/>
                </a:solidFill>
              </a:rPr>
              <a:t>Rhowch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fanylion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>
                <a:solidFill>
                  <a:srgbClr val="0070C0"/>
                </a:solidFill>
              </a:rPr>
              <a:t>a </a:t>
            </a:r>
            <a:r>
              <a:rPr lang="en-GB" sz="1400" dirty="0" err="1">
                <a:solidFill>
                  <a:srgbClr val="0070C0"/>
                </a:solidFill>
              </a:rPr>
              <a:t>rhesymau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dros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sut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pham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mae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rhywbeth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fel</a:t>
            </a:r>
            <a:r>
              <a:rPr lang="en-GB" sz="1400" dirty="0">
                <a:solidFill>
                  <a:srgbClr val="0070C0"/>
                </a:solidFill>
              </a:rPr>
              <a:t> y </a:t>
            </a:r>
            <a:r>
              <a:rPr lang="en-GB" sz="1400" dirty="0" err="1">
                <a:solidFill>
                  <a:srgbClr val="0070C0"/>
                </a:solidFill>
              </a:rPr>
              <a:t>mae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65838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25164F-B22E-8C49-99BD-E7F9B16F3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86" y="1078397"/>
            <a:ext cx="4996557" cy="37664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8E24B1-D909-6844-8F36-7C3FA8434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73" y="4810797"/>
            <a:ext cx="4958667" cy="17247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191AB8-01D1-46DC-B143-846E75022838}"/>
              </a:ext>
            </a:extLst>
          </p:cNvPr>
          <p:cNvSpPr txBox="1"/>
          <p:nvPr/>
        </p:nvSpPr>
        <p:spPr>
          <a:xfrm>
            <a:off x="7558088" y="1474619"/>
            <a:ext cx="3956953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esboniad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clir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gwybodus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bydwragedd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ystod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genedigaeth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gwaith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fonitro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gofal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iechyd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mae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angen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gwblhau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gyfer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fam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plentyn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Mae'r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arwain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at ail ran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cwestiwn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esbonio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gefnogaeth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ddarperir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sicrhau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bod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gofal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gwiriadau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meddygol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priodol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darparu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geni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9 marc 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12A5C278-A766-4157-89D5-4409E295B689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7 (b)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68F69748-3DF3-4857-9D97-075202CA4DFA}"/>
              </a:ext>
            </a:extLst>
          </p:cNvPr>
          <p:cNvSpPr/>
          <p:nvPr/>
        </p:nvSpPr>
        <p:spPr>
          <a:xfrm>
            <a:off x="7300913" y="1114437"/>
            <a:ext cx="4477699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1826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EDD3F290-27DC-49C1-9EB8-54ED5250586F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8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0F3A23-6EAD-4320-A945-5763DFAD5524}"/>
              </a:ext>
            </a:extLst>
          </p:cNvPr>
          <p:cNvSpPr txBox="1"/>
          <p:nvPr/>
        </p:nvSpPr>
        <p:spPr>
          <a:xfrm>
            <a:off x="504494" y="3181304"/>
            <a:ext cx="461377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7 marc.</a:t>
            </a:r>
            <a:br>
              <a:rPr lang="en-GB" sz="1200" b="1" dirty="0"/>
            </a:br>
            <a:endParaRPr lang="en-GB" sz="1200" b="1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br>
              <a:rPr lang="en-GB" sz="1200" dirty="0"/>
            </a:br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marc am </a:t>
            </a:r>
            <a:r>
              <a:rPr lang="en-GB" sz="1200" dirty="0" err="1"/>
              <a:t>drafodaeth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iawn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gweithgareddau</a:t>
            </a:r>
            <a:r>
              <a:rPr lang="en-GB" sz="1200" dirty="0"/>
              <a:t> </a:t>
            </a:r>
            <a:r>
              <a:rPr lang="en-GB" sz="1200" dirty="0" err="1"/>
              <a:t>grŵp</a:t>
            </a:r>
            <a:r>
              <a:rPr lang="en-GB" sz="1200" dirty="0"/>
              <a:t> y </a:t>
            </a:r>
            <a:r>
              <a:rPr lang="en-GB" sz="1200" dirty="0" err="1"/>
              <a:t>byddai’n</a:t>
            </a:r>
            <a:r>
              <a:rPr lang="en-GB" sz="1200" dirty="0"/>
              <a:t> </a:t>
            </a:r>
            <a:r>
              <a:rPr lang="en-GB" sz="1200" dirty="0" err="1"/>
              <a:t>bosibl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ymweliad</a:t>
            </a:r>
            <a:r>
              <a:rPr lang="en-GB" sz="1200" dirty="0"/>
              <a:t> </a:t>
            </a:r>
            <a:r>
              <a:rPr lang="en-GB" sz="1200" dirty="0" err="1"/>
              <a:t>â’r</a:t>
            </a:r>
            <a:r>
              <a:rPr lang="en-GB" sz="1200" dirty="0"/>
              <a:t> </a:t>
            </a:r>
            <a:r>
              <a:rPr lang="en-GB" sz="1200" dirty="0" err="1"/>
              <a:t>fferm</a:t>
            </a:r>
            <a:r>
              <a:rPr lang="en-GB" sz="1200" dirty="0"/>
              <a:t>,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annog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y plant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pum</a:t>
            </a:r>
            <a:r>
              <a:rPr lang="en-GB" sz="1200" dirty="0"/>
              <a:t> </a:t>
            </a:r>
            <a:r>
              <a:rPr lang="en-GB" sz="1200" dirty="0" err="1"/>
              <a:t>synnwyr</a:t>
            </a:r>
            <a:r>
              <a:rPr lang="en-GB" sz="1200" dirty="0"/>
              <a:t>.</a:t>
            </a:r>
            <a:br>
              <a:rPr lang="en-GB" sz="1200" dirty="0"/>
            </a:br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3-5 marc am </a:t>
            </a:r>
            <a:r>
              <a:rPr lang="en-GB" sz="1200" dirty="0" err="1"/>
              <a:t>drafodaeth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gweithgareddau</a:t>
            </a:r>
            <a:r>
              <a:rPr lang="en-GB" sz="1200" dirty="0"/>
              <a:t> </a:t>
            </a:r>
            <a:r>
              <a:rPr lang="en-GB" sz="1200" dirty="0" err="1"/>
              <a:t>grŵp</a:t>
            </a:r>
            <a:r>
              <a:rPr lang="en-GB" sz="1200" dirty="0"/>
              <a:t> y </a:t>
            </a:r>
            <a:r>
              <a:rPr lang="en-GB" sz="1200" dirty="0" err="1"/>
              <a:t>byddai’n</a:t>
            </a:r>
            <a:r>
              <a:rPr lang="en-GB" sz="1200" dirty="0"/>
              <a:t> </a:t>
            </a:r>
            <a:r>
              <a:rPr lang="en-GB" sz="1200" dirty="0" err="1"/>
              <a:t>bosibl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ymweliad</a:t>
            </a:r>
            <a:r>
              <a:rPr lang="en-GB" sz="1200" dirty="0"/>
              <a:t> </a:t>
            </a:r>
            <a:r>
              <a:rPr lang="en-GB" sz="1200" dirty="0" err="1"/>
              <a:t>â’r</a:t>
            </a:r>
            <a:r>
              <a:rPr lang="en-GB" sz="1200" dirty="0"/>
              <a:t> </a:t>
            </a:r>
            <a:r>
              <a:rPr lang="en-GB" sz="1200" dirty="0" err="1"/>
              <a:t>fferm</a:t>
            </a:r>
            <a:r>
              <a:rPr lang="en-GB" sz="1200" dirty="0"/>
              <a:t>,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annog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y plant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pum</a:t>
            </a:r>
            <a:r>
              <a:rPr lang="en-GB" sz="1200" dirty="0"/>
              <a:t> </a:t>
            </a:r>
            <a:r>
              <a:rPr lang="en-GB" sz="1200" dirty="0" err="1"/>
              <a:t>synnwyr</a:t>
            </a:r>
            <a:r>
              <a:rPr lang="en-GB" sz="1200" dirty="0"/>
              <a:t>.</a:t>
            </a:r>
            <a:br>
              <a:rPr lang="en-GB" sz="1200" dirty="0"/>
            </a:br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6-7 marc am </a:t>
            </a:r>
            <a:r>
              <a:rPr lang="en-GB" sz="1200" dirty="0" err="1"/>
              <a:t>drafodaeth</a:t>
            </a:r>
            <a:r>
              <a:rPr lang="en-GB" sz="1200" dirty="0"/>
              <a:t> </a:t>
            </a:r>
            <a:r>
              <a:rPr lang="en-GB" sz="1200" dirty="0" err="1"/>
              <a:t>dda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gweithgareddau</a:t>
            </a:r>
            <a:r>
              <a:rPr lang="en-GB" sz="1200" dirty="0"/>
              <a:t> </a:t>
            </a:r>
            <a:r>
              <a:rPr lang="en-GB" sz="1200" dirty="0" err="1"/>
              <a:t>grŵp</a:t>
            </a:r>
            <a:r>
              <a:rPr lang="en-GB" sz="1200" dirty="0"/>
              <a:t> y </a:t>
            </a:r>
            <a:r>
              <a:rPr lang="en-GB" sz="1200" dirty="0" err="1"/>
              <a:t>byddai’n</a:t>
            </a:r>
            <a:r>
              <a:rPr lang="en-GB" sz="1200" dirty="0"/>
              <a:t> </a:t>
            </a:r>
            <a:r>
              <a:rPr lang="en-GB" sz="1200" dirty="0" err="1"/>
              <a:t>bosibl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ymweliad</a:t>
            </a:r>
            <a:r>
              <a:rPr lang="en-GB" sz="1200" dirty="0"/>
              <a:t> </a:t>
            </a:r>
            <a:r>
              <a:rPr lang="en-GB" sz="1200" dirty="0" err="1"/>
              <a:t>â’r</a:t>
            </a:r>
            <a:r>
              <a:rPr lang="en-GB" sz="1200" dirty="0"/>
              <a:t> </a:t>
            </a:r>
            <a:r>
              <a:rPr lang="en-GB" sz="1200" dirty="0" err="1"/>
              <a:t>fferm</a:t>
            </a:r>
            <a:r>
              <a:rPr lang="en-GB" sz="1200" dirty="0"/>
              <a:t>,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annog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y plant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pum</a:t>
            </a:r>
            <a:r>
              <a:rPr lang="en-GB" sz="1200" dirty="0"/>
              <a:t> </a:t>
            </a:r>
            <a:r>
              <a:rPr lang="en-GB" sz="1200" dirty="0" err="1"/>
              <a:t>synnwyr</a:t>
            </a:r>
            <a:r>
              <a:rPr lang="en-GB" sz="12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BD224F-B8DD-41D6-989C-F636A05119A2}"/>
              </a:ext>
            </a:extLst>
          </p:cNvPr>
          <p:cNvSpPr txBox="1"/>
          <p:nvPr/>
        </p:nvSpPr>
        <p:spPr>
          <a:xfrm>
            <a:off x="6821602" y="1097592"/>
            <a:ext cx="4862739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Gweithgareddau</a:t>
            </a:r>
            <a:r>
              <a:rPr lang="en-GB" sz="1200" dirty="0"/>
              <a:t> </a:t>
            </a:r>
            <a:r>
              <a:rPr lang="en-GB" sz="1200" dirty="0" err="1"/>
              <a:t>amlsynhwyraidd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ymwneud</a:t>
            </a:r>
            <a:r>
              <a:rPr lang="en-GB" sz="1200" dirty="0"/>
              <a:t> ag </a:t>
            </a:r>
            <a:r>
              <a:rPr lang="en-GB" sz="1200" dirty="0" err="1"/>
              <a:t>anifeiliaid</a:t>
            </a:r>
            <a:r>
              <a:rPr lang="en-GB" sz="1200" dirty="0"/>
              <a:t> / </a:t>
            </a:r>
            <a:r>
              <a:rPr lang="en-GB" sz="1200" dirty="0" err="1"/>
              <a:t>bywyd</a:t>
            </a:r>
            <a:r>
              <a:rPr lang="en-GB" sz="1200" dirty="0"/>
              <a:t> </a:t>
            </a:r>
            <a:r>
              <a:rPr lang="en-GB" sz="1200" dirty="0" err="1"/>
              <a:t>fferm</a:t>
            </a:r>
            <a:r>
              <a:rPr lang="en-GB" sz="1200" dirty="0"/>
              <a:t> / </a:t>
            </a:r>
            <a:r>
              <a:rPr lang="en-GB" sz="1200" dirty="0" err="1"/>
              <a:t>safleoedd</a:t>
            </a:r>
            <a:r>
              <a:rPr lang="en-GB" sz="1200" dirty="0"/>
              <a:t> </a:t>
            </a:r>
            <a:r>
              <a:rPr lang="en-GB" sz="1200" dirty="0" err="1"/>
              <a:t>synhwyrau</a:t>
            </a:r>
            <a:r>
              <a:rPr lang="en-GB" sz="1200" dirty="0"/>
              <a:t> /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rôl</a:t>
            </a:r>
            <a:r>
              <a:rPr lang="en-GB" sz="1200" dirty="0"/>
              <a:t> /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ac </a:t>
            </a:r>
            <a:r>
              <a:rPr lang="en-GB" sz="1200" dirty="0" err="1"/>
              <a:t>ati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Trafod</a:t>
            </a:r>
            <a:r>
              <a:rPr lang="en-GB" sz="1200" dirty="0"/>
              <a:t> y </a:t>
            </a:r>
            <a:r>
              <a:rPr lang="en-GB" sz="1200" dirty="0" err="1"/>
              <a:t>pum</a:t>
            </a:r>
            <a:r>
              <a:rPr lang="en-GB" sz="1200" dirty="0"/>
              <a:t> </a:t>
            </a:r>
            <a:r>
              <a:rPr lang="en-GB" sz="1200" dirty="0" err="1"/>
              <a:t>synnwyr</a:t>
            </a:r>
            <a:r>
              <a:rPr lang="en-GB" sz="1200" dirty="0"/>
              <a:t> a </a:t>
            </a:r>
            <a:r>
              <a:rPr lang="en-GB" sz="1200" dirty="0" err="1"/>
              <a:t>sut</a:t>
            </a:r>
            <a:r>
              <a:rPr lang="en-GB" sz="1200" dirty="0"/>
              <a:t> </a:t>
            </a:r>
            <a:r>
              <a:rPr lang="en-GB" sz="1200" dirty="0" err="1"/>
              <a:t>efallai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</a:t>
            </a:r>
            <a:r>
              <a:rPr lang="en-GB" sz="1200" dirty="0"/>
              <a:t> </a:t>
            </a:r>
            <a:r>
              <a:rPr lang="en-GB" sz="1200" dirty="0" err="1"/>
              <a:t>rhai</a:t>
            </a:r>
            <a:r>
              <a:rPr lang="en-GB" sz="1200" dirty="0"/>
              <a:t> </a:t>
            </a:r>
            <a:r>
              <a:rPr lang="en-GB" sz="1200" dirty="0" err="1"/>
              <a:t>pobl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gweld</a:t>
            </a:r>
            <a:r>
              <a:rPr lang="en-GB" sz="1200" dirty="0"/>
              <a:t> / </a:t>
            </a:r>
            <a:r>
              <a:rPr lang="en-GB" sz="1200" dirty="0" err="1"/>
              <a:t>clywed</a:t>
            </a:r>
            <a:r>
              <a:rPr lang="en-GB" sz="1200" dirty="0"/>
              <a:t> / </a:t>
            </a:r>
            <a:r>
              <a:rPr lang="en-GB" sz="1200" dirty="0" err="1"/>
              <a:t>blasu</a:t>
            </a:r>
            <a:r>
              <a:rPr lang="en-GB" sz="1200" dirty="0"/>
              <a:t> neu </a:t>
            </a:r>
            <a:r>
              <a:rPr lang="en-GB" sz="1200" dirty="0" err="1"/>
              <a:t>arogli</a:t>
            </a:r>
            <a:r>
              <a:rPr lang="en-GB" sz="1200" dirty="0"/>
              <a:t> / neu </a:t>
            </a:r>
            <a:r>
              <a:rPr lang="en-GB" sz="1200" dirty="0" err="1"/>
              <a:t>synnwyr</a:t>
            </a:r>
            <a:r>
              <a:rPr lang="en-GB" sz="1200" dirty="0"/>
              <a:t> </a:t>
            </a:r>
            <a:r>
              <a:rPr lang="en-GB" sz="1200" dirty="0" err="1"/>
              <a:t>cyffwrdd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Gweld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arsylwi</a:t>
            </a:r>
            <a:r>
              <a:rPr lang="en-GB" sz="1200" dirty="0"/>
              <a:t> </a:t>
            </a:r>
            <a:r>
              <a:rPr lang="en-GB" sz="1200" dirty="0" err="1"/>
              <a:t>newid</a:t>
            </a:r>
            <a:r>
              <a:rPr lang="en-GB" sz="1200" dirty="0"/>
              <a:t> / </a:t>
            </a:r>
            <a:r>
              <a:rPr lang="en-GB" sz="1200" dirty="0" err="1"/>
              <a:t>lluniadu</a:t>
            </a:r>
            <a:r>
              <a:rPr lang="en-GB" sz="1200" dirty="0"/>
              <a:t> / </a:t>
            </a:r>
            <a:r>
              <a:rPr lang="en-GB" sz="1200" dirty="0" err="1"/>
              <a:t>peintio</a:t>
            </a:r>
            <a:r>
              <a:rPr lang="en-GB" sz="1200" dirty="0"/>
              <a:t> / </a:t>
            </a:r>
            <a:r>
              <a:rPr lang="en-GB" sz="1200" dirty="0" err="1"/>
              <a:t>creadigol</a:t>
            </a:r>
            <a:r>
              <a:rPr lang="en-GB" sz="1200" dirty="0"/>
              <a:t> / collage / </a:t>
            </a:r>
            <a:r>
              <a:rPr lang="en-GB" sz="1200" dirty="0" err="1"/>
              <a:t>archwilio</a:t>
            </a:r>
            <a:r>
              <a:rPr lang="en-GB" sz="1200" dirty="0"/>
              <a:t> </a:t>
            </a:r>
            <a:r>
              <a:rPr lang="en-GB" sz="1200" dirty="0" err="1"/>
              <a:t>lliw</a:t>
            </a:r>
            <a:r>
              <a:rPr lang="en-GB" sz="1200" dirty="0"/>
              <a:t> / </a:t>
            </a:r>
            <a:r>
              <a:rPr lang="en-GB" sz="1200" dirty="0" err="1"/>
              <a:t>archwilio</a:t>
            </a:r>
            <a:r>
              <a:rPr lang="en-GB" sz="1200" dirty="0"/>
              <a:t> </a:t>
            </a:r>
            <a:r>
              <a:rPr lang="en-GB" sz="1200" dirty="0" err="1"/>
              <a:t>siâp</a:t>
            </a:r>
            <a:r>
              <a:rPr lang="en-GB" sz="1200" dirty="0"/>
              <a:t> / </a:t>
            </a:r>
            <a:r>
              <a:rPr lang="en-GB" sz="1200" dirty="0" err="1"/>
              <a:t>arbrofi</a:t>
            </a:r>
            <a:r>
              <a:rPr lang="en-GB" sz="1200" dirty="0"/>
              <a:t> / </a:t>
            </a:r>
            <a:r>
              <a:rPr lang="en-GB" sz="1200" dirty="0" err="1"/>
              <a:t>bwydo</a:t>
            </a:r>
            <a:r>
              <a:rPr lang="en-GB" sz="1200" dirty="0"/>
              <a:t> </a:t>
            </a:r>
            <a:r>
              <a:rPr lang="en-GB" sz="1200" dirty="0" err="1"/>
              <a:t>anifeiliaid</a:t>
            </a:r>
            <a:r>
              <a:rPr lang="en-GB" sz="1200" dirty="0"/>
              <a:t> / </a:t>
            </a:r>
            <a:r>
              <a:rPr lang="en-GB" sz="1200" dirty="0" err="1"/>
              <a:t>ffotograffau</a:t>
            </a:r>
            <a:r>
              <a:rPr lang="en-GB" sz="1200" dirty="0"/>
              <a:t> / </a:t>
            </a:r>
            <a:r>
              <a:rPr lang="en-GB" sz="1200" dirty="0" err="1"/>
              <a:t>gwehyddu</a:t>
            </a:r>
            <a:r>
              <a:rPr lang="en-GB" sz="1200" dirty="0"/>
              <a:t> / </a:t>
            </a:r>
            <a:r>
              <a:rPr lang="en-GB" sz="1200" dirty="0" err="1"/>
              <a:t>gêm</a:t>
            </a:r>
            <a:r>
              <a:rPr lang="en-GB" sz="1200" dirty="0"/>
              <a:t> </a:t>
            </a:r>
            <a:r>
              <a:rPr lang="en-GB" sz="1200" dirty="0" err="1"/>
              <a:t>cyfateb</a:t>
            </a:r>
            <a:r>
              <a:rPr lang="en-GB" sz="1200" dirty="0"/>
              <a:t> / </a:t>
            </a:r>
            <a:r>
              <a:rPr lang="en-GB" sz="1200" dirty="0" err="1"/>
              <a:t>Rwy’n</a:t>
            </a:r>
            <a:r>
              <a:rPr lang="en-GB" sz="1200" dirty="0"/>
              <a:t> </a:t>
            </a:r>
            <a:r>
              <a:rPr lang="en-GB" sz="1200" dirty="0" err="1"/>
              <a:t>gweld</a:t>
            </a:r>
            <a:r>
              <a:rPr lang="en-GB" sz="1200" dirty="0"/>
              <a:t> </a:t>
            </a:r>
            <a:r>
              <a:rPr lang="en-GB" sz="1200" dirty="0" err="1"/>
              <a:t>gyda</a:t>
            </a:r>
            <a:r>
              <a:rPr lang="en-GB" sz="1200" dirty="0"/>
              <a:t> </a:t>
            </a:r>
            <a:r>
              <a:rPr lang="en-GB" sz="1200" dirty="0" err="1"/>
              <a:t>fy</a:t>
            </a:r>
            <a:r>
              <a:rPr lang="en-GB" sz="1200" dirty="0"/>
              <a:t> </a:t>
            </a:r>
            <a:r>
              <a:rPr lang="en-GB" sz="1200" dirty="0" err="1"/>
              <a:t>llygad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/ </a:t>
            </a:r>
            <a:r>
              <a:rPr lang="en-GB" sz="1200" dirty="0" err="1"/>
              <a:t>lliw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/ </a:t>
            </a:r>
            <a:r>
              <a:rPr lang="en-GB" sz="1200" dirty="0" err="1"/>
              <a:t>binocwlar</a:t>
            </a:r>
            <a:r>
              <a:rPr lang="en-GB" sz="1200" dirty="0"/>
              <a:t> / </a:t>
            </a:r>
            <a:r>
              <a:rPr lang="en-GB" sz="1200" dirty="0" err="1"/>
              <a:t>arsyllwyr</a:t>
            </a:r>
            <a:r>
              <a:rPr lang="en-GB" sz="1200" dirty="0"/>
              <a:t> / </a:t>
            </a:r>
            <a:r>
              <a:rPr lang="en-GB" sz="1200" dirty="0" err="1"/>
              <a:t>darluniau</a:t>
            </a:r>
            <a:r>
              <a:rPr lang="en-GB" sz="1200" dirty="0"/>
              <a:t> </a:t>
            </a:r>
            <a:r>
              <a:rPr lang="en-GB" sz="1200" dirty="0" err="1"/>
              <a:t>adnabod</a:t>
            </a:r>
            <a:r>
              <a:rPr lang="en-GB" sz="1200" dirty="0"/>
              <a:t> y </a:t>
            </a:r>
            <a:r>
              <a:rPr lang="en-GB" sz="1200" dirty="0" err="1"/>
              <a:t>gwahaniaeth</a:t>
            </a:r>
            <a:r>
              <a:rPr lang="en-GB" sz="1200" dirty="0"/>
              <a:t> / </a:t>
            </a:r>
            <a:r>
              <a:rPr lang="en-GB" sz="1200" dirty="0" err="1"/>
              <a:t>chwyddwydr</a:t>
            </a:r>
            <a:r>
              <a:rPr lang="en-GB" sz="1200" dirty="0"/>
              <a:t> / </a:t>
            </a:r>
            <a:r>
              <a:rPr lang="en-GB" sz="1200" dirty="0" err="1"/>
              <a:t>rhithluniau</a:t>
            </a:r>
            <a:r>
              <a:rPr lang="en-GB" sz="1200" dirty="0"/>
              <a:t> </a:t>
            </a:r>
            <a:r>
              <a:rPr lang="en-GB" sz="1200" dirty="0" err="1"/>
              <a:t>optegol</a:t>
            </a:r>
            <a:r>
              <a:rPr lang="en-GB" sz="1200" dirty="0"/>
              <a:t> / </a:t>
            </a:r>
            <a:r>
              <a:rPr lang="en-GB" sz="1200" dirty="0" err="1"/>
              <a:t>sbectolau</a:t>
            </a:r>
            <a:r>
              <a:rPr lang="en-GB" sz="1200" dirty="0"/>
              <a:t> </a:t>
            </a:r>
            <a:r>
              <a:rPr lang="en-GB" sz="1200" dirty="0" err="1"/>
              <a:t>newid</a:t>
            </a:r>
            <a:r>
              <a:rPr lang="en-GB" sz="1200" dirty="0"/>
              <a:t> </a:t>
            </a:r>
            <a:r>
              <a:rPr lang="en-GB" sz="1200" dirty="0" err="1"/>
              <a:t>lliw</a:t>
            </a:r>
            <a:endParaRPr lang="en-GB" sz="1200" dirty="0"/>
          </a:p>
          <a:p>
            <a:pPr algn="l"/>
            <a:r>
              <a:rPr lang="en-GB" sz="1200" dirty="0"/>
              <a:t>• Sain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synau</a:t>
            </a:r>
            <a:r>
              <a:rPr lang="en-GB" sz="1200" dirty="0"/>
              <a:t> </a:t>
            </a:r>
            <a:r>
              <a:rPr lang="en-GB" sz="1200" dirty="0" err="1"/>
              <a:t>anifeiliaid</a:t>
            </a:r>
            <a:r>
              <a:rPr lang="en-GB" sz="1200" dirty="0"/>
              <a:t> / </a:t>
            </a:r>
            <a:r>
              <a:rPr lang="en-GB" sz="1200" dirty="0" err="1"/>
              <a:t>synau</a:t>
            </a:r>
            <a:r>
              <a:rPr lang="en-GB" sz="1200" dirty="0"/>
              <a:t> </a:t>
            </a:r>
            <a:r>
              <a:rPr lang="en-GB" sz="1200" dirty="0" err="1"/>
              <a:t>peiriannau</a:t>
            </a:r>
            <a:r>
              <a:rPr lang="en-GB" sz="1200" dirty="0"/>
              <a:t> / </a:t>
            </a:r>
            <a:r>
              <a:rPr lang="en-GB" sz="1200" dirty="0" err="1"/>
              <a:t>recordiadau</a:t>
            </a:r>
            <a:r>
              <a:rPr lang="en-GB" sz="1200" dirty="0"/>
              <a:t> / </a:t>
            </a:r>
            <a:r>
              <a:rPr lang="en-GB" sz="1200" dirty="0" err="1"/>
              <a:t>caneuon</a:t>
            </a:r>
            <a:r>
              <a:rPr lang="en-GB" sz="1200" dirty="0"/>
              <a:t> a </a:t>
            </a:r>
            <a:r>
              <a:rPr lang="en-GB" sz="1200" dirty="0" err="1"/>
              <a:t>rhigymau</a:t>
            </a:r>
            <a:r>
              <a:rPr lang="en-GB" sz="1200" dirty="0"/>
              <a:t> / </a:t>
            </a:r>
            <a:r>
              <a:rPr lang="en-GB" sz="1200" dirty="0" err="1"/>
              <a:t>cerddoriaeth</a:t>
            </a:r>
            <a:r>
              <a:rPr lang="en-GB" sz="1200" dirty="0"/>
              <a:t> / </a:t>
            </a:r>
            <a:r>
              <a:rPr lang="en-GB" sz="1200" dirty="0" err="1"/>
              <a:t>storïau</a:t>
            </a:r>
            <a:r>
              <a:rPr lang="en-GB" sz="1200" dirty="0"/>
              <a:t> / </a:t>
            </a:r>
            <a:r>
              <a:rPr lang="en-GB" sz="1200" dirty="0" err="1"/>
              <a:t>ffonau</a:t>
            </a:r>
            <a:r>
              <a:rPr lang="en-GB" sz="1200" dirty="0"/>
              <a:t> </a:t>
            </a:r>
            <a:r>
              <a:rPr lang="en-GB" sz="1200" dirty="0" err="1"/>
              <a:t>cwpan</a:t>
            </a:r>
            <a:r>
              <a:rPr lang="en-GB" sz="1200" dirty="0"/>
              <a:t> / </a:t>
            </a:r>
            <a:r>
              <a:rPr lang="en-GB" sz="1200" dirty="0" err="1"/>
              <a:t>swigod</a:t>
            </a:r>
            <a:r>
              <a:rPr lang="en-GB" sz="1200" dirty="0"/>
              <a:t> </a:t>
            </a:r>
            <a:r>
              <a:rPr lang="en-GB" sz="1200" dirty="0" err="1"/>
              <a:t>lapio</a:t>
            </a:r>
            <a:r>
              <a:rPr lang="en-GB" sz="1200" dirty="0"/>
              <a:t> / </a:t>
            </a:r>
            <a:r>
              <a:rPr lang="en-GB" sz="1200" dirty="0" err="1"/>
              <a:t>gêm</a:t>
            </a:r>
            <a:r>
              <a:rPr lang="en-GB" sz="1200" dirty="0"/>
              <a:t>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seiniau</a:t>
            </a:r>
            <a:r>
              <a:rPr lang="en-GB" sz="1200" dirty="0"/>
              <a:t> / </a:t>
            </a:r>
            <a:r>
              <a:rPr lang="en-GB" sz="1200" dirty="0" err="1"/>
              <a:t>stiwdio</a:t>
            </a:r>
            <a:r>
              <a:rPr lang="en-GB" sz="1200" dirty="0"/>
              <a:t> </a:t>
            </a:r>
            <a:r>
              <a:rPr lang="en-GB" sz="1200" dirty="0" err="1"/>
              <a:t>effeithiau</a:t>
            </a:r>
            <a:r>
              <a:rPr lang="en-GB" sz="1200" dirty="0"/>
              <a:t> sain / </a:t>
            </a:r>
            <a:r>
              <a:rPr lang="en-GB" sz="1200" dirty="0" err="1"/>
              <a:t>offerynnau</a:t>
            </a:r>
            <a:r>
              <a:rPr lang="en-GB" sz="1200" dirty="0"/>
              <a:t> </a:t>
            </a:r>
            <a:r>
              <a:rPr lang="en-GB" sz="1200" dirty="0" err="1"/>
              <a:t>cerdd</a:t>
            </a:r>
            <a:r>
              <a:rPr lang="en-GB" sz="1200" dirty="0"/>
              <a:t> / </a:t>
            </a:r>
            <a:r>
              <a:rPr lang="en-GB" sz="1200" dirty="0" err="1"/>
              <a:t>geirfa</a:t>
            </a:r>
            <a:r>
              <a:rPr lang="en-GB" sz="1200" dirty="0"/>
              <a:t> </a:t>
            </a:r>
            <a:r>
              <a:rPr lang="en-GB" sz="1200" dirty="0" err="1"/>
              <a:t>allweddol</a:t>
            </a:r>
            <a:r>
              <a:rPr lang="en-GB" sz="1200" dirty="0"/>
              <a:t> / </a:t>
            </a:r>
            <a:r>
              <a:rPr lang="en-GB" sz="1200" dirty="0" err="1"/>
              <a:t>cynwysyddion</a:t>
            </a:r>
            <a:r>
              <a:rPr lang="en-GB" sz="1200" dirty="0"/>
              <a:t> sain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Cyffwrdd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, </a:t>
            </a:r>
            <a:r>
              <a:rPr lang="en-GB" sz="1200" dirty="0" err="1"/>
              <a:t>cyffwrdd</a:t>
            </a:r>
            <a:r>
              <a:rPr lang="en-GB" sz="1200" dirty="0"/>
              <a:t> </a:t>
            </a:r>
            <a:r>
              <a:rPr lang="en-GB" sz="1200" dirty="0" err="1"/>
              <a:t>synhwyraidd</a:t>
            </a:r>
            <a:r>
              <a:rPr lang="en-GB" sz="1200" dirty="0"/>
              <a:t> / trin </a:t>
            </a:r>
            <a:r>
              <a:rPr lang="en-GB" sz="1200" dirty="0" err="1"/>
              <a:t>deunyddiau</a:t>
            </a:r>
            <a:r>
              <a:rPr lang="en-GB" sz="1200" dirty="0"/>
              <a:t> </a:t>
            </a:r>
            <a:r>
              <a:rPr lang="en-GB" sz="1200" dirty="0" err="1"/>
              <a:t>newydd</a:t>
            </a:r>
            <a:r>
              <a:rPr lang="en-GB" sz="1200" dirty="0"/>
              <a:t> / </a:t>
            </a:r>
            <a:r>
              <a:rPr lang="en-GB" sz="1200" dirty="0" err="1"/>
              <a:t>clai</a:t>
            </a:r>
            <a:r>
              <a:rPr lang="en-GB" sz="1200" dirty="0"/>
              <a:t> / </a:t>
            </a:r>
            <a:r>
              <a:rPr lang="en-GB" sz="1200" dirty="0" err="1"/>
              <a:t>planhigion</a:t>
            </a:r>
            <a:r>
              <a:rPr lang="en-GB" sz="1200" dirty="0"/>
              <a:t> / </a:t>
            </a:r>
            <a:r>
              <a:rPr lang="en-GB" sz="1200" dirty="0" err="1"/>
              <a:t>porfa</a:t>
            </a:r>
            <a:r>
              <a:rPr lang="en-GB" sz="1200" dirty="0"/>
              <a:t> / </a:t>
            </a:r>
            <a:r>
              <a:rPr lang="en-GB" sz="1200" dirty="0" err="1"/>
              <a:t>tecstilau</a:t>
            </a:r>
            <a:r>
              <a:rPr lang="en-GB" sz="1200" dirty="0"/>
              <a:t> / </a:t>
            </a:r>
            <a:r>
              <a:rPr lang="en-GB" sz="1200" dirty="0" err="1"/>
              <a:t>pren</a:t>
            </a:r>
            <a:r>
              <a:rPr lang="en-GB" sz="1200" dirty="0"/>
              <a:t> / </a:t>
            </a:r>
            <a:r>
              <a:rPr lang="en-GB" sz="1200" dirty="0" err="1"/>
              <a:t>metel</a:t>
            </a:r>
            <a:r>
              <a:rPr lang="en-GB" sz="1200" dirty="0"/>
              <a:t> /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/ </a:t>
            </a:r>
            <a:r>
              <a:rPr lang="en-GB" sz="1200" dirty="0" err="1"/>
              <a:t>mygydau</a:t>
            </a:r>
            <a:r>
              <a:rPr lang="en-GB" sz="1200" dirty="0"/>
              <a:t> / braille / </a:t>
            </a:r>
            <a:r>
              <a:rPr lang="en-GB" sz="1200" dirty="0" err="1"/>
              <a:t>swigod</a:t>
            </a:r>
            <a:r>
              <a:rPr lang="en-GB" sz="1200" dirty="0"/>
              <a:t> / </a:t>
            </a:r>
            <a:r>
              <a:rPr lang="en-GB" sz="1200" dirty="0" err="1"/>
              <a:t>dirgryniadau</a:t>
            </a:r>
            <a:r>
              <a:rPr lang="en-GB" sz="1200" dirty="0"/>
              <a:t> / </a:t>
            </a:r>
            <a:r>
              <a:rPr lang="en-GB" sz="1200" dirty="0" err="1"/>
              <a:t>celf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</a:t>
            </a:r>
            <a:r>
              <a:rPr lang="en-GB" sz="1200" dirty="0" err="1"/>
              <a:t>gyffyrddol</a:t>
            </a:r>
            <a:r>
              <a:rPr lang="en-GB" sz="1200" dirty="0"/>
              <a:t> / </a:t>
            </a:r>
            <a:r>
              <a:rPr lang="en-GB" sz="1200" dirty="0" err="1"/>
              <a:t>anifeiliaid</a:t>
            </a:r>
            <a:r>
              <a:rPr lang="en-GB" sz="1200" dirty="0"/>
              <a:t> </a:t>
            </a:r>
            <a:r>
              <a:rPr lang="en-GB" sz="1200" dirty="0" err="1"/>
              <a:t>fferm</a:t>
            </a:r>
            <a:r>
              <a:rPr lang="en-GB" sz="1200" dirty="0"/>
              <a:t> </a:t>
            </a:r>
            <a:r>
              <a:rPr lang="en-GB" sz="1200" dirty="0" err="1"/>
              <a:t>byd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/ </a:t>
            </a:r>
            <a:r>
              <a:rPr lang="en-GB" sz="1200" dirty="0" err="1"/>
              <a:t>llysnafedd</a:t>
            </a:r>
            <a:r>
              <a:rPr lang="en-GB" sz="1200" dirty="0"/>
              <a:t> a </a:t>
            </a:r>
            <a:r>
              <a:rPr lang="en-GB" sz="1200" dirty="0" err="1"/>
              <a:t>glŵp</a:t>
            </a:r>
            <a:r>
              <a:rPr lang="en-GB" sz="1200" dirty="0"/>
              <a:t> / </a:t>
            </a:r>
            <a:r>
              <a:rPr lang="en-GB" sz="1200" dirty="0" err="1"/>
              <a:t>dŵr</a:t>
            </a:r>
            <a:r>
              <a:rPr lang="en-GB" sz="1200" dirty="0"/>
              <a:t> a </a:t>
            </a:r>
            <a:r>
              <a:rPr lang="en-GB" sz="1200" dirty="0" err="1"/>
              <a:t>thywod</a:t>
            </a:r>
            <a:r>
              <a:rPr lang="en-GB" sz="1200" dirty="0"/>
              <a:t> / bag neu </a:t>
            </a:r>
            <a:r>
              <a:rPr lang="en-GB" sz="1200" dirty="0" err="1"/>
              <a:t>focs</a:t>
            </a:r>
            <a:r>
              <a:rPr lang="en-GB" sz="1200" dirty="0"/>
              <a:t> </a:t>
            </a:r>
            <a:r>
              <a:rPr lang="en-GB" sz="1200" dirty="0" err="1"/>
              <a:t>teimlo</a:t>
            </a:r>
            <a:r>
              <a:rPr lang="en-GB" sz="1200" dirty="0"/>
              <a:t> / </a:t>
            </a:r>
            <a:r>
              <a:rPr lang="en-GB" sz="1200" dirty="0" err="1"/>
              <a:t>taith</a:t>
            </a:r>
            <a:r>
              <a:rPr lang="en-GB" sz="1200" dirty="0"/>
              <a:t> </a:t>
            </a:r>
            <a:r>
              <a:rPr lang="en-GB" sz="1200" dirty="0" err="1"/>
              <a:t>gerdded</a:t>
            </a:r>
            <a:r>
              <a:rPr lang="en-GB" sz="1200" dirty="0"/>
              <a:t> </a:t>
            </a:r>
            <a:r>
              <a:rPr lang="en-GB" sz="1200" dirty="0" err="1"/>
              <a:t>gweadedd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Arogl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</a:t>
            </a:r>
            <a:r>
              <a:rPr lang="en-GB" sz="1200" dirty="0" err="1"/>
              <a:t>anifeiliaid</a:t>
            </a:r>
            <a:r>
              <a:rPr lang="en-GB" sz="1200" dirty="0"/>
              <a:t> / </a:t>
            </a:r>
            <a:r>
              <a:rPr lang="en-GB" sz="1200" dirty="0" err="1"/>
              <a:t>porfa</a:t>
            </a:r>
            <a:r>
              <a:rPr lang="en-GB" sz="1200" dirty="0"/>
              <a:t> / </a:t>
            </a:r>
            <a:r>
              <a:rPr lang="en-GB" sz="1200" dirty="0" err="1"/>
              <a:t>planhigion</a:t>
            </a:r>
            <a:r>
              <a:rPr lang="en-GB" sz="1200" dirty="0"/>
              <a:t> / </a:t>
            </a:r>
            <a:r>
              <a:rPr lang="en-GB" sz="1200" dirty="0" err="1"/>
              <a:t>pren</a:t>
            </a:r>
            <a:r>
              <a:rPr lang="en-GB" sz="1200" dirty="0"/>
              <a:t> / </a:t>
            </a:r>
            <a:r>
              <a:rPr lang="en-GB" sz="1200" dirty="0" err="1"/>
              <a:t>blodau</a:t>
            </a:r>
            <a:r>
              <a:rPr lang="en-GB" sz="1200" dirty="0"/>
              <a:t> / </a:t>
            </a:r>
            <a:r>
              <a:rPr lang="en-GB" sz="1200" dirty="0" err="1"/>
              <a:t>poteli</a:t>
            </a:r>
            <a:r>
              <a:rPr lang="en-GB" sz="1200" dirty="0"/>
              <a:t> </a:t>
            </a:r>
            <a:r>
              <a:rPr lang="en-GB" sz="1200" dirty="0" err="1"/>
              <a:t>arogli</a:t>
            </a:r>
            <a:r>
              <a:rPr lang="en-GB" sz="1200" dirty="0"/>
              <a:t> / </a:t>
            </a:r>
            <a:r>
              <a:rPr lang="en-GB" sz="1200" dirty="0" err="1"/>
              <a:t>olewau</a:t>
            </a:r>
            <a:r>
              <a:rPr lang="en-GB" sz="1200" dirty="0"/>
              <a:t> </a:t>
            </a:r>
            <a:r>
              <a:rPr lang="en-GB" sz="1200" dirty="0" err="1"/>
              <a:t>aromatherapi</a:t>
            </a:r>
            <a:r>
              <a:rPr lang="en-GB" sz="1200" dirty="0"/>
              <a:t> / </a:t>
            </a:r>
            <a:r>
              <a:rPr lang="en-GB" sz="1200" dirty="0" err="1"/>
              <a:t>perlysiau</a:t>
            </a:r>
            <a:r>
              <a:rPr lang="en-GB" sz="1200" dirty="0"/>
              <a:t> / </a:t>
            </a:r>
            <a:r>
              <a:rPr lang="en-GB" sz="1200" dirty="0" err="1"/>
              <a:t>eitemau</a:t>
            </a:r>
            <a:r>
              <a:rPr lang="en-GB" sz="1200" dirty="0"/>
              <a:t> </a:t>
            </a:r>
            <a:r>
              <a:rPr lang="en-GB" sz="1200" dirty="0" err="1"/>
              <a:t>sydd</a:t>
            </a:r>
            <a:r>
              <a:rPr lang="en-GB" sz="1200" dirty="0"/>
              <a:t> ag </a:t>
            </a:r>
            <a:r>
              <a:rPr lang="en-GB" sz="1200" dirty="0" err="1"/>
              <a:t>arogl</a:t>
            </a:r>
            <a:r>
              <a:rPr lang="en-GB" sz="1200" dirty="0"/>
              <a:t> / </a:t>
            </a:r>
            <a:r>
              <a:rPr lang="en-GB" sz="1200" dirty="0" err="1"/>
              <a:t>plygiau</a:t>
            </a:r>
            <a:r>
              <a:rPr lang="en-GB" sz="1200" dirty="0"/>
              <a:t> </a:t>
            </a:r>
            <a:r>
              <a:rPr lang="en-GB" sz="1200" dirty="0" err="1"/>
              <a:t>trwyn</a:t>
            </a:r>
            <a:r>
              <a:rPr lang="en-GB" sz="1200" dirty="0"/>
              <a:t> / </a:t>
            </a:r>
            <a:r>
              <a:rPr lang="en-GB" sz="1200" dirty="0" err="1"/>
              <a:t>samplau</a:t>
            </a:r>
            <a:r>
              <a:rPr lang="en-GB" sz="1200" dirty="0"/>
              <a:t> </a:t>
            </a:r>
            <a:r>
              <a:rPr lang="en-GB" sz="1200" dirty="0" err="1"/>
              <a:t>persawr</a:t>
            </a:r>
            <a:r>
              <a:rPr lang="en-GB" sz="1200" dirty="0"/>
              <a:t> / </a:t>
            </a:r>
            <a:r>
              <a:rPr lang="en-GB" sz="1200" dirty="0" err="1"/>
              <a:t>gêm</a:t>
            </a:r>
            <a:r>
              <a:rPr lang="en-GB" sz="1200" dirty="0"/>
              <a:t>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arogl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Blasu</a:t>
            </a:r>
            <a:r>
              <a:rPr lang="en-GB" sz="1200" dirty="0"/>
              <a:t>: </a:t>
            </a:r>
            <a:r>
              <a:rPr lang="en-GB" sz="1200" dirty="0" err="1"/>
              <a:t>hoff</a:t>
            </a:r>
            <a:r>
              <a:rPr lang="en-GB" sz="1200" dirty="0"/>
              <a:t> a </a:t>
            </a:r>
            <a:r>
              <a:rPr lang="en-GB" sz="1200" dirty="0" err="1"/>
              <a:t>chas</a:t>
            </a:r>
            <a:r>
              <a:rPr lang="en-GB" sz="1200" dirty="0"/>
              <a:t> </a:t>
            </a:r>
            <a:r>
              <a:rPr lang="en-GB" sz="1200" dirty="0" err="1"/>
              <a:t>bethau</a:t>
            </a:r>
            <a:r>
              <a:rPr lang="en-GB" sz="1200" dirty="0"/>
              <a:t> / </a:t>
            </a:r>
            <a:r>
              <a:rPr lang="en-GB" sz="1200" dirty="0" err="1"/>
              <a:t>te</a:t>
            </a:r>
            <a:r>
              <a:rPr lang="en-GB" sz="1200" dirty="0"/>
              <a:t> parti / </a:t>
            </a:r>
            <a:r>
              <a:rPr lang="en-GB" sz="1200" dirty="0" err="1"/>
              <a:t>samplu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/ </a:t>
            </a:r>
            <a:r>
              <a:rPr lang="en-GB" sz="1200" dirty="0" err="1"/>
              <a:t>gêm</a:t>
            </a:r>
            <a:r>
              <a:rPr lang="en-GB" sz="1200" dirty="0"/>
              <a:t>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blasau</a:t>
            </a:r>
            <a:r>
              <a:rPr lang="en-GB" sz="1200" dirty="0"/>
              <a:t> / </a:t>
            </a:r>
            <a:r>
              <a:rPr lang="en-GB" sz="1200" dirty="0" err="1"/>
              <a:t>cynnyrch</a:t>
            </a:r>
            <a:r>
              <a:rPr lang="en-GB" sz="1200" dirty="0"/>
              <a:t> </a:t>
            </a:r>
            <a:r>
              <a:rPr lang="en-GB" sz="1200" dirty="0" err="1"/>
              <a:t>llaeth</a:t>
            </a:r>
            <a:r>
              <a:rPr lang="en-GB" sz="1200" dirty="0"/>
              <a:t> / </a:t>
            </a:r>
            <a:r>
              <a:rPr lang="en-GB" sz="1200" dirty="0" err="1"/>
              <a:t>gardd</a:t>
            </a:r>
            <a:r>
              <a:rPr lang="en-GB" sz="1200" dirty="0"/>
              <a:t> </a:t>
            </a:r>
            <a:r>
              <a:rPr lang="en-GB" sz="1200" dirty="0" err="1"/>
              <a:t>lysiau</a:t>
            </a:r>
            <a:r>
              <a:rPr lang="en-GB" sz="1200" dirty="0"/>
              <a:t> neu </a:t>
            </a:r>
            <a:r>
              <a:rPr lang="en-GB" sz="1200" dirty="0" err="1"/>
              <a:t>berlysiau</a:t>
            </a:r>
            <a:r>
              <a:rPr lang="en-GB" sz="1200" dirty="0"/>
              <a:t> / </a:t>
            </a:r>
            <a:r>
              <a:rPr lang="en-GB" sz="1200" dirty="0" err="1"/>
              <a:t>darganfod</a:t>
            </a:r>
            <a:r>
              <a:rPr lang="en-GB" sz="1200" dirty="0"/>
              <a:t> o </a:t>
            </a:r>
            <a:r>
              <a:rPr lang="en-GB" sz="1200" dirty="0" err="1"/>
              <a:t>ble</a:t>
            </a:r>
            <a:r>
              <a:rPr lang="en-GB" sz="1200" dirty="0"/>
              <a:t> </a:t>
            </a:r>
            <a:r>
              <a:rPr lang="en-GB" sz="1200" dirty="0" err="1"/>
              <a:t>mae</a:t>
            </a:r>
            <a:r>
              <a:rPr lang="en-GB" sz="1200" dirty="0"/>
              <a:t> </a:t>
            </a:r>
            <a:r>
              <a:rPr lang="en-GB" sz="1200" dirty="0" err="1"/>
              <a:t>ein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dod</a:t>
            </a:r>
            <a:r>
              <a:rPr lang="en-GB" sz="1200" dirty="0"/>
              <a:t> / </a:t>
            </a:r>
            <a:r>
              <a:rPr lang="en-GB" sz="1200" dirty="0" err="1"/>
              <a:t>celf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/ </a:t>
            </a:r>
            <a:r>
              <a:rPr lang="en-GB" sz="1200" dirty="0" err="1"/>
              <a:t>hoff</a:t>
            </a:r>
            <a:r>
              <a:rPr lang="en-GB" sz="1200" dirty="0"/>
              <a:t> </a:t>
            </a:r>
            <a:r>
              <a:rPr lang="en-GB" sz="1200" dirty="0" err="1"/>
              <a:t>ddarluniau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/ </a:t>
            </a:r>
            <a:r>
              <a:rPr lang="en-GB" sz="1200" dirty="0" err="1"/>
              <a:t>llyfrau</a:t>
            </a:r>
            <a:r>
              <a:rPr lang="en-GB" sz="1200" dirty="0"/>
              <a:t> </a:t>
            </a:r>
            <a:r>
              <a:rPr lang="en-GB" sz="1200" dirty="0" err="1"/>
              <a:t>coginio</a:t>
            </a:r>
            <a:r>
              <a:rPr lang="en-GB" sz="1200" dirty="0"/>
              <a:t> / </a:t>
            </a:r>
            <a:r>
              <a:rPr lang="en-GB" sz="1200" dirty="0" err="1"/>
              <a:t>bwydlenni</a:t>
            </a:r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E70F95-CAFB-42ED-8FD3-22054CCA7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097593"/>
            <a:ext cx="4740687" cy="21271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2BA901-559D-420D-87CE-3C2401A9611E}"/>
              </a:ext>
            </a:extLst>
          </p:cNvPr>
          <p:cNvSpPr txBox="1"/>
          <p:nvPr/>
        </p:nvSpPr>
        <p:spPr>
          <a:xfrm>
            <a:off x="5488266" y="174335"/>
            <a:ext cx="61380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Trafodwch</a:t>
            </a:r>
            <a:r>
              <a:rPr lang="en-GB" sz="1400" dirty="0">
                <a:solidFill>
                  <a:srgbClr val="0070C0"/>
                </a:solidFill>
              </a:rPr>
              <a:t> 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Archwiliwch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fater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fanwl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mewn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ffordd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strwythuredig</a:t>
            </a:r>
            <a:r>
              <a:rPr lang="en-GB" sz="1400" dirty="0">
                <a:solidFill>
                  <a:srgbClr val="0070C0"/>
                </a:solidFill>
              </a:rPr>
              <a:t>, </a:t>
            </a:r>
            <a:r>
              <a:rPr lang="en-GB" sz="1400" dirty="0" err="1">
                <a:solidFill>
                  <a:srgbClr val="0070C0"/>
                </a:solidFill>
              </a:rPr>
              <a:t>gan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ystyried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syniadau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gwahanol</a:t>
            </a:r>
            <a:r>
              <a:rPr lang="en-GB" sz="1400" dirty="0">
                <a:solidFill>
                  <a:srgbClr val="0070C0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621347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B29083-5C10-374F-973F-D5258C74F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395" y="1160879"/>
            <a:ext cx="4609390" cy="35185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6575EF-2AEC-ED49-8458-FB109974B0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116" y="4648085"/>
            <a:ext cx="4751070" cy="15494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E79202-BB6C-5C41-92E8-40A4082E31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604" y="1243511"/>
            <a:ext cx="4204435" cy="33028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19B623-20A6-4F04-A5C8-12475F6F309B}"/>
              </a:ext>
            </a:extLst>
          </p:cNvPr>
          <p:cNvSpPr txBox="1"/>
          <p:nvPr/>
        </p:nvSpPr>
        <p:spPr>
          <a:xfrm>
            <a:off x="4484892" y="895510"/>
            <a:ext cx="2792101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500" i="1" dirty="0" err="1">
                <a:solidFill>
                  <a:srgbClr val="0070C0"/>
                </a:solidFill>
              </a:rPr>
              <a:t>Adborth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uwch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arholwr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</a:p>
          <a:p>
            <a:endParaRPr lang="en-US" sz="1500" i="1" dirty="0">
              <a:solidFill>
                <a:srgbClr val="0070C0"/>
              </a:solidFill>
            </a:endParaRPr>
          </a:p>
          <a:p>
            <a:r>
              <a:rPr lang="en-US" sz="1500" i="1" dirty="0" err="1">
                <a:solidFill>
                  <a:srgbClr val="0070C0"/>
                </a:solidFill>
              </a:rPr>
              <a:t>Gellir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cymharu'r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ymatebion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hyn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gan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eu</a:t>
            </a:r>
            <a:r>
              <a:rPr lang="en-US" sz="1500" i="1" dirty="0">
                <a:solidFill>
                  <a:srgbClr val="0070C0"/>
                </a:solidFill>
              </a:rPr>
              <a:t> bod </a:t>
            </a:r>
            <a:r>
              <a:rPr lang="en-US" sz="1500" i="1" dirty="0" err="1">
                <a:solidFill>
                  <a:srgbClr val="0070C0"/>
                </a:solidFill>
              </a:rPr>
              <a:t>yn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enghraifft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glir</a:t>
            </a:r>
            <a:r>
              <a:rPr lang="en-US" sz="1500" i="1" dirty="0">
                <a:solidFill>
                  <a:srgbClr val="0070C0"/>
                </a:solidFill>
              </a:rPr>
              <a:t> o </a:t>
            </a:r>
            <a:r>
              <a:rPr lang="en-US" sz="1500" i="1" dirty="0" err="1">
                <a:solidFill>
                  <a:srgbClr val="0070C0"/>
                </a:solidFill>
              </a:rPr>
              <a:t>ddisgwyliadau'r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berfau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gorchmynnol</a:t>
            </a:r>
            <a:r>
              <a:rPr lang="en-US" sz="1500" i="1" dirty="0">
                <a:solidFill>
                  <a:srgbClr val="0070C0"/>
                </a:solidFill>
              </a:rPr>
              <a:t>. </a:t>
            </a:r>
            <a:r>
              <a:rPr lang="en-US" sz="1500" i="1" dirty="0" err="1">
                <a:solidFill>
                  <a:srgbClr val="0070C0"/>
                </a:solidFill>
              </a:rPr>
              <a:t>Roedd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angen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trafodaeth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ar</a:t>
            </a:r>
            <a:r>
              <a:rPr lang="en-US" sz="1500" i="1" dirty="0">
                <a:solidFill>
                  <a:srgbClr val="0070C0"/>
                </a:solidFill>
              </a:rPr>
              <a:t> y </a:t>
            </a:r>
            <a:r>
              <a:rPr lang="en-US" sz="1500" i="1" dirty="0" err="1">
                <a:solidFill>
                  <a:srgbClr val="0070C0"/>
                </a:solidFill>
              </a:rPr>
              <a:t>cwestiwn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hwn</a:t>
            </a:r>
            <a:r>
              <a:rPr lang="en-US" sz="1500" i="1" dirty="0">
                <a:solidFill>
                  <a:srgbClr val="0070C0"/>
                </a:solidFill>
              </a:rPr>
              <a:t>. </a:t>
            </a:r>
          </a:p>
          <a:p>
            <a:endParaRPr lang="en-US" sz="1500" i="1" dirty="0">
              <a:solidFill>
                <a:srgbClr val="0070C0"/>
              </a:solidFill>
            </a:endParaRPr>
          </a:p>
          <a:p>
            <a:r>
              <a:rPr lang="en-US" sz="1500" i="1" dirty="0" err="1">
                <a:solidFill>
                  <a:srgbClr val="0070C0"/>
                </a:solidFill>
              </a:rPr>
              <a:t>Dyfarnwyd</a:t>
            </a:r>
            <a:r>
              <a:rPr lang="en-US" sz="1500" i="1" dirty="0">
                <a:solidFill>
                  <a:srgbClr val="0070C0"/>
                </a:solidFill>
              </a:rPr>
              <a:t> 7 marc am </a:t>
            </a:r>
            <a:r>
              <a:rPr lang="en-US" sz="1500" i="1" dirty="0" err="1">
                <a:solidFill>
                  <a:srgbClr val="0070C0"/>
                </a:solidFill>
              </a:rPr>
              <a:t>ymateb</a:t>
            </a:r>
            <a:r>
              <a:rPr lang="en-US" sz="1500" i="1" dirty="0">
                <a:solidFill>
                  <a:srgbClr val="0070C0"/>
                </a:solidFill>
              </a:rPr>
              <a:t> (1) am </a:t>
            </a:r>
            <a:r>
              <a:rPr lang="en-US" sz="1500" i="1" dirty="0" err="1">
                <a:solidFill>
                  <a:srgbClr val="0070C0"/>
                </a:solidFill>
              </a:rPr>
              <a:t>drafodaeth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dda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oedd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dangos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gwybodaeth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dealltwriaeth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gydag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eglurder</a:t>
            </a:r>
            <a:r>
              <a:rPr lang="en-US" sz="1500" i="1" dirty="0">
                <a:solidFill>
                  <a:srgbClr val="0070C0"/>
                </a:solidFill>
              </a:rPr>
              <a:t> o </a:t>
            </a:r>
            <a:r>
              <a:rPr lang="en-US" sz="1500" i="1" dirty="0" err="1">
                <a:solidFill>
                  <a:srgbClr val="0070C0"/>
                </a:solidFill>
              </a:rPr>
              <a:t>amrywiaeth</a:t>
            </a:r>
            <a:r>
              <a:rPr lang="en-US" sz="1500" i="1" dirty="0">
                <a:solidFill>
                  <a:srgbClr val="0070C0"/>
                </a:solidFill>
              </a:rPr>
              <a:t> o </a:t>
            </a:r>
            <a:r>
              <a:rPr lang="en-US" sz="1500" i="1" dirty="0" err="1">
                <a:solidFill>
                  <a:srgbClr val="0070C0"/>
                </a:solidFill>
              </a:rPr>
              <a:t>weithgareddau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phrofiadau</a:t>
            </a:r>
            <a:r>
              <a:rPr lang="en-US" sz="1500" i="1" dirty="0">
                <a:solidFill>
                  <a:srgbClr val="0070C0"/>
                </a:solidFill>
              </a:rPr>
              <a:t>. </a:t>
            </a:r>
          </a:p>
          <a:p>
            <a:endParaRPr lang="en-US" sz="1500" i="1" dirty="0">
              <a:solidFill>
                <a:srgbClr val="0070C0"/>
              </a:solidFill>
            </a:endParaRPr>
          </a:p>
          <a:p>
            <a:r>
              <a:rPr lang="en-US" sz="1500" i="1" dirty="0" err="1">
                <a:solidFill>
                  <a:srgbClr val="0070C0"/>
                </a:solidFill>
              </a:rPr>
              <a:t>Dyfarnwyd</a:t>
            </a:r>
            <a:r>
              <a:rPr lang="en-US" sz="1500" i="1" dirty="0">
                <a:solidFill>
                  <a:srgbClr val="0070C0"/>
                </a:solidFill>
              </a:rPr>
              <a:t> 2 </a:t>
            </a:r>
            <a:r>
              <a:rPr lang="en-US" sz="1500" i="1" dirty="0" err="1">
                <a:solidFill>
                  <a:srgbClr val="0070C0"/>
                </a:solidFill>
              </a:rPr>
              <a:t>farc</a:t>
            </a:r>
            <a:r>
              <a:rPr lang="en-US" sz="1500" i="1" dirty="0">
                <a:solidFill>
                  <a:srgbClr val="0070C0"/>
                </a:solidFill>
              </a:rPr>
              <a:t> am </a:t>
            </a:r>
            <a:r>
              <a:rPr lang="en-US" sz="1500" i="1" dirty="0" err="1">
                <a:solidFill>
                  <a:srgbClr val="0070C0"/>
                </a:solidFill>
              </a:rPr>
              <a:t>ymateb</a:t>
            </a:r>
            <a:r>
              <a:rPr lang="en-US" sz="1500" i="1" dirty="0">
                <a:solidFill>
                  <a:srgbClr val="0070C0"/>
                </a:solidFill>
              </a:rPr>
              <a:t> (2) </a:t>
            </a:r>
            <a:r>
              <a:rPr lang="en-US" sz="1500" i="1" dirty="0" err="1">
                <a:solidFill>
                  <a:srgbClr val="0070C0"/>
                </a:solidFill>
              </a:rPr>
              <a:t>gan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fod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rhywfaint</a:t>
            </a:r>
            <a:r>
              <a:rPr lang="en-US" sz="1500" i="1" dirty="0">
                <a:solidFill>
                  <a:srgbClr val="0070C0"/>
                </a:solidFill>
              </a:rPr>
              <a:t> o </a:t>
            </a:r>
            <a:r>
              <a:rPr lang="en-US" sz="1500" i="1" dirty="0" err="1">
                <a:solidFill>
                  <a:srgbClr val="0070C0"/>
                </a:solidFill>
              </a:rPr>
              <a:t>drafodaeth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oedd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dangos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dealltwriaeth</a:t>
            </a:r>
            <a:r>
              <a:rPr lang="en-US" sz="1500" i="1" dirty="0">
                <a:solidFill>
                  <a:srgbClr val="0070C0"/>
                </a:solidFill>
              </a:rPr>
              <a:t> er </a:t>
            </a:r>
            <a:r>
              <a:rPr lang="en-US" sz="1500" i="1" dirty="0" err="1">
                <a:solidFill>
                  <a:srgbClr val="0070C0"/>
                </a:solidFill>
              </a:rPr>
              <a:t>mai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ychydig</a:t>
            </a:r>
            <a:r>
              <a:rPr lang="en-US" sz="1500" i="1" dirty="0">
                <a:solidFill>
                  <a:srgbClr val="0070C0"/>
                </a:solidFill>
              </a:rPr>
              <a:t> o </a:t>
            </a:r>
            <a:r>
              <a:rPr lang="en-US" sz="1500" i="1" dirty="0" err="1">
                <a:solidFill>
                  <a:srgbClr val="0070C0"/>
                </a:solidFill>
              </a:rPr>
              <a:t>frawddegau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gafwyd</a:t>
            </a:r>
            <a:r>
              <a:rPr lang="en-US" sz="1500" i="1" dirty="0">
                <a:solidFill>
                  <a:srgbClr val="0070C0"/>
                </a:solidFill>
              </a:rPr>
              <a:t>. </a:t>
            </a:r>
          </a:p>
          <a:p>
            <a:endParaRPr lang="en-US" sz="1500" i="1" dirty="0">
              <a:solidFill>
                <a:srgbClr val="0070C0"/>
              </a:solidFill>
            </a:endParaRPr>
          </a:p>
          <a:p>
            <a:r>
              <a:rPr lang="en-US" sz="1500" i="1" dirty="0" err="1">
                <a:solidFill>
                  <a:srgbClr val="0070C0"/>
                </a:solidFill>
              </a:rPr>
              <a:t>Nid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yw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pwyntiau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bwled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ffurfio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trafodaeth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dylid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eu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hosgoi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ar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lefel</a:t>
            </a:r>
            <a:r>
              <a:rPr lang="en-US" sz="1500" i="1" dirty="0">
                <a:solidFill>
                  <a:srgbClr val="0070C0"/>
                </a:solidFill>
              </a:rPr>
              <a:t> 3. </a:t>
            </a:r>
            <a:endParaRPr lang="en-US" sz="1500" dirty="0"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8707D6-F166-41A4-BC62-A8AAFEDE338F}"/>
              </a:ext>
            </a:extLst>
          </p:cNvPr>
          <p:cNvSpPr txBox="1"/>
          <p:nvPr/>
        </p:nvSpPr>
        <p:spPr>
          <a:xfrm>
            <a:off x="7391505" y="6276791"/>
            <a:ext cx="333517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cy-GB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Dyfarnwyd 7 marc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40D6CD-B3AE-482D-9BAA-5EC5E1FD5169}"/>
              </a:ext>
            </a:extLst>
          </p:cNvPr>
          <p:cNvSpPr txBox="1"/>
          <p:nvPr/>
        </p:nvSpPr>
        <p:spPr>
          <a:xfrm>
            <a:off x="173604" y="4493276"/>
            <a:ext cx="220791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cy-GB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Dyfarnwyd 3 marc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F56CD88-23EE-4DC2-A37B-BEBE46714E52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8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AA77BFB7-710A-48D9-A400-35D7E2A9A5E1}"/>
              </a:ext>
            </a:extLst>
          </p:cNvPr>
          <p:cNvSpPr/>
          <p:nvPr/>
        </p:nvSpPr>
        <p:spPr>
          <a:xfrm>
            <a:off x="4378039" y="895510"/>
            <a:ext cx="2970356" cy="5828542"/>
          </a:xfrm>
          <a:prstGeom prst="wedgeRoundRectCallout">
            <a:avLst>
              <a:gd name="adj1" fmla="val -56052"/>
              <a:gd name="adj2" fmla="val 33591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9108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A1B719CE-2BB9-2E42-94C7-F5FE34677A52}"/>
                  </a:ext>
                </a:extLst>
              </p14:cNvPr>
              <p14:cNvContentPartPr/>
              <p14:nvPr/>
            </p14:nvContentPartPr>
            <p14:xfrm>
              <a:off x="7257007" y="2890038"/>
              <a:ext cx="360" cy="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A1B719CE-2BB9-2E42-94C7-F5FE34677A5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48367" y="2881398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itle 2">
            <a:extLst>
              <a:ext uri="{FF2B5EF4-FFF2-40B4-BE49-F238E27FC236}">
                <a16:creationId xmlns:a16="http://schemas.microsoft.com/office/drawing/2014/main" id="{215D7794-92FC-49C9-AA08-3815E051610F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9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2A6347-7124-4661-9AA3-B5507DA3E2AD}"/>
              </a:ext>
            </a:extLst>
          </p:cNvPr>
          <p:cNvSpPr txBox="1"/>
          <p:nvPr/>
        </p:nvSpPr>
        <p:spPr>
          <a:xfrm>
            <a:off x="490831" y="3821061"/>
            <a:ext cx="4526647" cy="2877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hyd</a:t>
            </a:r>
            <a:r>
              <a:rPr lang="en-GB" sz="1100" dirty="0"/>
              <a:t> at </a:t>
            </a:r>
            <a:r>
              <a:rPr lang="en-GB" sz="1100" b="1" dirty="0"/>
              <a:t>8 marc.</a:t>
            </a:r>
            <a:br>
              <a:rPr lang="en-GB" sz="1100" b="1" dirty="0"/>
            </a:br>
            <a:endParaRPr lang="en-GB" sz="400" b="1" dirty="0"/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0 marc am </a:t>
            </a:r>
            <a:r>
              <a:rPr lang="en-GB" sz="1100" dirty="0" err="1"/>
              <a:t>ymateb</a:t>
            </a:r>
            <a:r>
              <a:rPr lang="en-GB" sz="1100" dirty="0"/>
              <a:t> </a:t>
            </a:r>
            <a:r>
              <a:rPr lang="en-GB" sz="1100" dirty="0" err="1"/>
              <a:t>nad</a:t>
            </a:r>
            <a:r>
              <a:rPr lang="en-GB" sz="1100" dirty="0"/>
              <a:t> </a:t>
            </a:r>
            <a:r>
              <a:rPr lang="en-GB" sz="1100" dirty="0" err="1"/>
              <a:t>yw’n</a:t>
            </a:r>
            <a:r>
              <a:rPr lang="en-GB" sz="1100" dirty="0"/>
              <a:t> </a:t>
            </a:r>
            <a:r>
              <a:rPr lang="en-GB" sz="1100" dirty="0" err="1"/>
              <a:t>haeddu</a:t>
            </a:r>
            <a:r>
              <a:rPr lang="en-GB" sz="1100" dirty="0"/>
              <a:t> </a:t>
            </a:r>
            <a:r>
              <a:rPr lang="en-GB" sz="1100" dirty="0" err="1"/>
              <a:t>ennill</a:t>
            </a:r>
            <a:r>
              <a:rPr lang="en-GB" sz="1100" dirty="0"/>
              <a:t> </a:t>
            </a:r>
            <a:r>
              <a:rPr lang="en-GB" sz="1100" dirty="0" err="1"/>
              <a:t>marciau</a:t>
            </a:r>
            <a:r>
              <a:rPr lang="en-GB" sz="1100" dirty="0"/>
              <a:t>.</a:t>
            </a:r>
            <a:br>
              <a:rPr lang="en-GB" sz="1100" dirty="0"/>
            </a:br>
            <a:endParaRPr lang="en-GB" sz="400" dirty="0"/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1-2 </a:t>
            </a:r>
            <a:r>
              <a:rPr lang="en-GB" sz="1100" dirty="0" err="1"/>
              <a:t>farc</a:t>
            </a:r>
            <a:r>
              <a:rPr lang="en-GB" sz="1100" dirty="0"/>
              <a:t> am </a:t>
            </a:r>
            <a:r>
              <a:rPr lang="en-GB" sz="1100" dirty="0" err="1"/>
              <a:t>ddisgrifiad</a:t>
            </a:r>
            <a:r>
              <a:rPr lang="en-GB" sz="1100" dirty="0"/>
              <a:t> </a:t>
            </a:r>
            <a:r>
              <a:rPr lang="en-GB" sz="1100" dirty="0" err="1"/>
              <a:t>cyfyngedig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dangos</a:t>
            </a:r>
            <a:r>
              <a:rPr lang="en-GB" sz="1100" dirty="0"/>
              <a:t> </a:t>
            </a:r>
            <a:r>
              <a:rPr lang="en-GB" sz="1100" dirty="0" err="1"/>
              <a:t>ychydig</a:t>
            </a:r>
            <a:r>
              <a:rPr lang="en-GB" sz="1100" dirty="0"/>
              <a:t> </a:t>
            </a:r>
            <a:r>
              <a:rPr lang="en-GB" sz="1100" dirty="0" err="1"/>
              <a:t>bach</a:t>
            </a:r>
            <a:r>
              <a:rPr lang="en-GB" sz="1100" dirty="0"/>
              <a:t> </a:t>
            </a:r>
            <a:r>
              <a:rPr lang="en-GB" sz="1100" dirty="0" err="1"/>
              <a:t>iawn</a:t>
            </a:r>
            <a:r>
              <a:rPr lang="en-GB" sz="1100" dirty="0"/>
              <a:t> o </a:t>
            </a:r>
            <a:r>
              <a:rPr lang="en-GB" sz="1100" dirty="0" err="1"/>
              <a:t>wybodaeth</a:t>
            </a:r>
            <a:r>
              <a:rPr lang="en-GB" sz="1100" dirty="0"/>
              <a:t> a </a:t>
            </a:r>
            <a:r>
              <a:rPr lang="en-GB" sz="1100" dirty="0" err="1"/>
              <a:t>dealltwriaeth</a:t>
            </a:r>
            <a:r>
              <a:rPr lang="en-GB" sz="1100" dirty="0"/>
              <a:t> o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strategaethau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cynnwys</a:t>
            </a:r>
            <a:r>
              <a:rPr lang="en-GB" sz="1100" dirty="0"/>
              <a:t> a </a:t>
            </a:r>
            <a:r>
              <a:rPr lang="en-GB" sz="1100" dirty="0" err="1"/>
              <a:t>chymell</a:t>
            </a:r>
            <a:r>
              <a:rPr lang="en-GB" sz="1100" dirty="0"/>
              <a:t> plant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.</a:t>
            </a:r>
            <a:br>
              <a:rPr lang="en-GB" sz="1100" dirty="0"/>
            </a:br>
            <a:endParaRPr lang="en-GB" sz="400" dirty="0"/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3-4 marc am </a:t>
            </a:r>
            <a:r>
              <a:rPr lang="en-GB" sz="1100" dirty="0" err="1"/>
              <a:t>ddisgrifiad</a:t>
            </a:r>
            <a:r>
              <a:rPr lang="en-GB" sz="1100" dirty="0"/>
              <a:t> </a:t>
            </a:r>
            <a:r>
              <a:rPr lang="en-GB" sz="1100" dirty="0" err="1"/>
              <a:t>sylfaenol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dangos</a:t>
            </a:r>
            <a:r>
              <a:rPr lang="en-GB" sz="1100" dirty="0"/>
              <a:t> </a:t>
            </a:r>
            <a:r>
              <a:rPr lang="en-GB" sz="1100" dirty="0" err="1"/>
              <a:t>gwybodaeth</a:t>
            </a:r>
            <a:r>
              <a:rPr lang="en-GB" sz="1100" dirty="0"/>
              <a:t> a </a:t>
            </a:r>
            <a:r>
              <a:rPr lang="en-GB" sz="1100" dirty="0" err="1"/>
              <a:t>dealltwriaeth</a:t>
            </a:r>
            <a:r>
              <a:rPr lang="en-GB" sz="1100" dirty="0"/>
              <a:t> </a:t>
            </a:r>
            <a:r>
              <a:rPr lang="en-GB" sz="1100" dirty="0" err="1"/>
              <a:t>gyfyngedig</a:t>
            </a:r>
            <a:r>
              <a:rPr lang="en-GB" sz="1100" dirty="0"/>
              <a:t> o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strategaethau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cynnwys</a:t>
            </a:r>
            <a:r>
              <a:rPr lang="en-GB" sz="1100" dirty="0"/>
              <a:t> a </a:t>
            </a:r>
            <a:r>
              <a:rPr lang="en-GB" sz="1100" dirty="0" err="1"/>
              <a:t>chymell</a:t>
            </a:r>
            <a:r>
              <a:rPr lang="en-GB" sz="1100" dirty="0"/>
              <a:t> plant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.</a:t>
            </a:r>
            <a:br>
              <a:rPr lang="en-GB" sz="1100" dirty="0"/>
            </a:br>
            <a:endParaRPr lang="en-GB" sz="400" dirty="0"/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5-6 marc am </a:t>
            </a:r>
            <a:r>
              <a:rPr lang="en-GB" sz="1100" dirty="0" err="1"/>
              <a:t>ddisgrifiad</a:t>
            </a:r>
            <a:r>
              <a:rPr lang="en-GB" sz="1100" dirty="0"/>
              <a:t> da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dangos</a:t>
            </a:r>
            <a:r>
              <a:rPr lang="en-GB" sz="1100" dirty="0"/>
              <a:t> </a:t>
            </a:r>
            <a:r>
              <a:rPr lang="en-GB" sz="1100" dirty="0" err="1"/>
              <a:t>rhywfaint</a:t>
            </a:r>
            <a:r>
              <a:rPr lang="en-GB" sz="1100" dirty="0"/>
              <a:t> o </a:t>
            </a:r>
            <a:r>
              <a:rPr lang="en-GB" sz="1100" dirty="0" err="1"/>
              <a:t>wybodaeth</a:t>
            </a:r>
            <a:r>
              <a:rPr lang="en-GB" sz="1100" dirty="0"/>
              <a:t> a </a:t>
            </a:r>
            <a:r>
              <a:rPr lang="en-GB" sz="1100" dirty="0" err="1"/>
              <a:t>dealltwriaeth</a:t>
            </a:r>
            <a:r>
              <a:rPr lang="en-GB" sz="1100" dirty="0"/>
              <a:t> o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strategaethau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cynnwys</a:t>
            </a:r>
            <a:r>
              <a:rPr lang="en-GB" sz="1100" dirty="0"/>
              <a:t> a </a:t>
            </a:r>
            <a:r>
              <a:rPr lang="en-GB" sz="1100" dirty="0" err="1"/>
              <a:t>chymell</a:t>
            </a:r>
            <a:r>
              <a:rPr lang="en-GB" sz="1100" dirty="0"/>
              <a:t> plant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.</a:t>
            </a:r>
            <a:br>
              <a:rPr lang="en-GB" sz="1100" dirty="0"/>
            </a:br>
            <a:endParaRPr lang="en-GB" sz="400" dirty="0"/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7-8 marc am </a:t>
            </a:r>
            <a:r>
              <a:rPr lang="en-GB" sz="1100" dirty="0" err="1"/>
              <a:t>ddisgrifiad</a:t>
            </a:r>
            <a:r>
              <a:rPr lang="en-GB" sz="1100" dirty="0"/>
              <a:t> </a:t>
            </a:r>
            <a:r>
              <a:rPr lang="en-GB" sz="1100" dirty="0" err="1"/>
              <a:t>rhagorol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dangos</a:t>
            </a:r>
            <a:r>
              <a:rPr lang="en-GB" sz="1100" dirty="0"/>
              <a:t> </a:t>
            </a:r>
            <a:r>
              <a:rPr lang="en-GB" sz="1100" dirty="0" err="1"/>
              <a:t>gwybodaeth</a:t>
            </a:r>
            <a:r>
              <a:rPr lang="en-GB" sz="1100" dirty="0"/>
              <a:t> a </a:t>
            </a:r>
            <a:r>
              <a:rPr lang="en-GB" sz="1100" dirty="0" err="1"/>
              <a:t>dealltwriaeth</a:t>
            </a:r>
            <a:r>
              <a:rPr lang="en-GB" sz="1100" dirty="0"/>
              <a:t> </a:t>
            </a:r>
            <a:r>
              <a:rPr lang="en-GB" sz="1100" dirty="0" err="1"/>
              <a:t>gadarn</a:t>
            </a:r>
            <a:r>
              <a:rPr lang="en-GB" sz="1100" dirty="0"/>
              <a:t> a </a:t>
            </a:r>
            <a:r>
              <a:rPr lang="en-GB" sz="1100" dirty="0" err="1"/>
              <a:t>manwl</a:t>
            </a:r>
            <a:r>
              <a:rPr lang="en-GB" sz="1100" dirty="0"/>
              <a:t> o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strategaethau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cynnwys</a:t>
            </a:r>
            <a:r>
              <a:rPr lang="en-GB" sz="1100" dirty="0"/>
              <a:t> a </a:t>
            </a:r>
            <a:r>
              <a:rPr lang="en-GB" sz="1100" dirty="0" err="1"/>
              <a:t>chymell</a:t>
            </a:r>
            <a:r>
              <a:rPr lang="en-GB" sz="1100" dirty="0"/>
              <a:t> plant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1356C0-D0C8-4083-8800-42C187224784}"/>
              </a:ext>
            </a:extLst>
          </p:cNvPr>
          <p:cNvSpPr txBox="1"/>
          <p:nvPr/>
        </p:nvSpPr>
        <p:spPr>
          <a:xfrm>
            <a:off x="5530084" y="1151100"/>
            <a:ext cx="3067378" cy="5001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Gall y </a:t>
            </a:r>
            <a:r>
              <a:rPr lang="en-GB" sz="1100" dirty="0" err="1"/>
              <a:t>disgrifiadau</a:t>
            </a:r>
            <a:r>
              <a:rPr lang="en-GB" sz="1100" dirty="0"/>
              <a:t> </a:t>
            </a:r>
            <a:r>
              <a:rPr lang="en-GB" sz="1100" dirty="0" err="1"/>
              <a:t>gyfeirio</a:t>
            </a:r>
            <a:r>
              <a:rPr lang="en-GB" sz="1100" dirty="0"/>
              <a:t> at y </a:t>
            </a:r>
            <a:r>
              <a:rPr lang="en-GB" sz="1100" dirty="0" err="1"/>
              <a:t>canlynol</a:t>
            </a:r>
            <a:r>
              <a:rPr lang="en-GB" sz="1100" dirty="0"/>
              <a:t>: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Deall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dysgwyr</a:t>
            </a:r>
            <a:r>
              <a:rPr lang="en-GB" sz="1100" dirty="0"/>
              <a:t> </a:t>
            </a:r>
            <a:r>
              <a:rPr lang="en-GB" sz="1100" dirty="0" err="1"/>
              <a:t>unigol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Meddu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wybodaeth</a:t>
            </a:r>
            <a:r>
              <a:rPr lang="en-GB" sz="1100" dirty="0"/>
              <a:t> am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  <a:r>
              <a:rPr lang="en-GB" sz="1100" dirty="0" err="1"/>
              <a:t>dysgwyr</a:t>
            </a:r>
            <a:r>
              <a:rPr lang="en-GB" sz="1100" dirty="0"/>
              <a:t> </a:t>
            </a:r>
            <a:r>
              <a:rPr lang="en-GB" sz="1100" dirty="0" err="1"/>
              <a:t>unigol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Teilwra</a:t>
            </a:r>
            <a:r>
              <a:rPr lang="en-GB" sz="1100" dirty="0"/>
              <a:t> </a:t>
            </a:r>
            <a:r>
              <a:rPr lang="en-GB" sz="1100" dirty="0" err="1"/>
              <a:t>profiadau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endParaRPr lang="en-GB" sz="1100" dirty="0"/>
          </a:p>
          <a:p>
            <a:pPr algn="l"/>
            <a:r>
              <a:rPr lang="en-GB" sz="1100" dirty="0"/>
              <a:t>• Bod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agored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gyfathrebu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adborth</a:t>
            </a:r>
            <a:r>
              <a:rPr lang="en-GB" sz="1100" dirty="0"/>
              <a:t> </a:t>
            </a:r>
            <a:r>
              <a:rPr lang="en-GB" sz="1100" dirty="0" err="1"/>
              <a:t>gwerthfawr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Meithrin</a:t>
            </a:r>
            <a:r>
              <a:rPr lang="en-GB" sz="1100" dirty="0"/>
              <a:t> </a:t>
            </a:r>
            <a:r>
              <a:rPr lang="en-GB" sz="1100" dirty="0" err="1"/>
              <a:t>cydberthynas</a:t>
            </a:r>
            <a:r>
              <a:rPr lang="en-GB" sz="1100" dirty="0"/>
              <a:t> </a:t>
            </a:r>
            <a:r>
              <a:rPr lang="en-GB" sz="1100" dirty="0" err="1"/>
              <a:t>gadarnhaol</a:t>
            </a:r>
            <a:endParaRPr lang="en-GB" sz="1100" dirty="0"/>
          </a:p>
          <a:p>
            <a:pPr algn="l"/>
            <a:r>
              <a:rPr lang="en-GB" sz="1100" dirty="0"/>
              <a:t>• Creu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diogel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Paratoi</a:t>
            </a:r>
            <a:r>
              <a:rPr lang="en-GB" sz="1100" dirty="0"/>
              <a:t> </a:t>
            </a:r>
            <a:r>
              <a:rPr lang="en-GB" sz="1100" dirty="0" err="1"/>
              <a:t>profiadau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deniadol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Defnyddio</a:t>
            </a:r>
            <a:r>
              <a:rPr lang="en-GB" sz="1100" dirty="0"/>
              <a:t> system </a:t>
            </a:r>
            <a:r>
              <a:rPr lang="en-GB" sz="1100" dirty="0" err="1"/>
              <a:t>gwobrau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Gosod</a:t>
            </a:r>
            <a:r>
              <a:rPr lang="en-GB" sz="1100" dirty="0"/>
              <a:t> </a:t>
            </a:r>
            <a:r>
              <a:rPr lang="en-GB" sz="1100" dirty="0" err="1"/>
              <a:t>nodau</a:t>
            </a:r>
            <a:r>
              <a:rPr lang="en-GB" sz="1100" dirty="0"/>
              <a:t> </a:t>
            </a:r>
            <a:r>
              <a:rPr lang="en-GB" sz="1100" dirty="0" err="1"/>
              <a:t>eglur</a:t>
            </a:r>
            <a:r>
              <a:rPr lang="en-GB" sz="1100" dirty="0"/>
              <a:t> a </a:t>
            </a:r>
            <a:r>
              <a:rPr lang="en-GB" sz="1100" dirty="0" err="1"/>
              <a:t>chyraeddadwy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Tasgau</a:t>
            </a:r>
            <a:r>
              <a:rPr lang="en-GB" sz="1100" dirty="0"/>
              <a:t> a </a:t>
            </a:r>
            <a:r>
              <a:rPr lang="en-GB" sz="1100" dirty="0" err="1"/>
              <a:t>gweithgareddau</a:t>
            </a:r>
            <a:r>
              <a:rPr lang="en-GB" sz="1100" dirty="0"/>
              <a:t> </a:t>
            </a:r>
            <a:r>
              <a:rPr lang="en-GB" sz="1100" dirty="0" err="1"/>
              <a:t>allweddol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Gweithgareddau</a:t>
            </a:r>
            <a:r>
              <a:rPr lang="en-GB" sz="1100" dirty="0"/>
              <a:t> </a:t>
            </a:r>
            <a:r>
              <a:rPr lang="en-GB" sz="1100" dirty="0" err="1"/>
              <a:t>bywiog</a:t>
            </a:r>
            <a:r>
              <a:rPr lang="en-GB" sz="1100" dirty="0"/>
              <a:t> </a:t>
            </a:r>
            <a:r>
              <a:rPr lang="en-GB" sz="1100" dirty="0" err="1"/>
              <a:t>dysgwr-ganolog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Cymell</a:t>
            </a:r>
            <a:r>
              <a:rPr lang="en-GB" sz="1100" dirty="0"/>
              <a:t> </a:t>
            </a:r>
            <a:r>
              <a:rPr lang="en-GB" sz="1100" dirty="0" err="1"/>
              <a:t>dysgwyr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gyflawni</a:t>
            </a:r>
            <a:endParaRPr lang="en-GB" sz="1100" dirty="0"/>
          </a:p>
          <a:p>
            <a:pPr algn="l"/>
            <a:r>
              <a:rPr lang="en-GB" sz="1100" dirty="0"/>
              <a:t>• Gwaith </a:t>
            </a:r>
            <a:r>
              <a:rPr lang="en-GB" sz="1100" dirty="0" err="1"/>
              <a:t>grŵp</a:t>
            </a:r>
            <a:r>
              <a:rPr lang="en-GB" sz="1100" dirty="0"/>
              <a:t> a </a:t>
            </a:r>
            <a:r>
              <a:rPr lang="en-GB" sz="1100" dirty="0" err="1"/>
              <a:t>dosbarth</a:t>
            </a:r>
            <a:r>
              <a:rPr lang="en-GB" sz="1100" dirty="0"/>
              <a:t> </a:t>
            </a:r>
            <a:r>
              <a:rPr lang="en-GB" sz="1100" dirty="0" err="1"/>
              <a:t>amrywiol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Defnyddio</a:t>
            </a:r>
            <a:r>
              <a:rPr lang="en-GB" sz="1100" dirty="0"/>
              <a:t> </a:t>
            </a:r>
            <a:r>
              <a:rPr lang="en-GB" sz="1100" dirty="0" err="1"/>
              <a:t>ailadrodd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y </a:t>
            </a:r>
            <a:r>
              <a:rPr lang="en-GB" sz="1100" dirty="0" err="1"/>
              <a:t>wybodaeth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Canmol</a:t>
            </a:r>
            <a:r>
              <a:rPr lang="en-GB" sz="1100" dirty="0"/>
              <a:t> a </a:t>
            </a:r>
            <a:r>
              <a:rPr lang="en-GB" sz="1100" dirty="0" err="1"/>
              <a:t>gwobrwyo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a </a:t>
            </a:r>
            <a:r>
              <a:rPr lang="en-GB" sz="1100" dirty="0" err="1"/>
              <a:t>chefnogi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Defnyddio</a:t>
            </a:r>
            <a:r>
              <a:rPr lang="en-GB" sz="1100" dirty="0"/>
              <a:t>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ddeunyddiau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cyson</a:t>
            </a:r>
            <a:r>
              <a:rPr lang="en-GB" sz="1100" dirty="0"/>
              <a:t> a </a:t>
            </a:r>
            <a:r>
              <a:rPr lang="en-GB" sz="1100" dirty="0" err="1"/>
              <a:t>theg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Ymwneud</a:t>
            </a:r>
            <a:r>
              <a:rPr lang="en-GB" sz="1100" dirty="0"/>
              <a:t> </a:t>
            </a:r>
            <a:r>
              <a:rPr lang="en-GB" sz="1100" dirty="0" err="1"/>
              <a:t>â’r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gyfer</a:t>
            </a:r>
            <a:r>
              <a:rPr lang="en-GB" sz="1100" dirty="0"/>
              <a:t> </a:t>
            </a:r>
            <a:r>
              <a:rPr lang="en-GB" sz="1100" dirty="0" err="1"/>
              <a:t>cyfranogiad</a:t>
            </a:r>
            <a:r>
              <a:rPr lang="en-GB" sz="1100" dirty="0"/>
              <a:t> </a:t>
            </a:r>
            <a:r>
              <a:rPr lang="en-GB" sz="1100" dirty="0" err="1"/>
              <a:t>cyfartal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Gwnewch</a:t>
            </a:r>
            <a:r>
              <a:rPr lang="en-GB" sz="1100" dirty="0"/>
              <a:t> </a:t>
            </a:r>
            <a:r>
              <a:rPr lang="en-GB" sz="1100" dirty="0" err="1"/>
              <a:t>i’r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fod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hwyl</a:t>
            </a:r>
          </a:p>
          <a:p>
            <a:pPr algn="l"/>
            <a:r>
              <a:rPr lang="en-GB" sz="1100" dirty="0"/>
              <a:t>• Creu system </a:t>
            </a:r>
            <a:r>
              <a:rPr lang="en-GB" sz="1100" dirty="0" err="1"/>
              <a:t>bydis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cefnogaeth</a:t>
            </a:r>
            <a:r>
              <a:rPr lang="en-GB" sz="1100" dirty="0"/>
              <a:t> </a:t>
            </a:r>
            <a:r>
              <a:rPr lang="en-GB" sz="1100" dirty="0" err="1"/>
              <a:t>emosiynol</a:t>
            </a:r>
            <a:r>
              <a:rPr lang="en-GB" sz="1100" dirty="0"/>
              <a:t> a </a:t>
            </a:r>
            <a:r>
              <a:rPr lang="en-GB" sz="1100" dirty="0" err="1"/>
              <a:t>chymdeithasol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Darparu</a:t>
            </a:r>
            <a:r>
              <a:rPr lang="en-GB" sz="1100" dirty="0"/>
              <a:t> </a:t>
            </a:r>
            <a:r>
              <a:rPr lang="en-GB" sz="1100" dirty="0" err="1"/>
              <a:t>gweithgareddau</a:t>
            </a:r>
            <a:r>
              <a:rPr lang="en-GB" sz="1100" dirty="0"/>
              <a:t> </a:t>
            </a:r>
            <a:r>
              <a:rPr lang="en-GB" sz="1100" dirty="0" err="1"/>
              <a:t>creadigol</a:t>
            </a:r>
            <a:endParaRPr lang="en-GB" sz="11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A22D7F-890D-4FB1-ADFE-F00A696F603A}"/>
              </a:ext>
            </a:extLst>
          </p:cNvPr>
          <p:cNvSpPr txBox="1"/>
          <p:nvPr/>
        </p:nvSpPr>
        <p:spPr>
          <a:xfrm>
            <a:off x="8901810" y="1151100"/>
            <a:ext cx="3208529" cy="533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• </a:t>
            </a:r>
            <a:r>
              <a:rPr lang="en-GB" sz="1100" dirty="0" err="1"/>
              <a:t>Darparu</a:t>
            </a:r>
            <a:r>
              <a:rPr lang="en-GB" sz="1100" dirty="0"/>
              <a:t> </a:t>
            </a:r>
            <a:r>
              <a:rPr lang="en-GB" sz="1100" dirty="0" err="1"/>
              <a:t>cymorth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Darparu</a:t>
            </a:r>
            <a:r>
              <a:rPr lang="en-GB" sz="1100" dirty="0"/>
              <a:t> </a:t>
            </a:r>
            <a:r>
              <a:rPr lang="en-GB" sz="1100" dirty="0" err="1"/>
              <a:t>cyfarwyddiadau</a:t>
            </a:r>
            <a:r>
              <a:rPr lang="en-GB" sz="1100" dirty="0"/>
              <a:t> </a:t>
            </a:r>
            <a:r>
              <a:rPr lang="en-GB" sz="1100" dirty="0" err="1"/>
              <a:t>eglur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Defnyddio</a:t>
            </a:r>
            <a:r>
              <a:rPr lang="en-GB" sz="1100" dirty="0"/>
              <a:t> </a:t>
            </a:r>
            <a:r>
              <a:rPr lang="en-GB" sz="1100" dirty="0" err="1"/>
              <a:t>ymagweddau</a:t>
            </a:r>
            <a:r>
              <a:rPr lang="en-GB" sz="1100" dirty="0"/>
              <a:t> </a:t>
            </a:r>
            <a:r>
              <a:rPr lang="en-GB" sz="1100" dirty="0" err="1"/>
              <a:t>rhyngweithiol</a:t>
            </a:r>
            <a:r>
              <a:rPr lang="en-GB" sz="1100" dirty="0"/>
              <a:t> at </a:t>
            </a:r>
            <a:r>
              <a:rPr lang="en-GB" sz="1100" dirty="0" err="1"/>
              <a:t>ddysgu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Anelu</a:t>
            </a:r>
            <a:r>
              <a:rPr lang="en-GB" sz="1100" dirty="0"/>
              <a:t> at </a:t>
            </a:r>
            <a:r>
              <a:rPr lang="en-GB" sz="1100" dirty="0" err="1"/>
              <a:t>oresgyn</a:t>
            </a:r>
            <a:r>
              <a:rPr lang="en-GB" sz="1100" dirty="0"/>
              <a:t> </a:t>
            </a:r>
            <a:r>
              <a:rPr lang="en-GB" sz="1100" dirty="0" err="1"/>
              <a:t>rhwystrau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ymgysylltu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a </a:t>
            </a:r>
            <a:r>
              <a:rPr lang="en-GB" sz="1100" dirty="0" err="1"/>
              <a:t>chefnogi</a:t>
            </a:r>
            <a:r>
              <a:rPr lang="en-GB" sz="1100" dirty="0"/>
              <a:t> </a:t>
            </a:r>
            <a:r>
              <a:rPr lang="en-GB" sz="1100" dirty="0" err="1"/>
              <a:t>datblygiad</a:t>
            </a:r>
            <a:r>
              <a:rPr lang="en-GB" sz="1100" dirty="0"/>
              <a:t> </a:t>
            </a:r>
            <a:r>
              <a:rPr lang="en-GB" sz="1100" dirty="0" err="1"/>
              <a:t>iaith</a:t>
            </a:r>
            <a:r>
              <a:rPr lang="en-GB" sz="1100" dirty="0"/>
              <a:t> </a:t>
            </a:r>
            <a:r>
              <a:rPr lang="en-GB" sz="1100" dirty="0" err="1"/>
              <a:t>dwyieithog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Gweithio</a:t>
            </a:r>
            <a:r>
              <a:rPr lang="en-GB" sz="1100" dirty="0"/>
              <a:t> </a:t>
            </a:r>
            <a:r>
              <a:rPr lang="en-GB" sz="1100" dirty="0" err="1"/>
              <a:t>fel</a:t>
            </a:r>
            <a:r>
              <a:rPr lang="en-GB" sz="1100" dirty="0"/>
              <a:t> </a:t>
            </a:r>
            <a:r>
              <a:rPr lang="en-GB" sz="1100" dirty="0" err="1"/>
              <a:t>tîm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roi’r</a:t>
            </a:r>
            <a:r>
              <a:rPr lang="en-GB" sz="1100" dirty="0"/>
              <a:t>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brofiadau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blant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gwella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a </a:t>
            </a:r>
            <a:r>
              <a:rPr lang="en-GB" sz="1100" dirty="0" err="1"/>
              <a:t>llesiant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</a:t>
            </a:r>
            <a:r>
              <a:rPr lang="en-GB" sz="1100" dirty="0" err="1"/>
              <a:t>meddwl</a:t>
            </a:r>
            <a:r>
              <a:rPr lang="en-GB" sz="1100" dirty="0"/>
              <a:t>, </a:t>
            </a:r>
            <a:r>
              <a:rPr lang="en-GB" sz="1100" dirty="0" err="1"/>
              <a:t>holi</a:t>
            </a:r>
            <a:r>
              <a:rPr lang="en-GB" sz="1100" dirty="0"/>
              <a:t> a </a:t>
            </a:r>
            <a:r>
              <a:rPr lang="en-GB" sz="1100" dirty="0" err="1"/>
              <a:t>siarad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Caiff</a:t>
            </a:r>
            <a:r>
              <a:rPr lang="en-GB" sz="1100" dirty="0"/>
              <a:t> </a:t>
            </a:r>
            <a:r>
              <a:rPr lang="en-GB" sz="1100" dirty="0" err="1"/>
              <a:t>trafodaeth</a:t>
            </a:r>
            <a:r>
              <a:rPr lang="en-GB" sz="1100" dirty="0"/>
              <a:t> </a:t>
            </a:r>
            <a:r>
              <a:rPr lang="en-GB" sz="1100" dirty="0" err="1"/>
              <a:t>grŵp</a:t>
            </a:r>
            <a:r>
              <a:rPr lang="en-GB" sz="1100" dirty="0"/>
              <a:t>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hannog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Defnyddio’r</a:t>
            </a:r>
            <a:r>
              <a:rPr lang="en-GB" sz="1100" dirty="0"/>
              <a:t> </a:t>
            </a:r>
            <a:r>
              <a:rPr lang="en-GB" sz="1100" dirty="0" err="1"/>
              <a:t>eirfa</a:t>
            </a:r>
            <a:r>
              <a:rPr lang="en-GB" sz="1100" dirty="0"/>
              <a:t> </a:t>
            </a:r>
            <a:r>
              <a:rPr lang="en-GB" sz="1100" dirty="0" err="1"/>
              <a:t>briodol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gyfer</a:t>
            </a:r>
            <a:r>
              <a:rPr lang="en-GB" sz="1100" dirty="0"/>
              <a:t> </a:t>
            </a:r>
            <a:r>
              <a:rPr lang="en-GB" sz="1100" dirty="0" err="1"/>
              <a:t>egluro’r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Gwerthuso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Mae’r</a:t>
            </a:r>
            <a:r>
              <a:rPr lang="en-GB" sz="1100" dirty="0"/>
              <a:t>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sensitif</a:t>
            </a:r>
            <a:r>
              <a:rPr lang="en-GB" sz="1100" dirty="0"/>
              <a:t> ac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adfyfyriol</a:t>
            </a:r>
            <a:r>
              <a:rPr lang="en-GB" sz="1100" dirty="0"/>
              <a:t> </a:t>
            </a:r>
            <a:r>
              <a:rPr lang="en-GB" sz="1100" dirty="0" err="1"/>
              <a:t>fel</a:t>
            </a:r>
            <a:r>
              <a:rPr lang="en-GB" sz="1100" dirty="0"/>
              <a:t> bod y </a:t>
            </a:r>
            <a:r>
              <a:rPr lang="en-GB" sz="1100" dirty="0" err="1"/>
              <a:t>dysgwyr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teimlo’n</a:t>
            </a:r>
            <a:r>
              <a:rPr lang="en-GB" sz="1100" dirty="0"/>
              <a:t> </a:t>
            </a:r>
            <a:r>
              <a:rPr lang="en-GB" sz="1100" dirty="0" err="1"/>
              <a:t>saff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wneud</a:t>
            </a:r>
            <a:r>
              <a:rPr lang="en-GB" sz="1100" dirty="0"/>
              <a:t> </a:t>
            </a:r>
            <a:r>
              <a:rPr lang="en-GB" sz="1100" dirty="0" err="1"/>
              <a:t>camsyniadau</a:t>
            </a:r>
            <a:r>
              <a:rPr lang="en-GB" sz="1100" dirty="0"/>
              <a:t> </a:t>
            </a:r>
            <a:r>
              <a:rPr lang="en-GB" sz="1100" dirty="0" err="1"/>
              <a:t>Bodloni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pob</a:t>
            </a:r>
            <a:r>
              <a:rPr lang="en-GB" sz="1100" dirty="0"/>
              <a:t> </a:t>
            </a:r>
            <a:r>
              <a:rPr lang="en-GB" sz="1100" dirty="0" err="1"/>
              <a:t>dysgwr</a:t>
            </a:r>
            <a:r>
              <a:rPr lang="en-GB" sz="1100" dirty="0"/>
              <a:t> </a:t>
            </a:r>
            <a:r>
              <a:rPr lang="en-GB" sz="1100" dirty="0" err="1"/>
              <a:t>sydd</a:t>
            </a:r>
            <a:r>
              <a:rPr lang="en-GB" sz="1100" dirty="0"/>
              <a:t> ag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ychwanegol</a:t>
            </a:r>
            <a:r>
              <a:rPr lang="en-GB" sz="1100" dirty="0"/>
              <a:t> (ADY)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Gwrando</a:t>
            </a:r>
            <a:r>
              <a:rPr lang="en-GB" sz="1100" dirty="0"/>
              <a:t> </a:t>
            </a:r>
            <a:r>
              <a:rPr lang="en-GB" sz="1100" dirty="0" err="1"/>
              <a:t>gweithredol</a:t>
            </a:r>
            <a:r>
              <a:rPr lang="en-GB" sz="1100" dirty="0"/>
              <a:t> / </a:t>
            </a:r>
            <a:r>
              <a:rPr lang="en-GB" sz="1100" dirty="0" err="1"/>
              <a:t>holi</a:t>
            </a:r>
            <a:r>
              <a:rPr lang="en-GB" sz="1100" dirty="0"/>
              <a:t> </a:t>
            </a:r>
            <a:r>
              <a:rPr lang="en-GB" sz="1100" dirty="0" err="1"/>
              <a:t>cwestiynau</a:t>
            </a:r>
            <a:r>
              <a:rPr lang="en-GB" sz="1100" dirty="0"/>
              <a:t> </a:t>
            </a:r>
            <a:r>
              <a:rPr lang="en-GB" sz="1100" dirty="0" err="1"/>
              <a:t>priodol</a:t>
            </a:r>
            <a:r>
              <a:rPr lang="en-GB" sz="1100" dirty="0"/>
              <a:t> / </a:t>
            </a:r>
            <a:r>
              <a:rPr lang="en-GB" sz="1100" dirty="0" err="1"/>
              <a:t>crynhoi</a:t>
            </a:r>
            <a:r>
              <a:rPr lang="en-GB" sz="1100" dirty="0"/>
              <a:t> ac </a:t>
            </a:r>
            <a:r>
              <a:rPr lang="en-GB" sz="1100" dirty="0" err="1"/>
              <a:t>esbonio</a:t>
            </a:r>
            <a:r>
              <a:rPr lang="en-GB" sz="1100" dirty="0"/>
              <a:t> </a:t>
            </a:r>
            <a:r>
              <a:rPr lang="en-GB" sz="1100" dirty="0" err="1"/>
              <a:t>dealltwriaeth</a:t>
            </a:r>
            <a:endParaRPr lang="en-GB" sz="1100" dirty="0"/>
          </a:p>
          <a:p>
            <a:pPr algn="l"/>
            <a:r>
              <a:rPr lang="en-GB" sz="1100" dirty="0"/>
              <a:t>• Estyn a </a:t>
            </a:r>
            <a:r>
              <a:rPr lang="en-GB" sz="1100" dirty="0" err="1"/>
              <a:t>herio’r</a:t>
            </a:r>
            <a:r>
              <a:rPr lang="en-GB" sz="1100" dirty="0"/>
              <a:t> </a:t>
            </a:r>
            <a:r>
              <a:rPr lang="en-GB" sz="1100" dirty="0" err="1"/>
              <a:t>dysgwyr</a:t>
            </a:r>
            <a:r>
              <a:rPr lang="en-GB" sz="1100" dirty="0"/>
              <a:t> </a:t>
            </a:r>
            <a:r>
              <a:rPr lang="en-GB" sz="1100" dirty="0" err="1"/>
              <a:t>mwyaf</a:t>
            </a:r>
            <a:r>
              <a:rPr lang="en-GB" sz="1100" dirty="0"/>
              <a:t> </a:t>
            </a:r>
            <a:r>
              <a:rPr lang="en-GB" sz="1100" dirty="0" err="1"/>
              <a:t>abl</a:t>
            </a:r>
            <a:r>
              <a:rPr lang="en-GB" sz="1100" dirty="0"/>
              <a:t> </a:t>
            </a:r>
            <a:r>
              <a:rPr lang="en-GB" sz="1100" dirty="0" err="1"/>
              <a:t>ym</a:t>
            </a:r>
            <a:r>
              <a:rPr lang="en-GB" sz="1100" dirty="0"/>
              <a:t> </a:t>
            </a:r>
            <a:r>
              <a:rPr lang="en-GB" sz="1100" dirty="0" err="1"/>
              <a:t>mhob</a:t>
            </a:r>
            <a:r>
              <a:rPr lang="en-GB" sz="1100" dirty="0"/>
              <a:t> </a:t>
            </a:r>
            <a:r>
              <a:rPr lang="en-GB" sz="1100" dirty="0" err="1"/>
              <a:t>sefyllfa</a:t>
            </a:r>
            <a:r>
              <a:rPr lang="en-GB" sz="1100" dirty="0"/>
              <a:t>/</a:t>
            </a:r>
            <a:r>
              <a:rPr lang="en-GB" sz="1100" dirty="0" err="1"/>
              <a:t>ysgol</a:t>
            </a:r>
            <a:r>
              <a:rPr lang="en-GB" sz="1100" dirty="0"/>
              <a:t> </a:t>
            </a:r>
            <a:r>
              <a:rPr lang="en-GB" sz="1100" dirty="0" err="1"/>
              <a:t>Gwella’r</a:t>
            </a:r>
            <a:r>
              <a:rPr lang="en-GB" sz="1100" dirty="0"/>
              <a:t> </a:t>
            </a:r>
            <a:r>
              <a:rPr lang="en-GB" sz="1100" dirty="0" err="1"/>
              <a:t>canlyniadau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bawb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Sicrhau</a:t>
            </a:r>
            <a:r>
              <a:rPr lang="en-GB" sz="1100" dirty="0"/>
              <a:t> </a:t>
            </a:r>
            <a:r>
              <a:rPr lang="en-GB" sz="1100" dirty="0" err="1"/>
              <a:t>arferion</a:t>
            </a:r>
            <a:r>
              <a:rPr lang="en-GB" sz="1100" dirty="0"/>
              <a:t> </a:t>
            </a:r>
            <a:r>
              <a:rPr lang="en-GB" sz="1100" dirty="0" err="1"/>
              <a:t>diogelu</a:t>
            </a:r>
            <a:r>
              <a:rPr lang="en-GB" sz="1100" dirty="0"/>
              <a:t> </a:t>
            </a:r>
            <a:r>
              <a:rPr lang="en-GB" sz="1100" dirty="0" err="1"/>
              <a:t>effeithiol</a:t>
            </a:r>
            <a:r>
              <a:rPr lang="en-GB" sz="1100" dirty="0"/>
              <a:t> ac </a:t>
            </a:r>
            <a:r>
              <a:rPr lang="en-GB" sz="1100" dirty="0" err="1"/>
              <a:t>amddiffyniad</a:t>
            </a:r>
            <a:r>
              <a:rPr lang="en-GB" sz="1100" dirty="0"/>
              <a:t> </a:t>
            </a:r>
            <a:r>
              <a:rPr lang="en-GB" sz="1100" dirty="0" err="1"/>
              <a:t>diogelwch</a:t>
            </a:r>
            <a:r>
              <a:rPr lang="en-GB" sz="1100" dirty="0"/>
              <a:t> </a:t>
            </a:r>
            <a:r>
              <a:rPr lang="en-GB" sz="1100" dirty="0" err="1"/>
              <a:t>ar-lein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llesiant</a:t>
            </a:r>
            <a:r>
              <a:rPr lang="en-GB" sz="1100" dirty="0"/>
              <a:t> </a:t>
            </a:r>
            <a:r>
              <a:rPr lang="en-GB" sz="1100" dirty="0" err="1"/>
              <a:t>gwell</a:t>
            </a:r>
            <a:r>
              <a:rPr lang="en-GB" sz="1100" dirty="0"/>
              <a:t> </a:t>
            </a:r>
            <a:r>
              <a:rPr lang="en-GB" sz="1100" dirty="0" err="1"/>
              <a:t>drwy</a:t>
            </a:r>
            <a:r>
              <a:rPr lang="en-GB" sz="1100" dirty="0"/>
              <a:t> </a:t>
            </a:r>
            <a:r>
              <a:rPr lang="en-GB" sz="1100" dirty="0" err="1"/>
              <a:t>ddatblygu</a:t>
            </a:r>
            <a:r>
              <a:rPr lang="en-GB" sz="1100" dirty="0"/>
              <a:t> </a:t>
            </a:r>
            <a:r>
              <a:rPr lang="en-GB" sz="1100" dirty="0" err="1"/>
              <a:t>tîm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ymwybodol</a:t>
            </a:r>
            <a:r>
              <a:rPr lang="en-GB" sz="1100" dirty="0"/>
              <a:t> o </a:t>
            </a:r>
            <a:r>
              <a:rPr lang="en-GB" sz="1100" dirty="0" err="1"/>
              <a:t>brofiadau</a:t>
            </a:r>
            <a:r>
              <a:rPr lang="en-GB" sz="1100" dirty="0"/>
              <a:t> </a:t>
            </a:r>
            <a:r>
              <a:rPr lang="en-GB" sz="1100" dirty="0" err="1"/>
              <a:t>niweidiol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plentyndod</a:t>
            </a:r>
            <a:r>
              <a:rPr lang="en-GB" sz="1100" dirty="0"/>
              <a:t> (ACEs)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</a:t>
            </a:r>
            <a:r>
              <a:rPr lang="en-GB" sz="1100" dirty="0" err="1"/>
              <a:t>ymddygiad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endParaRPr lang="en-GB" sz="1100" dirty="0"/>
          </a:p>
          <a:p>
            <a:pPr algn="l"/>
            <a:endParaRPr lang="en-GB" sz="1100" dirty="0"/>
          </a:p>
          <a:p>
            <a:pPr algn="l"/>
            <a:r>
              <a:rPr lang="en-GB" sz="1100" dirty="0" err="1"/>
              <a:t>Nid</a:t>
            </a:r>
            <a:r>
              <a:rPr lang="en-GB" sz="1100" dirty="0"/>
              <a:t> </a:t>
            </a:r>
            <a:r>
              <a:rPr lang="en-GB" sz="1100" dirty="0" err="1"/>
              <a:t>yw’r</a:t>
            </a:r>
            <a:r>
              <a:rPr lang="en-GB" sz="1100" dirty="0"/>
              <a:t> </a:t>
            </a:r>
            <a:r>
              <a:rPr lang="en-GB" sz="1100" dirty="0" err="1"/>
              <a:t>rhestr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gynhwysfawr</a:t>
            </a:r>
            <a:r>
              <a:rPr lang="en-GB" sz="1100" dirty="0"/>
              <a:t>.</a:t>
            </a:r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farciau</a:t>
            </a:r>
            <a:r>
              <a:rPr lang="en-GB" sz="1100" dirty="0"/>
              <a:t> am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perthnasol</a:t>
            </a:r>
            <a:r>
              <a:rPr lang="en-GB" sz="1100" dirty="0"/>
              <a:t> </a:t>
            </a:r>
            <a:r>
              <a:rPr lang="en-GB" sz="1100" dirty="0" err="1"/>
              <a:t>arall</a:t>
            </a:r>
            <a:r>
              <a:rPr lang="en-GB" sz="11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1FB067-B64F-450B-B1C6-3B9415E9FF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575" y="1064714"/>
            <a:ext cx="4943161" cy="247916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741828F-7CAE-4A97-A6F2-C8EFB1BA4940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Disgrifiwch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Rhoi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prif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 neu </a:t>
            </a:r>
            <a:r>
              <a:rPr lang="en-GB" sz="1400" dirty="0" err="1">
                <a:solidFill>
                  <a:srgbClr val="0070C0"/>
                </a:solidFill>
              </a:rPr>
              <a:t>ddisgrifiad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cryno</a:t>
            </a:r>
            <a:endParaRPr lang="en-GB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3156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A1B719CE-2BB9-2E42-94C7-F5FE34677A52}"/>
                  </a:ext>
                </a:extLst>
              </p14:cNvPr>
              <p14:cNvContentPartPr/>
              <p14:nvPr/>
            </p14:nvContentPartPr>
            <p14:xfrm>
              <a:off x="7257007" y="2890038"/>
              <a:ext cx="360" cy="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A1B719CE-2BB9-2E42-94C7-F5FE34677A5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48367" y="2881398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6" name="Picture 15">
            <a:extLst>
              <a:ext uri="{FF2B5EF4-FFF2-40B4-BE49-F238E27FC236}">
                <a16:creationId xmlns:a16="http://schemas.microsoft.com/office/drawing/2014/main" id="{8C2DD8F6-D4F0-5246-A0A2-00448CAED7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028" y="1107470"/>
            <a:ext cx="4656911" cy="37305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6C1CF8-8649-0E44-A863-020DA8D032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24" y="4844314"/>
            <a:ext cx="4663838" cy="18273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D78E4F-8A80-4EC7-AF29-7DBFE02CBD41}"/>
              </a:ext>
            </a:extLst>
          </p:cNvPr>
          <p:cNvSpPr txBox="1"/>
          <p:nvPr/>
        </p:nvSpPr>
        <p:spPr>
          <a:xfrm>
            <a:off x="8232423" y="1305341"/>
            <a:ext cx="3171301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endParaRPr lang="en-US" i="1" dirty="0">
              <a:solidFill>
                <a:srgbClr val="0070C0"/>
              </a:solidFill>
              <a:cs typeface="Arial"/>
            </a:endParaRP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disgrifiad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da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strategaethau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ysgogi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ac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ennyn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diddordeb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plant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dysgu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drwy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ddull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cadarnhaol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Mae'r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cysylltu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â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phrofiadau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ymarferol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hefyd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am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ddamcaniaethau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defnydd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wobrau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annog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cymhelliant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gyflawni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nodau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</a:t>
            </a:r>
          </a:p>
          <a:p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6 marc 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71637153-8CC9-4D4B-B509-5DE4EBCC255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2575" y="207963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9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AF2BCF1-EC87-4A44-9966-98A3FF9EDABE}"/>
              </a:ext>
            </a:extLst>
          </p:cNvPr>
          <p:cNvSpPr/>
          <p:nvPr/>
        </p:nvSpPr>
        <p:spPr>
          <a:xfrm>
            <a:off x="7872248" y="1114437"/>
            <a:ext cx="3698202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335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3183FBA-D6F8-6143-9688-295C65FD8380}"/>
                  </a:ext>
                </a:extLst>
              </p14:cNvPr>
              <p14:cNvContentPartPr/>
              <p14:nvPr/>
            </p14:nvContentPartPr>
            <p14:xfrm>
              <a:off x="1226287" y="1426638"/>
              <a:ext cx="360" cy="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3183FBA-D6F8-6143-9688-295C65FD838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217287" y="1417638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itle 2">
            <a:extLst>
              <a:ext uri="{FF2B5EF4-FFF2-40B4-BE49-F238E27FC236}">
                <a16:creationId xmlns:a16="http://schemas.microsoft.com/office/drawing/2014/main" id="{B7A16A29-0EF5-4DA0-97FB-157EB4D90612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10 (a)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795298-02B3-4DFF-A256-E2E1A528917A}"/>
              </a:ext>
            </a:extLst>
          </p:cNvPr>
          <p:cNvSpPr txBox="1"/>
          <p:nvPr/>
        </p:nvSpPr>
        <p:spPr>
          <a:xfrm>
            <a:off x="7091578" y="1067520"/>
            <a:ext cx="441725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Papur</a:t>
            </a:r>
            <a:r>
              <a:rPr lang="en-GB" sz="1200" dirty="0"/>
              <a:t> /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cardbord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blychau</a:t>
            </a:r>
            <a:r>
              <a:rPr lang="en-GB" sz="1200" dirty="0"/>
              <a:t> </a:t>
            </a:r>
            <a:r>
              <a:rPr lang="en-GB" sz="1200" dirty="0" err="1"/>
              <a:t>wyau</a:t>
            </a:r>
            <a:r>
              <a:rPr lang="en-GB" sz="1200" dirty="0"/>
              <a:t> / </a:t>
            </a:r>
            <a:r>
              <a:rPr lang="en-GB" sz="1200" dirty="0" err="1"/>
              <a:t>llyfr</a:t>
            </a:r>
            <a:r>
              <a:rPr lang="en-GB" sz="1200" dirty="0"/>
              <a:t> </a:t>
            </a:r>
            <a:r>
              <a:rPr lang="en-GB" sz="1200" dirty="0" err="1"/>
              <a:t>nodiadau</a:t>
            </a:r>
            <a:r>
              <a:rPr lang="en-GB" sz="1200" dirty="0"/>
              <a:t> / </a:t>
            </a:r>
            <a:r>
              <a:rPr lang="en-GB" sz="1200" dirty="0" err="1"/>
              <a:t>tiwbiau</a:t>
            </a:r>
            <a:r>
              <a:rPr lang="en-GB" sz="1200" dirty="0"/>
              <a:t> </a:t>
            </a:r>
            <a:r>
              <a:rPr lang="en-GB" sz="1200" dirty="0" err="1"/>
              <a:t>cardbord</a:t>
            </a:r>
            <a:r>
              <a:rPr lang="en-GB" sz="1200" dirty="0"/>
              <a:t> </a:t>
            </a:r>
            <a:r>
              <a:rPr lang="en-GB" sz="1200" dirty="0" err="1"/>
              <a:t>cadarn</a:t>
            </a:r>
            <a:r>
              <a:rPr lang="en-GB" sz="1200" dirty="0"/>
              <a:t> / </a:t>
            </a:r>
            <a:r>
              <a:rPr lang="en-GB" sz="1200" dirty="0" err="1"/>
              <a:t>papur</a:t>
            </a:r>
            <a:r>
              <a:rPr lang="en-GB" sz="1200" dirty="0"/>
              <a:t> </a:t>
            </a:r>
            <a:r>
              <a:rPr lang="en-GB" sz="1200" dirty="0" err="1"/>
              <a:t>gwrthsaim</a:t>
            </a:r>
            <a:r>
              <a:rPr lang="en-GB" sz="1200" dirty="0"/>
              <a:t> / </a:t>
            </a:r>
            <a:r>
              <a:rPr lang="en-GB" sz="1200" dirty="0" err="1"/>
              <a:t>papur</a:t>
            </a:r>
            <a:r>
              <a:rPr lang="en-GB" sz="1200" dirty="0"/>
              <a:t> </a:t>
            </a:r>
            <a:r>
              <a:rPr lang="en-GB" sz="1200" dirty="0" err="1"/>
              <a:t>sgleiniog</a:t>
            </a:r>
            <a:r>
              <a:rPr lang="en-GB" sz="1200" dirty="0"/>
              <a:t> / </a:t>
            </a:r>
            <a:r>
              <a:rPr lang="en-GB" sz="1200" dirty="0" err="1"/>
              <a:t>dalenni</a:t>
            </a:r>
            <a:r>
              <a:rPr lang="en-GB" sz="1200" dirty="0"/>
              <a:t> </a:t>
            </a:r>
            <a:r>
              <a:rPr lang="en-GB" sz="1200" dirty="0" err="1"/>
              <a:t>seloffan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pren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lletem</a:t>
            </a:r>
            <a:r>
              <a:rPr lang="en-GB" sz="1200" dirty="0"/>
              <a:t> </a:t>
            </a:r>
            <a:r>
              <a:rPr lang="en-GB" sz="1200" dirty="0" err="1"/>
              <a:t>drws</a:t>
            </a:r>
            <a:r>
              <a:rPr lang="en-GB" sz="1200" dirty="0"/>
              <a:t>, </a:t>
            </a:r>
            <a:r>
              <a:rPr lang="en-GB" sz="1200" dirty="0" err="1"/>
              <a:t>powlen</a:t>
            </a:r>
            <a:r>
              <a:rPr lang="en-GB" sz="1200" dirty="0"/>
              <a:t> </a:t>
            </a:r>
            <a:r>
              <a:rPr lang="en-GB" sz="1200" dirty="0" err="1"/>
              <a:t>fach</a:t>
            </a:r>
            <a:r>
              <a:rPr lang="en-GB" sz="1200" dirty="0"/>
              <a:t> / </a:t>
            </a:r>
            <a:r>
              <a:rPr lang="en-GB" sz="1200" dirty="0" err="1"/>
              <a:t>pegiau</a:t>
            </a:r>
            <a:r>
              <a:rPr lang="en-GB" sz="1200" dirty="0"/>
              <a:t> </a:t>
            </a:r>
            <a:r>
              <a:rPr lang="en-GB" sz="1200" dirty="0" err="1"/>
              <a:t>doli</a:t>
            </a:r>
            <a:r>
              <a:rPr lang="en-GB" sz="1200" dirty="0"/>
              <a:t> / </a:t>
            </a:r>
            <a:r>
              <a:rPr lang="en-GB" sz="1200" dirty="0" err="1"/>
              <a:t>cwpan</a:t>
            </a:r>
            <a:r>
              <a:rPr lang="en-GB" sz="1200" dirty="0"/>
              <a:t> </a:t>
            </a:r>
            <a:r>
              <a:rPr lang="en-GB" sz="1200" dirty="0" err="1"/>
              <a:t>wy</a:t>
            </a:r>
            <a:r>
              <a:rPr lang="en-GB" sz="1200" dirty="0"/>
              <a:t> / </a:t>
            </a:r>
            <a:r>
              <a:rPr lang="en-GB" sz="1200" dirty="0" err="1"/>
              <a:t>wy</a:t>
            </a:r>
            <a:r>
              <a:rPr lang="en-GB" sz="1200" dirty="0"/>
              <a:t> </a:t>
            </a:r>
            <a:r>
              <a:rPr lang="en-GB" sz="1200" dirty="0" err="1"/>
              <a:t>pren</a:t>
            </a:r>
            <a:r>
              <a:rPr lang="en-GB" sz="1200" dirty="0"/>
              <a:t> / </a:t>
            </a:r>
            <a:r>
              <a:rPr lang="en-GB" sz="1200" dirty="0" err="1"/>
              <a:t>llwyau</a:t>
            </a:r>
            <a:r>
              <a:rPr lang="en-GB" sz="1200" dirty="0"/>
              <a:t> / </a:t>
            </a:r>
            <a:r>
              <a:rPr lang="en-GB" sz="1200" dirty="0" err="1"/>
              <a:t>cylchoedd</a:t>
            </a:r>
            <a:r>
              <a:rPr lang="en-GB" sz="1200" dirty="0"/>
              <a:t> </a:t>
            </a:r>
            <a:r>
              <a:rPr lang="en-GB" sz="1200" dirty="0" err="1"/>
              <a:t>llenni</a:t>
            </a:r>
            <a:r>
              <a:rPr lang="en-GB" sz="1200" dirty="0"/>
              <a:t> / mat </a:t>
            </a:r>
            <a:r>
              <a:rPr lang="en-GB" sz="1200" dirty="0" err="1"/>
              <a:t>diod</a:t>
            </a:r>
            <a:r>
              <a:rPr lang="en-GB" sz="1200" dirty="0"/>
              <a:t> / </a:t>
            </a:r>
            <a:r>
              <a:rPr lang="en-GB" sz="1200" dirty="0" err="1"/>
              <a:t>breichled</a:t>
            </a:r>
            <a:r>
              <a:rPr lang="en-GB" sz="1200" dirty="0"/>
              <a:t> / bloc / </a:t>
            </a:r>
            <a:r>
              <a:rPr lang="en-GB" sz="1200" dirty="0" err="1"/>
              <a:t>cylchoedd</a:t>
            </a:r>
            <a:r>
              <a:rPr lang="en-GB" sz="1200" dirty="0"/>
              <a:t> </a:t>
            </a:r>
            <a:r>
              <a:rPr lang="en-GB" sz="1200" dirty="0" err="1"/>
              <a:t>napcyn</a:t>
            </a:r>
            <a:r>
              <a:rPr lang="en-GB" sz="1200" dirty="0"/>
              <a:t> / </a:t>
            </a:r>
            <a:r>
              <a:rPr lang="en-GB" sz="1200" dirty="0" err="1"/>
              <a:t>hoelbren</a:t>
            </a:r>
            <a:r>
              <a:rPr lang="en-GB" sz="1200" dirty="0"/>
              <a:t> / </a:t>
            </a:r>
            <a:r>
              <a:rPr lang="en-GB" sz="1200" dirty="0" err="1"/>
              <a:t>llestri</a:t>
            </a:r>
            <a:r>
              <a:rPr lang="en-GB" sz="1200" dirty="0"/>
              <a:t> </a:t>
            </a:r>
            <a:r>
              <a:rPr lang="en-GB" sz="1200" dirty="0" err="1"/>
              <a:t>halen</a:t>
            </a:r>
            <a:r>
              <a:rPr lang="en-GB" sz="1200" dirty="0"/>
              <a:t> a </a:t>
            </a:r>
            <a:r>
              <a:rPr lang="en-GB" sz="1200" dirty="0" err="1"/>
              <a:t>phupur</a:t>
            </a:r>
            <a:r>
              <a:rPr lang="en-GB" sz="1200" dirty="0"/>
              <a:t> </a:t>
            </a:r>
            <a:r>
              <a:rPr lang="en-GB" sz="1200" dirty="0" err="1"/>
              <a:t>gwag</a:t>
            </a:r>
            <a:r>
              <a:rPr lang="en-GB" sz="1200" dirty="0"/>
              <a:t> / </a:t>
            </a:r>
            <a:r>
              <a:rPr lang="en-GB" sz="1200" dirty="0" err="1"/>
              <a:t>llwy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lledr</a:t>
            </a:r>
            <a:r>
              <a:rPr lang="en-GB" sz="1200" dirty="0"/>
              <a:t>, </a:t>
            </a:r>
            <a:r>
              <a:rPr lang="en-GB" sz="1200" dirty="0" err="1"/>
              <a:t>tecstilau</a:t>
            </a:r>
            <a:r>
              <a:rPr lang="en-GB" sz="1200" dirty="0"/>
              <a:t>, </a:t>
            </a:r>
            <a:r>
              <a:rPr lang="en-GB" sz="1200" dirty="0" err="1"/>
              <a:t>rwber</a:t>
            </a:r>
            <a:r>
              <a:rPr lang="en-GB" sz="1200" dirty="0"/>
              <a:t> neu </a:t>
            </a:r>
            <a:r>
              <a:rPr lang="en-GB" sz="1200" dirty="0" err="1"/>
              <a:t>ffwr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tegan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wedi’i</a:t>
            </a:r>
            <a:r>
              <a:rPr lang="en-GB" sz="1200" dirty="0"/>
              <a:t> </a:t>
            </a:r>
            <a:r>
              <a:rPr lang="en-GB" sz="1200" dirty="0" err="1"/>
              <a:t>wau</a:t>
            </a:r>
            <a:r>
              <a:rPr lang="en-GB" sz="1200" dirty="0"/>
              <a:t> / bag </a:t>
            </a:r>
            <a:r>
              <a:rPr lang="en-GB" sz="1200" dirty="0" err="1"/>
              <a:t>ffa</a:t>
            </a:r>
            <a:r>
              <a:rPr lang="en-GB" sz="1200" dirty="0"/>
              <a:t> / darn o </a:t>
            </a:r>
            <a:r>
              <a:rPr lang="en-GB" sz="1200" dirty="0" err="1"/>
              <a:t>wlanen</a:t>
            </a:r>
            <a:r>
              <a:rPr lang="en-GB" sz="1200" dirty="0"/>
              <a:t> / </a:t>
            </a:r>
            <a:r>
              <a:rPr lang="en-GB" sz="1200" dirty="0" err="1"/>
              <a:t>pwff</a:t>
            </a:r>
            <a:r>
              <a:rPr lang="en-GB" sz="1200" dirty="0"/>
              <a:t> </a:t>
            </a:r>
            <a:r>
              <a:rPr lang="en-GB" sz="1200" dirty="0" err="1"/>
              <a:t>powdr</a:t>
            </a:r>
            <a:r>
              <a:rPr lang="en-GB" sz="1200" dirty="0"/>
              <a:t> </a:t>
            </a:r>
            <a:r>
              <a:rPr lang="en-GB" sz="1200" dirty="0" err="1"/>
              <a:t>melfed</a:t>
            </a:r>
            <a:r>
              <a:rPr lang="en-GB" sz="1200" dirty="0"/>
              <a:t> / </a:t>
            </a:r>
            <a:r>
              <a:rPr lang="en-GB" sz="1200" dirty="0" err="1"/>
              <a:t>bagiau</a:t>
            </a:r>
            <a:r>
              <a:rPr lang="en-GB" sz="1200" dirty="0"/>
              <a:t> o </a:t>
            </a:r>
            <a:r>
              <a:rPr lang="en-GB" sz="1200" dirty="0" err="1"/>
              <a:t>berlysiau</a:t>
            </a:r>
            <a:r>
              <a:rPr lang="en-GB" sz="1200" dirty="0"/>
              <a:t> / bag o </a:t>
            </a:r>
            <a:r>
              <a:rPr lang="en-GB" sz="1200" dirty="0" err="1"/>
              <a:t>lafant</a:t>
            </a:r>
            <a:r>
              <a:rPr lang="en-GB" sz="1200" dirty="0"/>
              <a:t> / </a:t>
            </a:r>
            <a:r>
              <a:rPr lang="en-GB" sz="1200" dirty="0" err="1"/>
              <a:t>cylch</a:t>
            </a:r>
            <a:r>
              <a:rPr lang="en-GB" sz="1200" dirty="0"/>
              <a:t> </a:t>
            </a:r>
            <a:r>
              <a:rPr lang="en-GB" sz="1200" dirty="0" err="1"/>
              <a:t>allweddi</a:t>
            </a:r>
            <a:r>
              <a:rPr lang="en-GB" sz="1200" dirty="0"/>
              <a:t> </a:t>
            </a:r>
            <a:r>
              <a:rPr lang="en-GB" sz="1200" dirty="0" err="1"/>
              <a:t>lledr</a:t>
            </a:r>
            <a:r>
              <a:rPr lang="en-GB" sz="1200" dirty="0"/>
              <a:t> / </a:t>
            </a:r>
            <a:r>
              <a:rPr lang="en-GB" sz="1200" dirty="0" err="1"/>
              <a:t>rhubanau</a:t>
            </a:r>
            <a:r>
              <a:rPr lang="en-GB" sz="1200" dirty="0"/>
              <a:t> </a:t>
            </a:r>
            <a:r>
              <a:rPr lang="en-GB" sz="1200" dirty="0" err="1"/>
              <a:t>lliw</a:t>
            </a:r>
            <a:r>
              <a:rPr lang="en-GB" sz="1200" dirty="0"/>
              <a:t> / </a:t>
            </a:r>
            <a:r>
              <a:rPr lang="en-GB" sz="1200" dirty="0" err="1"/>
              <a:t>pwrs</a:t>
            </a:r>
            <a:r>
              <a:rPr lang="en-GB" sz="1200" dirty="0"/>
              <a:t> </a:t>
            </a:r>
            <a:r>
              <a:rPr lang="en-GB" sz="1200" dirty="0" err="1"/>
              <a:t>lledr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rwber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pêl</a:t>
            </a:r>
            <a:r>
              <a:rPr lang="en-GB" sz="1200" dirty="0"/>
              <a:t> / </a:t>
            </a:r>
            <a:r>
              <a:rPr lang="en-GB" sz="1200" dirty="0" err="1"/>
              <a:t>plwg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â </a:t>
            </a:r>
            <a:r>
              <a:rPr lang="en-GB" sz="1200" dirty="0" err="1"/>
              <a:t>chadwyn</a:t>
            </a:r>
            <a:r>
              <a:rPr lang="en-GB" sz="1200" dirty="0"/>
              <a:t> fer / </a:t>
            </a:r>
            <a:r>
              <a:rPr lang="en-GB" sz="1200" dirty="0" err="1"/>
              <a:t>daliwr</a:t>
            </a:r>
            <a:r>
              <a:rPr lang="en-GB" sz="1200" dirty="0"/>
              <a:t> </a:t>
            </a:r>
            <a:r>
              <a:rPr lang="en-GB" sz="1200" dirty="0" err="1"/>
              <a:t>sebon</a:t>
            </a:r>
            <a:r>
              <a:rPr lang="en-GB" sz="1200" dirty="0"/>
              <a:t> / </a:t>
            </a:r>
            <a:r>
              <a:rPr lang="en-GB" sz="1200" dirty="0" err="1"/>
              <a:t>lletem</a:t>
            </a:r>
            <a:r>
              <a:rPr lang="en-GB" sz="1200" dirty="0"/>
              <a:t> </a:t>
            </a:r>
            <a:r>
              <a:rPr lang="en-GB" sz="1200" dirty="0" err="1"/>
              <a:t>drws</a:t>
            </a:r>
            <a:r>
              <a:rPr lang="en-GB" sz="1200" dirty="0"/>
              <a:t> / mat </a:t>
            </a:r>
            <a:r>
              <a:rPr lang="en-GB" sz="1200" dirty="0" err="1"/>
              <a:t>diod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metel</a:t>
            </a:r>
            <a:r>
              <a:rPr lang="en-GB" sz="1200" dirty="0"/>
              <a:t> </a:t>
            </a:r>
            <a:r>
              <a:rPr lang="en-GB" sz="1200" dirty="0" err="1"/>
              <a:t>teclyn</a:t>
            </a:r>
            <a:r>
              <a:rPr lang="en-GB" sz="1200" dirty="0"/>
              <a:t> </a:t>
            </a:r>
            <a:r>
              <a:rPr lang="en-GB" sz="1200" dirty="0" err="1"/>
              <a:t>diferu</a:t>
            </a:r>
            <a:r>
              <a:rPr lang="en-GB" sz="1200" dirty="0"/>
              <a:t> </a:t>
            </a:r>
            <a:r>
              <a:rPr lang="en-GB" sz="1200" dirty="0" err="1"/>
              <a:t>mêl</a:t>
            </a:r>
            <a:r>
              <a:rPr lang="en-GB" sz="1200" dirty="0"/>
              <a:t> / </a:t>
            </a:r>
            <a:r>
              <a:rPr lang="en-GB" sz="1200" dirty="0" err="1"/>
              <a:t>cwpan</a:t>
            </a:r>
            <a:r>
              <a:rPr lang="en-GB" sz="1200" dirty="0"/>
              <a:t> </a:t>
            </a:r>
            <a:r>
              <a:rPr lang="en-GB" sz="1200" dirty="0" err="1"/>
              <a:t>wy</a:t>
            </a:r>
            <a:r>
              <a:rPr lang="en-GB" sz="1200" dirty="0"/>
              <a:t> / </a:t>
            </a:r>
            <a:r>
              <a:rPr lang="en-GB" sz="1200" dirty="0" err="1"/>
              <a:t>cylch</a:t>
            </a:r>
            <a:r>
              <a:rPr lang="en-GB" sz="1200" dirty="0"/>
              <a:t> </a:t>
            </a:r>
            <a:r>
              <a:rPr lang="en-GB" sz="1200" dirty="0" err="1"/>
              <a:t>llenni</a:t>
            </a:r>
            <a:r>
              <a:rPr lang="en-GB" sz="1200" dirty="0"/>
              <a:t> / </a:t>
            </a:r>
            <a:r>
              <a:rPr lang="en-GB" sz="1200" dirty="0" err="1"/>
              <a:t>potsiwr</a:t>
            </a:r>
            <a:r>
              <a:rPr lang="en-GB" sz="1200" dirty="0"/>
              <a:t> </a:t>
            </a:r>
            <a:r>
              <a:rPr lang="en-GB" sz="1200" dirty="0" err="1"/>
              <a:t>wyau</a:t>
            </a:r>
            <a:r>
              <a:rPr lang="en-GB" sz="1200" dirty="0"/>
              <a:t> / </a:t>
            </a:r>
            <a:r>
              <a:rPr lang="en-GB" sz="1200" dirty="0" err="1"/>
              <a:t>llwyau</a:t>
            </a:r>
            <a:r>
              <a:rPr lang="en-GB" sz="1200" dirty="0"/>
              <a:t> </a:t>
            </a:r>
            <a:r>
              <a:rPr lang="en-GB" sz="1200" dirty="0" err="1"/>
              <a:t>mesur</a:t>
            </a:r>
            <a:r>
              <a:rPr lang="en-GB" sz="1200" dirty="0"/>
              <a:t> / </a:t>
            </a:r>
            <a:r>
              <a:rPr lang="en-GB" sz="1200" dirty="0" err="1"/>
              <a:t>hidlen</a:t>
            </a:r>
            <a:r>
              <a:rPr lang="en-GB" sz="1200" dirty="0"/>
              <a:t> </a:t>
            </a:r>
            <a:r>
              <a:rPr lang="en-GB" sz="1200" dirty="0" err="1"/>
              <a:t>te</a:t>
            </a:r>
            <a:r>
              <a:rPr lang="en-GB" sz="1200" dirty="0"/>
              <a:t> / </a:t>
            </a:r>
            <a:r>
              <a:rPr lang="en-GB" sz="1200" dirty="0" err="1"/>
              <a:t>chwisg</a:t>
            </a:r>
            <a:r>
              <a:rPr lang="en-GB" sz="1200" dirty="0"/>
              <a:t> / compact </a:t>
            </a:r>
            <a:r>
              <a:rPr lang="en-GB" sz="1200" dirty="0" err="1"/>
              <a:t>powdr</a:t>
            </a:r>
            <a:r>
              <a:rPr lang="en-GB" sz="1200" dirty="0"/>
              <a:t> / </a:t>
            </a:r>
            <a:r>
              <a:rPr lang="en-GB" sz="1200" dirty="0" err="1"/>
              <a:t>clychau</a:t>
            </a:r>
            <a:r>
              <a:rPr lang="en-GB" sz="1200" dirty="0"/>
              <a:t> / </a:t>
            </a:r>
            <a:r>
              <a:rPr lang="en-GB" sz="1200" dirty="0" err="1"/>
              <a:t>gwasgwr</a:t>
            </a:r>
            <a:r>
              <a:rPr lang="en-GB" sz="1200" dirty="0"/>
              <a:t> </a:t>
            </a:r>
            <a:r>
              <a:rPr lang="en-GB" sz="1200" dirty="0" err="1"/>
              <a:t>lemonau</a:t>
            </a:r>
            <a:r>
              <a:rPr lang="en-GB" sz="1200" dirty="0"/>
              <a:t> / </a:t>
            </a:r>
            <a:r>
              <a:rPr lang="en-GB" sz="1200" dirty="0" err="1"/>
              <a:t>powlen</a:t>
            </a:r>
            <a:r>
              <a:rPr lang="en-GB" sz="1200" dirty="0"/>
              <a:t> </a:t>
            </a:r>
            <a:r>
              <a:rPr lang="en-GB" sz="1200" dirty="0" err="1"/>
              <a:t>fach</a:t>
            </a:r>
            <a:r>
              <a:rPr lang="en-GB" sz="1200" dirty="0"/>
              <a:t> / </a:t>
            </a:r>
            <a:r>
              <a:rPr lang="en-GB" sz="1200" dirty="0" err="1"/>
              <a:t>sosban</a:t>
            </a:r>
            <a:r>
              <a:rPr lang="en-GB" sz="1200" dirty="0"/>
              <a:t> </a:t>
            </a:r>
            <a:r>
              <a:rPr lang="en-GB" sz="1200" dirty="0" err="1"/>
              <a:t>fach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lemwn</a:t>
            </a:r>
            <a:r>
              <a:rPr lang="en-GB" sz="1200" dirty="0"/>
              <a:t> neu </a:t>
            </a:r>
            <a:r>
              <a:rPr lang="en-GB" sz="1200" dirty="0" err="1"/>
              <a:t>oren</a:t>
            </a:r>
            <a:r>
              <a:rPr lang="en-GB" sz="1200" dirty="0"/>
              <a:t> / </a:t>
            </a:r>
            <a:r>
              <a:rPr lang="en-GB" sz="1200" dirty="0" err="1"/>
              <a:t>plisgyn</a:t>
            </a:r>
            <a:r>
              <a:rPr lang="en-GB" sz="1200" dirty="0"/>
              <a:t> </a:t>
            </a:r>
            <a:r>
              <a:rPr lang="en-GB" sz="1200" dirty="0" err="1"/>
              <a:t>cneuen</a:t>
            </a:r>
            <a:r>
              <a:rPr lang="en-GB" sz="1200" dirty="0"/>
              <a:t> </a:t>
            </a:r>
            <a:r>
              <a:rPr lang="en-GB" sz="1200" dirty="0" err="1"/>
              <a:t>goco</a:t>
            </a:r>
            <a:r>
              <a:rPr lang="en-GB" sz="1200" dirty="0"/>
              <a:t> / </a:t>
            </a:r>
            <a:r>
              <a:rPr lang="en-GB" sz="1200" dirty="0" err="1"/>
              <a:t>rhaff</a:t>
            </a:r>
            <a:r>
              <a:rPr lang="en-GB" sz="1200" dirty="0"/>
              <a:t> </a:t>
            </a:r>
            <a:r>
              <a:rPr lang="en-GB" sz="1200" dirty="0" err="1"/>
              <a:t>borfa</a:t>
            </a:r>
            <a:r>
              <a:rPr lang="en-GB" sz="1200" dirty="0"/>
              <a:t> / </a:t>
            </a:r>
            <a:r>
              <a:rPr lang="en-GB" sz="1200" dirty="0" err="1"/>
              <a:t>croen</a:t>
            </a:r>
            <a:r>
              <a:rPr lang="en-GB" sz="1200" dirty="0"/>
              <a:t> </a:t>
            </a:r>
            <a:r>
              <a:rPr lang="en-GB" sz="1200" dirty="0" err="1"/>
              <a:t>dafad</a:t>
            </a:r>
            <a:r>
              <a:rPr lang="en-GB" sz="1200" dirty="0"/>
              <a:t> / </a:t>
            </a:r>
            <a:r>
              <a:rPr lang="en-GB" sz="1200" dirty="0" err="1"/>
              <a:t>carreg</a:t>
            </a:r>
            <a:r>
              <a:rPr lang="en-GB" sz="1200" dirty="0"/>
              <a:t> </a:t>
            </a:r>
            <a:r>
              <a:rPr lang="en-GB" sz="1200" dirty="0" err="1"/>
              <a:t>bwmis</a:t>
            </a:r>
            <a:r>
              <a:rPr lang="en-GB" sz="1200" dirty="0"/>
              <a:t> / </a:t>
            </a:r>
            <a:r>
              <a:rPr lang="en-GB" sz="1200" dirty="0" err="1"/>
              <a:t>lwffa</a:t>
            </a:r>
            <a:r>
              <a:rPr lang="en-GB" sz="1200" dirty="0"/>
              <a:t> / </a:t>
            </a:r>
            <a:r>
              <a:rPr lang="en-GB" sz="1200" dirty="0" err="1"/>
              <a:t>cregyn</a:t>
            </a:r>
            <a:r>
              <a:rPr lang="en-GB" sz="1200" dirty="0"/>
              <a:t> / </a:t>
            </a:r>
            <a:r>
              <a:rPr lang="en-GB" sz="1200" dirty="0" err="1"/>
              <a:t>moch</a:t>
            </a:r>
            <a:r>
              <a:rPr lang="en-GB" sz="1200" dirty="0"/>
              <a:t> y </a:t>
            </a:r>
            <a:r>
              <a:rPr lang="en-GB" sz="1200" dirty="0" err="1"/>
              <a:t>coed</a:t>
            </a:r>
            <a:r>
              <a:rPr lang="en-GB" sz="1200" dirty="0"/>
              <a:t> / </a:t>
            </a:r>
            <a:r>
              <a:rPr lang="en-GB" sz="1200" dirty="0" err="1"/>
              <a:t>broc</a:t>
            </a:r>
            <a:r>
              <a:rPr lang="en-GB" sz="1200" dirty="0"/>
              <a:t> </a:t>
            </a:r>
            <a:r>
              <a:rPr lang="en-GB" sz="1200" dirty="0" err="1"/>
              <a:t>môr</a:t>
            </a:r>
            <a:r>
              <a:rPr lang="en-GB" sz="1200" dirty="0"/>
              <a:t> / </a:t>
            </a:r>
            <a:r>
              <a:rPr lang="en-GB" sz="1200" dirty="0" err="1"/>
              <a:t>cerigos</a:t>
            </a:r>
            <a:r>
              <a:rPr lang="en-GB" sz="1200" dirty="0"/>
              <a:t> </a:t>
            </a:r>
            <a:r>
              <a:rPr lang="en-GB" sz="1200" dirty="0" err="1"/>
              <a:t>mawr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Brwshys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sgrwbio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toes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gwallt</a:t>
            </a:r>
            <a:r>
              <a:rPr lang="en-GB" sz="1200" dirty="0"/>
              <a:t> </a:t>
            </a:r>
            <a:r>
              <a:rPr lang="en-GB" sz="1200" dirty="0" err="1"/>
              <a:t>baban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ewinedd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colur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paent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eillio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dannedd</a:t>
            </a:r>
            <a:r>
              <a:rPr lang="en-GB" sz="1200" dirty="0"/>
              <a:t> </a:t>
            </a:r>
            <a:r>
              <a:rPr lang="en-GB" sz="1200" dirty="0" err="1"/>
              <a:t>pren</a:t>
            </a:r>
            <a:endParaRPr lang="en-GB" sz="1200" dirty="0"/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A3D57E-037D-4BF3-B239-5FEBD0605B0D}"/>
              </a:ext>
            </a:extLst>
          </p:cNvPr>
          <p:cNvSpPr txBox="1"/>
          <p:nvPr/>
        </p:nvSpPr>
        <p:spPr>
          <a:xfrm>
            <a:off x="518783" y="4168682"/>
            <a:ext cx="496948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3 marc</a:t>
            </a:r>
            <a:r>
              <a:rPr lang="en-GB" sz="1200" dirty="0"/>
              <a:t>.</a:t>
            </a:r>
          </a:p>
          <a:p>
            <a:endParaRPr lang="en-GB" sz="1200" dirty="0"/>
          </a:p>
          <a:p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endParaRPr lang="en-GB" sz="1200" dirty="0"/>
          </a:p>
          <a:p>
            <a:r>
              <a:rPr lang="en-GB" sz="1200" dirty="0" err="1"/>
              <a:t>Rhowch</a:t>
            </a:r>
            <a:r>
              <a:rPr lang="en-GB" sz="1200" dirty="0"/>
              <a:t> 1-2 </a:t>
            </a:r>
            <a:r>
              <a:rPr lang="en-GB" sz="1200" dirty="0" err="1"/>
              <a:t>farc</a:t>
            </a:r>
            <a:r>
              <a:rPr lang="en-GB" sz="1200" dirty="0"/>
              <a:t> am </a:t>
            </a:r>
            <a:r>
              <a:rPr lang="en-GB" sz="1200" dirty="0" err="1"/>
              <a:t>argymhelliad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mathau</a:t>
            </a:r>
            <a:r>
              <a:rPr lang="en-GB" sz="1200" dirty="0"/>
              <a:t> o </a:t>
            </a:r>
            <a:r>
              <a:rPr lang="en-GB" sz="1200" dirty="0" err="1"/>
              <a:t>eitemau</a:t>
            </a:r>
            <a:r>
              <a:rPr lang="en-GB" sz="1200" dirty="0"/>
              <a:t> y </a:t>
            </a:r>
            <a:r>
              <a:rPr lang="en-GB" sz="1200" dirty="0" err="1"/>
              <a:t>mae’n</a:t>
            </a:r>
            <a:r>
              <a:rPr lang="en-GB" sz="1200" dirty="0"/>
              <a:t> </a:t>
            </a:r>
            <a:r>
              <a:rPr lang="en-GB" sz="1200" dirty="0" err="1"/>
              <a:t>bosibl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defnyddio</a:t>
            </a:r>
            <a:r>
              <a:rPr lang="en-GB" sz="1200" dirty="0"/>
              <a:t> </a:t>
            </a:r>
            <a:r>
              <a:rPr lang="en-GB" sz="1200" dirty="0" err="1"/>
              <a:t>gyda</a:t>
            </a:r>
            <a:r>
              <a:rPr lang="en-GB" sz="1200" dirty="0"/>
              <a:t> </a:t>
            </a:r>
            <a:r>
              <a:rPr lang="en-GB" sz="1200" dirty="0" err="1"/>
              <a:t>phlant</a:t>
            </a:r>
            <a:r>
              <a:rPr lang="en-GB" sz="1200" dirty="0"/>
              <a:t> </a:t>
            </a:r>
            <a:r>
              <a:rPr lang="en-GB" sz="1200" dirty="0" err="1"/>
              <a:t>blynyddoedd</a:t>
            </a:r>
            <a:r>
              <a:rPr lang="en-GB" sz="1200" dirty="0"/>
              <a:t> </a:t>
            </a:r>
            <a:r>
              <a:rPr lang="en-GB" sz="1200" dirty="0" err="1"/>
              <a:t>cynnar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gefnogi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endParaRPr lang="en-GB" sz="1200" dirty="0"/>
          </a:p>
          <a:p>
            <a:endParaRPr lang="en-GB" sz="1200" dirty="0"/>
          </a:p>
          <a:p>
            <a:r>
              <a:rPr lang="en-GB" sz="1200" dirty="0" err="1"/>
              <a:t>Rhowch</a:t>
            </a:r>
            <a:r>
              <a:rPr lang="en-GB" sz="1200" dirty="0"/>
              <a:t> 3 marc am </a:t>
            </a:r>
            <a:r>
              <a:rPr lang="en-GB" sz="1200" dirty="0" err="1"/>
              <a:t>argymhelliad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mathau</a:t>
            </a:r>
            <a:r>
              <a:rPr lang="en-GB" sz="1200" dirty="0"/>
              <a:t> o </a:t>
            </a:r>
            <a:r>
              <a:rPr lang="en-GB" sz="1200" dirty="0" err="1"/>
              <a:t>eitemau</a:t>
            </a:r>
            <a:r>
              <a:rPr lang="en-GB" sz="1200" dirty="0"/>
              <a:t> y </a:t>
            </a:r>
            <a:r>
              <a:rPr lang="en-GB" sz="1200" dirty="0" err="1"/>
              <a:t>mae’n</a:t>
            </a:r>
            <a:r>
              <a:rPr lang="en-GB" sz="1200" dirty="0"/>
              <a:t> </a:t>
            </a:r>
            <a:r>
              <a:rPr lang="en-GB" sz="1200" dirty="0" err="1"/>
              <a:t>bosibl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defnyddio</a:t>
            </a:r>
            <a:r>
              <a:rPr lang="en-GB" sz="1200" dirty="0"/>
              <a:t> </a:t>
            </a:r>
            <a:r>
              <a:rPr lang="en-GB" sz="1200" dirty="0" err="1"/>
              <a:t>gyda</a:t>
            </a:r>
            <a:r>
              <a:rPr lang="en-GB" sz="1200" dirty="0"/>
              <a:t> </a:t>
            </a:r>
            <a:r>
              <a:rPr lang="en-GB" sz="1200" dirty="0" err="1"/>
              <a:t>phlant</a:t>
            </a:r>
            <a:r>
              <a:rPr lang="en-GB" sz="1200" dirty="0"/>
              <a:t> </a:t>
            </a:r>
            <a:r>
              <a:rPr lang="en-GB" sz="1200" dirty="0" err="1"/>
              <a:t>blynyddoedd</a:t>
            </a:r>
            <a:r>
              <a:rPr lang="en-GB" sz="1200" dirty="0"/>
              <a:t> </a:t>
            </a:r>
            <a:r>
              <a:rPr lang="en-GB" sz="1200" dirty="0" err="1"/>
              <a:t>cynnar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gefnogi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endParaRPr lang="en-GB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BE0ACE-3FC0-4E4D-94E8-E60E8DA1D92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2575" y="1162543"/>
            <a:ext cx="6011347" cy="253546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A9A2E2E-E78C-4CA6-BC08-74B203029B84}"/>
              </a:ext>
            </a:extLst>
          </p:cNvPr>
          <p:cNvSpPr txBox="1"/>
          <p:nvPr/>
        </p:nvSpPr>
        <p:spPr>
          <a:xfrm>
            <a:off x="5924201" y="199436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Argymhellwch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Cyflwyno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cynnig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seiliedig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ar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resymau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tystiolaeth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62872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0464AE1A-6BC4-47B5-B9AC-93A3C8CE6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1106" sz="1800" dirty="0"/>
              <a:t>Cwestiwn </a:t>
            </a:r>
            <a:r>
              <a:rPr lang="en-GB" sz="1800" dirty="0"/>
              <a:t>1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80F8C3-BA30-4ACF-92E6-9672D1A7E571}"/>
              </a:ext>
            </a:extLst>
          </p:cNvPr>
          <p:cNvSpPr txBox="1"/>
          <p:nvPr/>
        </p:nvSpPr>
        <p:spPr>
          <a:xfrm>
            <a:off x="5393672" y="902523"/>
            <a:ext cx="3163614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Gall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gyfeirio</a:t>
            </a:r>
            <a:r>
              <a:rPr lang="en-GB" sz="1100" dirty="0"/>
              <a:t> at: </a:t>
            </a:r>
          </a:p>
          <a:p>
            <a:pPr algn="l"/>
            <a:r>
              <a:rPr lang="en-GB" sz="1100" dirty="0"/>
              <a:t>• O </a:t>
            </a:r>
            <a:r>
              <a:rPr lang="en-GB" sz="1100" dirty="0" err="1"/>
              <a:t>fudd</a:t>
            </a:r>
            <a:r>
              <a:rPr lang="en-GB" sz="1100" dirty="0"/>
              <a:t> o ran </a:t>
            </a:r>
            <a:r>
              <a:rPr lang="en-GB" sz="1100" dirty="0" err="1"/>
              <a:t>ymgysylltu</a:t>
            </a:r>
            <a:r>
              <a:rPr lang="en-GB" sz="1100" dirty="0"/>
              <a:t> â </a:t>
            </a:r>
            <a:r>
              <a:rPr lang="en-GB" sz="1100" dirty="0" err="1"/>
              <a:t>chyfoedion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creu</a:t>
            </a:r>
            <a:r>
              <a:rPr lang="en-GB" sz="1100" dirty="0"/>
              <a:t> </a:t>
            </a:r>
            <a:r>
              <a:rPr lang="en-GB" sz="1100" dirty="0" err="1"/>
              <a:t>cyfeillgarwch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  <a:r>
              <a:rPr lang="en-GB" sz="1100" dirty="0" err="1"/>
              <a:t>cymdeithasol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cefnogi’r</a:t>
            </a:r>
            <a:r>
              <a:rPr lang="en-GB" sz="1100" dirty="0"/>
              <a:t> </a:t>
            </a:r>
            <a:r>
              <a:rPr lang="en-GB" sz="1100" dirty="0" err="1"/>
              <a:t>angen</a:t>
            </a:r>
            <a:r>
              <a:rPr lang="en-GB" sz="1100" dirty="0"/>
              <a:t> am le </a:t>
            </a:r>
            <a:r>
              <a:rPr lang="en-GB" sz="1100" dirty="0" err="1"/>
              <a:t>iddyn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hunaniaeth</a:t>
            </a:r>
            <a:r>
              <a:rPr lang="en-GB" sz="1100" dirty="0"/>
              <a:t> </a:t>
            </a:r>
            <a:r>
              <a:rPr lang="en-GB" sz="1100" dirty="0" err="1"/>
              <a:t>grŵp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cwmnïaeth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hunan-barch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gwella</a:t>
            </a:r>
            <a:r>
              <a:rPr lang="en-GB" sz="1100" dirty="0"/>
              <a:t> </a:t>
            </a:r>
            <a:r>
              <a:rPr lang="en-GB" sz="1100" dirty="0" err="1"/>
              <a:t>gwydnwch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diogel</a:t>
            </a:r>
            <a:r>
              <a:rPr lang="en-GB" sz="1100" dirty="0"/>
              <a:t> a </a:t>
            </a:r>
            <a:r>
              <a:rPr lang="en-GB" sz="1100" dirty="0" err="1"/>
              <a:t>chefnogol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ymdeimlad</a:t>
            </a:r>
            <a:r>
              <a:rPr lang="en-GB" sz="1100" dirty="0"/>
              <a:t> o </a:t>
            </a:r>
            <a:r>
              <a:rPr lang="en-GB" sz="1100" dirty="0" err="1"/>
              <a:t>berthyn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creu</a:t>
            </a:r>
            <a:r>
              <a:rPr lang="en-GB" sz="1100" dirty="0"/>
              <a:t>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lleihau</a:t>
            </a:r>
            <a:r>
              <a:rPr lang="en-GB" sz="1100" dirty="0"/>
              <a:t> </a:t>
            </a:r>
            <a:r>
              <a:rPr lang="en-GB" sz="1100" dirty="0" err="1"/>
              <a:t>teimlo’n</a:t>
            </a:r>
            <a:r>
              <a:rPr lang="en-GB" sz="1100" dirty="0"/>
              <a:t> </a:t>
            </a:r>
            <a:r>
              <a:rPr lang="en-GB" sz="1100" dirty="0" err="1"/>
              <a:t>ynysig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gymdeithasol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perthnasoedd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r>
              <a:rPr lang="en-GB" sz="1100" dirty="0"/>
              <a:t> ag </a:t>
            </a:r>
            <a:r>
              <a:rPr lang="en-GB" sz="1100" dirty="0" err="1"/>
              <a:t>oedolion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Modelau</a:t>
            </a:r>
            <a:r>
              <a:rPr lang="en-GB" sz="1100" dirty="0"/>
              <a:t> </a:t>
            </a:r>
            <a:r>
              <a:rPr lang="en-GB" sz="1100" dirty="0" err="1"/>
              <a:t>rôl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Cymryd</a:t>
            </a:r>
            <a:r>
              <a:rPr lang="en-GB" sz="1100" dirty="0"/>
              <a:t> </a:t>
            </a:r>
            <a:r>
              <a:rPr lang="en-GB" sz="1100" dirty="0" err="1"/>
              <a:t>rhan</a:t>
            </a:r>
            <a:r>
              <a:rPr lang="en-GB" sz="1100" dirty="0"/>
              <a:t> </a:t>
            </a:r>
            <a:r>
              <a:rPr lang="en-GB" sz="1100" dirty="0" err="1"/>
              <a:t>mewn</a:t>
            </a:r>
            <a:r>
              <a:rPr lang="en-GB" sz="1100" dirty="0"/>
              <a:t> </a:t>
            </a:r>
            <a:r>
              <a:rPr lang="en-GB" sz="1100" dirty="0" err="1"/>
              <a:t>digwyddiadau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hunanbenderfyniaeth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Cefnogaeth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Bod </a:t>
            </a:r>
            <a:r>
              <a:rPr lang="en-GB" sz="1100" dirty="0" err="1"/>
              <a:t>gydag</a:t>
            </a:r>
            <a:r>
              <a:rPr lang="en-GB" sz="1100" dirty="0"/>
              <a:t> </a:t>
            </a:r>
            <a:r>
              <a:rPr lang="en-GB" sz="1100" dirty="0" err="1"/>
              <a:t>oedolion</a:t>
            </a:r>
            <a:r>
              <a:rPr lang="en-GB" sz="1100" dirty="0"/>
              <a:t> </a:t>
            </a:r>
            <a:r>
              <a:rPr lang="en-GB" sz="1100" dirty="0" err="1"/>
              <a:t>cymdeithasol</a:t>
            </a:r>
            <a:r>
              <a:rPr lang="en-GB" sz="1100" dirty="0"/>
              <a:t> </a:t>
            </a:r>
            <a:r>
              <a:rPr lang="en-GB" sz="1100" dirty="0" err="1"/>
              <a:t>gyfrifol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ymrwymiad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Hyder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datblygiad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lle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adfyfyrio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meithrin</a:t>
            </a:r>
            <a:r>
              <a:rPr lang="en-GB" sz="1100" dirty="0"/>
              <a:t> </a:t>
            </a:r>
            <a:r>
              <a:rPr lang="en-GB" sz="1100" dirty="0" err="1"/>
              <a:t>goddefgarwch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datrys</a:t>
            </a:r>
            <a:r>
              <a:rPr lang="en-GB" sz="1100" dirty="0"/>
              <a:t> </a:t>
            </a:r>
            <a:r>
              <a:rPr lang="en-GB" sz="1100" dirty="0" err="1"/>
              <a:t>problemau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cyfrifoldeb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hunanddisgyblaeth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Cyfrifoldeb</a:t>
            </a:r>
            <a:r>
              <a:rPr lang="en-GB" sz="1100" dirty="0"/>
              <a:t> </a:t>
            </a:r>
            <a:r>
              <a:rPr lang="en-GB" sz="1100" dirty="0" err="1"/>
              <a:t>dros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hoffer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Manteision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syth</a:t>
            </a:r>
            <a:r>
              <a:rPr lang="en-GB" sz="1100" dirty="0"/>
              <a:t> a </a:t>
            </a:r>
            <a:r>
              <a:rPr lang="en-GB" sz="1100" dirty="0" err="1"/>
              <a:t>hirdymor</a:t>
            </a:r>
            <a:r>
              <a:rPr lang="en-GB" sz="1100" dirty="0"/>
              <a:t> o ran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Annibyniaeth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ymdeimlad</a:t>
            </a:r>
            <a:r>
              <a:rPr lang="en-GB" sz="1100" dirty="0"/>
              <a:t> o </a:t>
            </a:r>
            <a:r>
              <a:rPr lang="en-GB" sz="1100" dirty="0" err="1"/>
              <a:t>flaengarwch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datblygiad</a:t>
            </a:r>
            <a:r>
              <a:rPr lang="en-GB" sz="1100" dirty="0"/>
              <a:t> </a:t>
            </a:r>
            <a:r>
              <a:rPr lang="en-GB" sz="1100" dirty="0" err="1"/>
              <a:t>corfforol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Cyfle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ddilyn</a:t>
            </a:r>
            <a:r>
              <a:rPr lang="en-GB" sz="1100" dirty="0"/>
              <a:t> </a:t>
            </a:r>
            <a:r>
              <a:rPr lang="en-GB" sz="1100" dirty="0" err="1"/>
              <a:t>gweithgareddau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</a:p>
          <a:p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lleihau</a:t>
            </a:r>
            <a:r>
              <a:rPr lang="en-GB" sz="1100" dirty="0"/>
              <a:t> </a:t>
            </a:r>
            <a:r>
              <a:rPr lang="en-GB" sz="1100" dirty="0" err="1"/>
              <a:t>ymddygiad</a:t>
            </a:r>
            <a:r>
              <a:rPr lang="en-GB" sz="1100" dirty="0"/>
              <a:t> </a:t>
            </a:r>
            <a:r>
              <a:rPr lang="en-GB" sz="1100" dirty="0" err="1"/>
              <a:t>gwrthgymdeithasol</a:t>
            </a:r>
            <a:r>
              <a:rPr lang="en-GB" sz="1100" dirty="0"/>
              <a:t> </a:t>
            </a:r>
          </a:p>
          <a:p>
            <a:pPr algn="l"/>
            <a:endParaRPr lang="en-GB" sz="1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9E76574-6C94-4438-BBF0-49DD433791B0}"/>
              </a:ext>
            </a:extLst>
          </p:cNvPr>
          <p:cNvSpPr txBox="1"/>
          <p:nvPr/>
        </p:nvSpPr>
        <p:spPr>
          <a:xfrm>
            <a:off x="286683" y="3451667"/>
            <a:ext cx="468938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6 marc.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0 marc am </a:t>
            </a:r>
            <a:r>
              <a:rPr lang="en-GB" sz="1200" b="0" i="0" u="none" strike="noStrike" baseline="0" dirty="0" err="1">
                <a:latin typeface="ArialMT"/>
              </a:rPr>
              <a:t>ateb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nad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yw’n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haeddu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ennill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marciau</a:t>
            </a:r>
            <a:r>
              <a:rPr lang="en-GB" sz="1200" b="0" i="0" u="none" strike="noStrike" baseline="0" dirty="0">
                <a:latin typeface="ArialMT"/>
              </a:rPr>
              <a:t>.</a:t>
            </a:r>
            <a:br>
              <a:rPr lang="en-GB" sz="1200" b="0" i="0" u="none" strike="noStrike" baseline="0" dirty="0">
                <a:latin typeface="ArialMT"/>
              </a:rPr>
            </a:br>
            <a:endParaRPr lang="en-GB" sz="1200" b="0" i="0" u="none" strike="noStrike" baseline="0" dirty="0">
              <a:latin typeface="ArialMT"/>
            </a:endParaRP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1-2 </a:t>
            </a:r>
            <a:r>
              <a:rPr lang="en-GB" sz="1200" b="0" i="0" u="none" strike="noStrike" baseline="0" dirty="0" err="1">
                <a:latin typeface="ArialMT"/>
              </a:rPr>
              <a:t>farc</a:t>
            </a:r>
            <a:r>
              <a:rPr lang="en-GB" sz="1200" b="0" i="0" u="none" strike="noStrike" baseline="0" dirty="0">
                <a:latin typeface="ArialMT"/>
              </a:rPr>
              <a:t> am </a:t>
            </a:r>
            <a:r>
              <a:rPr lang="en-GB" sz="1200" b="0" i="0" u="none" strike="noStrike" baseline="0" dirty="0" err="1">
                <a:latin typeface="ArialMT"/>
              </a:rPr>
              <a:t>awgrym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cyfyngedig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ychydig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bach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iawn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o’r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ffactorau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gallu</a:t>
            </a:r>
            <a:r>
              <a:rPr lang="en-GB" sz="1200" b="0" i="0" u="none" strike="noStrike" baseline="0" dirty="0">
                <a:latin typeface="ArialMT"/>
              </a:rPr>
              <a:t> bod o </a:t>
            </a:r>
            <a:r>
              <a:rPr lang="en-GB" sz="1200" b="0" i="0" u="none" strike="noStrike" baseline="0" dirty="0" err="1">
                <a:latin typeface="ArialMT"/>
              </a:rPr>
              <a:t>fantais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lesiant</a:t>
            </a:r>
            <a:r>
              <a:rPr lang="en-GB" sz="1200" b="0" i="0" u="none" strike="noStrike" baseline="0" dirty="0">
                <a:latin typeface="ArialMT"/>
              </a:rPr>
              <a:t> plant </a:t>
            </a:r>
            <a:r>
              <a:rPr lang="en-GB" sz="1200" b="0" i="0" u="none" strike="noStrike" baseline="0" dirty="0" err="1">
                <a:latin typeface="ArialMT"/>
              </a:rPr>
              <a:t>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ydyn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nhw’n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mynd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glybiau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strwythuredig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ffurfiannol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ystod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llencyndod</a:t>
            </a:r>
            <a:br>
              <a:rPr lang="en-GB" sz="1200" b="0" i="0" u="none" strike="noStrike" baseline="0" dirty="0">
                <a:latin typeface="ArialMT"/>
              </a:rPr>
            </a:br>
            <a:endParaRPr lang="en-GB" sz="1200" b="0" i="0" u="none" strike="noStrike" baseline="0" dirty="0">
              <a:latin typeface="ArialMT"/>
            </a:endParaRP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3-4 </a:t>
            </a:r>
            <a:r>
              <a:rPr lang="en-GB" sz="1200" b="0" i="0" u="none" strike="noStrike" baseline="0" dirty="0" err="1">
                <a:latin typeface="ArialMT"/>
              </a:rPr>
              <a:t>farc</a:t>
            </a:r>
            <a:r>
              <a:rPr lang="en-GB" sz="1200" b="0" i="0" u="none" strike="noStrike" baseline="0" dirty="0">
                <a:latin typeface="ArialMT"/>
              </a:rPr>
              <a:t> am </a:t>
            </a:r>
            <a:r>
              <a:rPr lang="en-GB" sz="1200" b="0" i="0" u="none" strike="noStrike" baseline="0" dirty="0" err="1">
                <a:latin typeface="ArialMT"/>
              </a:rPr>
              <a:t>awgrym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sylfaenol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gyfyngedig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o’r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ffactorau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gallu</a:t>
            </a:r>
            <a:r>
              <a:rPr lang="en-GB" sz="1200" b="0" i="0" u="none" strike="noStrike" baseline="0" dirty="0">
                <a:latin typeface="ArialMT"/>
              </a:rPr>
              <a:t> bod o </a:t>
            </a:r>
            <a:r>
              <a:rPr lang="en-GB" sz="1200" b="0" i="0" u="none" strike="noStrike" baseline="0" dirty="0" err="1">
                <a:latin typeface="ArialMT"/>
              </a:rPr>
              <a:t>fantais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lesiant</a:t>
            </a:r>
            <a:r>
              <a:rPr lang="en-GB" sz="1200" b="0" i="0" u="none" strike="noStrike" baseline="0" dirty="0">
                <a:latin typeface="ArialMT"/>
              </a:rPr>
              <a:t> plant </a:t>
            </a:r>
            <a:r>
              <a:rPr lang="en-GB" sz="1200" b="0" i="0" u="none" strike="noStrike" baseline="0" dirty="0" err="1">
                <a:latin typeface="ArialMT"/>
              </a:rPr>
              <a:t>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ydyn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nhw’n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mynd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glybiau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strwythuredig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ffurfiannol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ystod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llencyndod</a:t>
            </a:r>
            <a:br>
              <a:rPr lang="en-GB" sz="1200" b="0" i="0" u="none" strike="noStrike" baseline="0" dirty="0">
                <a:latin typeface="ArialMT"/>
              </a:rPr>
            </a:br>
            <a:endParaRPr lang="en-GB" sz="1200" b="0" i="0" u="none" strike="noStrike" baseline="0" dirty="0">
              <a:latin typeface="ArialMT"/>
            </a:endParaRP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5-6 </a:t>
            </a:r>
            <a:r>
              <a:rPr lang="en-GB" sz="1200" b="0" i="0" u="none" strike="noStrike" baseline="0" dirty="0" err="1">
                <a:latin typeface="ArialMT"/>
              </a:rPr>
              <a:t>farc</a:t>
            </a:r>
            <a:r>
              <a:rPr lang="en-GB" sz="1200" b="0" i="0" u="none" strike="noStrike" baseline="0" dirty="0">
                <a:latin typeface="ArialMT"/>
              </a:rPr>
              <a:t> am </a:t>
            </a:r>
            <a:r>
              <a:rPr lang="en-GB" sz="1200" b="0" i="0" u="none" strike="noStrike" baseline="0" dirty="0" err="1">
                <a:latin typeface="ArialMT"/>
              </a:rPr>
              <a:t>awgrym</a:t>
            </a:r>
            <a:r>
              <a:rPr lang="en-GB" sz="1200" b="0" i="0" u="none" strike="noStrike" baseline="0" dirty="0">
                <a:latin typeface="ArialMT"/>
              </a:rPr>
              <a:t> da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rhywfaint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o’r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ffactorau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gallu</a:t>
            </a:r>
            <a:r>
              <a:rPr lang="en-GB" sz="1200" b="0" i="0" u="none" strike="noStrike" baseline="0" dirty="0">
                <a:latin typeface="ArialMT"/>
              </a:rPr>
              <a:t> bod o </a:t>
            </a:r>
            <a:r>
              <a:rPr lang="en-GB" sz="1200" b="0" i="0" u="none" strike="noStrike" baseline="0" dirty="0" err="1">
                <a:latin typeface="ArialMT"/>
              </a:rPr>
              <a:t>fantais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lesiant</a:t>
            </a:r>
            <a:r>
              <a:rPr lang="en-GB" sz="1200" b="0" i="0" u="none" strike="noStrike" baseline="0" dirty="0">
                <a:latin typeface="ArialMT"/>
              </a:rPr>
              <a:t> plant </a:t>
            </a:r>
            <a:r>
              <a:rPr lang="en-GB" sz="1200" b="0" i="0" u="none" strike="noStrike" baseline="0" dirty="0" err="1">
                <a:latin typeface="ArialMT"/>
              </a:rPr>
              <a:t>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ydyn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nhw’n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mynd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glybiau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strwythuredig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ffurfiannol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ystod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llencyndod</a:t>
            </a:r>
            <a:endParaRPr lang="en-GB" sz="1200" b="0" i="0" u="none" strike="noStrike" baseline="0" dirty="0">
              <a:latin typeface="ArialM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F2EE40-DEB3-46ED-A09F-68A4D11EC0C4}"/>
              </a:ext>
            </a:extLst>
          </p:cNvPr>
          <p:cNvSpPr txBox="1"/>
          <p:nvPr/>
        </p:nvSpPr>
        <p:spPr>
          <a:xfrm>
            <a:off x="8736962" y="919345"/>
            <a:ext cx="3536743" cy="5863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lleihau</a:t>
            </a:r>
            <a:r>
              <a:rPr lang="en-GB" sz="1100" dirty="0"/>
              <a:t> </a:t>
            </a:r>
            <a:r>
              <a:rPr lang="en-GB" sz="1100" dirty="0" err="1"/>
              <a:t>ymddygiad</a:t>
            </a:r>
            <a:r>
              <a:rPr lang="en-GB" sz="1100" dirty="0"/>
              <a:t> </a:t>
            </a:r>
            <a:r>
              <a:rPr lang="en-GB" sz="1100" dirty="0" err="1"/>
              <a:t>gwrthgymdeithasol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parch at </a:t>
            </a:r>
            <a:r>
              <a:rPr lang="en-GB" sz="1100" dirty="0" err="1"/>
              <a:t>awdurdod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ryngweithio</a:t>
            </a:r>
            <a:r>
              <a:rPr lang="en-GB" sz="1100" dirty="0"/>
              <a:t> â </a:t>
            </a:r>
            <a:r>
              <a:rPr lang="en-GB" sz="1100" dirty="0" err="1"/>
              <a:t>phlant</a:t>
            </a:r>
            <a:r>
              <a:rPr lang="en-GB" sz="1100" dirty="0"/>
              <a:t> o </a:t>
            </a:r>
            <a:r>
              <a:rPr lang="en-GB" sz="1100" dirty="0" err="1"/>
              <a:t>grwpiau</a:t>
            </a:r>
            <a:r>
              <a:rPr lang="en-GB" sz="1100" dirty="0"/>
              <a:t> </a:t>
            </a:r>
            <a:r>
              <a:rPr lang="en-GB" sz="1100" dirty="0" err="1"/>
              <a:t>oedran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gwahanol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datblygu’r</a:t>
            </a:r>
            <a:r>
              <a:rPr lang="en-GB" sz="1100" dirty="0"/>
              <a:t> </a:t>
            </a:r>
            <a:r>
              <a:rPr lang="en-GB" sz="1100" dirty="0" err="1"/>
              <a:t>gallu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dderbyn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creu</a:t>
            </a:r>
            <a:r>
              <a:rPr lang="en-GB" sz="1100" dirty="0"/>
              <a:t> set </a:t>
            </a:r>
            <a:r>
              <a:rPr lang="en-GB" sz="1100" dirty="0" err="1"/>
              <a:t>ehangach</a:t>
            </a:r>
            <a:r>
              <a:rPr lang="en-GB" sz="1100" dirty="0"/>
              <a:t> o </a:t>
            </a:r>
            <a:r>
              <a:rPr lang="en-GB" sz="1100" dirty="0" err="1"/>
              <a:t>ffrindiau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dealltwriaeth</a:t>
            </a:r>
            <a:r>
              <a:rPr lang="en-GB" sz="1100" dirty="0"/>
              <a:t> o </a:t>
            </a:r>
            <a:r>
              <a:rPr lang="en-GB" sz="1100" dirty="0" err="1"/>
              <a:t>rolau</a:t>
            </a:r>
            <a:r>
              <a:rPr lang="en-GB" sz="1100" dirty="0"/>
              <a:t> </a:t>
            </a:r>
            <a:r>
              <a:rPr lang="en-GB" sz="1100" dirty="0" err="1"/>
              <a:t>mewn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cymdeithas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  <a:r>
              <a:rPr lang="en-GB" sz="1100" dirty="0" err="1"/>
              <a:t>arweinyddiaeth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dinasyddiaeth</a:t>
            </a:r>
            <a:r>
              <a:rPr lang="en-GB" sz="1100" dirty="0"/>
              <a:t> </a:t>
            </a:r>
            <a:r>
              <a:rPr lang="en-GB" sz="1100" dirty="0" err="1"/>
              <a:t>dda</a:t>
            </a:r>
            <a:r>
              <a:rPr lang="en-GB" sz="1100" dirty="0"/>
              <a:t> a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cymdeithasol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hyrwyddo</a:t>
            </a:r>
            <a:r>
              <a:rPr lang="en-GB" sz="1100" dirty="0"/>
              <a:t> parch </a:t>
            </a:r>
            <a:r>
              <a:rPr lang="en-GB" sz="1100" dirty="0" err="1"/>
              <a:t>tuag</a:t>
            </a:r>
            <a:r>
              <a:rPr lang="en-GB" sz="1100" dirty="0"/>
              <a:t> at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gilydd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hyrwyddo</a:t>
            </a:r>
            <a:r>
              <a:rPr lang="en-GB" sz="1100" dirty="0"/>
              <a:t> </a:t>
            </a:r>
            <a:r>
              <a:rPr lang="en-GB" sz="1100" dirty="0" err="1"/>
              <a:t>cyfeillgarwch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y </a:t>
            </a:r>
            <a:r>
              <a:rPr lang="en-GB" sz="1100" dirty="0" err="1"/>
              <a:t>gymuned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ehangach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dod</a:t>
            </a:r>
            <a:r>
              <a:rPr lang="en-GB" sz="1100" dirty="0"/>
              <a:t> ag </a:t>
            </a:r>
            <a:r>
              <a:rPr lang="en-GB" sz="1100" dirty="0" err="1"/>
              <a:t>unigolion</a:t>
            </a:r>
            <a:r>
              <a:rPr lang="en-GB" sz="1100" dirty="0"/>
              <a:t> at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gilydd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creu</a:t>
            </a:r>
            <a:r>
              <a:rPr lang="en-GB" sz="1100" dirty="0"/>
              <a:t> </a:t>
            </a:r>
            <a:r>
              <a:rPr lang="en-GB" sz="1100" dirty="0" err="1"/>
              <a:t>lle</a:t>
            </a:r>
            <a:r>
              <a:rPr lang="en-GB" sz="1100" dirty="0"/>
              <a:t> </a:t>
            </a:r>
            <a:r>
              <a:rPr lang="en-GB" sz="1100" dirty="0" err="1"/>
              <a:t>meddyliol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wneud</a:t>
            </a:r>
            <a:r>
              <a:rPr lang="en-GB" sz="1100" dirty="0"/>
              <a:t> </a:t>
            </a:r>
            <a:r>
              <a:rPr lang="en-GB" sz="1100" dirty="0" err="1"/>
              <a:t>penderfyniadau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hyrwyddo</a:t>
            </a:r>
            <a:r>
              <a:rPr lang="en-GB" sz="1100" dirty="0"/>
              <a:t> </a:t>
            </a:r>
            <a:r>
              <a:rPr lang="en-GB" sz="1100" dirty="0" err="1"/>
              <a:t>agwedd</a:t>
            </a:r>
            <a:r>
              <a:rPr lang="en-GB" sz="1100" dirty="0"/>
              <a:t> </a:t>
            </a:r>
            <a:r>
              <a:rPr lang="en-GB" sz="1100" dirty="0" err="1"/>
              <a:t>gadarnhaol</a:t>
            </a:r>
            <a:r>
              <a:rPr lang="en-GB" sz="1100" dirty="0"/>
              <a:t> ac </a:t>
            </a:r>
            <a:r>
              <a:rPr lang="en-GB" sz="1100" dirty="0" err="1"/>
              <a:t>ysgogiad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ddysgu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grymuso</a:t>
            </a:r>
            <a:r>
              <a:rPr lang="en-GB" sz="1100" dirty="0"/>
              <a:t> ac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herio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Bod â </a:t>
            </a:r>
            <a:r>
              <a:rPr lang="en-GB" sz="1100" dirty="0" err="1"/>
              <a:t>ffocws</a:t>
            </a:r>
            <a:r>
              <a:rPr lang="en-GB" sz="1100" dirty="0"/>
              <a:t> </a:t>
            </a:r>
            <a:r>
              <a:rPr lang="en-GB" sz="1100" dirty="0" err="1"/>
              <a:t>wedi’i</a:t>
            </a:r>
            <a:r>
              <a:rPr lang="en-GB" sz="1100" dirty="0"/>
              <a:t> </a:t>
            </a:r>
            <a:r>
              <a:rPr lang="en-GB" sz="1100" dirty="0" err="1"/>
              <a:t>rannu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Profiadau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Teimlo’n</a:t>
            </a:r>
            <a:r>
              <a:rPr lang="en-GB" sz="1100" dirty="0"/>
              <a:t> </a:t>
            </a:r>
            <a:r>
              <a:rPr lang="en-GB" sz="1100" dirty="0" err="1"/>
              <a:t>werthfawr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Datblygu’r</a:t>
            </a:r>
            <a:r>
              <a:rPr lang="en-GB" sz="1100" dirty="0"/>
              <a:t> </a:t>
            </a:r>
            <a:r>
              <a:rPr lang="en-GB" sz="1100" dirty="0" err="1"/>
              <a:t>hunan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Perchnogaeth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le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Gwerthfawrogi</a:t>
            </a:r>
            <a:r>
              <a:rPr lang="en-GB" sz="1100" dirty="0"/>
              <a:t> </a:t>
            </a:r>
            <a:r>
              <a:rPr lang="en-GB" sz="1100" dirty="0" err="1"/>
              <a:t>talentau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Lle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gael</a:t>
            </a:r>
            <a:r>
              <a:rPr lang="en-GB" sz="1100" dirty="0"/>
              <a:t> hwyl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Amser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roi</a:t>
            </a:r>
            <a:r>
              <a:rPr lang="en-GB" sz="1100" dirty="0"/>
              <a:t>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bethau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Rhyddid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ysgol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Lle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ffwrdd</a:t>
            </a:r>
            <a:r>
              <a:rPr lang="en-GB" sz="1100" dirty="0"/>
              <a:t> </a:t>
            </a:r>
            <a:r>
              <a:rPr lang="en-GB" sz="1100" dirty="0" err="1"/>
              <a:t>o’u</a:t>
            </a:r>
            <a:r>
              <a:rPr lang="en-GB" sz="1100" dirty="0"/>
              <a:t> </a:t>
            </a:r>
            <a:r>
              <a:rPr lang="en-GB" sz="1100" dirty="0" err="1"/>
              <a:t>cartref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fynegi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Nid</a:t>
            </a:r>
            <a:r>
              <a:rPr lang="en-GB" sz="1100" dirty="0"/>
              <a:t> </a:t>
            </a:r>
            <a:r>
              <a:rPr lang="en-GB" sz="1100" dirty="0" err="1"/>
              <a:t>yw’r</a:t>
            </a:r>
            <a:r>
              <a:rPr lang="en-GB" sz="1100" dirty="0"/>
              <a:t> </a:t>
            </a:r>
            <a:r>
              <a:rPr lang="en-GB" sz="1100" dirty="0" err="1"/>
              <a:t>rhestr</a:t>
            </a:r>
            <a:r>
              <a:rPr lang="en-GB" sz="1100" dirty="0"/>
              <a:t> hon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gynhwysfawr</a:t>
            </a:r>
            <a:r>
              <a:rPr lang="en-GB" sz="1100" dirty="0"/>
              <a:t>. </a:t>
            </a:r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farciau</a:t>
            </a:r>
            <a:r>
              <a:rPr lang="en-GB" sz="1100" dirty="0"/>
              <a:t> am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perthnasol</a:t>
            </a:r>
            <a:r>
              <a:rPr lang="en-GB" sz="1100" dirty="0"/>
              <a:t> </a:t>
            </a:r>
            <a:r>
              <a:rPr lang="en-GB" sz="1100" dirty="0" err="1"/>
              <a:t>arall</a:t>
            </a:r>
            <a:r>
              <a:rPr lang="en-GB" sz="12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6E3BF2-5C01-4A85-B89E-E04E45CFEE8E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Awgrymwch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Cyflwynwch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syniad</a:t>
            </a:r>
            <a:r>
              <a:rPr lang="en-GB" sz="1400" dirty="0">
                <a:solidFill>
                  <a:srgbClr val="0070C0"/>
                </a:solidFill>
              </a:rPr>
              <a:t>, </a:t>
            </a:r>
            <a:r>
              <a:rPr lang="en-GB" sz="1400" dirty="0" err="1">
                <a:solidFill>
                  <a:srgbClr val="0070C0"/>
                </a:solidFill>
              </a:rPr>
              <a:t>rheswm</a:t>
            </a:r>
            <a:r>
              <a:rPr lang="en-GB" sz="1400" dirty="0">
                <a:solidFill>
                  <a:srgbClr val="0070C0"/>
                </a:solidFill>
              </a:rPr>
              <a:t> neu gam </a:t>
            </a:r>
            <a:r>
              <a:rPr lang="en-GB" sz="1400" dirty="0" err="1">
                <a:solidFill>
                  <a:srgbClr val="0070C0"/>
                </a:solidFill>
              </a:rPr>
              <a:t>gweithredu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posibl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4C4A68-C540-4D4E-99C7-94877C358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41" y="1090552"/>
            <a:ext cx="4830955" cy="226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818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C6B5F6-2EF0-804D-8B55-E3F8146D9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248" y="3366750"/>
            <a:ext cx="5017549" cy="126863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3183FBA-D6F8-6143-9688-295C65FD8380}"/>
                  </a:ext>
                </a:extLst>
              </p14:cNvPr>
              <p14:cNvContentPartPr/>
              <p14:nvPr/>
            </p14:nvContentPartPr>
            <p14:xfrm>
              <a:off x="1226287" y="1426638"/>
              <a:ext cx="360" cy="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3183FBA-D6F8-6143-9688-295C65FD838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217287" y="1417638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D1C0002C-DC61-9A42-B7FE-390FCB70624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6305" y="1444302"/>
            <a:ext cx="2137378" cy="144601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AE6DED-1297-42C4-9BFC-55680F9AAB3A}"/>
              </a:ext>
            </a:extLst>
          </p:cNvPr>
          <p:cNvSpPr txBox="1"/>
          <p:nvPr/>
        </p:nvSpPr>
        <p:spPr>
          <a:xfrm>
            <a:off x="6096000" y="1126559"/>
            <a:ext cx="5778909" cy="504753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arholwr</a:t>
            </a:r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Gellir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cymharu'r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ymatebion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bod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enghraifft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glir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ddisgwyliadau'r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berfau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gorchmynnol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gyfer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cwestiwn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gofyn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am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argymhelliad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oedd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seiliedig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dystiolaeth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neu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resymau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0 marc am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(1) am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nad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yw’n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haeddu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ennill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marciau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Ni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ddangosir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glir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o'r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eitemau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sydd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wedi'u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cynnwys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ac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nid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oes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unrhyw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gysylltiadau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â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chwarae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hewristig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na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basgedi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trysor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Nid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yw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pwyntiau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bwled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ffurfio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argymhelliad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dylid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hosgoi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lefel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3. </a:t>
            </a: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2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farc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am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(2)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dda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eitemau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addas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hargymell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3 marc am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(3)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dda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eitemau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addas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hargymell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cysylltu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â'r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fasged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drysor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chefnogi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chwarae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hewristig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  <a:endParaRPr lang="en-US" sz="1600" dirty="0">
              <a:ea typeface="+mn-lt"/>
              <a:cs typeface="+mn-lt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1E0D7-C7EE-4195-B8B4-2D180FA9C202}"/>
              </a:ext>
            </a:extLst>
          </p:cNvPr>
          <p:cNvSpPr txBox="1"/>
          <p:nvPr/>
        </p:nvSpPr>
        <p:spPr>
          <a:xfrm>
            <a:off x="273779" y="1021420"/>
            <a:ext cx="379255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cs typeface="Arial"/>
              </a:rPr>
              <a:t>Enghraifft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waith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myfyrwyr</a:t>
            </a:r>
            <a:r>
              <a:rPr lang="en-US" dirty="0">
                <a:cs typeface="Arial"/>
              </a:rPr>
              <a:t> (1) 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8A921E-5154-4AD0-B41D-2451F31FAEEC}"/>
              </a:ext>
            </a:extLst>
          </p:cNvPr>
          <p:cNvSpPr txBox="1"/>
          <p:nvPr/>
        </p:nvSpPr>
        <p:spPr>
          <a:xfrm>
            <a:off x="273779" y="2911140"/>
            <a:ext cx="341073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cs typeface="Arial"/>
              </a:rPr>
              <a:t>Enghraifft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waith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myfyrwyr</a:t>
            </a:r>
            <a:r>
              <a:rPr lang="en-US" dirty="0">
                <a:ea typeface="+mn-lt"/>
                <a:cs typeface="+mn-lt"/>
              </a:rPr>
              <a:t>(2) </a:t>
            </a:r>
          </a:p>
          <a:p>
            <a:pPr algn="l"/>
            <a:endParaRPr lang="en-US" dirty="0">
              <a:cs typeface="Arial"/>
            </a:endParaRPr>
          </a:p>
        </p:txBody>
      </p:sp>
      <p:pic>
        <p:nvPicPr>
          <p:cNvPr id="16" name="Picture 16" descr="Text, letter&#10;&#10;Description automatically generated">
            <a:extLst>
              <a:ext uri="{FF2B5EF4-FFF2-40B4-BE49-F238E27FC236}">
                <a16:creationId xmlns:a16="http://schemas.microsoft.com/office/drawing/2014/main" id="{E744952B-4980-4AC5-9C20-34BE3CBDA07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091" y="5159412"/>
            <a:ext cx="4771001" cy="130010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042685F-3FCF-4EAE-B648-77051955E844}"/>
              </a:ext>
            </a:extLst>
          </p:cNvPr>
          <p:cNvSpPr txBox="1"/>
          <p:nvPr/>
        </p:nvSpPr>
        <p:spPr>
          <a:xfrm>
            <a:off x="273779" y="4721663"/>
            <a:ext cx="304548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cs typeface="Arial"/>
              </a:rPr>
              <a:t>Enghraifft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waith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myfyrwyr</a:t>
            </a:r>
            <a:r>
              <a:rPr lang="en-US" dirty="0">
                <a:cs typeface="Arial"/>
              </a:rPr>
              <a:t>(3)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E91936A-0777-4DAB-8C41-07A09A5508F8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10 (a)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FF3730B1-DF53-4C54-BFFD-0BBC9BEF591D}"/>
              </a:ext>
            </a:extLst>
          </p:cNvPr>
          <p:cNvSpPr/>
          <p:nvPr/>
        </p:nvSpPr>
        <p:spPr>
          <a:xfrm>
            <a:off x="5829225" y="1114436"/>
            <a:ext cx="6045684" cy="4992073"/>
          </a:xfrm>
          <a:prstGeom prst="wedgeRoundRectCallout">
            <a:avLst>
              <a:gd name="adj1" fmla="val -60496"/>
              <a:gd name="adj2" fmla="val 6190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8018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8D4DB5E-4EB0-406C-9346-D89B574FC8BC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10 (b)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300554-E4F0-49C7-A1C4-4D9BD01E6395}"/>
              </a:ext>
            </a:extLst>
          </p:cNvPr>
          <p:cNvSpPr txBox="1"/>
          <p:nvPr/>
        </p:nvSpPr>
        <p:spPr>
          <a:xfrm>
            <a:off x="393935" y="3679174"/>
            <a:ext cx="469635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5 marc</a:t>
            </a:r>
            <a:r>
              <a:rPr lang="en-GB" sz="1200" dirty="0"/>
              <a:t>.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</a:t>
            </a:r>
            <a:r>
              <a:rPr lang="en-GB" sz="1200" dirty="0" err="1"/>
              <a:t>farc</a:t>
            </a:r>
            <a:r>
              <a:rPr lang="en-GB" sz="1200" dirty="0"/>
              <a:t> am </a:t>
            </a:r>
            <a:r>
              <a:rPr lang="en-GB" sz="1200" dirty="0" err="1"/>
              <a:t>fyfyrdod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iawn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bwysigrwydd</a:t>
            </a:r>
            <a:r>
              <a:rPr lang="en-GB" sz="1200" dirty="0"/>
              <a:t> ‘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’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dysgu</a:t>
            </a:r>
            <a:r>
              <a:rPr lang="en-GB" sz="1200" dirty="0"/>
              <a:t> plant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3-4 marc am </a:t>
            </a:r>
            <a:r>
              <a:rPr lang="en-GB" sz="1200" dirty="0" err="1"/>
              <a:t>fyfyrdod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o </a:t>
            </a:r>
            <a:r>
              <a:rPr lang="en-GB" sz="1200" dirty="0" err="1"/>
              <a:t>bwysigrwydd</a:t>
            </a:r>
            <a:r>
              <a:rPr lang="en-GB" sz="1200" dirty="0"/>
              <a:t> ‘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’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dysgu</a:t>
            </a:r>
            <a:r>
              <a:rPr lang="en-GB" sz="1200" dirty="0"/>
              <a:t> plant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5 marc am </a:t>
            </a:r>
            <a:r>
              <a:rPr lang="en-GB" sz="1200" dirty="0" err="1"/>
              <a:t>fyfyrdod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bwysigrwydd</a:t>
            </a:r>
            <a:r>
              <a:rPr lang="en-GB" sz="1200" dirty="0"/>
              <a:t> ‘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’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dysgu</a:t>
            </a:r>
            <a:r>
              <a:rPr lang="en-GB" sz="1200" dirty="0"/>
              <a:t> plant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07E11E-E409-4F87-A727-10EE07C79367}"/>
              </a:ext>
            </a:extLst>
          </p:cNvPr>
          <p:cNvSpPr txBox="1"/>
          <p:nvPr/>
        </p:nvSpPr>
        <p:spPr>
          <a:xfrm>
            <a:off x="7091578" y="1067520"/>
            <a:ext cx="441725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Chwarae</a:t>
            </a:r>
            <a:r>
              <a:rPr lang="en-GB" sz="1200" dirty="0"/>
              <a:t> â </a:t>
            </a:r>
            <a:r>
              <a:rPr lang="en-GB" sz="1200" dirty="0" err="1"/>
              <a:t>gwrthrychau</a:t>
            </a:r>
            <a:r>
              <a:rPr lang="en-GB" sz="1200" dirty="0"/>
              <a:t> bob </a:t>
            </a:r>
            <a:r>
              <a:rPr lang="en-GB" sz="1200" dirty="0" err="1"/>
              <a:t>dydd</a:t>
            </a:r>
            <a:r>
              <a:rPr lang="en-GB" sz="1200" dirty="0"/>
              <a:t> / </a:t>
            </a:r>
            <a:r>
              <a:rPr lang="en-GB" sz="1200" dirty="0" err="1"/>
              <a:t>symud</a:t>
            </a:r>
            <a:r>
              <a:rPr lang="en-GB" sz="1200" dirty="0"/>
              <a:t> </a:t>
            </a:r>
            <a:r>
              <a:rPr lang="en-GB" sz="1200" dirty="0" err="1"/>
              <a:t>gwrthrychau</a:t>
            </a:r>
            <a:r>
              <a:rPr lang="en-GB" sz="1200" dirty="0"/>
              <a:t> o </a:t>
            </a:r>
            <a:r>
              <a:rPr lang="en-GB" sz="1200" dirty="0" err="1"/>
              <a:t>gwmpas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gwahanol</a:t>
            </a:r>
            <a:r>
              <a:rPr lang="en-GB" sz="1200" dirty="0"/>
              <a:t> </a:t>
            </a:r>
            <a:r>
              <a:rPr lang="en-GB" sz="1200" dirty="0" err="1"/>
              <a:t>ffyrdd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Bydd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aml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digwydd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pan </a:t>
            </a:r>
            <a:r>
              <a:rPr lang="en-GB" sz="1200" dirty="0" err="1"/>
              <a:t>mae</a:t>
            </a:r>
            <a:r>
              <a:rPr lang="en-GB" sz="1200" dirty="0"/>
              <a:t> plant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cyrraedd</a:t>
            </a:r>
            <a:r>
              <a:rPr lang="en-GB" sz="1200" dirty="0"/>
              <a:t> </a:t>
            </a:r>
            <a:r>
              <a:rPr lang="en-GB" sz="1200" dirty="0" err="1"/>
              <a:t>oedran</a:t>
            </a:r>
            <a:r>
              <a:rPr lang="en-GB" sz="1200" dirty="0"/>
              <a:t> </a:t>
            </a:r>
            <a:r>
              <a:rPr lang="en-GB" sz="1200" dirty="0" err="1"/>
              <a:t>penodol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Nodwedd</a:t>
            </a:r>
            <a:r>
              <a:rPr lang="en-GB" sz="1200" dirty="0"/>
              <a:t> </a:t>
            </a:r>
            <a:r>
              <a:rPr lang="en-GB" sz="1200" dirty="0" err="1"/>
              <a:t>ganolog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yw</a:t>
            </a:r>
            <a:r>
              <a:rPr lang="en-GB" sz="1200" dirty="0"/>
              <a:t> </a:t>
            </a:r>
            <a:r>
              <a:rPr lang="en-GB" sz="1200" dirty="0" err="1"/>
              <a:t>chwilfrydedd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y </a:t>
            </a:r>
            <a:r>
              <a:rPr lang="en-GB" sz="1200" dirty="0" err="1"/>
              <a:t>plentyn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gwrthrych</a:t>
            </a:r>
            <a:r>
              <a:rPr lang="en-GB" sz="1200" dirty="0"/>
              <a:t>.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Bydd</a:t>
            </a:r>
            <a:r>
              <a:rPr lang="en-GB" sz="1200" dirty="0"/>
              <a:t> plant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defnyddio</a:t>
            </a:r>
            <a:r>
              <a:rPr lang="en-GB" sz="1200" dirty="0"/>
              <a:t> </a:t>
            </a:r>
            <a:r>
              <a:rPr lang="en-GB" sz="1200" dirty="0" err="1"/>
              <a:t>mentro</a:t>
            </a:r>
            <a:r>
              <a:rPr lang="en-GB" sz="1200" dirty="0"/>
              <a:t> a </a:t>
            </a:r>
            <a:r>
              <a:rPr lang="en-GB" sz="1200" dirty="0" err="1"/>
              <a:t>methu</a:t>
            </a:r>
            <a:r>
              <a:rPr lang="en-GB" sz="1200" dirty="0"/>
              <a:t>,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profi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damcaniaethau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hunain</a:t>
            </a:r>
            <a:r>
              <a:rPr lang="en-GB" sz="1200" dirty="0"/>
              <a:t> /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creu</a:t>
            </a:r>
            <a:r>
              <a:rPr lang="en-GB" sz="1200" dirty="0"/>
              <a:t> </a:t>
            </a:r>
            <a:r>
              <a:rPr lang="en-GB" sz="1200" dirty="0" err="1"/>
              <a:t>damcaniaethau</a:t>
            </a:r>
            <a:r>
              <a:rPr lang="en-GB" sz="1200" dirty="0"/>
              <a:t> ac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harchwilio</a:t>
            </a:r>
            <a:r>
              <a:rPr lang="en-GB" sz="1200" dirty="0"/>
              <a:t> </a:t>
            </a:r>
            <a:r>
              <a:rPr lang="en-GB" sz="1200" dirty="0" err="1"/>
              <a:t>a’u</a:t>
            </a:r>
            <a:r>
              <a:rPr lang="en-GB" sz="1200" dirty="0"/>
              <a:t> </a:t>
            </a:r>
            <a:r>
              <a:rPr lang="en-GB" sz="1200" dirty="0" err="1"/>
              <a:t>profi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mae’r</a:t>
            </a:r>
            <a:r>
              <a:rPr lang="en-GB" sz="1200" dirty="0"/>
              <a:t> </a:t>
            </a:r>
            <a:r>
              <a:rPr lang="en-GB" sz="1200" dirty="0" err="1"/>
              <a:t>canolbwynt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gyd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y </a:t>
            </a:r>
            <a:r>
              <a:rPr lang="en-GB" sz="1200" dirty="0" err="1"/>
              <a:t>plentyn</a:t>
            </a:r>
            <a:r>
              <a:rPr lang="en-GB" sz="1200" dirty="0"/>
              <a:t>. Y </a:t>
            </a:r>
            <a:r>
              <a:rPr lang="en-GB" sz="1200" dirty="0" err="1"/>
              <a:t>plentyn</a:t>
            </a:r>
            <a:r>
              <a:rPr lang="en-GB" sz="1200" dirty="0"/>
              <a:t> </a:t>
            </a:r>
            <a:r>
              <a:rPr lang="en-GB" sz="1200" dirty="0" err="1"/>
              <a:t>sydd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benderfynu</a:t>
            </a:r>
            <a:r>
              <a:rPr lang="en-GB" sz="1200" dirty="0"/>
              <a:t> </a:t>
            </a:r>
            <a:r>
              <a:rPr lang="en-GB" sz="1200" dirty="0" err="1"/>
              <a:t>beth</a:t>
            </a:r>
            <a:r>
              <a:rPr lang="en-GB" sz="1200" dirty="0"/>
              <a:t> </a:t>
            </a:r>
            <a:r>
              <a:rPr lang="en-GB" sz="1200" dirty="0" err="1"/>
              <a:t>i’w</a:t>
            </a:r>
            <a:r>
              <a:rPr lang="en-GB" sz="1200" dirty="0"/>
              <a:t> </a:t>
            </a:r>
            <a:r>
              <a:rPr lang="en-GB" sz="1200" dirty="0" err="1"/>
              <a:t>wneud</a:t>
            </a:r>
            <a:r>
              <a:rPr lang="en-GB" sz="1200" dirty="0"/>
              <a:t> a </a:t>
            </a:r>
            <a:r>
              <a:rPr lang="en-GB" sz="1200" dirty="0" err="1"/>
              <a:t>phwy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mynd</a:t>
            </a:r>
            <a:r>
              <a:rPr lang="en-GB" sz="1200" dirty="0"/>
              <a:t> </a:t>
            </a:r>
            <a:r>
              <a:rPr lang="en-GB" sz="1200" dirty="0" err="1"/>
              <a:t>i’w</a:t>
            </a:r>
            <a:r>
              <a:rPr lang="en-GB" sz="1200" dirty="0"/>
              <a:t> </a:t>
            </a:r>
            <a:r>
              <a:rPr lang="en-GB" sz="1200" dirty="0" err="1"/>
              <a:t>wneud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Y plant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rheoli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penderfyniadau</a:t>
            </a:r>
            <a:r>
              <a:rPr lang="en-GB" sz="1200" dirty="0"/>
              <a:t> /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gweithredoedd</a:t>
            </a:r>
            <a:r>
              <a:rPr lang="en-GB" sz="1200" dirty="0"/>
              <a:t> / </a:t>
            </a:r>
            <a:r>
              <a:rPr lang="en-GB" sz="1200" dirty="0" err="1"/>
              <a:t>a’r</a:t>
            </a:r>
            <a:r>
              <a:rPr lang="en-GB" sz="1200" dirty="0"/>
              <a:t> </a:t>
            </a:r>
            <a:r>
              <a:rPr lang="en-GB" sz="1200" dirty="0" err="1"/>
              <a:t>byd</a:t>
            </a:r>
            <a:r>
              <a:rPr lang="en-GB" sz="1200" dirty="0"/>
              <a:t> </a:t>
            </a:r>
            <a:r>
              <a:rPr lang="en-GB" sz="1200" dirty="0" err="1"/>
              <a:t>ffisegol</a:t>
            </a:r>
            <a:r>
              <a:rPr lang="en-GB" sz="1200" dirty="0"/>
              <a:t> </a:t>
            </a:r>
            <a:r>
              <a:rPr lang="en-GB" sz="1200" dirty="0" err="1"/>
              <a:t>o’u</a:t>
            </a:r>
            <a:r>
              <a:rPr lang="en-GB" sz="1200" dirty="0"/>
              <a:t> </a:t>
            </a:r>
            <a:r>
              <a:rPr lang="en-GB" sz="1200" dirty="0" err="1"/>
              <a:t>cwmpas</a:t>
            </a:r>
            <a:r>
              <a:rPr lang="en-GB" sz="1200" dirty="0"/>
              <a:t> </a:t>
            </a:r>
            <a:r>
              <a:rPr lang="en-GB" sz="1200" dirty="0" err="1"/>
              <a:t>nhw</a:t>
            </a:r>
            <a:endParaRPr lang="en-GB" sz="1200" dirty="0"/>
          </a:p>
          <a:p>
            <a:pPr algn="l"/>
            <a:r>
              <a:rPr lang="en-GB" sz="1200" dirty="0"/>
              <a:t>• Mae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bwysig</a:t>
            </a:r>
            <a:r>
              <a:rPr lang="en-GB" sz="1200" dirty="0"/>
              <a:t> </a:t>
            </a:r>
            <a:r>
              <a:rPr lang="en-GB" sz="1200" dirty="0" err="1"/>
              <a:t>gan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addysgu</a:t>
            </a:r>
            <a:r>
              <a:rPr lang="en-GB" sz="1200" dirty="0"/>
              <a:t> </a:t>
            </a:r>
            <a:r>
              <a:rPr lang="en-GB" sz="1200" dirty="0" err="1"/>
              <a:t>annibyniaeth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blentyn</a:t>
            </a:r>
            <a:r>
              <a:rPr lang="en-GB" sz="1200" dirty="0"/>
              <a:t> /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cynyddu</a:t>
            </a:r>
            <a:r>
              <a:rPr lang="en-GB" sz="1200" dirty="0"/>
              <a:t> </a:t>
            </a:r>
            <a:r>
              <a:rPr lang="en-GB" sz="1200" dirty="0" err="1"/>
              <a:t>hyder</a:t>
            </a:r>
            <a:r>
              <a:rPr lang="en-GB" sz="1200" dirty="0"/>
              <a:t> / </a:t>
            </a:r>
            <a:r>
              <a:rPr lang="en-GB" sz="1200" dirty="0" err="1"/>
              <a:t>canolbwyntio</a:t>
            </a:r>
            <a:r>
              <a:rPr lang="en-GB" sz="1200" dirty="0"/>
              <a:t> / </a:t>
            </a:r>
            <a:r>
              <a:rPr lang="en-GB" sz="1200" dirty="0" err="1"/>
              <a:t>ymwneud</a:t>
            </a:r>
            <a:r>
              <a:rPr lang="en-GB" sz="1200" dirty="0"/>
              <a:t> / </a:t>
            </a:r>
            <a:r>
              <a:rPr lang="en-GB" sz="1200" dirty="0" err="1"/>
              <a:t>creadigrwydd</a:t>
            </a:r>
            <a:r>
              <a:rPr lang="en-GB" sz="1200" dirty="0"/>
              <a:t> a </a:t>
            </a:r>
            <a:r>
              <a:rPr lang="en-GB" sz="1200" dirty="0" err="1"/>
              <a:t>chwilfrydedd</a:t>
            </a:r>
            <a:r>
              <a:rPr lang="en-GB" sz="1200" dirty="0"/>
              <a:t> / </a:t>
            </a:r>
            <a:r>
              <a:rPr lang="en-GB" sz="1200" dirty="0" err="1"/>
              <a:t>sgiliau</a:t>
            </a:r>
            <a:r>
              <a:rPr lang="en-GB" sz="1200" dirty="0"/>
              <a:t> </a:t>
            </a:r>
            <a:r>
              <a:rPr lang="en-GB" sz="1200" dirty="0" err="1"/>
              <a:t>meddwl</a:t>
            </a:r>
            <a:endParaRPr lang="en-GB" sz="1200" dirty="0"/>
          </a:p>
          <a:p>
            <a:pPr algn="l"/>
            <a:r>
              <a:rPr lang="en-GB" sz="1200" dirty="0"/>
              <a:t>• Mae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bwysig</a:t>
            </a:r>
            <a:r>
              <a:rPr lang="en-GB" sz="1200" dirty="0"/>
              <a:t> </a:t>
            </a:r>
            <a:r>
              <a:rPr lang="en-GB" sz="1200" dirty="0" err="1"/>
              <a:t>gan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</a:t>
            </a:r>
            <a:r>
              <a:rPr lang="en-GB" sz="1200" dirty="0"/>
              <a:t> </a:t>
            </a:r>
            <a:r>
              <a:rPr lang="en-GB" sz="1200" dirty="0" err="1"/>
              <a:t>sgiliau</a:t>
            </a:r>
            <a:r>
              <a:rPr lang="en-GB" sz="1200" dirty="0"/>
              <a:t> </a:t>
            </a:r>
            <a:r>
              <a:rPr lang="en-GB" sz="1200" dirty="0" err="1"/>
              <a:t>echddygol</a:t>
            </a:r>
            <a:r>
              <a:rPr lang="en-GB" sz="1200" dirty="0"/>
              <a:t> bras </a:t>
            </a:r>
            <a:r>
              <a:rPr lang="en-GB" sz="1200" dirty="0" err="1"/>
              <a:t>plentyn</a:t>
            </a:r>
            <a:r>
              <a:rPr lang="en-GB" sz="1200" dirty="0"/>
              <a:t> / </a:t>
            </a:r>
            <a:r>
              <a:rPr lang="en-GB" sz="1200" dirty="0" err="1"/>
              <a:t>symudiad</a:t>
            </a:r>
            <a:r>
              <a:rPr lang="en-GB" sz="1200" dirty="0"/>
              <a:t> / </a:t>
            </a:r>
            <a:r>
              <a:rPr lang="en-GB" sz="1200" dirty="0" err="1"/>
              <a:t>datblygiad</a:t>
            </a:r>
            <a:r>
              <a:rPr lang="en-GB" sz="1200" dirty="0"/>
              <a:t> </a:t>
            </a:r>
            <a:r>
              <a:rPr lang="en-GB" sz="1200" dirty="0" err="1"/>
              <a:t>sgiliau</a:t>
            </a:r>
            <a:r>
              <a:rPr lang="en-GB" sz="1200" dirty="0"/>
              <a:t> </a:t>
            </a:r>
            <a:r>
              <a:rPr lang="en-GB" sz="1200" dirty="0" err="1"/>
              <a:t>echddygol</a:t>
            </a:r>
            <a:r>
              <a:rPr lang="en-GB" sz="1200" dirty="0"/>
              <a:t> </a:t>
            </a:r>
            <a:r>
              <a:rPr lang="en-GB" sz="1200" dirty="0" err="1"/>
              <a:t>manwl</a:t>
            </a:r>
            <a:endParaRPr lang="en-GB" sz="1200" dirty="0"/>
          </a:p>
          <a:p>
            <a:pPr algn="l"/>
            <a:r>
              <a:rPr lang="en-GB" sz="1200" dirty="0"/>
              <a:t>• Mae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amlsynhwyraidd</a:t>
            </a:r>
            <a:r>
              <a:rPr lang="en-GB" sz="1200" dirty="0"/>
              <a:t> ac </a:t>
            </a:r>
            <a:r>
              <a:rPr lang="en-GB" sz="1200" dirty="0" err="1"/>
              <a:t>mae’n</a:t>
            </a:r>
            <a:r>
              <a:rPr lang="en-GB" sz="1200" dirty="0"/>
              <a:t> </a:t>
            </a:r>
            <a:r>
              <a:rPr lang="en-GB" sz="1200" dirty="0" err="1"/>
              <a:t>bwysig</a:t>
            </a:r>
            <a:r>
              <a:rPr lang="en-GB" sz="1200" dirty="0"/>
              <a:t>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herio</a:t>
            </a:r>
            <a:r>
              <a:rPr lang="en-GB" sz="1200" dirty="0"/>
              <a:t> ac </a:t>
            </a:r>
            <a:r>
              <a:rPr lang="en-GB" sz="1200" dirty="0" err="1"/>
              <a:t>ysgogi’r</a:t>
            </a:r>
            <a:r>
              <a:rPr lang="en-GB" sz="1200" dirty="0"/>
              <a:t> </a:t>
            </a:r>
            <a:r>
              <a:rPr lang="en-GB" sz="1200" dirty="0" err="1"/>
              <a:t>synhwyrau</a:t>
            </a:r>
            <a:r>
              <a:rPr lang="en-GB" sz="1200" dirty="0"/>
              <a:t> / </a:t>
            </a:r>
            <a:r>
              <a:rPr lang="en-GB" sz="1200" dirty="0" err="1"/>
              <a:t>dychymyg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Mae plant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datblygu’n</a:t>
            </a:r>
            <a:r>
              <a:rPr lang="en-GB" sz="1200" dirty="0"/>
              <a:t> </a:t>
            </a:r>
            <a:r>
              <a:rPr lang="en-GB" sz="1200" dirty="0" err="1"/>
              <a:t>feddyliol</a:t>
            </a:r>
            <a:r>
              <a:rPr lang="en-GB" sz="1200" dirty="0"/>
              <a:t> /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gorfforol</a:t>
            </a:r>
            <a:r>
              <a:rPr lang="en-GB" sz="1200" dirty="0"/>
              <a:t> /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drwyddo</a:t>
            </a:r>
            <a:r>
              <a:rPr lang="en-GB" sz="1200" dirty="0"/>
              <a:t> ac </a:t>
            </a:r>
            <a:r>
              <a:rPr lang="en-GB" sz="1200" dirty="0" err="1"/>
              <a:t>maen</a:t>
            </a:r>
            <a:r>
              <a:rPr lang="en-GB" sz="1200" dirty="0"/>
              <a:t> </a:t>
            </a:r>
            <a:r>
              <a:rPr lang="en-GB" sz="1200" dirty="0" err="1"/>
              <a:t>nhw’n</a:t>
            </a:r>
            <a:r>
              <a:rPr lang="en-GB" sz="1200" dirty="0"/>
              <a:t> </a:t>
            </a:r>
            <a:r>
              <a:rPr lang="en-GB" sz="1200" dirty="0" err="1"/>
              <a:t>dysgu</a:t>
            </a:r>
            <a:r>
              <a:rPr lang="en-GB" sz="1200" dirty="0"/>
              <a:t> am y </a:t>
            </a:r>
            <a:r>
              <a:rPr lang="en-GB" sz="1200" dirty="0" err="1"/>
              <a:t>byd</a:t>
            </a:r>
            <a:r>
              <a:rPr lang="en-GB" sz="1200" dirty="0"/>
              <a:t> </a:t>
            </a:r>
            <a:r>
              <a:rPr lang="en-GB" sz="1200" dirty="0" err="1"/>
              <a:t>ffisegol</a:t>
            </a:r>
            <a:endParaRPr lang="en-GB" sz="1200" dirty="0"/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1855CF-99C1-4BD4-90A6-A041F7CEF6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96" y="1089159"/>
            <a:ext cx="5704114" cy="244207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4642D6A-B1C4-427B-B51B-3A5DB6D10289}"/>
              </a:ext>
            </a:extLst>
          </p:cNvPr>
          <p:cNvSpPr txBox="1"/>
          <p:nvPr/>
        </p:nvSpPr>
        <p:spPr>
          <a:xfrm>
            <a:off x="6764173" y="17000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Myfyriwch</a:t>
            </a:r>
            <a:endParaRPr lang="en-GB" sz="1400" b="1" i="1" dirty="0">
              <a:solidFill>
                <a:srgbClr val="0070C0"/>
              </a:solidFill>
            </a:endParaRPr>
          </a:p>
          <a:p>
            <a:r>
              <a:rPr lang="en-GB" sz="1400" dirty="0" err="1">
                <a:solidFill>
                  <a:srgbClr val="0070C0"/>
                </a:solidFill>
              </a:rPr>
              <a:t>Gwerthuswch</a:t>
            </a:r>
            <a:r>
              <a:rPr lang="en-GB" sz="1400" dirty="0">
                <a:solidFill>
                  <a:srgbClr val="0070C0"/>
                </a:solidFill>
              </a:rPr>
              <a:t> a/neu </a:t>
            </a:r>
            <a:r>
              <a:rPr lang="en-GB" sz="1400" dirty="0" err="1">
                <a:solidFill>
                  <a:srgbClr val="0070C0"/>
                </a:solidFill>
              </a:rPr>
              <a:t>ystyriwch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110878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77496D-E8E0-2544-B87A-8E37A17D6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411" y="1334408"/>
            <a:ext cx="6405957" cy="33676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703EA6-C46C-4FB4-A709-754D40F8B09A}"/>
              </a:ext>
            </a:extLst>
          </p:cNvPr>
          <p:cNvSpPr txBox="1"/>
          <p:nvPr/>
        </p:nvSpPr>
        <p:spPr>
          <a:xfrm>
            <a:off x="8423150" y="1443841"/>
            <a:ext cx="3121572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i="1" dirty="0">
              <a:solidFill>
                <a:srgbClr val="0070C0"/>
              </a:solidFill>
            </a:endParaRPr>
          </a:p>
          <a:p>
            <a:r>
              <a:rPr lang="en-US" i="1" dirty="0" err="1">
                <a:solidFill>
                  <a:srgbClr val="0070C0"/>
                </a:solidFill>
              </a:rPr>
              <a:t>Adborth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yr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uwch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arholwr</a:t>
            </a:r>
            <a:endParaRPr lang="en-US" i="1" dirty="0">
              <a:solidFill>
                <a:srgbClr val="0070C0"/>
              </a:solidFill>
            </a:endParaRPr>
          </a:p>
          <a:p>
            <a:endParaRPr lang="en-US" i="1" dirty="0">
              <a:solidFill>
                <a:srgbClr val="0070C0"/>
              </a:solidFill>
            </a:endParaRPr>
          </a:p>
          <a:p>
            <a:r>
              <a:rPr lang="en-US" i="1" dirty="0" err="1">
                <a:solidFill>
                  <a:srgbClr val="0070C0"/>
                </a:solidFill>
              </a:rPr>
              <a:t>Mae'r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ymateb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yn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fyfyrdod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sylfaenol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sy'n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dangos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gwybodaeth</a:t>
            </a:r>
            <a:r>
              <a:rPr lang="en-US" i="1" dirty="0">
                <a:solidFill>
                  <a:srgbClr val="0070C0"/>
                </a:solidFill>
              </a:rPr>
              <a:t> a </a:t>
            </a:r>
            <a:r>
              <a:rPr lang="en-US" i="1" dirty="0" err="1">
                <a:solidFill>
                  <a:srgbClr val="0070C0"/>
                </a:solidFill>
              </a:rPr>
              <a:t>dealltwriaeth</a:t>
            </a:r>
            <a:r>
              <a:rPr lang="en-US" i="1" dirty="0">
                <a:solidFill>
                  <a:srgbClr val="0070C0"/>
                </a:solidFill>
              </a:rPr>
              <a:t> o </a:t>
            </a:r>
            <a:r>
              <a:rPr lang="en-US" i="1" dirty="0" err="1">
                <a:solidFill>
                  <a:srgbClr val="0070C0"/>
                </a:solidFill>
              </a:rPr>
              <a:t>chwarae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hewristig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a'r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manteision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a'r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pwysigrwydd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i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blant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drwy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ddefnyddio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eitemau</a:t>
            </a:r>
            <a:r>
              <a:rPr lang="en-US" i="1" dirty="0">
                <a:solidFill>
                  <a:srgbClr val="0070C0"/>
                </a:solidFill>
              </a:rPr>
              <a:t> bob </a:t>
            </a:r>
            <a:r>
              <a:rPr lang="en-US" i="1" dirty="0" err="1">
                <a:solidFill>
                  <a:srgbClr val="0070C0"/>
                </a:solidFill>
              </a:rPr>
              <a:t>dydd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sy'n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cefnogi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archwilio</a:t>
            </a:r>
            <a:r>
              <a:rPr lang="en-US" i="1" dirty="0">
                <a:solidFill>
                  <a:srgbClr val="0070C0"/>
                </a:solidFill>
              </a:rPr>
              <a:t> a </a:t>
            </a:r>
            <a:r>
              <a:rPr lang="en-US" i="1" dirty="0" err="1">
                <a:solidFill>
                  <a:srgbClr val="0070C0"/>
                </a:solidFill>
              </a:rPr>
              <a:t>darganfod</a:t>
            </a:r>
            <a:r>
              <a:rPr lang="en-US" i="1" dirty="0">
                <a:solidFill>
                  <a:srgbClr val="0070C0"/>
                </a:solidFill>
              </a:rPr>
              <a:t>.</a:t>
            </a:r>
          </a:p>
          <a:p>
            <a:endParaRPr lang="en-US" i="1" dirty="0">
              <a:solidFill>
                <a:srgbClr val="0070C0"/>
              </a:solidFill>
            </a:endParaRPr>
          </a:p>
          <a:p>
            <a:r>
              <a:rPr lang="en-US" i="1" dirty="0" err="1">
                <a:solidFill>
                  <a:srgbClr val="0070C0"/>
                </a:solidFill>
              </a:rPr>
              <a:t>Dyfarnwyd</a:t>
            </a:r>
            <a:r>
              <a:rPr lang="en-US" i="1" dirty="0">
                <a:solidFill>
                  <a:srgbClr val="0070C0"/>
                </a:solidFill>
              </a:rPr>
              <a:t> 3 marc 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5A2D36E7-69E3-49E8-9C29-22CFA4B6BF3B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10 (b)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3171D38A-CB97-4E06-B3DB-820892C84338}"/>
              </a:ext>
            </a:extLst>
          </p:cNvPr>
          <p:cNvSpPr/>
          <p:nvPr/>
        </p:nvSpPr>
        <p:spPr>
          <a:xfrm>
            <a:off x="8092965" y="1114437"/>
            <a:ext cx="3781943" cy="4603192"/>
          </a:xfrm>
          <a:prstGeom prst="wedgeRoundRectCallout">
            <a:avLst>
              <a:gd name="adj1" fmla="val -60496"/>
              <a:gd name="adj2" fmla="val 6190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2972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625D618C-439F-4EA7-A6AD-8D8C2D24CA9F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11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D4E6BE-1C9A-4735-B946-D2B8670EC229}"/>
              </a:ext>
            </a:extLst>
          </p:cNvPr>
          <p:cNvSpPr txBox="1"/>
          <p:nvPr/>
        </p:nvSpPr>
        <p:spPr>
          <a:xfrm>
            <a:off x="483475" y="4047328"/>
            <a:ext cx="4801043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</a:t>
            </a:r>
            <a:r>
              <a:rPr lang="en-GB" sz="1200" b="1" dirty="0"/>
              <a:t> 6 marc.</a:t>
            </a:r>
          </a:p>
          <a:p>
            <a:pPr algn="l"/>
            <a:endParaRPr lang="en-GB" sz="400" b="1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</a:t>
            </a:r>
            <a:r>
              <a:rPr lang="en-GB" sz="1200" dirty="0" err="1"/>
              <a:t>farc</a:t>
            </a:r>
            <a:r>
              <a:rPr lang="en-GB" sz="1200" dirty="0"/>
              <a:t> am </a:t>
            </a:r>
            <a:r>
              <a:rPr lang="en-GB" sz="1200" dirty="0" err="1"/>
              <a:t>ddisgrifiad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iawn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fentrau</a:t>
            </a:r>
            <a:r>
              <a:rPr lang="en-GB" sz="1200" dirty="0"/>
              <a:t> </a:t>
            </a:r>
            <a:r>
              <a:rPr lang="en-GB" sz="1200" dirty="0" err="1"/>
              <a:t>mae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gyflwyno’r</a:t>
            </a:r>
            <a:r>
              <a:rPr lang="en-GB" sz="1200" dirty="0"/>
              <a:t> </a:t>
            </a:r>
            <a:r>
              <a:rPr lang="en-GB" sz="1200" dirty="0" err="1"/>
              <a:t>Cynllun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Iach</a:t>
            </a:r>
            <a:endParaRPr lang="en-GB" sz="1200" dirty="0"/>
          </a:p>
          <a:p>
            <a:pPr algn="l"/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3-4 marc am </a:t>
            </a:r>
            <a:r>
              <a:rPr lang="en-GB" sz="1200" dirty="0" err="1"/>
              <a:t>ddisgrifiad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o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fentrau</a:t>
            </a:r>
            <a:r>
              <a:rPr lang="en-GB" sz="1200" dirty="0"/>
              <a:t> </a:t>
            </a:r>
            <a:r>
              <a:rPr lang="en-GB" sz="1200" dirty="0" err="1"/>
              <a:t>mae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gyflwyno’r</a:t>
            </a:r>
            <a:r>
              <a:rPr lang="en-GB" sz="1200" dirty="0"/>
              <a:t> </a:t>
            </a:r>
            <a:r>
              <a:rPr lang="en-GB" sz="1200" dirty="0" err="1"/>
              <a:t>Cynllun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Iach</a:t>
            </a:r>
            <a:endParaRPr lang="en-GB" sz="1200" dirty="0"/>
          </a:p>
          <a:p>
            <a:pPr algn="l"/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5-6 marc am </a:t>
            </a:r>
            <a:r>
              <a:rPr lang="en-GB" sz="1200" dirty="0" err="1"/>
              <a:t>ddisgrifiad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fentrau</a:t>
            </a:r>
            <a:r>
              <a:rPr lang="en-GB" sz="1200" dirty="0"/>
              <a:t> </a:t>
            </a:r>
            <a:r>
              <a:rPr lang="en-GB" sz="1200" dirty="0" err="1"/>
              <a:t>mae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gyflwyno’r</a:t>
            </a:r>
            <a:r>
              <a:rPr lang="en-GB" sz="1200" dirty="0"/>
              <a:t> </a:t>
            </a:r>
            <a:r>
              <a:rPr lang="en-GB" sz="1200" dirty="0" err="1"/>
              <a:t>Cynllun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Iach</a:t>
            </a:r>
            <a:endParaRPr lang="en-GB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3CAE3F-640F-4D67-A830-204F6505A862}"/>
              </a:ext>
            </a:extLst>
          </p:cNvPr>
          <p:cNvSpPr txBox="1"/>
          <p:nvPr/>
        </p:nvSpPr>
        <p:spPr>
          <a:xfrm>
            <a:off x="6580680" y="1619391"/>
            <a:ext cx="532874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Bwyd</a:t>
            </a:r>
            <a:r>
              <a:rPr lang="en-GB" sz="1200" dirty="0"/>
              <a:t> a </a:t>
            </a:r>
            <a:r>
              <a:rPr lang="en-GB" sz="1200" dirty="0" err="1"/>
              <a:t>ffitrwydd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polisi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a </a:t>
            </a:r>
            <a:r>
              <a:rPr lang="en-GB" sz="1200" dirty="0" err="1"/>
              <a:t>ffitrwydd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</a:t>
            </a:r>
            <a:r>
              <a:rPr lang="en-GB" sz="1200" dirty="0" err="1"/>
              <a:t>gyfan</a:t>
            </a:r>
            <a:r>
              <a:rPr lang="en-GB" sz="1200" dirty="0"/>
              <a:t> / </a:t>
            </a:r>
            <a:r>
              <a:rPr lang="en-GB" sz="1200" dirty="0" err="1"/>
              <a:t>grŵp</a:t>
            </a:r>
            <a:r>
              <a:rPr lang="en-GB" sz="1200" dirty="0"/>
              <a:t> </a:t>
            </a:r>
            <a:r>
              <a:rPr lang="en-GB" sz="1200" dirty="0" err="1"/>
              <a:t>gweithredu</a:t>
            </a:r>
            <a:r>
              <a:rPr lang="en-GB" sz="1200" dirty="0"/>
              <a:t> </a:t>
            </a:r>
            <a:r>
              <a:rPr lang="en-GB" sz="1200" dirty="0" err="1"/>
              <a:t>maethiad</a:t>
            </a:r>
            <a:r>
              <a:rPr lang="en-GB" sz="1200" dirty="0"/>
              <a:t>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/ </a:t>
            </a:r>
            <a:r>
              <a:rPr lang="en-GB" sz="1200" dirty="0" err="1"/>
              <a:t>clybiau</a:t>
            </a:r>
            <a:r>
              <a:rPr lang="en-GB" sz="1200" dirty="0"/>
              <a:t> </a:t>
            </a:r>
            <a:r>
              <a:rPr lang="en-GB" sz="1200" dirty="0" err="1"/>
              <a:t>coginio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/ </a:t>
            </a:r>
            <a:r>
              <a:rPr lang="en-GB" sz="1200" dirty="0" err="1"/>
              <a:t>amseroedd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actif</a:t>
            </a:r>
            <a:r>
              <a:rPr lang="en-GB" sz="1200" dirty="0"/>
              <a:t> / </a:t>
            </a:r>
            <a:r>
              <a:rPr lang="en-GB" sz="1200" dirty="0" err="1"/>
              <a:t>pecynnau</a:t>
            </a:r>
            <a:r>
              <a:rPr lang="en-GB" sz="1200" dirty="0"/>
              <a:t> </a:t>
            </a:r>
            <a:r>
              <a:rPr lang="en-GB" sz="1200" dirty="0" err="1"/>
              <a:t>cinio</a:t>
            </a:r>
            <a:r>
              <a:rPr lang="en-GB" sz="1200" dirty="0"/>
              <a:t> </a:t>
            </a:r>
            <a:r>
              <a:rPr lang="en-GB" sz="1200" dirty="0" err="1"/>
              <a:t>iach</a:t>
            </a:r>
            <a:r>
              <a:rPr lang="en-GB" sz="1200" dirty="0"/>
              <a:t> / </a:t>
            </a:r>
            <a:r>
              <a:rPr lang="en-GB" sz="1200" dirty="0" err="1"/>
              <a:t>siop</a:t>
            </a:r>
            <a:r>
              <a:rPr lang="en-GB" sz="1200" dirty="0"/>
              <a:t> </a:t>
            </a:r>
            <a:r>
              <a:rPr lang="en-GB" sz="1200" dirty="0" err="1"/>
              <a:t>ffrwythau</a:t>
            </a:r>
            <a:r>
              <a:rPr lang="en-GB" sz="1200" dirty="0"/>
              <a:t> / </a:t>
            </a:r>
            <a:r>
              <a:rPr lang="en-GB" sz="1200" dirty="0" err="1"/>
              <a:t>peiriannau</a:t>
            </a:r>
            <a:r>
              <a:rPr lang="en-GB" sz="1200" dirty="0"/>
              <a:t> </a:t>
            </a:r>
            <a:r>
              <a:rPr lang="en-GB" sz="1200" dirty="0" err="1"/>
              <a:t>gwerthu</a:t>
            </a:r>
            <a:r>
              <a:rPr lang="en-GB" sz="1200" dirty="0"/>
              <a:t> </a:t>
            </a:r>
            <a:r>
              <a:rPr lang="en-GB" sz="1200" dirty="0" err="1"/>
              <a:t>iachach</a:t>
            </a:r>
            <a:r>
              <a:rPr lang="en-GB" sz="1200" dirty="0"/>
              <a:t> / </a:t>
            </a:r>
            <a:r>
              <a:rPr lang="en-GB" sz="1200" dirty="0" err="1"/>
              <a:t>dŵr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ddesgiau</a:t>
            </a:r>
            <a:endParaRPr lang="en-GB" sz="1200" dirty="0"/>
          </a:p>
          <a:p>
            <a:pPr algn="l"/>
            <a:r>
              <a:rPr lang="en-GB" sz="1200" dirty="0"/>
              <a:t>• Iechyd a </a:t>
            </a:r>
            <a:r>
              <a:rPr lang="en-GB" sz="1200" dirty="0" err="1"/>
              <a:t>llesiant</a:t>
            </a:r>
            <a:r>
              <a:rPr lang="en-GB" sz="1200" dirty="0"/>
              <a:t> </a:t>
            </a:r>
            <a:r>
              <a:rPr lang="en-GB" sz="1200" dirty="0" err="1"/>
              <a:t>meddyliol</a:t>
            </a:r>
            <a:r>
              <a:rPr lang="en-GB" sz="1200" dirty="0"/>
              <a:t> ac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mentrau</a:t>
            </a:r>
            <a:r>
              <a:rPr lang="en-GB" sz="1200" dirty="0"/>
              <a:t> /</a:t>
            </a:r>
            <a:r>
              <a:rPr lang="en-GB" sz="1200" dirty="0" err="1"/>
              <a:t>rhaglenni</a:t>
            </a:r>
            <a:r>
              <a:rPr lang="en-GB" sz="1200" dirty="0"/>
              <a:t> </a:t>
            </a:r>
            <a:r>
              <a:rPr lang="en-GB" sz="1200" dirty="0" err="1"/>
              <a:t>gwrthfwlio</a:t>
            </a:r>
            <a:r>
              <a:rPr lang="en-GB" sz="1200" dirty="0"/>
              <a:t>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gwella</a:t>
            </a:r>
            <a:r>
              <a:rPr lang="en-GB" sz="1200" dirty="0"/>
              <a:t> </a:t>
            </a:r>
            <a:r>
              <a:rPr lang="en-GB" sz="1200" dirty="0" err="1"/>
              <a:t>llythrennedd</a:t>
            </a:r>
            <a:r>
              <a:rPr lang="en-GB" sz="1200" dirty="0"/>
              <a:t>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Agweddau</a:t>
            </a:r>
            <a:r>
              <a:rPr lang="en-GB" sz="1200" dirty="0"/>
              <a:t> </a:t>
            </a:r>
            <a:r>
              <a:rPr lang="en-GB" sz="1200" dirty="0" err="1"/>
              <a:t>Cymdeithasol</a:t>
            </a:r>
            <a:r>
              <a:rPr lang="en-GB" sz="1200" dirty="0"/>
              <a:t> ac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Dysgu</a:t>
            </a:r>
            <a:r>
              <a:rPr lang="en-GB" sz="1200" dirty="0"/>
              <a:t> (SEAL)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Datblygiad</a:t>
            </a:r>
            <a:r>
              <a:rPr lang="en-GB" sz="1200" dirty="0"/>
              <a:t> a </a:t>
            </a:r>
            <a:r>
              <a:rPr lang="en-GB" sz="1200" dirty="0" err="1"/>
              <a:t>pherthnasoedd</a:t>
            </a:r>
            <a:r>
              <a:rPr lang="en-GB" sz="1200" dirty="0"/>
              <a:t> </a:t>
            </a:r>
            <a:r>
              <a:rPr lang="en-GB" sz="1200" dirty="0" err="1"/>
              <a:t>personol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gwella</a:t>
            </a:r>
            <a:r>
              <a:rPr lang="en-GB" sz="1200" dirty="0"/>
              <a:t> </a:t>
            </a:r>
            <a:r>
              <a:rPr lang="en-GB" sz="1200" dirty="0" err="1"/>
              <a:t>addysg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gysylltiedig</a:t>
            </a:r>
            <a:r>
              <a:rPr lang="en-GB" sz="1200" dirty="0"/>
              <a:t> â </a:t>
            </a:r>
            <a:r>
              <a:rPr lang="en-GB" sz="1200" dirty="0" err="1"/>
              <a:t>rhyw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Defnyddio</a:t>
            </a:r>
            <a:r>
              <a:rPr lang="en-GB" sz="1200" dirty="0"/>
              <a:t> a </a:t>
            </a:r>
            <a:r>
              <a:rPr lang="en-GB" sz="1200" dirty="0" err="1"/>
              <a:t>chamddefnyddio</a:t>
            </a:r>
            <a:r>
              <a:rPr lang="en-GB" sz="1200" dirty="0"/>
              <a:t> </a:t>
            </a:r>
            <a:r>
              <a:rPr lang="en-GB" sz="1200" dirty="0" err="1"/>
              <a:t>sylweddau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grwpiau</a:t>
            </a:r>
            <a:r>
              <a:rPr lang="en-GB" sz="1200" dirty="0"/>
              <a:t> </a:t>
            </a:r>
            <a:r>
              <a:rPr lang="en-GB" sz="1200" dirty="0" err="1"/>
              <a:t>cymorth</a:t>
            </a:r>
            <a:r>
              <a:rPr lang="en-GB" sz="1200" dirty="0"/>
              <a:t> ac </a:t>
            </a:r>
            <a:r>
              <a:rPr lang="en-GB" sz="1200" dirty="0" err="1"/>
              <a:t>arweiniad</a:t>
            </a:r>
            <a:r>
              <a:rPr lang="en-GB" sz="1200" dirty="0"/>
              <a:t> / </a:t>
            </a:r>
            <a:r>
              <a:rPr lang="en-GB" sz="1200" dirty="0" err="1"/>
              <a:t>addysg</a:t>
            </a:r>
            <a:r>
              <a:rPr lang="en-GB" sz="1200" dirty="0"/>
              <a:t> </a:t>
            </a:r>
            <a:r>
              <a:rPr lang="en-GB" sz="1200" dirty="0" err="1"/>
              <a:t>asiantaethau</a:t>
            </a:r>
            <a:r>
              <a:rPr lang="en-GB" sz="1200" dirty="0"/>
              <a:t> </a:t>
            </a:r>
            <a:r>
              <a:rPr lang="en-GB" sz="1200" dirty="0" err="1"/>
              <a:t>allanol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amgylchedd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clybiau</a:t>
            </a:r>
            <a:r>
              <a:rPr lang="en-GB" sz="1200" dirty="0"/>
              <a:t> </a:t>
            </a:r>
            <a:r>
              <a:rPr lang="en-GB" sz="1200" dirty="0" err="1"/>
              <a:t>garddio</a:t>
            </a:r>
            <a:r>
              <a:rPr lang="en-GB" sz="1200" dirty="0"/>
              <a:t> / </a:t>
            </a:r>
            <a:r>
              <a:rPr lang="en-GB" sz="1200" dirty="0" err="1"/>
              <a:t>cyngor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/ </a:t>
            </a:r>
            <a:r>
              <a:rPr lang="en-GB" sz="1200" dirty="0" err="1"/>
              <a:t>rhaglen</a:t>
            </a:r>
            <a:r>
              <a:rPr lang="en-GB" sz="1200" dirty="0"/>
              <a:t> </a:t>
            </a:r>
            <a:r>
              <a:rPr lang="en-GB" sz="1200" dirty="0" err="1"/>
              <a:t>ailgylchu</a:t>
            </a:r>
            <a:r>
              <a:rPr lang="en-GB" sz="1200" dirty="0"/>
              <a:t> ac </a:t>
            </a:r>
            <a:r>
              <a:rPr lang="en-GB" sz="1200" dirty="0" err="1"/>
              <a:t>arbed</a:t>
            </a:r>
            <a:r>
              <a:rPr lang="en-GB" sz="1200" dirty="0"/>
              <a:t> </a:t>
            </a:r>
            <a:r>
              <a:rPr lang="en-GB" sz="1200" dirty="0" err="1"/>
              <a:t>ynni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Diogelwch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llwybrau</a:t>
            </a:r>
            <a:r>
              <a:rPr lang="en-GB" sz="1200" dirty="0"/>
              <a:t> </a:t>
            </a:r>
            <a:r>
              <a:rPr lang="en-GB" sz="1200" dirty="0" err="1"/>
              <a:t>diogel</a:t>
            </a:r>
            <a:r>
              <a:rPr lang="en-GB" sz="1200" dirty="0"/>
              <a:t> </a:t>
            </a:r>
            <a:r>
              <a:rPr lang="en-GB" sz="1200" dirty="0" err="1"/>
              <a:t>i’r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/ </a:t>
            </a:r>
            <a:r>
              <a:rPr lang="en-GB" sz="1200" dirty="0" err="1"/>
              <a:t>diogelwch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yr</a:t>
            </a:r>
            <a:r>
              <a:rPr lang="en-GB" sz="1200" dirty="0"/>
              <a:t> haul / </a:t>
            </a:r>
            <a:r>
              <a:rPr lang="en-GB" sz="1200" dirty="0" err="1"/>
              <a:t>mentrau</a:t>
            </a:r>
            <a:r>
              <a:rPr lang="en-GB" sz="1200" dirty="0"/>
              <a:t> </a:t>
            </a:r>
            <a:r>
              <a:rPr lang="en-GB" sz="1200" dirty="0" err="1"/>
              <a:t>golchi</a:t>
            </a:r>
            <a:r>
              <a:rPr lang="en-GB" sz="1200" dirty="0"/>
              <a:t> </a:t>
            </a:r>
            <a:r>
              <a:rPr lang="en-GB" sz="1200" dirty="0" err="1"/>
              <a:t>dwylo</a:t>
            </a:r>
            <a:r>
              <a:rPr lang="en-GB" sz="1200" dirty="0"/>
              <a:t> / </a:t>
            </a:r>
            <a:r>
              <a:rPr lang="en-GB" sz="1200" dirty="0" err="1"/>
              <a:t>hyfforddiant</a:t>
            </a:r>
            <a:r>
              <a:rPr lang="en-GB" sz="1200" dirty="0"/>
              <a:t> </a:t>
            </a:r>
            <a:r>
              <a:rPr lang="en-GB" sz="1200" dirty="0" err="1"/>
              <a:t>cymorth</a:t>
            </a:r>
            <a:r>
              <a:rPr lang="en-GB" sz="1200" dirty="0"/>
              <a:t> </a:t>
            </a:r>
            <a:r>
              <a:rPr lang="en-GB" sz="1200" dirty="0" err="1"/>
              <a:t>cyntaf</a:t>
            </a:r>
            <a:r>
              <a:rPr lang="en-GB" sz="1200" dirty="0"/>
              <a:t> / </a:t>
            </a:r>
            <a:r>
              <a:rPr lang="en-GB" sz="1200" dirty="0" err="1"/>
              <a:t>cynllun</a:t>
            </a:r>
            <a:r>
              <a:rPr lang="en-GB" sz="1200" dirty="0"/>
              <a:t> </a:t>
            </a:r>
            <a:r>
              <a:rPr lang="en-GB" sz="1200" dirty="0" err="1"/>
              <a:t>teithio</a:t>
            </a:r>
            <a:r>
              <a:rPr lang="en-GB" sz="1200" dirty="0"/>
              <a:t> </a:t>
            </a:r>
            <a:r>
              <a:rPr lang="en-GB" sz="1200" dirty="0" err="1"/>
              <a:t>i’r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/ </a:t>
            </a:r>
            <a:r>
              <a:rPr lang="en-GB" sz="1200" dirty="0" err="1"/>
              <a:t>hylendid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Derbyniwch</a:t>
            </a:r>
            <a:r>
              <a:rPr lang="en-GB" sz="1200" dirty="0"/>
              <a:t> </a:t>
            </a:r>
            <a:r>
              <a:rPr lang="en-GB" sz="1200" dirty="0" err="1"/>
              <a:t>atebion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cyfeirio</a:t>
            </a:r>
            <a:r>
              <a:rPr lang="en-GB" sz="1200" dirty="0"/>
              <a:t> at </a:t>
            </a:r>
            <a:r>
              <a:rPr lang="en-GB" sz="1200" dirty="0" err="1"/>
              <a:t>fentrau</a:t>
            </a:r>
            <a:r>
              <a:rPr lang="en-GB" sz="1200" dirty="0"/>
              <a:t> </a:t>
            </a:r>
            <a:r>
              <a:rPr lang="en-GB" sz="1200" dirty="0" err="1"/>
              <a:t>Llywodraeth</a:t>
            </a:r>
            <a:r>
              <a:rPr lang="en-GB" sz="1200" dirty="0"/>
              <a:t> Cymru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Cynllun</a:t>
            </a:r>
            <a:r>
              <a:rPr lang="en-GB" sz="1200" dirty="0"/>
              <a:t> </a:t>
            </a:r>
            <a:r>
              <a:rPr lang="en-GB" sz="1200" dirty="0" err="1"/>
              <a:t>Gwên</a:t>
            </a:r>
            <a:r>
              <a:rPr lang="en-GB" sz="1200" dirty="0"/>
              <a:t>, </a:t>
            </a:r>
            <a:r>
              <a:rPr lang="en-GB" sz="1200" dirty="0" err="1"/>
              <a:t>llythrennedd</a:t>
            </a:r>
            <a:r>
              <a:rPr lang="en-GB" sz="1200" dirty="0"/>
              <a:t> </a:t>
            </a:r>
            <a:r>
              <a:rPr lang="en-GB" sz="1200" dirty="0" err="1"/>
              <a:t>corfforol</a:t>
            </a:r>
            <a:r>
              <a:rPr lang="en-GB" sz="1200" dirty="0"/>
              <a:t>, WELLCOM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4C19AE-9FE2-4A35-9C0A-59A37DE3E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6" y="988373"/>
            <a:ext cx="5529646" cy="261617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59269D1-93FD-4D29-8093-16D7A53837E4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Disgrifiwch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Rhowch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fanylion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effaith</a:t>
            </a:r>
            <a:r>
              <a:rPr lang="en-GB" sz="1400" dirty="0">
                <a:solidFill>
                  <a:srgbClr val="0070C0"/>
                </a:solidFill>
              </a:rPr>
              <a:t>, </a:t>
            </a:r>
            <a:r>
              <a:rPr lang="en-GB" sz="1400" dirty="0" err="1">
                <a:solidFill>
                  <a:srgbClr val="0070C0"/>
                </a:solidFill>
              </a:rPr>
              <a:t>h.y</a:t>
            </a:r>
            <a:r>
              <a:rPr lang="en-GB" sz="1400" dirty="0">
                <a:solidFill>
                  <a:srgbClr val="0070C0"/>
                </a:solidFill>
              </a:rPr>
              <a:t>. </a:t>
            </a:r>
            <a:r>
              <a:rPr lang="en-GB" sz="1400" dirty="0" err="1">
                <a:solidFill>
                  <a:srgbClr val="0070C0"/>
                </a:solidFill>
              </a:rPr>
              <a:t>yr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hyn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sydd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wedi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newid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digwydd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25741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6EF2411-671D-A145-9FBA-514C59D89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11" y="1016847"/>
            <a:ext cx="6147936" cy="39335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332581-2A57-D149-9028-C63D6FD1E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11" y="4987159"/>
            <a:ext cx="6092636" cy="15634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E09A489-981F-4271-823D-ACA6402D7564}"/>
              </a:ext>
            </a:extLst>
          </p:cNvPr>
          <p:cNvSpPr txBox="1"/>
          <p:nvPr/>
        </p:nvSpPr>
        <p:spPr>
          <a:xfrm>
            <a:off x="8186738" y="1345442"/>
            <a:ext cx="3479746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Adborth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yr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uwch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arholwr</a:t>
            </a:r>
            <a:endParaRPr lang="en-US" i="1" dirty="0">
              <a:solidFill>
                <a:srgbClr val="0070C0"/>
              </a:solidFill>
              <a:ea typeface="+mn-lt"/>
              <a:cs typeface="+mn-lt"/>
            </a:endParaRPr>
          </a:p>
          <a:p>
            <a:endParaRPr lang="en-US" i="1" dirty="0">
              <a:solidFill>
                <a:srgbClr val="0070C0"/>
              </a:solidFill>
              <a:ea typeface="+mn-lt"/>
              <a:cs typeface="+mn-lt"/>
            </a:endParaRPr>
          </a:p>
          <a:p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Roedd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yr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ymateb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hwn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rhoi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disgrifiad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da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o'r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amrywiaeth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o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fentrau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y gall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ysgolion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eu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datblygu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i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gyflwyno'r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Cynllun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Ysgolion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Iach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drwy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fwyd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a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ffitrwydd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,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gofal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iechyd y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geg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,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cynlluniau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gwobrwyo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, a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chlybiau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ar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ôl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ysgol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a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chefnogaeth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rhieni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.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Disgrifiwyd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amrywiaeth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o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feysydd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gan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ddangos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gwybodaeth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a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dealltwriaeth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o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ddatblygiad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cadarnhaol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.   </a:t>
            </a:r>
          </a:p>
          <a:p>
            <a:endParaRPr lang="en-US" i="1" dirty="0">
              <a:solidFill>
                <a:srgbClr val="0070C0"/>
              </a:solidFill>
              <a:ea typeface="+mn-lt"/>
              <a:cs typeface="+mn-lt"/>
            </a:endParaRPr>
          </a:p>
          <a:p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Dyfarnwyd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6 marc 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58855B08-188A-437B-89FA-910CBB6D9B63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11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7374DDDB-15B5-4E78-BF7B-B9B0FB2853FC}"/>
              </a:ext>
            </a:extLst>
          </p:cNvPr>
          <p:cNvSpPr/>
          <p:nvPr/>
        </p:nvSpPr>
        <p:spPr>
          <a:xfrm>
            <a:off x="7929563" y="1114437"/>
            <a:ext cx="3945345" cy="4986326"/>
          </a:xfrm>
          <a:prstGeom prst="wedgeRoundRectCallout">
            <a:avLst>
              <a:gd name="adj1" fmla="val -60496"/>
              <a:gd name="adj2" fmla="val 6190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75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2692BF1-B754-754D-B6A0-CB59C8FCB2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87"/>
          <a:stretch/>
        </p:blipFill>
        <p:spPr>
          <a:xfrm>
            <a:off x="282011" y="1080058"/>
            <a:ext cx="4687730" cy="31345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705241-E8BB-5649-9695-85B7819CC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0" y="4243631"/>
            <a:ext cx="4687729" cy="2405647"/>
          </a:xfrm>
          <a:prstGeom prst="rect">
            <a:avLst/>
          </a:prstGeom>
        </p:spPr>
      </p:pic>
      <p:sp>
        <p:nvSpPr>
          <p:cNvPr id="9" name="Title 2">
            <a:extLst>
              <a:ext uri="{FF2B5EF4-FFF2-40B4-BE49-F238E27FC236}">
                <a16:creationId xmlns:a16="http://schemas.microsoft.com/office/drawing/2014/main" id="{0464AE1A-6BC4-47B5-B9AC-93A3C8CE6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 err="1"/>
              <a:t>Cwestiwn</a:t>
            </a:r>
            <a:r>
              <a:rPr lang="en-GB" sz="1800" dirty="0"/>
              <a:t> 1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8685F588-DD02-4157-AEF4-523059719843}"/>
              </a:ext>
            </a:extLst>
          </p:cNvPr>
          <p:cNvSpPr/>
          <p:nvPr/>
        </p:nvSpPr>
        <p:spPr>
          <a:xfrm>
            <a:off x="7400925" y="1114436"/>
            <a:ext cx="4405489" cy="5246607"/>
          </a:xfrm>
          <a:prstGeom prst="wedgeRoundRectCallout">
            <a:avLst>
              <a:gd name="adj1" fmla="val -55351"/>
              <a:gd name="adj2" fmla="val 5817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 err="1">
                <a:solidFill>
                  <a:srgbClr val="0070C0"/>
                </a:solidFill>
              </a:rPr>
              <a:t>Adborth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uwch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arholwr</a:t>
            </a:r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 err="1">
                <a:solidFill>
                  <a:srgbClr val="0070C0"/>
                </a:solidFill>
              </a:rPr>
              <a:t>Mae'r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ymateb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hwn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cynnwys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r>
              <a:rPr lang="en-GB" i="1" dirty="0" err="1">
                <a:solidFill>
                  <a:srgbClr val="0070C0"/>
                </a:solidFill>
              </a:rPr>
              <a:t>amrywiaeth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dda</a:t>
            </a:r>
            <a:r>
              <a:rPr lang="en-GB" i="1" dirty="0">
                <a:solidFill>
                  <a:srgbClr val="0070C0"/>
                </a:solidFill>
              </a:rPr>
              <a:t> o </a:t>
            </a:r>
            <a:r>
              <a:rPr lang="en-GB" i="1" dirty="0" err="1">
                <a:solidFill>
                  <a:srgbClr val="0070C0"/>
                </a:solidFill>
              </a:rPr>
              <a:t>awgrymiadau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</a:p>
          <a:p>
            <a:r>
              <a:rPr lang="en-GB" i="1" dirty="0">
                <a:solidFill>
                  <a:srgbClr val="0070C0"/>
                </a:solidFill>
              </a:rPr>
              <a:t>all </a:t>
            </a:r>
            <a:r>
              <a:rPr lang="en-GB" i="1" dirty="0" err="1">
                <a:solidFill>
                  <a:srgbClr val="0070C0"/>
                </a:solidFill>
              </a:rPr>
              <a:t>fod</a:t>
            </a:r>
            <a:r>
              <a:rPr lang="en-GB" i="1" dirty="0">
                <a:solidFill>
                  <a:srgbClr val="0070C0"/>
                </a:solidFill>
              </a:rPr>
              <a:t> o </a:t>
            </a:r>
            <a:r>
              <a:rPr lang="en-GB" i="1" dirty="0" err="1">
                <a:solidFill>
                  <a:srgbClr val="0070C0"/>
                </a:solidFill>
              </a:rPr>
              <a:t>fudd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i</a:t>
            </a:r>
            <a:r>
              <a:rPr lang="en-GB" i="1" dirty="0">
                <a:solidFill>
                  <a:srgbClr val="0070C0"/>
                </a:solidFill>
              </a:rPr>
              <a:t> iechyd a </a:t>
            </a:r>
            <a:r>
              <a:rPr lang="en-GB" i="1" dirty="0" err="1">
                <a:solidFill>
                  <a:srgbClr val="0070C0"/>
                </a:solidFill>
              </a:rPr>
              <a:t>llesiant</a:t>
            </a:r>
            <a:r>
              <a:rPr lang="en-GB" i="1" dirty="0">
                <a:solidFill>
                  <a:srgbClr val="0070C0"/>
                </a:solidFill>
              </a:rPr>
              <a:t> plant </a:t>
            </a:r>
          </a:p>
          <a:p>
            <a:r>
              <a:rPr lang="en-GB" i="1" dirty="0" err="1">
                <a:solidFill>
                  <a:srgbClr val="0070C0"/>
                </a:solidFill>
              </a:rPr>
              <a:t>trwy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fynychu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clybiau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strwythuredig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r>
              <a:rPr lang="en-GB" i="1" dirty="0">
                <a:solidFill>
                  <a:srgbClr val="0070C0"/>
                </a:solidFill>
              </a:rPr>
              <a:t>a </a:t>
            </a:r>
            <a:r>
              <a:rPr lang="en-GB" i="1" dirty="0" err="1">
                <a:solidFill>
                  <a:srgbClr val="0070C0"/>
                </a:solidFill>
              </a:rPr>
              <a:t>ffurfiannol</a:t>
            </a:r>
            <a:r>
              <a:rPr lang="en-GB" i="1" dirty="0">
                <a:solidFill>
                  <a:srgbClr val="0070C0"/>
                </a:solidFill>
              </a:rPr>
              <a:t>, </a:t>
            </a:r>
            <a:r>
              <a:rPr lang="en-GB" i="1" dirty="0" err="1">
                <a:solidFill>
                  <a:srgbClr val="0070C0"/>
                </a:solidFill>
              </a:rPr>
              <a:t>fel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cefnogi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datblygiad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r>
              <a:rPr lang="en-GB" i="1" dirty="0" err="1">
                <a:solidFill>
                  <a:srgbClr val="0070C0"/>
                </a:solidFill>
              </a:rPr>
              <a:t>corfforol</a:t>
            </a:r>
            <a:r>
              <a:rPr lang="en-GB" i="1" dirty="0">
                <a:solidFill>
                  <a:srgbClr val="0070C0"/>
                </a:solidFill>
              </a:rPr>
              <a:t>, </a:t>
            </a:r>
            <a:r>
              <a:rPr lang="en-GB" i="1" dirty="0" err="1">
                <a:solidFill>
                  <a:srgbClr val="0070C0"/>
                </a:solidFill>
              </a:rPr>
              <a:t>hybu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annibyniaeth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</a:p>
          <a:p>
            <a:r>
              <a:rPr lang="en-GB" i="1" dirty="0" err="1">
                <a:solidFill>
                  <a:srgbClr val="0070C0"/>
                </a:solidFill>
              </a:rPr>
              <a:t>hunan-barch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  <a:r>
              <a:rPr lang="en-GB" i="1" dirty="0" err="1">
                <a:solidFill>
                  <a:srgbClr val="0070C0"/>
                </a:solidFill>
              </a:rPr>
              <a:t>chreu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cyfleoedd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r>
              <a:rPr lang="en-GB" i="1" dirty="0" err="1">
                <a:solidFill>
                  <a:srgbClr val="0070C0"/>
                </a:solidFill>
              </a:rPr>
              <a:t>gyfer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amrywiaeth</a:t>
            </a:r>
            <a:r>
              <a:rPr lang="en-GB" i="1" dirty="0">
                <a:solidFill>
                  <a:srgbClr val="0070C0"/>
                </a:solidFill>
              </a:rPr>
              <a:t> o </a:t>
            </a:r>
            <a:r>
              <a:rPr lang="en-GB" i="1" dirty="0" err="1">
                <a:solidFill>
                  <a:srgbClr val="0070C0"/>
                </a:solidFill>
              </a:rPr>
              <a:t>sgiliau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addysgiadol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r>
              <a:rPr lang="en-GB" i="1" dirty="0">
                <a:solidFill>
                  <a:srgbClr val="0070C0"/>
                </a:solidFill>
              </a:rPr>
              <a:t>a </a:t>
            </a:r>
            <a:r>
              <a:rPr lang="en-GB" i="1" dirty="0" err="1">
                <a:solidFill>
                  <a:srgbClr val="0070C0"/>
                </a:solidFill>
              </a:rPr>
              <a:t>sgiliau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rhyngbersonol</a:t>
            </a:r>
            <a:r>
              <a:rPr lang="en-GB" i="1" dirty="0">
                <a:solidFill>
                  <a:srgbClr val="0070C0"/>
                </a:solidFill>
              </a:rPr>
              <a:t>.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 err="1">
                <a:solidFill>
                  <a:srgbClr val="0070C0"/>
                </a:solidFill>
              </a:rPr>
              <a:t>Dyfarnwyd</a:t>
            </a:r>
            <a:r>
              <a:rPr lang="en-GB" i="1" dirty="0">
                <a:solidFill>
                  <a:srgbClr val="0070C0"/>
                </a:solidFill>
              </a:rPr>
              <a:t> 6 marc</a:t>
            </a:r>
          </a:p>
        </p:txBody>
      </p:sp>
    </p:spTree>
    <p:extLst>
      <p:ext uri="{BB962C8B-B14F-4D97-AF65-F5344CB8AC3E}">
        <p14:creationId xmlns:p14="http://schemas.microsoft.com/office/powerpoint/2010/main" val="1372681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E940F3AA-4FC1-404F-8BEB-CACB6153D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" y="207963"/>
            <a:ext cx="10223500" cy="447675"/>
          </a:xfrm>
        </p:spPr>
        <p:txBody>
          <a:bodyPr/>
          <a:lstStyle/>
          <a:p>
            <a:r>
              <a:rPr lang="1106" sz="1800" dirty="0"/>
              <a:t>Cwestiwn </a:t>
            </a:r>
            <a:r>
              <a:rPr lang="en-GB" sz="1800" dirty="0"/>
              <a:t>2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110ACB-79D2-4C5B-8D2F-B642D3F63AFB}"/>
              </a:ext>
            </a:extLst>
          </p:cNvPr>
          <p:cNvSpPr txBox="1"/>
          <p:nvPr/>
        </p:nvSpPr>
        <p:spPr>
          <a:xfrm>
            <a:off x="6846432" y="1150385"/>
            <a:ext cx="477987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 </a:t>
            </a:r>
          </a:p>
          <a:p>
            <a:pPr algn="l"/>
            <a:r>
              <a:rPr lang="en-GB" sz="1200" dirty="0"/>
              <a:t>• Mae </a:t>
            </a:r>
            <a:r>
              <a:rPr lang="en-GB" sz="1200" dirty="0" err="1"/>
              <a:t>profiad</a:t>
            </a:r>
            <a:r>
              <a:rPr lang="en-GB" sz="1200" dirty="0"/>
              <a:t> o </a:t>
            </a:r>
            <a:r>
              <a:rPr lang="en-GB" sz="1200" dirty="0" err="1"/>
              <a:t>berthnasoedd</a:t>
            </a:r>
            <a:r>
              <a:rPr lang="en-GB" sz="1200" dirty="0"/>
              <a:t> </a:t>
            </a:r>
            <a:r>
              <a:rPr lang="en-GB" sz="1200" dirty="0" err="1"/>
              <a:t>cadarnhaol</a:t>
            </a:r>
            <a:r>
              <a:rPr lang="en-GB" sz="1200" dirty="0"/>
              <a:t>, </a:t>
            </a:r>
            <a:r>
              <a:rPr lang="en-GB" sz="1200" dirty="0" err="1"/>
              <a:t>diogel</a:t>
            </a:r>
            <a:r>
              <a:rPr lang="en-GB" sz="1200" dirty="0"/>
              <a:t> a </a:t>
            </a:r>
            <a:r>
              <a:rPr lang="en-GB" sz="1200" dirty="0" err="1"/>
              <a:t>sefydlog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helpu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feithrin</a:t>
            </a:r>
            <a:r>
              <a:rPr lang="en-GB" sz="1200" dirty="0"/>
              <a:t> </a:t>
            </a:r>
            <a:r>
              <a:rPr lang="en-GB" sz="1200" dirty="0" err="1"/>
              <a:t>ymlyniadau</a:t>
            </a:r>
            <a:r>
              <a:rPr lang="en-GB" sz="1200" dirty="0"/>
              <a:t> </a:t>
            </a:r>
            <a:r>
              <a:rPr lang="en-GB" sz="1200" dirty="0" err="1"/>
              <a:t>diogel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hunanhyder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ryngweithio</a:t>
            </a:r>
            <a:r>
              <a:rPr lang="en-GB" sz="1200" dirty="0"/>
              <a:t> </a:t>
            </a:r>
            <a:r>
              <a:rPr lang="en-GB" sz="1200" dirty="0" err="1"/>
              <a:t>cadarnhaol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hunan-barch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brofiadau</a:t>
            </a:r>
            <a:r>
              <a:rPr lang="en-GB" sz="1200" dirty="0"/>
              <a:t> </a:t>
            </a:r>
            <a:r>
              <a:rPr lang="en-GB" sz="1200" dirty="0" err="1"/>
              <a:t>cadarnhaol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Hanfodol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gyfer</a:t>
            </a:r>
            <a:r>
              <a:rPr lang="en-GB" sz="1200" dirty="0"/>
              <a:t> iechyd </a:t>
            </a:r>
            <a:r>
              <a:rPr lang="en-GB" sz="1200" dirty="0" err="1"/>
              <a:t>meddwl</a:t>
            </a:r>
            <a:r>
              <a:rPr lang="en-GB" sz="1200" dirty="0"/>
              <a:t> a </a:t>
            </a:r>
            <a:r>
              <a:rPr lang="en-GB" sz="1200" dirty="0" err="1"/>
              <a:t>llesiant</a:t>
            </a:r>
            <a:r>
              <a:rPr lang="en-GB" sz="1200" dirty="0"/>
              <a:t> </a:t>
            </a:r>
            <a:r>
              <a:rPr lang="en-GB" sz="1200" dirty="0" err="1"/>
              <a:t>cadarnhaol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Datblygiad</a:t>
            </a:r>
            <a:r>
              <a:rPr lang="en-GB" sz="1200" dirty="0"/>
              <a:t> </a:t>
            </a:r>
            <a:r>
              <a:rPr lang="en-GB" sz="1200" dirty="0" err="1"/>
              <a:t>iachus</a:t>
            </a:r>
            <a:r>
              <a:rPr lang="en-GB" sz="1200" dirty="0"/>
              <a:t> o ran </a:t>
            </a:r>
            <a:r>
              <a:rPr lang="en-GB" sz="1200" dirty="0" err="1"/>
              <a:t>perthnasoedd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gyfredol</a:t>
            </a:r>
            <a:r>
              <a:rPr lang="en-GB" sz="1200" dirty="0"/>
              <a:t> ac </a:t>
            </a:r>
            <a:r>
              <a:rPr lang="en-GB" sz="1200" dirty="0" err="1"/>
              <a:t>yn</a:t>
            </a:r>
            <a:r>
              <a:rPr lang="en-GB" sz="1200" dirty="0"/>
              <a:t> y </a:t>
            </a:r>
            <a:r>
              <a:rPr lang="en-GB" sz="1200" dirty="0" err="1"/>
              <a:t>dyfodol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hunanddibyniaeth</a:t>
            </a:r>
            <a:r>
              <a:rPr lang="en-GB" sz="1200" dirty="0"/>
              <a:t> ac </a:t>
            </a:r>
            <a:r>
              <a:rPr lang="en-GB" sz="1200" dirty="0" err="1"/>
              <a:t>annibyniaeth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cyfrannu</a:t>
            </a:r>
            <a:r>
              <a:rPr lang="en-GB" sz="1200" dirty="0"/>
              <a:t> at </a:t>
            </a:r>
            <a:r>
              <a:rPr lang="en-GB" sz="1200" dirty="0" err="1"/>
              <a:t>ymdeimlad</a:t>
            </a:r>
            <a:r>
              <a:rPr lang="en-GB" sz="1200" dirty="0"/>
              <a:t> </a:t>
            </a:r>
            <a:r>
              <a:rPr lang="en-GB" sz="1200" dirty="0" err="1"/>
              <a:t>cryf</a:t>
            </a:r>
            <a:r>
              <a:rPr lang="en-GB" sz="1200" dirty="0"/>
              <a:t> o </a:t>
            </a:r>
            <a:r>
              <a:rPr lang="en-GB" sz="1200" dirty="0" err="1"/>
              <a:t>hunaniaeth</a:t>
            </a:r>
            <a:r>
              <a:rPr lang="en-GB" sz="1200" dirty="0"/>
              <a:t> a </a:t>
            </a:r>
            <a:r>
              <a:rPr lang="en-GB" sz="1200" dirty="0" err="1"/>
              <a:t>pherthyn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credu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cadarnhaol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ffurfio</a:t>
            </a:r>
            <a:r>
              <a:rPr lang="en-GB" sz="1200" dirty="0"/>
              <a:t> a </a:t>
            </a:r>
            <a:r>
              <a:rPr lang="en-GB" sz="1200" dirty="0" err="1"/>
              <a:t>chynnal</a:t>
            </a:r>
            <a:r>
              <a:rPr lang="en-GB" sz="1200" dirty="0"/>
              <a:t> </a:t>
            </a:r>
            <a:r>
              <a:rPr lang="en-GB" sz="1200" dirty="0" err="1"/>
              <a:t>perthnasoedd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</a:t>
            </a:r>
            <a:r>
              <a:rPr lang="en-GB" sz="1200" dirty="0"/>
              <a:t> </a:t>
            </a:r>
            <a:r>
              <a:rPr lang="en-GB" sz="1200" dirty="0" err="1"/>
              <a:t>datblygiad</a:t>
            </a:r>
            <a:r>
              <a:rPr lang="en-GB" sz="1200" dirty="0"/>
              <a:t> </a:t>
            </a:r>
            <a:r>
              <a:rPr lang="en-GB" sz="1200" dirty="0" err="1"/>
              <a:t>perthnasoedd</a:t>
            </a:r>
            <a:r>
              <a:rPr lang="en-GB" sz="1200" dirty="0"/>
              <a:t> </a:t>
            </a:r>
            <a:r>
              <a:rPr lang="en-GB" sz="1200" dirty="0" err="1"/>
              <a:t>cadarn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</a:t>
            </a:r>
            <a:r>
              <a:rPr lang="en-GB" sz="1200" dirty="0"/>
              <a:t> </a:t>
            </a:r>
            <a:r>
              <a:rPr lang="en-GB" sz="1200" dirty="0" err="1"/>
              <a:t>rheoli</a:t>
            </a:r>
            <a:r>
              <a:rPr lang="en-GB" sz="1200" dirty="0"/>
              <a:t> </a:t>
            </a:r>
            <a:r>
              <a:rPr lang="en-GB" sz="1200" dirty="0" err="1"/>
              <a:t>teimladau</a:t>
            </a:r>
            <a:r>
              <a:rPr lang="en-GB" sz="1200" dirty="0"/>
              <a:t> ac </a:t>
            </a:r>
            <a:r>
              <a:rPr lang="en-GB" sz="1200" dirty="0" err="1"/>
              <a:t>emosiynau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rhoi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sut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gydymffurfio</a:t>
            </a:r>
            <a:r>
              <a:rPr lang="en-GB" sz="1200" dirty="0"/>
              <a:t>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cwrdd</a:t>
            </a:r>
            <a:r>
              <a:rPr lang="en-GB" sz="1200" dirty="0"/>
              <a:t> â </a:t>
            </a:r>
            <a:r>
              <a:rPr lang="en-GB" sz="1200" dirty="0" err="1"/>
              <a:t>disgwyliadau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credu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ddisgwyliadau</a:t>
            </a:r>
            <a:r>
              <a:rPr lang="en-GB" sz="1200" dirty="0"/>
              <a:t> </a:t>
            </a:r>
            <a:r>
              <a:rPr lang="en-GB" sz="1200" dirty="0" err="1"/>
              <a:t>ymddygiad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darparu</a:t>
            </a:r>
            <a:r>
              <a:rPr lang="en-GB" sz="1200" dirty="0"/>
              <a:t> </a:t>
            </a:r>
            <a:r>
              <a:rPr lang="en-GB" sz="1200" dirty="0" err="1"/>
              <a:t>ansawdd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perthnasoedd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cefnogi’r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gael</a:t>
            </a:r>
            <a:r>
              <a:rPr lang="en-GB" sz="1200" dirty="0"/>
              <a:t> </a:t>
            </a:r>
            <a:r>
              <a:rPr lang="en-GB" sz="1200" dirty="0" err="1"/>
              <a:t>ymlyniad</a:t>
            </a:r>
            <a:r>
              <a:rPr lang="en-GB" sz="1200" dirty="0"/>
              <a:t> ag </a:t>
            </a:r>
            <a:r>
              <a:rPr lang="en-GB" sz="1200" dirty="0" err="1"/>
              <a:t>eraill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</a:t>
            </a:r>
            <a:r>
              <a:rPr lang="en-GB" sz="1200" dirty="0"/>
              <a:t> </a:t>
            </a:r>
            <a:r>
              <a:rPr lang="en-GB" sz="1200" dirty="0" err="1"/>
              <a:t>deall</a:t>
            </a:r>
            <a:r>
              <a:rPr lang="en-GB" sz="1200" dirty="0"/>
              <a:t> </a:t>
            </a:r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pobl</a:t>
            </a:r>
            <a:r>
              <a:rPr lang="en-GB" sz="1200" dirty="0"/>
              <a:t> </a:t>
            </a:r>
            <a:r>
              <a:rPr lang="en-GB" sz="1200" dirty="0" err="1"/>
              <a:t>eraill</a:t>
            </a:r>
            <a:r>
              <a:rPr lang="en-GB" sz="1200" dirty="0"/>
              <a:t> ac </a:t>
            </a:r>
            <a:r>
              <a:rPr lang="en-GB" sz="1200" dirty="0" err="1"/>
              <a:t>empathi</a:t>
            </a:r>
            <a:r>
              <a:rPr lang="en-GB" sz="1200" dirty="0"/>
              <a:t> </a:t>
            </a:r>
            <a:r>
              <a:rPr lang="en-GB" sz="1200" dirty="0" err="1"/>
              <a:t>atyn</a:t>
            </a:r>
            <a:r>
              <a:rPr lang="en-GB" sz="1200" dirty="0"/>
              <a:t> </a:t>
            </a:r>
            <a:r>
              <a:rPr lang="en-GB" sz="1200" dirty="0" err="1"/>
              <a:t>nhw</a:t>
            </a:r>
            <a:endParaRPr lang="en-GB" sz="1200" dirty="0"/>
          </a:p>
          <a:p>
            <a:pPr algn="l"/>
            <a:r>
              <a:rPr lang="en-GB" sz="1200" dirty="0"/>
              <a:t>• Mae </a:t>
            </a:r>
            <a:r>
              <a:rPr lang="en-GB" sz="1200" dirty="0" err="1"/>
              <a:t>diogelwch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helpu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leihau</a:t>
            </a:r>
            <a:r>
              <a:rPr lang="en-GB" sz="1200" dirty="0"/>
              <a:t> </a:t>
            </a:r>
            <a:r>
              <a:rPr lang="en-GB" sz="1200" dirty="0" err="1"/>
              <a:t>straen</a:t>
            </a:r>
            <a:r>
              <a:rPr lang="en-GB" sz="1200" dirty="0"/>
              <a:t> a </a:t>
            </a:r>
            <a:r>
              <a:rPr lang="en-GB" sz="1200" dirty="0" err="1"/>
              <a:t>phryder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rhoi</a:t>
            </a:r>
            <a:r>
              <a:rPr lang="en-GB" sz="1200" dirty="0"/>
              <a:t> </a:t>
            </a:r>
            <a:r>
              <a:rPr lang="en-GB" sz="1200" dirty="0" err="1"/>
              <a:t>sicrwydd</a:t>
            </a:r>
            <a:r>
              <a:rPr lang="en-GB" sz="1200" dirty="0"/>
              <a:t> a </a:t>
            </a:r>
            <a:r>
              <a:rPr lang="en-GB" sz="1200" dirty="0" err="1"/>
              <a:t>chysur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effaith</a:t>
            </a:r>
            <a:r>
              <a:rPr lang="en-GB" sz="1200" dirty="0"/>
              <a:t> </a:t>
            </a:r>
            <a:r>
              <a:rPr lang="en-GB" sz="1200" dirty="0" err="1"/>
              <a:t>gadarnhaol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iechyd </a:t>
            </a:r>
            <a:r>
              <a:rPr lang="en-GB" sz="1200" dirty="0" err="1"/>
              <a:t>meddwl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</a:t>
            </a:r>
            <a:r>
              <a:rPr lang="en-GB" sz="1200" dirty="0"/>
              <a:t> </a:t>
            </a:r>
            <a:r>
              <a:rPr lang="en-GB" sz="1200" dirty="0" err="1"/>
              <a:t>amgylchedd</a:t>
            </a:r>
            <a:r>
              <a:rPr lang="en-GB" sz="1200" dirty="0"/>
              <a:t>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cadarn</a:t>
            </a:r>
            <a:r>
              <a:rPr lang="en-GB" sz="1200" dirty="0"/>
              <a:t> 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C298D4-92B2-4C05-ADAE-400197EA9A3F}"/>
              </a:ext>
            </a:extLst>
          </p:cNvPr>
          <p:cNvSpPr txBox="1"/>
          <p:nvPr/>
        </p:nvSpPr>
        <p:spPr>
          <a:xfrm>
            <a:off x="561571" y="3412736"/>
            <a:ext cx="525970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hyd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at </a:t>
            </a:r>
            <a:r>
              <a:rPr lang="en-GB" sz="1100" b="1" i="0" u="none" strike="noStrike" baseline="0" dirty="0">
                <a:solidFill>
                  <a:srgbClr val="000000"/>
                </a:solidFill>
                <a:latin typeface="ArialMT"/>
              </a:rPr>
              <a:t>8 marc 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0 marc am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ateb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nad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yw’n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haeddu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ennill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marciau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1-2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farc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am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ddisgrifiad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cyfyngedig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ychydig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bach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iawn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wybodaeth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sut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mae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perthnasoedd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modelau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rôl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cadarnhaol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gallu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hybu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llesiant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ar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gyfer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datblygiad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cymdeithasol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ac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emosiynol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tymor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hir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ystod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plentyndod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3-4 marc am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ddisgrifiad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cyfyngedig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gwybodaeth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gyfyngedig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sut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mae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perthnasoedd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modelau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rôl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cadarnhaol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gallu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hybu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llesiant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ar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gyfer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datblygiad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cymdeithasol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ac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emosiynol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tymor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hir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ystod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plentyndod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5-6 marc am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ddisgrifiad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da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rhywfaint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wybodaeth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sut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mae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perthnasoedd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modelau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rôl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cadarnhaol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gallu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hybu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llesiant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ar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gyfer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datblygiad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cymdeithasol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ac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emosiynol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tymor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hir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ystod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plentyndod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7-8 marc am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ddisgrifiad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rhagorol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gwybodaeth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gadarn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sut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mae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perthnasoedd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modelau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rôl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cadarnhaol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gallu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hybu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llesiant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ar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gyfer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datblygiad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cymdeithasol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ac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emosiynol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tymor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hir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ystod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plentyndod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715B2D-1E5D-4E30-8F77-D37950DB2BB8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Disgrifiwch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Rhoi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prif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 neu </a:t>
            </a:r>
            <a:r>
              <a:rPr lang="en-GB" sz="1400" dirty="0" err="1">
                <a:solidFill>
                  <a:srgbClr val="0070C0"/>
                </a:solidFill>
              </a:rPr>
              <a:t>ddisgrifiad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cryno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DD420A-00C4-4DFB-8A40-90E45B7BC6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069"/>
          <a:stretch/>
        </p:blipFill>
        <p:spPr>
          <a:xfrm>
            <a:off x="282575" y="1050286"/>
            <a:ext cx="5538701" cy="220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21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E6FDA1B-C224-5F42-9BA9-571934158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808" y="1103957"/>
            <a:ext cx="5633192" cy="40793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F024E3-D092-3F4D-B450-C17A745E1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10" y="5150070"/>
            <a:ext cx="5496495" cy="15575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D497CD-D106-45E0-938D-381C4CD37737}"/>
              </a:ext>
            </a:extLst>
          </p:cNvPr>
          <p:cNvSpPr txBox="1"/>
          <p:nvPr/>
        </p:nvSpPr>
        <p:spPr>
          <a:xfrm>
            <a:off x="8010171" y="1418909"/>
            <a:ext cx="3614270" cy="50783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disgrifiad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da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sut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gall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perthnasoedd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cadarn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modelau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cadarnhaol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hybu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llesiant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ystod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plentyndod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Disgrifiwyd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bwyntiau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ac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cynnwys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trafodaeth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ac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ymwneud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â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meysydd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ymlyniad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sgiliau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cymdeithasol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pwysigrwydd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ymddygiad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modelu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rhianta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cadarnhaol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emosiynau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6 marc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ADCCDF79-5EF8-4566-84D8-3015533874D8}"/>
              </a:ext>
            </a:extLst>
          </p:cNvPr>
          <p:cNvSpPr txBox="1">
            <a:spLocks/>
          </p:cNvSpPr>
          <p:nvPr/>
        </p:nvSpPr>
        <p:spPr>
          <a:xfrm>
            <a:off x="434411" y="361122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2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6342EAB-CEF0-4D3A-B833-1C2C021EA4AB}"/>
              </a:ext>
            </a:extLst>
          </p:cNvPr>
          <p:cNvSpPr/>
          <p:nvPr/>
        </p:nvSpPr>
        <p:spPr>
          <a:xfrm>
            <a:off x="7746124" y="1114436"/>
            <a:ext cx="4060290" cy="5246607"/>
          </a:xfrm>
          <a:prstGeom prst="wedgeRoundRectCallout">
            <a:avLst>
              <a:gd name="adj1" fmla="val -55351"/>
              <a:gd name="adj2" fmla="val 5817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714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F10F35D-DF3B-AB45-AADC-661079F2056A}"/>
                  </a:ext>
                </a:extLst>
              </p14:cNvPr>
              <p14:cNvContentPartPr/>
              <p14:nvPr/>
            </p14:nvContentPartPr>
            <p14:xfrm>
              <a:off x="2218447" y="1338798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F10F35D-DF3B-AB45-AADC-661079F2056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09447" y="1330158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itle 2">
            <a:extLst>
              <a:ext uri="{FF2B5EF4-FFF2-40B4-BE49-F238E27FC236}">
                <a16:creationId xmlns:a16="http://schemas.microsoft.com/office/drawing/2014/main" id="{9898DE2A-4A5A-4A8F-9F40-CA74B81BB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" y="207963"/>
            <a:ext cx="10223500" cy="447675"/>
          </a:xfrm>
        </p:spPr>
        <p:txBody>
          <a:bodyPr/>
          <a:lstStyle/>
          <a:p>
            <a:r>
              <a:rPr lang="1106" sz="1800" dirty="0"/>
              <a:t>Cwestiwn </a:t>
            </a:r>
            <a:r>
              <a:rPr lang="en-GB" sz="1800" dirty="0"/>
              <a:t>3 (a)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CC78F-D85E-438B-8D1F-117BB0570381}"/>
              </a:ext>
            </a:extLst>
          </p:cNvPr>
          <p:cNvSpPr txBox="1"/>
          <p:nvPr/>
        </p:nvSpPr>
        <p:spPr>
          <a:xfrm>
            <a:off x="6253655" y="1045717"/>
            <a:ext cx="540303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400" dirty="0" err="1"/>
              <a:t>Rhowch</a:t>
            </a:r>
            <a:r>
              <a:rPr lang="en-GB" sz="1400" dirty="0"/>
              <a:t> </a:t>
            </a:r>
            <a:r>
              <a:rPr lang="en-GB" sz="1400" dirty="0" err="1"/>
              <a:t>hyd</a:t>
            </a:r>
            <a:r>
              <a:rPr lang="en-GB" sz="1400" dirty="0"/>
              <a:t> at </a:t>
            </a:r>
            <a:r>
              <a:rPr lang="en-GB" sz="1400" b="1" dirty="0"/>
              <a:t>4 marc.</a:t>
            </a:r>
          </a:p>
          <a:p>
            <a:pPr algn="l"/>
            <a:r>
              <a:rPr lang="en-GB" sz="1400" dirty="0" err="1"/>
              <a:t>Rhowch</a:t>
            </a:r>
            <a:r>
              <a:rPr lang="en-GB" sz="1400" dirty="0"/>
              <a:t> 0 marc am </a:t>
            </a:r>
            <a:r>
              <a:rPr lang="en-GB" sz="1400" dirty="0" err="1"/>
              <a:t>ateb</a:t>
            </a:r>
            <a:r>
              <a:rPr lang="en-GB" sz="1400" dirty="0"/>
              <a:t> </a:t>
            </a:r>
            <a:r>
              <a:rPr lang="en-GB" sz="1400" dirty="0" err="1"/>
              <a:t>nad</a:t>
            </a:r>
            <a:r>
              <a:rPr lang="en-GB" sz="1400" dirty="0"/>
              <a:t> </a:t>
            </a:r>
            <a:r>
              <a:rPr lang="en-GB" sz="1400" dirty="0" err="1"/>
              <a:t>yw’n</a:t>
            </a:r>
            <a:r>
              <a:rPr lang="en-GB" sz="1400" dirty="0"/>
              <a:t> </a:t>
            </a:r>
            <a:r>
              <a:rPr lang="en-GB" sz="1400" dirty="0" err="1"/>
              <a:t>haeddu</a:t>
            </a:r>
            <a:r>
              <a:rPr lang="en-GB" sz="1400" dirty="0"/>
              <a:t> </a:t>
            </a:r>
            <a:r>
              <a:rPr lang="en-GB" sz="1400" dirty="0" err="1"/>
              <a:t>ennill</a:t>
            </a:r>
            <a:r>
              <a:rPr lang="en-GB" sz="1400" dirty="0"/>
              <a:t> </a:t>
            </a:r>
            <a:r>
              <a:rPr lang="en-GB" sz="1400" dirty="0" err="1"/>
              <a:t>marciau</a:t>
            </a:r>
            <a:r>
              <a:rPr lang="en-GB" sz="1400" dirty="0"/>
              <a:t>.</a:t>
            </a:r>
          </a:p>
          <a:p>
            <a:pPr algn="l"/>
            <a:r>
              <a:rPr lang="en-GB" sz="1400" dirty="0" err="1"/>
              <a:t>Rhowch</a:t>
            </a:r>
            <a:r>
              <a:rPr lang="en-GB" sz="1400" dirty="0"/>
              <a:t> 1-2 </a:t>
            </a:r>
            <a:r>
              <a:rPr lang="en-GB" sz="1400" dirty="0" err="1"/>
              <a:t>farc</a:t>
            </a:r>
            <a:r>
              <a:rPr lang="en-GB" sz="1400" dirty="0"/>
              <a:t> </a:t>
            </a:r>
            <a:r>
              <a:rPr lang="en-GB" sz="1400" dirty="0" err="1"/>
              <a:t>mae’n</a:t>
            </a:r>
            <a:r>
              <a:rPr lang="en-GB" sz="1400" dirty="0"/>
              <a:t> </a:t>
            </a:r>
            <a:r>
              <a:rPr lang="en-GB" sz="1400" dirty="0" err="1"/>
              <a:t>dangos</a:t>
            </a:r>
            <a:r>
              <a:rPr lang="en-GB" sz="1400" dirty="0"/>
              <a:t> </a:t>
            </a:r>
            <a:r>
              <a:rPr lang="en-GB" sz="1400" dirty="0" err="1"/>
              <a:t>amlinell</a:t>
            </a:r>
            <a:r>
              <a:rPr lang="en-GB" sz="1400" dirty="0"/>
              <a:t> </a:t>
            </a:r>
            <a:r>
              <a:rPr lang="en-GB" sz="1400" dirty="0" err="1"/>
              <a:t>sylfaenol</a:t>
            </a:r>
            <a:r>
              <a:rPr lang="en-GB" sz="1400" dirty="0"/>
              <a:t> </a:t>
            </a:r>
            <a:r>
              <a:rPr lang="en-GB" sz="1400" dirty="0" err="1"/>
              <a:t>sy’n</a:t>
            </a:r>
            <a:r>
              <a:rPr lang="en-GB" sz="1400" dirty="0"/>
              <a:t> </a:t>
            </a:r>
            <a:r>
              <a:rPr lang="en-GB" sz="1400" dirty="0" err="1"/>
              <a:t>dangos</a:t>
            </a:r>
            <a:r>
              <a:rPr lang="en-GB" sz="1400" dirty="0"/>
              <a:t> </a:t>
            </a:r>
            <a:r>
              <a:rPr lang="en-GB" sz="1400" dirty="0" err="1"/>
              <a:t>gwybodaeth</a:t>
            </a:r>
            <a:r>
              <a:rPr lang="en-GB" sz="1400" dirty="0"/>
              <a:t> a </a:t>
            </a:r>
            <a:r>
              <a:rPr lang="en-GB" sz="1400" dirty="0" err="1"/>
              <a:t>dealltwriaeth</a:t>
            </a:r>
            <a:r>
              <a:rPr lang="en-GB" sz="1400" dirty="0"/>
              <a:t> </a:t>
            </a:r>
            <a:r>
              <a:rPr lang="en-GB" sz="1400" dirty="0" err="1"/>
              <a:t>gyfyngedig</a:t>
            </a:r>
            <a:r>
              <a:rPr lang="en-GB" sz="1400" dirty="0"/>
              <a:t> </a:t>
            </a:r>
            <a:r>
              <a:rPr lang="en-GB" sz="1400" dirty="0" err="1"/>
              <a:t>o’r</a:t>
            </a:r>
            <a:r>
              <a:rPr lang="en-GB" sz="1400" dirty="0"/>
              <a:t> </a:t>
            </a:r>
            <a:r>
              <a:rPr lang="en-GB" sz="1400" dirty="0" err="1"/>
              <a:t>ffactorau</a:t>
            </a:r>
            <a:r>
              <a:rPr lang="en-GB" sz="1400" dirty="0"/>
              <a:t> a </a:t>
            </a:r>
            <a:r>
              <a:rPr lang="en-GB" sz="1400" dirty="0" err="1"/>
              <a:t>allai</a:t>
            </a:r>
            <a:r>
              <a:rPr lang="en-GB" sz="1400" dirty="0"/>
              <a:t> </a:t>
            </a:r>
            <a:r>
              <a:rPr lang="en-GB" sz="1400" dirty="0" err="1"/>
              <a:t>awgrymu</a:t>
            </a:r>
            <a:r>
              <a:rPr lang="en-GB" sz="1400" dirty="0"/>
              <a:t> </a:t>
            </a:r>
            <a:r>
              <a:rPr lang="en-GB" sz="1400" dirty="0" err="1"/>
              <a:t>radicaleiddio</a:t>
            </a:r>
            <a:r>
              <a:rPr lang="en-GB" sz="1400" dirty="0"/>
              <a:t> </a:t>
            </a:r>
            <a:r>
              <a:rPr lang="en-GB" sz="1400" dirty="0" err="1"/>
              <a:t>mewn</a:t>
            </a:r>
            <a:r>
              <a:rPr lang="en-GB" sz="1400" dirty="0"/>
              <a:t> </a:t>
            </a:r>
            <a:r>
              <a:rPr lang="en-GB" sz="1400" dirty="0" err="1"/>
              <a:t>pobl</a:t>
            </a:r>
            <a:r>
              <a:rPr lang="en-GB" sz="1400" dirty="0"/>
              <a:t> </a:t>
            </a:r>
            <a:r>
              <a:rPr lang="en-GB" sz="1400" dirty="0" err="1"/>
              <a:t>ifanc</a:t>
            </a:r>
            <a:endParaRPr lang="en-GB" sz="1400" dirty="0"/>
          </a:p>
          <a:p>
            <a:pPr algn="l"/>
            <a:r>
              <a:rPr lang="en-GB" sz="1400" dirty="0" err="1"/>
              <a:t>Rhowch</a:t>
            </a:r>
            <a:r>
              <a:rPr lang="en-GB" sz="1400" dirty="0"/>
              <a:t> 3-4 marc </a:t>
            </a:r>
            <a:r>
              <a:rPr lang="en-GB" sz="1400" dirty="0" err="1"/>
              <a:t>mae’n</a:t>
            </a:r>
            <a:r>
              <a:rPr lang="en-GB" sz="1400" dirty="0"/>
              <a:t> </a:t>
            </a:r>
            <a:r>
              <a:rPr lang="en-GB" sz="1400" dirty="0" err="1"/>
              <a:t>dangos</a:t>
            </a:r>
            <a:r>
              <a:rPr lang="en-GB" sz="1400" dirty="0"/>
              <a:t> </a:t>
            </a:r>
            <a:r>
              <a:rPr lang="en-GB" sz="1400" dirty="0" err="1"/>
              <a:t>amlinell</a:t>
            </a:r>
            <a:r>
              <a:rPr lang="en-GB" sz="1400" dirty="0"/>
              <a:t> </a:t>
            </a:r>
            <a:r>
              <a:rPr lang="en-GB" sz="1400" dirty="0" err="1"/>
              <a:t>dda</a:t>
            </a:r>
            <a:r>
              <a:rPr lang="en-GB" sz="1400" dirty="0"/>
              <a:t> </a:t>
            </a:r>
            <a:r>
              <a:rPr lang="en-GB" sz="1400" dirty="0" err="1"/>
              <a:t>sy’n</a:t>
            </a:r>
            <a:r>
              <a:rPr lang="en-GB" sz="1400" dirty="0"/>
              <a:t> </a:t>
            </a:r>
            <a:r>
              <a:rPr lang="en-GB" sz="1400" dirty="0" err="1"/>
              <a:t>dangos</a:t>
            </a:r>
            <a:r>
              <a:rPr lang="en-GB" sz="1400" dirty="0"/>
              <a:t> </a:t>
            </a:r>
            <a:r>
              <a:rPr lang="en-GB" sz="1400" dirty="0" err="1"/>
              <a:t>rhywfaint</a:t>
            </a:r>
            <a:r>
              <a:rPr lang="en-GB" sz="1400" dirty="0"/>
              <a:t> o </a:t>
            </a:r>
            <a:r>
              <a:rPr lang="en-GB" sz="1400" dirty="0" err="1"/>
              <a:t>wybodaeth</a:t>
            </a:r>
            <a:r>
              <a:rPr lang="en-GB" sz="1400" dirty="0"/>
              <a:t> a </a:t>
            </a:r>
            <a:r>
              <a:rPr lang="en-GB" sz="1400" dirty="0" err="1"/>
              <a:t>dealltwriaeth</a:t>
            </a:r>
            <a:r>
              <a:rPr lang="en-GB" sz="1400" dirty="0"/>
              <a:t> </a:t>
            </a:r>
            <a:r>
              <a:rPr lang="en-GB" sz="1400" dirty="0" err="1"/>
              <a:t>o’r</a:t>
            </a:r>
            <a:r>
              <a:rPr lang="en-GB" sz="1400" dirty="0"/>
              <a:t> </a:t>
            </a:r>
            <a:r>
              <a:rPr lang="en-GB" sz="1400" dirty="0" err="1"/>
              <a:t>ffactorau</a:t>
            </a:r>
            <a:r>
              <a:rPr lang="en-GB" sz="1400" dirty="0"/>
              <a:t> a </a:t>
            </a:r>
            <a:r>
              <a:rPr lang="en-GB" sz="1400" dirty="0" err="1"/>
              <a:t>allai</a:t>
            </a:r>
            <a:r>
              <a:rPr lang="en-GB" sz="1400" dirty="0"/>
              <a:t> </a:t>
            </a:r>
            <a:r>
              <a:rPr lang="en-GB" sz="1400" dirty="0" err="1"/>
              <a:t>awgrymu</a:t>
            </a:r>
            <a:r>
              <a:rPr lang="en-GB" sz="1400" dirty="0"/>
              <a:t> </a:t>
            </a:r>
            <a:r>
              <a:rPr lang="en-GB" sz="1400" dirty="0" err="1"/>
              <a:t>radicaleiddio</a:t>
            </a:r>
            <a:r>
              <a:rPr lang="en-GB" sz="1400" dirty="0"/>
              <a:t> </a:t>
            </a:r>
            <a:r>
              <a:rPr lang="en-GB" sz="1400" dirty="0" err="1"/>
              <a:t>mewn</a:t>
            </a:r>
            <a:r>
              <a:rPr lang="en-GB" sz="1400" dirty="0"/>
              <a:t> </a:t>
            </a:r>
            <a:r>
              <a:rPr lang="en-GB" sz="1400" dirty="0" err="1"/>
              <a:t>pobl</a:t>
            </a:r>
            <a:r>
              <a:rPr lang="en-GB" sz="1400" dirty="0"/>
              <a:t> </a:t>
            </a:r>
            <a:r>
              <a:rPr lang="en-GB" sz="1400" dirty="0" err="1"/>
              <a:t>ifanc</a:t>
            </a:r>
            <a:r>
              <a:rPr lang="en-GB" sz="1400" dirty="0"/>
              <a:t>.</a:t>
            </a:r>
          </a:p>
          <a:p>
            <a:pPr algn="l"/>
            <a:endParaRPr lang="en-GB" sz="1400" dirty="0"/>
          </a:p>
          <a:p>
            <a:pPr algn="l"/>
            <a:r>
              <a:rPr lang="en-GB" sz="1400" dirty="0"/>
              <a:t>Gall </a:t>
            </a:r>
            <a:r>
              <a:rPr lang="en-GB" sz="1400" dirty="0" err="1"/>
              <a:t>yr</a:t>
            </a:r>
            <a:r>
              <a:rPr lang="en-GB" sz="1400" dirty="0"/>
              <a:t> </a:t>
            </a:r>
            <a:r>
              <a:rPr lang="en-GB" sz="1400" dirty="0" err="1"/>
              <a:t>ateb</a:t>
            </a:r>
            <a:r>
              <a:rPr lang="en-GB" sz="1400" dirty="0"/>
              <a:t> </a:t>
            </a:r>
            <a:r>
              <a:rPr lang="en-GB" sz="1400" dirty="0" err="1"/>
              <a:t>gyfeirio</a:t>
            </a:r>
            <a:r>
              <a:rPr lang="en-GB" sz="1400" dirty="0"/>
              <a:t> at: </a:t>
            </a:r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Cadw</a:t>
            </a:r>
            <a:r>
              <a:rPr lang="en-GB" sz="1400" dirty="0"/>
              <a:t> draw </a:t>
            </a:r>
            <a:r>
              <a:rPr lang="en-GB" sz="1400" dirty="0" err="1"/>
              <a:t>oddi</a:t>
            </a:r>
            <a:r>
              <a:rPr lang="en-GB" sz="1400" dirty="0"/>
              <a:t> </a:t>
            </a:r>
            <a:r>
              <a:rPr lang="en-GB" sz="1400" dirty="0" err="1"/>
              <a:t>wrth</a:t>
            </a:r>
            <a:r>
              <a:rPr lang="en-GB" sz="1400" dirty="0"/>
              <a:t> </a:t>
            </a:r>
            <a:r>
              <a:rPr lang="en-GB" sz="1400" dirty="0" err="1"/>
              <a:t>deulu</a:t>
            </a:r>
            <a:r>
              <a:rPr lang="en-GB" sz="1400" dirty="0"/>
              <a:t> a </a:t>
            </a:r>
            <a:r>
              <a:rPr lang="en-GB" sz="1400" dirty="0" err="1"/>
              <a:t>ffrindiau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Siarad</a:t>
            </a:r>
            <a:r>
              <a:rPr lang="en-GB" sz="1400" dirty="0"/>
              <a:t> </a:t>
            </a:r>
            <a:r>
              <a:rPr lang="en-GB" sz="1400" dirty="0" err="1"/>
              <a:t>fel</a:t>
            </a:r>
            <a:r>
              <a:rPr lang="en-GB" sz="1400" dirty="0"/>
              <a:t> </a:t>
            </a:r>
            <a:r>
              <a:rPr lang="en-GB" sz="1400" dirty="0" err="1"/>
              <a:t>petai</a:t>
            </a:r>
            <a:r>
              <a:rPr lang="en-GB" sz="1400" dirty="0"/>
              <a:t> o </a:t>
            </a:r>
            <a:r>
              <a:rPr lang="en-GB" sz="1400" dirty="0" err="1"/>
              <a:t>araith</a:t>
            </a:r>
            <a:r>
              <a:rPr lang="en-GB" sz="1400" dirty="0"/>
              <a:t> </a:t>
            </a:r>
            <a:r>
              <a:rPr lang="en-GB" sz="1400" dirty="0" err="1"/>
              <a:t>wedi’i</a:t>
            </a:r>
            <a:r>
              <a:rPr lang="en-GB" sz="1400" dirty="0"/>
              <a:t> </a:t>
            </a:r>
            <a:r>
              <a:rPr lang="en-GB" sz="1400" dirty="0" err="1"/>
              <a:t>sgriptio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Amharodrwydd</a:t>
            </a:r>
            <a:r>
              <a:rPr lang="en-GB" sz="1400" dirty="0"/>
              <a:t> neu </a:t>
            </a:r>
            <a:r>
              <a:rPr lang="en-GB" sz="1400" dirty="0" err="1"/>
              <a:t>anallu</a:t>
            </a:r>
            <a:r>
              <a:rPr lang="en-GB" sz="1400" dirty="0"/>
              <a:t> </a:t>
            </a:r>
            <a:r>
              <a:rPr lang="en-GB" sz="1400" dirty="0" err="1"/>
              <a:t>i</a:t>
            </a:r>
            <a:r>
              <a:rPr lang="en-GB" sz="1400" dirty="0"/>
              <a:t> </a:t>
            </a:r>
            <a:r>
              <a:rPr lang="en-GB" sz="1400" dirty="0" err="1"/>
              <a:t>drafod</a:t>
            </a:r>
            <a:r>
              <a:rPr lang="en-GB" sz="1400" dirty="0"/>
              <a:t> </a:t>
            </a:r>
            <a:r>
              <a:rPr lang="en-GB" sz="1400" dirty="0" err="1"/>
              <a:t>eu</a:t>
            </a:r>
            <a:r>
              <a:rPr lang="en-GB" sz="1400" dirty="0"/>
              <a:t> </a:t>
            </a:r>
            <a:r>
              <a:rPr lang="en-GB" sz="1400" dirty="0" err="1"/>
              <a:t>safbwyntiau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Agwedd</a:t>
            </a:r>
            <a:r>
              <a:rPr lang="en-GB" sz="1400" dirty="0"/>
              <a:t> </a:t>
            </a:r>
            <a:r>
              <a:rPr lang="en-GB" sz="1400" dirty="0" err="1"/>
              <a:t>amharchus</a:t>
            </a:r>
            <a:r>
              <a:rPr lang="en-GB" sz="1400" dirty="0"/>
              <a:t> </a:t>
            </a:r>
            <a:r>
              <a:rPr lang="en-GB" sz="1400" dirty="0" err="1"/>
              <a:t>sydyn</a:t>
            </a:r>
            <a:r>
              <a:rPr lang="en-GB" sz="1400" dirty="0"/>
              <a:t> </a:t>
            </a:r>
            <a:r>
              <a:rPr lang="en-GB" sz="1400" dirty="0" err="1"/>
              <a:t>tuag</a:t>
            </a:r>
            <a:r>
              <a:rPr lang="en-GB" sz="1400" dirty="0"/>
              <a:t> at </a:t>
            </a:r>
            <a:r>
              <a:rPr lang="en-GB" sz="1400" dirty="0" err="1"/>
              <a:t>bobl</a:t>
            </a:r>
            <a:r>
              <a:rPr lang="en-GB" sz="1400" dirty="0"/>
              <a:t> </a:t>
            </a:r>
            <a:r>
              <a:rPr lang="en-GB" sz="1400" dirty="0" err="1"/>
              <a:t>eraill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Lefelau</a:t>
            </a:r>
            <a:r>
              <a:rPr lang="en-GB" sz="1400" dirty="0"/>
              <a:t> </a:t>
            </a:r>
            <a:r>
              <a:rPr lang="en-GB" sz="1400" dirty="0" err="1"/>
              <a:t>uwch</a:t>
            </a:r>
            <a:r>
              <a:rPr lang="en-GB" sz="1400" dirty="0"/>
              <a:t> o </a:t>
            </a:r>
            <a:r>
              <a:rPr lang="en-GB" sz="1400" dirty="0" err="1"/>
              <a:t>ddicter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teimlo</a:t>
            </a:r>
            <a:r>
              <a:rPr lang="en-GB" sz="1400" dirty="0"/>
              <a:t> </a:t>
            </a:r>
            <a:r>
              <a:rPr lang="en-GB" sz="1400" dirty="0" err="1"/>
              <a:t>cywilydd</a:t>
            </a:r>
            <a:r>
              <a:rPr lang="en-GB" sz="1400" dirty="0"/>
              <a:t> </a:t>
            </a:r>
            <a:r>
              <a:rPr lang="en-GB" sz="1400" dirty="0" err="1"/>
              <a:t>neu’n</a:t>
            </a:r>
            <a:r>
              <a:rPr lang="en-GB" sz="1400" dirty="0"/>
              <a:t> </a:t>
            </a:r>
            <a:r>
              <a:rPr lang="en-GB" sz="1400" dirty="0" err="1"/>
              <a:t>cael</a:t>
            </a:r>
            <a:r>
              <a:rPr lang="en-GB" sz="1400" dirty="0"/>
              <a:t> </a:t>
            </a:r>
            <a:r>
              <a:rPr lang="en-GB" sz="1400" dirty="0" err="1"/>
              <a:t>eu</a:t>
            </a:r>
            <a:r>
              <a:rPr lang="en-GB" sz="1400" dirty="0"/>
              <a:t> </a:t>
            </a:r>
            <a:r>
              <a:rPr lang="en-GB" sz="1400" dirty="0" err="1"/>
              <a:t>barnu</a:t>
            </a:r>
            <a:r>
              <a:rPr lang="en-GB" sz="1400" dirty="0"/>
              <a:t> am </a:t>
            </a:r>
            <a:r>
              <a:rPr lang="en-GB" sz="1400" dirty="0" err="1"/>
              <a:t>eu</a:t>
            </a:r>
            <a:r>
              <a:rPr lang="en-GB" sz="1400" dirty="0"/>
              <a:t> </a:t>
            </a:r>
            <a:r>
              <a:rPr lang="en-GB" sz="1400" dirty="0" err="1"/>
              <a:t>diwylliant</a:t>
            </a:r>
            <a:r>
              <a:rPr lang="en-GB" sz="1400" dirty="0"/>
              <a:t>, </a:t>
            </a:r>
            <a:r>
              <a:rPr lang="en-GB" sz="1400" dirty="0" err="1"/>
              <a:t>rhywedd</a:t>
            </a:r>
            <a:r>
              <a:rPr lang="en-GB" sz="1400" dirty="0"/>
              <a:t>, </a:t>
            </a:r>
            <a:r>
              <a:rPr lang="en-GB" sz="1400" dirty="0" err="1"/>
              <a:t>crefydd</a:t>
            </a:r>
            <a:r>
              <a:rPr lang="en-GB" sz="1400" dirty="0"/>
              <a:t> neu </a:t>
            </a:r>
            <a:r>
              <a:rPr lang="en-GB" sz="1400" dirty="0" err="1"/>
              <a:t>hil</a:t>
            </a:r>
            <a:r>
              <a:rPr lang="en-GB" sz="1400" dirty="0"/>
              <a:t> </a:t>
            </a:r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teimlo</a:t>
            </a:r>
            <a:r>
              <a:rPr lang="en-GB" sz="1400" dirty="0"/>
              <a:t> o dan </a:t>
            </a:r>
            <a:r>
              <a:rPr lang="en-GB" sz="1400" dirty="0" err="1"/>
              <a:t>straen</a:t>
            </a:r>
            <a:r>
              <a:rPr lang="en-GB" sz="1400" dirty="0"/>
              <a:t> </a:t>
            </a:r>
            <a:r>
              <a:rPr lang="en-GB" sz="1400" dirty="0" err="1"/>
              <a:t>neu’n</a:t>
            </a:r>
            <a:r>
              <a:rPr lang="en-GB" sz="1400" dirty="0"/>
              <a:t> </a:t>
            </a:r>
            <a:r>
              <a:rPr lang="en-GB" sz="1400" dirty="0" err="1"/>
              <a:t>isel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Wedi</a:t>
            </a:r>
            <a:r>
              <a:rPr lang="en-GB" sz="1400" dirty="0"/>
              <a:t> </a:t>
            </a:r>
            <a:r>
              <a:rPr lang="en-GB" sz="1400" dirty="0" err="1"/>
              <a:t>cael</a:t>
            </a:r>
            <a:r>
              <a:rPr lang="en-GB" sz="1400" dirty="0"/>
              <a:t> </a:t>
            </a:r>
            <a:r>
              <a:rPr lang="en-GB" sz="1400" dirty="0" err="1"/>
              <a:t>llond</a:t>
            </a:r>
            <a:r>
              <a:rPr lang="en-GB" sz="1400" dirty="0"/>
              <a:t> </a:t>
            </a:r>
            <a:r>
              <a:rPr lang="en-GB" sz="1400" dirty="0" err="1"/>
              <a:t>bol</a:t>
            </a:r>
            <a:r>
              <a:rPr lang="en-GB" sz="1400" dirty="0"/>
              <a:t> </a:t>
            </a:r>
            <a:r>
              <a:rPr lang="en-GB" sz="1400" dirty="0" err="1"/>
              <a:t>ar</a:t>
            </a:r>
            <a:r>
              <a:rPr lang="en-GB" sz="1400" dirty="0"/>
              <a:t> </a:t>
            </a:r>
            <a:r>
              <a:rPr lang="en-GB" sz="1400" dirty="0" err="1"/>
              <a:t>gael</a:t>
            </a:r>
            <a:r>
              <a:rPr lang="en-GB" sz="1400" dirty="0"/>
              <a:t> </a:t>
            </a:r>
            <a:r>
              <a:rPr lang="en-GB" sz="1400" dirty="0" err="1"/>
              <a:t>eu</a:t>
            </a:r>
            <a:r>
              <a:rPr lang="en-GB" sz="1400" dirty="0"/>
              <a:t> trin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wael</a:t>
            </a:r>
            <a:r>
              <a:rPr lang="en-GB" sz="1400" dirty="0"/>
              <a:t> </a:t>
            </a:r>
            <a:r>
              <a:rPr lang="en-GB" sz="1400" dirty="0" err="1"/>
              <a:t>gan</a:t>
            </a:r>
            <a:r>
              <a:rPr lang="en-GB" sz="1400" dirty="0"/>
              <a:t> </a:t>
            </a:r>
            <a:r>
              <a:rPr lang="en-GB" sz="1400" dirty="0" err="1"/>
              <a:t>bobl</a:t>
            </a:r>
            <a:r>
              <a:rPr lang="en-GB" sz="1400" dirty="0"/>
              <a:t> </a:t>
            </a:r>
            <a:r>
              <a:rPr lang="en-GB" sz="1400" dirty="0" err="1"/>
              <a:t>eraill</a:t>
            </a:r>
            <a:r>
              <a:rPr lang="en-GB" sz="1400" dirty="0"/>
              <a:t> neu </a:t>
            </a:r>
            <a:r>
              <a:rPr lang="en-GB" sz="1400" dirty="0" err="1"/>
              <a:t>gan</a:t>
            </a:r>
            <a:r>
              <a:rPr lang="en-GB" sz="1400" dirty="0"/>
              <a:t> </a:t>
            </a:r>
            <a:r>
              <a:rPr lang="en-GB" sz="1400" dirty="0" err="1"/>
              <a:t>gymdeithas</a:t>
            </a:r>
            <a:r>
              <a:rPr lang="en-GB" sz="1400" dirty="0"/>
              <a:t> </a:t>
            </a:r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ddig</a:t>
            </a:r>
            <a:r>
              <a:rPr lang="en-GB" sz="1400" dirty="0"/>
              <a:t>/</a:t>
            </a:r>
            <a:r>
              <a:rPr lang="en-GB" sz="1400" dirty="0" err="1"/>
              <a:t>flin</a:t>
            </a:r>
            <a:r>
              <a:rPr lang="en-GB" sz="1400" dirty="0"/>
              <a:t> ag </a:t>
            </a:r>
            <a:r>
              <a:rPr lang="en-GB" sz="1400" dirty="0" err="1"/>
              <a:t>eraill</a:t>
            </a:r>
            <a:r>
              <a:rPr lang="en-GB" sz="1400" dirty="0"/>
              <a:t> neu </a:t>
            </a:r>
            <a:r>
              <a:rPr lang="en-GB" sz="1400" dirty="0" err="1"/>
              <a:t>â’r</a:t>
            </a:r>
            <a:r>
              <a:rPr lang="en-GB" sz="1400" dirty="0"/>
              <a:t> </a:t>
            </a:r>
            <a:r>
              <a:rPr lang="en-GB" sz="1400" dirty="0" err="1"/>
              <a:t>llywodraeth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Wedi</a:t>
            </a:r>
            <a:r>
              <a:rPr lang="en-GB" sz="1400" dirty="0"/>
              <a:t> </a:t>
            </a:r>
            <a:r>
              <a:rPr lang="en-GB" sz="1400" dirty="0" err="1"/>
              <a:t>drysu</a:t>
            </a:r>
            <a:r>
              <a:rPr lang="en-GB" sz="1400" dirty="0"/>
              <a:t> o ran </a:t>
            </a:r>
            <a:r>
              <a:rPr lang="en-GB" sz="1400" dirty="0" err="1"/>
              <a:t>pwy</a:t>
            </a:r>
            <a:r>
              <a:rPr lang="en-GB" sz="1400" dirty="0"/>
              <a:t> </a:t>
            </a:r>
            <a:r>
              <a:rPr lang="en-GB" sz="1400" dirty="0" err="1"/>
              <a:t>ydyn</a:t>
            </a:r>
            <a:r>
              <a:rPr lang="en-GB" sz="1400" dirty="0"/>
              <a:t> </a:t>
            </a:r>
            <a:r>
              <a:rPr lang="en-GB" sz="1400" dirty="0" err="1"/>
              <a:t>nhw</a:t>
            </a:r>
            <a:r>
              <a:rPr lang="en-GB" sz="1400" dirty="0"/>
              <a:t> </a:t>
            </a:r>
          </a:p>
          <a:p>
            <a:pPr algn="l"/>
            <a:r>
              <a:rPr lang="en-GB" sz="1400" dirty="0"/>
              <a:t>• O dan </a:t>
            </a:r>
            <a:r>
              <a:rPr lang="en-GB" sz="1400" dirty="0" err="1"/>
              <a:t>bwysau</a:t>
            </a:r>
            <a:r>
              <a:rPr lang="en-GB" sz="1400" dirty="0"/>
              <a:t> </a:t>
            </a:r>
            <a:r>
              <a:rPr lang="en-GB" sz="1400" dirty="0" err="1"/>
              <a:t>i</a:t>
            </a:r>
            <a:r>
              <a:rPr lang="en-GB" sz="1400" dirty="0"/>
              <a:t> </a:t>
            </a:r>
            <a:r>
              <a:rPr lang="en-GB" sz="1400" dirty="0" err="1"/>
              <a:t>sefyll</a:t>
            </a:r>
            <a:r>
              <a:rPr lang="en-GB" sz="1400" dirty="0"/>
              <a:t> </a:t>
            </a:r>
            <a:r>
              <a:rPr lang="en-GB" sz="1400" dirty="0" err="1"/>
              <a:t>dros</a:t>
            </a:r>
            <a:r>
              <a:rPr lang="en-GB" sz="1400" dirty="0"/>
              <a:t> y </a:t>
            </a:r>
            <a:r>
              <a:rPr lang="en-GB" sz="1400" dirty="0" err="1"/>
              <a:t>bobl</a:t>
            </a:r>
            <a:r>
              <a:rPr lang="en-GB" sz="1400" dirty="0"/>
              <a:t> </a:t>
            </a:r>
            <a:r>
              <a:rPr lang="en-GB" sz="1400" dirty="0" err="1"/>
              <a:t>eraill</a:t>
            </a:r>
            <a:r>
              <a:rPr lang="en-GB" sz="1400" dirty="0"/>
              <a:t> </a:t>
            </a:r>
            <a:r>
              <a:rPr lang="en-GB" sz="1400" dirty="0" err="1"/>
              <a:t>sy’n</a:t>
            </a:r>
            <a:r>
              <a:rPr lang="en-GB" sz="1400" dirty="0"/>
              <a:t> </a:t>
            </a:r>
            <a:r>
              <a:rPr lang="en-GB" sz="1400" dirty="0" err="1"/>
              <a:t>cael</a:t>
            </a:r>
            <a:r>
              <a:rPr lang="en-GB" sz="1400" dirty="0"/>
              <a:t> </a:t>
            </a:r>
            <a:r>
              <a:rPr lang="en-GB" sz="1400" dirty="0" err="1"/>
              <a:t>eu</a:t>
            </a:r>
            <a:r>
              <a:rPr lang="en-GB" sz="1400" dirty="0"/>
              <a:t> </a:t>
            </a:r>
            <a:r>
              <a:rPr lang="en-GB" sz="1400" dirty="0" err="1"/>
              <a:t>gorthrymu</a:t>
            </a:r>
            <a:endParaRPr lang="en-GB" sz="1400" dirty="0"/>
          </a:p>
          <a:p>
            <a:pPr algn="l"/>
            <a:endParaRPr lang="en-GB" sz="1400" dirty="0"/>
          </a:p>
          <a:p>
            <a:pPr algn="l"/>
            <a:r>
              <a:rPr lang="en-GB" sz="1400" dirty="0" err="1"/>
              <a:t>Nid</a:t>
            </a:r>
            <a:r>
              <a:rPr lang="en-GB" sz="1400" dirty="0"/>
              <a:t> </a:t>
            </a:r>
            <a:r>
              <a:rPr lang="en-GB" sz="1400" dirty="0" err="1"/>
              <a:t>yw’r</a:t>
            </a:r>
            <a:r>
              <a:rPr lang="en-GB" sz="1400" dirty="0"/>
              <a:t> </a:t>
            </a:r>
            <a:r>
              <a:rPr lang="en-GB" sz="1400" dirty="0" err="1"/>
              <a:t>rhestr</a:t>
            </a:r>
            <a:r>
              <a:rPr lang="en-GB" sz="1400" dirty="0"/>
              <a:t> hon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gynhwysfawr</a:t>
            </a:r>
            <a:r>
              <a:rPr lang="en-GB" sz="1400" dirty="0"/>
              <a:t>. </a:t>
            </a:r>
          </a:p>
          <a:p>
            <a:pPr algn="l"/>
            <a:r>
              <a:rPr lang="en-GB" sz="1400" dirty="0" err="1"/>
              <a:t>Rhowch</a:t>
            </a:r>
            <a:r>
              <a:rPr lang="en-GB" sz="1400" dirty="0"/>
              <a:t> </a:t>
            </a:r>
            <a:r>
              <a:rPr lang="en-GB" sz="1400" dirty="0" err="1"/>
              <a:t>farciau</a:t>
            </a:r>
            <a:r>
              <a:rPr lang="en-GB" sz="1400" dirty="0"/>
              <a:t> am </a:t>
            </a:r>
            <a:r>
              <a:rPr lang="en-GB" sz="1400" dirty="0" err="1"/>
              <a:t>unrhyw</a:t>
            </a:r>
            <a:r>
              <a:rPr lang="en-GB" sz="1400" dirty="0"/>
              <a:t> </a:t>
            </a:r>
            <a:r>
              <a:rPr lang="en-GB" sz="1400" dirty="0" err="1"/>
              <a:t>ateb</a:t>
            </a:r>
            <a:r>
              <a:rPr lang="en-GB" sz="1400" dirty="0"/>
              <a:t> </a:t>
            </a:r>
            <a:r>
              <a:rPr lang="en-GB" sz="1400" dirty="0" err="1"/>
              <a:t>perthnasol</a:t>
            </a:r>
            <a:r>
              <a:rPr lang="en-GB" sz="1400" dirty="0"/>
              <a:t> </a:t>
            </a:r>
            <a:r>
              <a:rPr lang="en-GB" sz="1400" dirty="0" err="1"/>
              <a:t>aral</a:t>
            </a:r>
            <a:endParaRPr lang="en-GB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989329-9B70-4DC2-B31E-74C7BB2D32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575" y="1200097"/>
            <a:ext cx="5655771" cy="26243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C95BB1A-B0F1-484B-AE96-7B4BC602BC71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Amlinellwch</a:t>
            </a:r>
            <a:r>
              <a:rPr lang="en-GB" sz="1400" dirty="0">
                <a:solidFill>
                  <a:srgbClr val="0070C0"/>
                </a:solidFill>
              </a:rPr>
              <a:t>  -  </a:t>
            </a:r>
            <a:r>
              <a:rPr lang="en-GB" sz="1400" dirty="0" err="1">
                <a:solidFill>
                  <a:srgbClr val="0070C0"/>
                </a:solidFill>
              </a:rPr>
              <a:t>Amlinellu’r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prif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bwyntiau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rhoi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disgrifiad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cryno</a:t>
            </a:r>
            <a:r>
              <a:rPr lang="en-GB" sz="1400" dirty="0">
                <a:solidFill>
                  <a:srgbClr val="0070C0"/>
                </a:solidFill>
              </a:rPr>
              <a:t> neu </a:t>
            </a:r>
            <a:r>
              <a:rPr lang="en-GB" sz="1400" dirty="0" err="1">
                <a:solidFill>
                  <a:srgbClr val="0070C0"/>
                </a:solidFill>
              </a:rPr>
              <a:t>brif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endParaRPr lang="en-GB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232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F10F35D-DF3B-AB45-AADC-661079F2056A}"/>
                  </a:ext>
                </a:extLst>
              </p14:cNvPr>
              <p14:cNvContentPartPr/>
              <p14:nvPr/>
            </p14:nvContentPartPr>
            <p14:xfrm>
              <a:off x="2218447" y="1338798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F10F35D-DF3B-AB45-AADC-661079F2056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09447" y="1330158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DAD9FBF1-ED79-BA4A-81A4-B0482BC273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411" y="1135299"/>
            <a:ext cx="5581860" cy="345772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DA4A82B-63CA-4A94-89B7-A3E36A5D6928}"/>
              </a:ext>
            </a:extLst>
          </p:cNvPr>
          <p:cNvSpPr txBox="1"/>
          <p:nvPr/>
        </p:nvSpPr>
        <p:spPr>
          <a:xfrm>
            <a:off x="8156028" y="1340031"/>
            <a:ext cx="3437529" cy="480131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cwestiwn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gryn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her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lawer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ymgeiswyr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amlinelliad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da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ffactorau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sy'n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gallu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radicaleiddio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gyda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phwyntiau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allweddol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wedi'u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hamlinellu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ynghylch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newidiadau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ymddygiad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mynegi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lefel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ddicter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mynd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dawedog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gyda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lefel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</a:t>
            </a:r>
          </a:p>
          <a:p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3 marc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83534ED7-C35F-4F89-9BEA-D37BB49F55AF}"/>
              </a:ext>
            </a:extLst>
          </p:cNvPr>
          <p:cNvSpPr txBox="1">
            <a:spLocks/>
          </p:cNvSpPr>
          <p:nvPr/>
        </p:nvSpPr>
        <p:spPr>
          <a:xfrm>
            <a:off x="434411" y="361122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3 (a)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C7B5B19B-A2DD-480D-B4B4-965080EE83AA}"/>
              </a:ext>
            </a:extLst>
          </p:cNvPr>
          <p:cNvSpPr/>
          <p:nvPr/>
        </p:nvSpPr>
        <p:spPr>
          <a:xfrm>
            <a:off x="7893268" y="1114436"/>
            <a:ext cx="3913145" cy="5026909"/>
          </a:xfrm>
          <a:prstGeom prst="wedgeRoundRectCallout">
            <a:avLst>
              <a:gd name="adj1" fmla="val -53303"/>
              <a:gd name="adj2" fmla="val 57165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61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69E1D7AD-C39C-0C4B-A010-2F267A55E61D}"/>
                  </a:ext>
                </a:extLst>
              </p14:cNvPr>
              <p14:cNvContentPartPr/>
              <p14:nvPr/>
            </p14:nvContentPartPr>
            <p14:xfrm>
              <a:off x="40807" y="4720278"/>
              <a:ext cx="36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69E1D7AD-C39C-0C4B-A010-2F267A55E61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1807" y="4711278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itle 2">
            <a:extLst>
              <a:ext uri="{FF2B5EF4-FFF2-40B4-BE49-F238E27FC236}">
                <a16:creationId xmlns:a16="http://schemas.microsoft.com/office/drawing/2014/main" id="{E512FE3A-35F8-4CDA-9E9F-4B25A94DF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" y="207963"/>
            <a:ext cx="10223500" cy="447675"/>
          </a:xfrm>
        </p:spPr>
        <p:txBody>
          <a:bodyPr/>
          <a:lstStyle/>
          <a:p>
            <a:r>
              <a:rPr lang="1106" sz="1800" dirty="0"/>
              <a:t>Cwestiwn </a:t>
            </a:r>
            <a:r>
              <a:rPr lang="en-GB" sz="1800" dirty="0"/>
              <a:t>3 (b)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2C8C92-C29C-4998-9D4E-8B2E2BB7B733}"/>
              </a:ext>
            </a:extLst>
          </p:cNvPr>
          <p:cNvSpPr txBox="1"/>
          <p:nvPr/>
        </p:nvSpPr>
        <p:spPr>
          <a:xfrm>
            <a:off x="6815830" y="1088656"/>
            <a:ext cx="5093595" cy="5678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b="1" i="0" u="none" strike="noStrike" baseline="0" dirty="0">
                <a:latin typeface="Arial-BoldMT"/>
              </a:rPr>
              <a:t>Gall </a:t>
            </a:r>
            <a:r>
              <a:rPr lang="en-GB" sz="1100" b="1" i="0" u="none" strike="noStrike" baseline="0" dirty="0" err="1">
                <a:latin typeface="Arial-BoldMT"/>
              </a:rPr>
              <a:t>yr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ateb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gyfeirio</a:t>
            </a:r>
            <a:r>
              <a:rPr lang="en-GB" sz="1100" b="1" i="0" u="none" strike="noStrike" baseline="0" dirty="0">
                <a:latin typeface="Arial-BoldMT"/>
              </a:rPr>
              <a:t> at: </a:t>
            </a: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Sicrhau</a:t>
            </a:r>
            <a:r>
              <a:rPr lang="en-GB" sz="1100" b="1" i="0" u="none" strike="noStrike" baseline="0" dirty="0">
                <a:latin typeface="Arial-BoldMT"/>
              </a:rPr>
              <a:t> bod </a:t>
            </a:r>
            <a:r>
              <a:rPr lang="en-GB" sz="1100" b="1" i="0" u="none" strike="noStrike" baseline="0" dirty="0" err="1">
                <a:latin typeface="Arial-BoldMT"/>
              </a:rPr>
              <a:t>cymunedau’n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aros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ddiogel</a:t>
            </a:r>
            <a:r>
              <a:rPr lang="en-GB" sz="1100" b="1" i="0" u="none" strike="noStrike" baseline="0" dirty="0">
                <a:latin typeface="Arial-BoldMT"/>
              </a:rPr>
              <a:t> ac </a:t>
            </a:r>
            <a:r>
              <a:rPr lang="en-GB" sz="1100" b="1" i="0" u="none" strike="noStrike" baseline="0" dirty="0" err="1">
                <a:latin typeface="Arial-BoldMT"/>
              </a:rPr>
              <a:t>amddiffyn</a:t>
            </a:r>
            <a:r>
              <a:rPr lang="en-GB" sz="1100" b="1" i="0" u="none" strike="noStrike" baseline="0" dirty="0">
                <a:latin typeface="Arial-BoldMT"/>
              </a:rPr>
              <a:t> plant </a:t>
            </a:r>
            <a:r>
              <a:rPr lang="en-GB" sz="1100" b="1" i="0" u="none" strike="noStrike" baseline="0" dirty="0" err="1">
                <a:latin typeface="Arial-BoldMT"/>
              </a:rPr>
              <a:t>rhag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niwed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drwy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adrodd</a:t>
            </a:r>
            <a:r>
              <a:rPr lang="en-GB" sz="1100" b="1" i="0" u="none" strike="noStrike" baseline="0" dirty="0">
                <a:latin typeface="Arial-BoldMT"/>
              </a:rPr>
              <a:t> am </a:t>
            </a:r>
            <a:r>
              <a:rPr lang="en-GB" sz="1100" b="1" i="0" u="none" strike="noStrike" baseline="0" dirty="0" err="1">
                <a:latin typeface="Arial-BoldMT"/>
              </a:rPr>
              <a:t>bryderon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Mae’n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bosibl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atgyfeirio</a:t>
            </a:r>
            <a:r>
              <a:rPr lang="en-GB" sz="1100" b="1" i="0" u="none" strike="noStrike" baseline="0" dirty="0">
                <a:latin typeface="Arial-BoldMT"/>
              </a:rPr>
              <a:t> at </a:t>
            </a:r>
            <a:r>
              <a:rPr lang="en-GB" sz="1100" b="1" i="0" u="none" strike="noStrike" baseline="0" dirty="0" err="1">
                <a:latin typeface="Arial-BoldMT"/>
              </a:rPr>
              <a:t>amrywiaeth</a:t>
            </a:r>
            <a:r>
              <a:rPr lang="en-GB" sz="1100" b="1" i="0" u="none" strike="noStrike" baseline="0" dirty="0">
                <a:latin typeface="Arial-BoldMT"/>
              </a:rPr>
              <a:t> o </a:t>
            </a:r>
            <a:r>
              <a:rPr lang="en-GB" sz="1100" b="1" i="0" u="none" strike="noStrike" baseline="0" dirty="0" err="1">
                <a:latin typeface="Arial-BoldMT"/>
              </a:rPr>
              <a:t>ddewisiadau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cefnogol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gynnwys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mentora</a:t>
            </a:r>
            <a:r>
              <a:rPr lang="en-GB" sz="1100" b="1" i="0" u="none" strike="noStrike" baseline="0" dirty="0">
                <a:latin typeface="Arial-BoldMT"/>
              </a:rPr>
              <a:t> / </a:t>
            </a:r>
            <a:r>
              <a:rPr lang="en-GB" sz="1100" b="1" i="0" u="none" strike="noStrike" baseline="0" dirty="0" err="1">
                <a:latin typeface="Arial-BoldMT"/>
              </a:rPr>
              <a:t>cefnogaeth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lles</a:t>
            </a:r>
            <a:r>
              <a:rPr lang="en-GB" sz="1100" b="1" i="0" u="none" strike="noStrike" baseline="0" dirty="0">
                <a:latin typeface="Arial-BoldMT"/>
              </a:rPr>
              <a:t> / </a:t>
            </a:r>
            <a:r>
              <a:rPr lang="en-GB" sz="1100" b="1" i="0" u="none" strike="noStrike" baseline="0" dirty="0" err="1">
                <a:latin typeface="Arial-BoldMT"/>
              </a:rPr>
              <a:t>mynediad</a:t>
            </a:r>
            <a:r>
              <a:rPr lang="en-GB" sz="1100" b="1" i="0" u="none" strike="noStrike" baseline="0" dirty="0">
                <a:latin typeface="Arial-BoldMT"/>
              </a:rPr>
              <a:t> at </a:t>
            </a:r>
            <a:r>
              <a:rPr lang="en-GB" sz="1100" b="1" i="0" u="none" strike="noStrike" baseline="0" dirty="0" err="1">
                <a:latin typeface="Arial-BoldMT"/>
              </a:rPr>
              <a:t>wasanaethau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allweddol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Er </a:t>
            </a:r>
            <a:r>
              <a:rPr lang="en-GB" sz="1100" b="1" i="0" u="none" strike="noStrike" baseline="0" dirty="0" err="1">
                <a:latin typeface="Arial-BoldMT"/>
              </a:rPr>
              <a:t>mwyn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sicrhau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canfod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cynnar</a:t>
            </a:r>
            <a:r>
              <a:rPr lang="en-GB" sz="1100" b="1" i="0" u="none" strike="noStrike" baseline="0" dirty="0">
                <a:latin typeface="Arial-BoldMT"/>
              </a:rPr>
              <a:t> ac </a:t>
            </a:r>
            <a:r>
              <a:rPr lang="en-GB" sz="1100" b="1" i="0" u="none" strike="noStrike" baseline="0" dirty="0" err="1">
                <a:latin typeface="Arial-BoldMT"/>
              </a:rPr>
              <a:t>mae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atgyfeiriad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cael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wneud</a:t>
            </a:r>
            <a:r>
              <a:rPr lang="en-GB" sz="1100" b="1" i="0" u="none" strike="noStrike" baseline="0" dirty="0">
                <a:latin typeface="Arial-BoldMT"/>
              </a:rPr>
              <a:t> er </a:t>
            </a:r>
            <a:r>
              <a:rPr lang="en-GB" sz="1100" b="1" i="0" u="none" strike="noStrike" baseline="0" dirty="0" err="1">
                <a:latin typeface="Arial-BoldMT"/>
              </a:rPr>
              <a:t>mwyn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cynnig</a:t>
            </a:r>
            <a:r>
              <a:rPr lang="en-GB" sz="1100" b="1" i="0" u="none" strike="noStrike" baseline="0" dirty="0">
                <a:latin typeface="Arial-BoldMT"/>
              </a:rPr>
              <a:t> y </a:t>
            </a:r>
            <a:r>
              <a:rPr lang="en-GB" sz="1100" b="1" i="0" u="none" strike="noStrike" baseline="0" dirty="0" err="1">
                <a:latin typeface="Arial-BoldMT"/>
              </a:rPr>
              <a:t>cyfle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gorau</a:t>
            </a:r>
            <a:r>
              <a:rPr lang="en-GB" sz="1100" b="1" i="0" u="none" strike="noStrike" baseline="0" dirty="0">
                <a:latin typeface="Arial-BoldMT"/>
              </a:rPr>
              <a:t> o </a:t>
            </a:r>
            <a:r>
              <a:rPr lang="en-GB" sz="1100" b="1" i="0" u="none" strike="noStrike" baseline="0" dirty="0" err="1">
                <a:latin typeface="Arial-BoldMT"/>
              </a:rPr>
              <a:t>atal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pobl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rhag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cael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denu</a:t>
            </a:r>
            <a:r>
              <a:rPr lang="en-GB" sz="1100" b="1" i="0" u="none" strike="noStrike" baseline="0" dirty="0">
                <a:latin typeface="Arial-BoldMT"/>
              </a:rPr>
              <a:t> at </a:t>
            </a:r>
            <a:r>
              <a:rPr lang="en-GB" sz="1100" b="1" i="0" u="none" strike="noStrike" baseline="0" dirty="0" err="1">
                <a:latin typeface="Arial-BoldMT"/>
              </a:rPr>
              <a:t>derfysgaeth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ydych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chi’n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poeni</a:t>
            </a:r>
            <a:r>
              <a:rPr lang="en-GB" sz="1100" b="1" i="0" u="none" strike="noStrike" baseline="0" dirty="0">
                <a:latin typeface="Arial-BoldMT"/>
              </a:rPr>
              <a:t> am </a:t>
            </a:r>
            <a:r>
              <a:rPr lang="en-GB" sz="1100" b="1" i="0" u="none" strike="noStrike" baseline="0" dirty="0" err="1">
                <a:latin typeface="Arial-BoldMT"/>
              </a:rPr>
              <a:t>blentyn</a:t>
            </a:r>
            <a:r>
              <a:rPr lang="en-GB" sz="1100" b="1" i="0" u="none" strike="noStrike" baseline="0" dirty="0">
                <a:latin typeface="Arial-BoldMT"/>
              </a:rPr>
              <a:t>, </a:t>
            </a:r>
            <a:r>
              <a:rPr lang="en-GB" sz="1100" b="1" i="0" u="none" strike="noStrike" baseline="0" dirty="0" err="1">
                <a:latin typeface="Arial-BoldMT"/>
              </a:rPr>
              <a:t>cysylltwch</a:t>
            </a:r>
            <a:r>
              <a:rPr lang="en-GB" sz="1100" b="1" i="0" u="none" strike="noStrike" baseline="0" dirty="0">
                <a:latin typeface="Arial-BoldMT"/>
              </a:rPr>
              <a:t> â </a:t>
            </a:r>
            <a:r>
              <a:rPr lang="en-GB" sz="1100" b="1" i="0" u="none" strike="noStrike" baseline="0" dirty="0" err="1">
                <a:latin typeface="Arial-BoldMT"/>
              </a:rPr>
              <a:t>llinell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gymorth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siarad</a:t>
            </a:r>
            <a:r>
              <a:rPr lang="en-GB" sz="1100" b="1" i="0" u="none" strike="noStrike" baseline="0" dirty="0">
                <a:latin typeface="Arial-BoldMT"/>
              </a:rPr>
              <a:t> â </a:t>
            </a:r>
            <a:r>
              <a:rPr lang="en-GB" sz="1100" b="1" i="0" u="none" strike="noStrike" baseline="0" dirty="0" err="1">
                <a:latin typeface="Arial-BoldMT"/>
              </a:rPr>
              <a:t>chynghorwyr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arbenigol</a:t>
            </a:r>
            <a:r>
              <a:rPr lang="en-GB" sz="1100" b="1" i="0" u="none" strike="noStrike" baseline="0" dirty="0">
                <a:latin typeface="Arial-BoldMT"/>
              </a:rPr>
              <a:t> / NSPCC / Childline </a:t>
            </a: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ydych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chi’n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credu</a:t>
            </a:r>
            <a:r>
              <a:rPr lang="en-GB" sz="1100" b="1" i="0" u="none" strike="noStrike" baseline="0" dirty="0">
                <a:latin typeface="Arial-BoldMT"/>
              </a:rPr>
              <a:t> bod </a:t>
            </a:r>
            <a:r>
              <a:rPr lang="en-GB" sz="1100" b="1" i="0" u="none" strike="noStrike" baseline="0" dirty="0" err="1">
                <a:latin typeface="Arial-BoldMT"/>
              </a:rPr>
              <a:t>rhywun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wynebu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risg</a:t>
            </a:r>
            <a:r>
              <a:rPr lang="en-GB" sz="1100" b="1" i="0" u="none" strike="noStrike" baseline="0" dirty="0">
                <a:latin typeface="Arial-BoldMT"/>
              </a:rPr>
              <a:t> o </a:t>
            </a:r>
            <a:r>
              <a:rPr lang="en-GB" sz="1100" b="1" i="0" u="none" strike="noStrike" baseline="0" dirty="0" err="1">
                <a:latin typeface="Arial-BoldMT"/>
              </a:rPr>
              <a:t>radicaleiddio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gallwch</a:t>
            </a:r>
            <a:r>
              <a:rPr lang="en-GB" sz="1100" b="1" i="0" u="none" strike="noStrike" baseline="0" dirty="0">
                <a:latin typeface="Arial-BoldMT"/>
              </a:rPr>
              <a:t> chi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helpu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cymorth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a’i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atal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rhag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ymwneud</a:t>
            </a:r>
            <a:r>
              <a:rPr lang="en-GB" sz="1100" b="1" i="0" u="none" strike="noStrike" baseline="0" dirty="0">
                <a:latin typeface="Arial-BoldMT"/>
              </a:rPr>
              <a:t> â </a:t>
            </a:r>
            <a:r>
              <a:rPr lang="en-GB" sz="1100" b="1" i="0" u="none" strike="noStrike" baseline="0" dirty="0" err="1">
                <a:latin typeface="Arial-BoldMT"/>
              </a:rPr>
              <a:t>therfysgaeth</a:t>
            </a:r>
            <a:r>
              <a:rPr lang="en-GB" sz="1100" b="1" i="0" u="none" strike="noStrike" baseline="0" dirty="0">
                <a:latin typeface="Arial-BoldMT"/>
              </a:rPr>
              <a:t> a </a:t>
            </a:r>
          </a:p>
          <a:p>
            <a:pPr algn="l"/>
            <a:r>
              <a:rPr lang="en-GB" sz="1100" b="1" i="0" u="none" strike="noStrike" baseline="0" dirty="0" err="1">
                <a:latin typeface="Arial-BoldMT"/>
              </a:rPr>
              <a:t>gweithgareddau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allai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fod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dreisgar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drwy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godi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pryderon</a:t>
            </a:r>
            <a:r>
              <a:rPr lang="en-GB" sz="1100" b="1" i="0" u="none" strike="noStrike" baseline="0" dirty="0">
                <a:latin typeface="Arial-BoldMT"/>
              </a:rPr>
              <a:t> ac </a:t>
            </a:r>
            <a:r>
              <a:rPr lang="en-GB" sz="1100" b="1" i="0" u="none" strike="noStrike" baseline="0" dirty="0" err="1">
                <a:latin typeface="Arial-BoldMT"/>
              </a:rPr>
              <a:t>adrodd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amdanyn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nhw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Mae </a:t>
            </a:r>
            <a:r>
              <a:rPr lang="en-GB" sz="1100" b="1" i="0" u="none" strike="noStrike" baseline="0" dirty="0" err="1">
                <a:latin typeface="Arial-BoldMT"/>
              </a:rPr>
              <a:t>ymyrryd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gallu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atal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rhywun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rhag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derfysgwr</a:t>
            </a:r>
            <a:r>
              <a:rPr lang="en-GB" sz="1100" b="1" i="0" u="none" strike="noStrike" baseline="0" dirty="0">
                <a:latin typeface="Arial-BoldMT"/>
              </a:rPr>
              <a:t> neu </a:t>
            </a:r>
            <a:r>
              <a:rPr lang="en-GB" sz="1100" b="1" i="0" u="none" strike="noStrike" baseline="0" dirty="0" err="1">
                <a:latin typeface="Arial-BoldMT"/>
              </a:rPr>
              <a:t>gefnogi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eithafiaeth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dreisgar</a:t>
            </a:r>
            <a:r>
              <a:rPr lang="en-GB" sz="1100" b="1" i="0" u="none" strike="noStrike" baseline="0" dirty="0">
                <a:latin typeface="Arial-BoldMT"/>
              </a:rPr>
              <a:t> ac </a:t>
            </a:r>
            <a:r>
              <a:rPr lang="en-GB" sz="1100" b="1" i="0" u="none" strike="noStrike" baseline="0" dirty="0" err="1">
                <a:latin typeface="Arial-BoldMT"/>
              </a:rPr>
              <a:t>mae’n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rhaid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adrodd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amdano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Rhannu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unrhyw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bryderon</a:t>
            </a:r>
            <a:r>
              <a:rPr lang="en-GB" sz="1100" b="1" i="0" u="none" strike="noStrike" baseline="0" dirty="0">
                <a:latin typeface="Arial-BoldMT"/>
              </a:rPr>
              <a:t> a all </a:t>
            </a:r>
            <a:r>
              <a:rPr lang="en-GB" sz="1100" b="1" i="0" u="none" strike="noStrike" baseline="0" dirty="0" err="1">
                <a:latin typeface="Arial-BoldMT"/>
              </a:rPr>
              <a:t>fod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gennych</a:t>
            </a:r>
            <a:r>
              <a:rPr lang="en-GB" sz="1100" b="1" i="0" u="none" strike="noStrike" baseline="0" dirty="0">
                <a:latin typeface="Arial-BoldMT"/>
              </a:rPr>
              <a:t> am </a:t>
            </a:r>
            <a:r>
              <a:rPr lang="en-GB" sz="1100" b="1" i="0" u="none" strike="noStrike" baseline="0" dirty="0" err="1">
                <a:latin typeface="Arial-BoldMT"/>
              </a:rPr>
              <a:t>unrhyw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unigolion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â’r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heddlu</a:t>
            </a:r>
            <a:r>
              <a:rPr lang="en-GB" sz="1100" b="1" i="0" u="none" strike="noStrike" baseline="0" dirty="0">
                <a:latin typeface="Arial-BoldMT"/>
              </a:rPr>
              <a:t>/</a:t>
            </a:r>
            <a:r>
              <a:rPr lang="en-GB" sz="1100" b="1" i="0" u="none" strike="noStrike" baseline="0" dirty="0" err="1">
                <a:latin typeface="Arial-BoldMT"/>
              </a:rPr>
              <a:t>gwrthderfysgaeth</a:t>
            </a:r>
            <a:r>
              <a:rPr lang="en-GB" sz="1100" b="1" i="0" u="none" strike="noStrike" baseline="0" dirty="0">
                <a:latin typeface="Arial-BoldMT"/>
              </a:rPr>
              <a:t>/ </a:t>
            </a:r>
            <a:r>
              <a:rPr lang="en-GB" sz="1100" b="1" i="0" u="none" strike="noStrike" baseline="0" dirty="0" err="1">
                <a:latin typeface="Arial-BoldMT"/>
              </a:rPr>
              <a:t>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ydych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chi’n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weld </a:t>
            </a:r>
            <a:r>
              <a:rPr lang="en-GB" sz="1100" b="1" i="0" u="none" strike="noStrike" baseline="0" dirty="0" err="1">
                <a:latin typeface="Arial-BoldMT"/>
              </a:rPr>
              <a:t>neu’n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amau</a:t>
            </a:r>
            <a:r>
              <a:rPr lang="en-GB" sz="1100" b="1" i="0" u="none" strike="noStrike" baseline="0" dirty="0">
                <a:latin typeface="Arial-BoldMT"/>
              </a:rPr>
              <a:t>, </a:t>
            </a:r>
            <a:r>
              <a:rPr lang="en-GB" sz="1100" b="1" i="0" u="none" strike="noStrike" baseline="0" dirty="0" err="1">
                <a:latin typeface="Arial-BoldMT"/>
              </a:rPr>
              <a:t>mae’n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rhaid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adrodd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amdano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Mae’n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bosibl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rhoi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cymorth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drwy</a:t>
            </a:r>
            <a:r>
              <a:rPr lang="en-GB" sz="1100" b="1" i="0" u="none" strike="noStrike" baseline="0" dirty="0">
                <a:latin typeface="Arial-BoldMT"/>
              </a:rPr>
              <a:t> broses </a:t>
            </a:r>
            <a:r>
              <a:rPr lang="en-GB" sz="1100" b="1" i="0" u="none" strike="noStrike" baseline="0" dirty="0" err="1">
                <a:latin typeface="Arial-BoldMT"/>
              </a:rPr>
              <a:t>wedi’i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datblygu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gan</a:t>
            </a:r>
            <a:r>
              <a:rPr lang="en-GB" sz="1100" b="1" i="0" u="none" strike="noStrike" baseline="0" dirty="0">
                <a:latin typeface="Arial-BoldMT"/>
              </a:rPr>
              <a:t> y </a:t>
            </a:r>
            <a:r>
              <a:rPr lang="en-GB" sz="1100" b="1" i="0" u="none" strike="noStrike" baseline="0" dirty="0" err="1">
                <a:latin typeface="Arial-BoldMT"/>
              </a:rPr>
              <a:t>llywodraeth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o’r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enw</a:t>
            </a:r>
            <a:r>
              <a:rPr lang="en-GB" sz="1100" b="1" i="0" u="none" strike="noStrike" baseline="0" dirty="0">
                <a:latin typeface="Arial-BoldMT"/>
              </a:rPr>
              <a:t> ‘Prevent’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helpu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pobl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sydd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wedi’u</a:t>
            </a:r>
            <a:r>
              <a:rPr lang="en-GB" sz="1100" b="1" i="0" u="none" strike="noStrike" baseline="0" dirty="0">
                <a:latin typeface="Arial-BoldMT"/>
              </a:rPr>
              <a:t> nodi </a:t>
            </a:r>
            <a:r>
              <a:rPr lang="en-GB" sz="1100" b="1" i="0" u="none" strike="noStrike" baseline="0" dirty="0" err="1">
                <a:latin typeface="Arial-BoldMT"/>
              </a:rPr>
              <a:t>fel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rhai</a:t>
            </a:r>
            <a:r>
              <a:rPr lang="en-GB" sz="1100" b="1" i="0" u="none" strike="noStrike" baseline="0" dirty="0">
                <a:latin typeface="Arial-BoldMT"/>
              </a:rPr>
              <a:t> a </a:t>
            </a:r>
            <a:r>
              <a:rPr lang="en-GB" sz="1100" b="1" i="0" u="none" strike="noStrike" baseline="0" dirty="0" err="1">
                <a:latin typeface="Arial-BoldMT"/>
              </a:rPr>
              <a:t>allai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fod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</a:p>
          <a:p>
            <a:pPr algn="l"/>
            <a:r>
              <a:rPr lang="en-GB" sz="1100" b="1" i="0" u="none" strike="noStrike" baseline="0" dirty="0" err="1">
                <a:latin typeface="Arial-BoldMT"/>
              </a:rPr>
              <a:t>agored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radicaleiddio</a:t>
            </a:r>
            <a:r>
              <a:rPr lang="en-GB" sz="1100" b="1" i="0" u="none" strike="noStrike" baseline="0" dirty="0">
                <a:latin typeface="Arial-BoldMT"/>
              </a:rPr>
              <a:t> neu </a:t>
            </a:r>
            <a:r>
              <a:rPr lang="en-GB" sz="1100" b="1" i="0" u="none" strike="noStrike" baseline="0" dirty="0" err="1">
                <a:latin typeface="Arial-BoldMT"/>
              </a:rPr>
              <a:t>eithafiaeth</a:t>
            </a:r>
            <a:r>
              <a:rPr lang="en-GB" sz="1100" b="1" i="0" u="none" strike="noStrike" baseline="0" dirty="0">
                <a:latin typeface="Arial-BoldMT"/>
              </a:rPr>
              <a:t>. </a:t>
            </a: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Mae </a:t>
            </a:r>
            <a:r>
              <a:rPr lang="en-GB" sz="1100" b="1" i="0" u="none" strike="noStrike" baseline="0" dirty="0" err="1">
                <a:latin typeface="Arial-BoldMT"/>
              </a:rPr>
              <a:t>atgyfeiriad</a:t>
            </a:r>
            <a:r>
              <a:rPr lang="en-GB" sz="1100" b="1" i="0" u="none" strike="noStrike" baseline="0" dirty="0">
                <a:latin typeface="Arial-BoldMT"/>
              </a:rPr>
              <a:t> at </a:t>
            </a:r>
            <a:r>
              <a:rPr lang="en-GB" sz="1100" b="1" i="0" u="none" strike="noStrike" baseline="0" dirty="0" err="1">
                <a:latin typeface="Arial-BoldMT"/>
              </a:rPr>
              <a:t>amrywiaeth</a:t>
            </a:r>
            <a:r>
              <a:rPr lang="en-GB" sz="1100" b="1" i="0" u="none" strike="noStrike" baseline="0" dirty="0">
                <a:latin typeface="Arial-BoldMT"/>
              </a:rPr>
              <a:t> o </a:t>
            </a:r>
            <a:r>
              <a:rPr lang="en-GB" sz="1100" b="1" i="0" u="none" strike="noStrike" baseline="0" dirty="0" err="1">
                <a:latin typeface="Arial-BoldMT"/>
              </a:rPr>
              <a:t>bartneriaid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cefnogol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sy’n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gweithio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gyda’i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gilydd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gefnogi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unigolion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sy’n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agored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radicaleiddio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cynnwys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awdurdodau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lleol</a:t>
            </a:r>
            <a:r>
              <a:rPr lang="en-GB" sz="1100" b="1" i="0" u="none" strike="noStrike" baseline="0" dirty="0">
                <a:latin typeface="Arial-BoldMT"/>
              </a:rPr>
              <a:t> / </a:t>
            </a:r>
            <a:r>
              <a:rPr lang="en-GB" sz="1100" b="1" i="0" u="none" strike="noStrike" baseline="0" dirty="0" err="1">
                <a:latin typeface="Arial-BoldMT"/>
              </a:rPr>
              <a:t>darparwyr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gofal</a:t>
            </a:r>
            <a:r>
              <a:rPr lang="en-GB" sz="1100" b="1" i="0" u="none" strike="noStrike" baseline="0" dirty="0">
                <a:latin typeface="Arial-BoldMT"/>
              </a:rPr>
              <a:t> iechyd / </a:t>
            </a:r>
            <a:r>
              <a:rPr lang="en-GB" sz="1100" b="1" i="0" u="none" strike="noStrike" baseline="0" dirty="0" err="1">
                <a:latin typeface="Arial-BoldMT"/>
              </a:rPr>
              <a:t>yr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heddlu</a:t>
            </a:r>
            <a:r>
              <a:rPr lang="en-GB" sz="1100" b="1" i="0" u="none" strike="noStrike" baseline="0" dirty="0">
                <a:latin typeface="Arial-BoldMT"/>
              </a:rPr>
              <a:t> / </a:t>
            </a:r>
            <a:r>
              <a:rPr lang="en-GB" sz="1100" b="1" i="0" u="none" strike="noStrike" baseline="0" dirty="0" err="1">
                <a:latin typeface="Arial-BoldMT"/>
              </a:rPr>
              <a:t>aelodau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o’r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gymuned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ydych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chi’n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amau</a:t>
            </a:r>
            <a:r>
              <a:rPr lang="en-GB" sz="1100" b="1" i="0" u="none" strike="noStrike" baseline="0" dirty="0">
                <a:latin typeface="Arial-BoldMT"/>
              </a:rPr>
              <a:t> bod </a:t>
            </a:r>
            <a:r>
              <a:rPr lang="en-GB" sz="1100" b="1" i="0" u="none" strike="noStrike" baseline="0" dirty="0" err="1">
                <a:latin typeface="Arial-BoldMT"/>
              </a:rPr>
              <a:t>rhywun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ar</a:t>
            </a:r>
            <a:r>
              <a:rPr lang="en-GB" sz="1100" b="1" i="0" u="none" strike="noStrike" baseline="0" dirty="0">
                <a:latin typeface="Arial-BoldMT"/>
              </a:rPr>
              <a:t> fin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roi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hun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mewn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perygl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drwy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deithio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ymuno</a:t>
            </a:r>
            <a:r>
              <a:rPr lang="en-GB" sz="1100" b="1" i="0" u="none" strike="noStrike" baseline="0" dirty="0">
                <a:latin typeface="Arial-BoldMT"/>
              </a:rPr>
              <a:t> â </a:t>
            </a:r>
            <a:r>
              <a:rPr lang="en-GB" sz="1100" b="1" i="0" u="none" strike="noStrike" baseline="0" dirty="0" err="1">
                <a:latin typeface="Arial-BoldMT"/>
              </a:rPr>
              <a:t>mudiad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terfysgol</a:t>
            </a:r>
            <a:r>
              <a:rPr lang="en-GB" sz="1100" b="1" i="0" u="none" strike="noStrike" baseline="0" dirty="0">
                <a:latin typeface="Arial-BoldMT"/>
              </a:rPr>
              <a:t> / </a:t>
            </a:r>
            <a:r>
              <a:rPr lang="en-GB" sz="1100" b="1" i="0" u="none" strike="noStrike" baseline="0" dirty="0" err="1">
                <a:latin typeface="Arial-BoldMT"/>
              </a:rPr>
              <a:t>neu’n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ymddangos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fel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petai’n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rhan</a:t>
            </a:r>
            <a:r>
              <a:rPr lang="en-GB" sz="1100" b="1" i="0" u="none" strike="noStrike" baseline="0" dirty="0">
                <a:latin typeface="Arial-BoldMT"/>
              </a:rPr>
              <a:t> o </a:t>
            </a:r>
          </a:p>
          <a:p>
            <a:pPr algn="l"/>
            <a:r>
              <a:rPr lang="en-GB" sz="1100" b="1" i="0" u="none" strike="noStrike" baseline="0" dirty="0" err="1">
                <a:latin typeface="Arial-BoldMT"/>
              </a:rPr>
              <a:t>gynlluniau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gyflawni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trosedd</a:t>
            </a:r>
            <a:r>
              <a:rPr lang="en-GB" sz="1100" b="1" i="0" u="none" strike="noStrike" baseline="0" dirty="0">
                <a:latin typeface="Arial-BoldMT"/>
              </a:rPr>
              <a:t>, </a:t>
            </a:r>
            <a:r>
              <a:rPr lang="en-GB" sz="1100" b="1" i="0" u="none" strike="noStrike" baseline="0" dirty="0" err="1">
                <a:latin typeface="Arial-BoldMT"/>
              </a:rPr>
              <a:t>mae’n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rhaid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chi </a:t>
            </a:r>
            <a:r>
              <a:rPr lang="en-GB" sz="1100" b="1" i="0" u="none" strike="noStrike" baseline="0" dirty="0" err="1">
                <a:latin typeface="Arial-BoldMT"/>
              </a:rPr>
              <a:t>roi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gwybod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i’r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heddlu</a:t>
            </a:r>
            <a:r>
              <a:rPr lang="en-GB" sz="1100" b="1" i="0" u="none" strike="noStrike" baseline="0" dirty="0">
                <a:latin typeface="Arial-BoldMT"/>
              </a:rPr>
              <a:t>/</a:t>
            </a:r>
            <a:r>
              <a:rPr lang="en-GB" sz="1100" b="1" i="0" u="none" strike="noStrike" baseline="0" dirty="0" err="1">
                <a:latin typeface="Arial-BoldMT"/>
              </a:rPr>
              <a:t>gwrthderfysgaeth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syth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</a:p>
          <a:p>
            <a:pPr algn="l"/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 err="1">
                <a:latin typeface="Arial-BoldMT"/>
              </a:rPr>
              <a:t>Nid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yw’r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rhestr</a:t>
            </a:r>
            <a:r>
              <a:rPr lang="en-GB" sz="1100" b="1" i="0" u="none" strike="noStrike" baseline="0" dirty="0">
                <a:latin typeface="Arial-BoldMT"/>
              </a:rPr>
              <a:t> hon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gynhwysfawr</a:t>
            </a:r>
            <a:r>
              <a:rPr lang="en-GB" sz="1100" b="1" i="0" u="none" strike="noStrike" baseline="0" dirty="0">
                <a:latin typeface="Arial-BoldMT"/>
              </a:rPr>
              <a:t>. </a:t>
            </a:r>
          </a:p>
          <a:p>
            <a:pPr algn="l"/>
            <a:r>
              <a:rPr lang="en-GB" sz="1100" b="1" i="0" u="none" strike="noStrike" baseline="0" dirty="0" err="1">
                <a:latin typeface="Arial-BoldMT"/>
              </a:rPr>
              <a:t>Rhowch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farciau</a:t>
            </a:r>
            <a:r>
              <a:rPr lang="en-GB" sz="1100" b="1" i="0" u="none" strike="noStrike" baseline="0" dirty="0">
                <a:latin typeface="Arial-BoldMT"/>
              </a:rPr>
              <a:t> am </a:t>
            </a:r>
            <a:r>
              <a:rPr lang="en-GB" sz="1100" b="1" i="0" u="none" strike="noStrike" baseline="0" dirty="0" err="1">
                <a:latin typeface="Arial-BoldMT"/>
              </a:rPr>
              <a:t>unrhyw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ateb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perthnasol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arall</a:t>
            </a:r>
            <a:r>
              <a:rPr lang="en-GB" sz="1100" b="1" i="0" u="none" strike="noStrike" baseline="0" dirty="0">
                <a:latin typeface="Arial-BoldMT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983CA4-1969-4A9E-AA67-C82CB36193AE}"/>
              </a:ext>
            </a:extLst>
          </p:cNvPr>
          <p:cNvSpPr txBox="1"/>
          <p:nvPr/>
        </p:nvSpPr>
        <p:spPr>
          <a:xfrm>
            <a:off x="282575" y="3564830"/>
            <a:ext cx="5400326" cy="3062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hyd</a:t>
            </a:r>
            <a:r>
              <a:rPr lang="en-US" sz="1200" b="0" i="0" u="none" strike="noStrike" baseline="0" dirty="0">
                <a:latin typeface="ArialMT"/>
              </a:rPr>
              <a:t> at </a:t>
            </a:r>
            <a:r>
              <a:rPr lang="en-US" sz="1200" b="1" i="0" u="none" strike="noStrike" baseline="0" dirty="0">
                <a:latin typeface="ArialMT"/>
              </a:rPr>
              <a:t>7 marc. </a:t>
            </a:r>
          </a:p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0 marc am </a:t>
            </a:r>
            <a:r>
              <a:rPr lang="en-US" sz="1200" b="0" i="0" u="none" strike="noStrike" baseline="0" dirty="0" err="1">
                <a:latin typeface="ArialMT"/>
              </a:rPr>
              <a:t>ateb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nad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yw’n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haeddu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ennill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marciau</a:t>
            </a:r>
            <a:endParaRPr lang="en-US" sz="1200" b="0" i="0" u="none" strike="noStrike" baseline="0" dirty="0">
              <a:latin typeface="ArialMT"/>
            </a:endParaRPr>
          </a:p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1-2 </a:t>
            </a:r>
            <a:r>
              <a:rPr lang="en-US" sz="1200" b="0" i="0" u="none" strike="noStrike" baseline="0" dirty="0" err="1">
                <a:latin typeface="ArialMT"/>
              </a:rPr>
              <a:t>farc</a:t>
            </a:r>
            <a:r>
              <a:rPr lang="en-US" sz="1200" b="0" i="0" u="none" strike="noStrike" baseline="0" dirty="0">
                <a:latin typeface="ArialMT"/>
              </a:rPr>
              <a:t> am </a:t>
            </a:r>
            <a:r>
              <a:rPr lang="en-US" sz="1200" b="0" i="0" u="none" strike="noStrike" baseline="0" dirty="0" err="1">
                <a:latin typeface="ArialMT"/>
              </a:rPr>
              <a:t>ddisgrifiad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cyfyngedig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sy’n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dangos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ychydig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bach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iawn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wybodaeth</a:t>
            </a:r>
            <a:r>
              <a:rPr lang="en-US" sz="1200" b="0" i="0" u="none" strike="noStrike" baseline="0" dirty="0">
                <a:latin typeface="ArialMT"/>
              </a:rPr>
              <a:t> a </a:t>
            </a:r>
            <a:r>
              <a:rPr lang="en-US" sz="1200" b="0" i="0" u="none" strike="noStrike" baseline="0" dirty="0" err="1">
                <a:latin typeface="ArialMT"/>
              </a:rPr>
              <a:t>dealltwriaeth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o’r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gefnogaeth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briodol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ydych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chi’n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credu</a:t>
            </a:r>
            <a:r>
              <a:rPr lang="en-US" sz="1200" b="0" i="0" u="none" strike="noStrike" baseline="0" dirty="0">
                <a:latin typeface="ArialMT"/>
              </a:rPr>
              <a:t> bod </a:t>
            </a:r>
            <a:r>
              <a:rPr lang="en-US" sz="1200" b="0" i="0" u="none" strike="noStrike" baseline="0" dirty="0" err="1">
                <a:latin typeface="ArialMT"/>
              </a:rPr>
              <a:t>rhywun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wynebu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risg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radicaleiddio</a:t>
            </a:r>
            <a:endParaRPr lang="en-US" sz="1200" b="0" i="0" u="none" strike="noStrike" baseline="0" dirty="0">
              <a:latin typeface="ArialMT"/>
            </a:endParaRPr>
          </a:p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3-4 marc am </a:t>
            </a:r>
            <a:r>
              <a:rPr lang="en-US" sz="1200" b="0" i="0" u="none" strike="noStrike" baseline="0" dirty="0" err="1">
                <a:latin typeface="ArialMT"/>
              </a:rPr>
              <a:t>ddisgrifiad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sylfaenol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sy’n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dangos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gwybodaeth</a:t>
            </a:r>
            <a:r>
              <a:rPr lang="en-US" sz="1200" b="0" i="0" u="none" strike="noStrike" baseline="0" dirty="0">
                <a:latin typeface="ArialMT"/>
              </a:rPr>
              <a:t> a </a:t>
            </a:r>
            <a:r>
              <a:rPr lang="en-US" sz="1200" b="0" i="0" u="none" strike="noStrike" baseline="0" dirty="0" err="1">
                <a:latin typeface="ArialMT"/>
              </a:rPr>
              <a:t>dealltwriaeth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gyfyngedig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o’r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gefnogaeth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briodol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ydych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chi’n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credu</a:t>
            </a:r>
            <a:r>
              <a:rPr lang="en-US" sz="1200" b="0" i="0" u="none" strike="noStrike" baseline="0" dirty="0">
                <a:latin typeface="ArialMT"/>
              </a:rPr>
              <a:t> bod </a:t>
            </a:r>
            <a:r>
              <a:rPr lang="en-US" sz="1200" b="0" i="0" u="none" strike="noStrike" baseline="0" dirty="0" err="1">
                <a:latin typeface="ArialMT"/>
              </a:rPr>
              <a:t>rhywun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wynebu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risg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radicaleiddio</a:t>
            </a:r>
            <a:endParaRPr lang="en-US" sz="1200" b="0" i="0" u="none" strike="noStrike" baseline="0" dirty="0">
              <a:latin typeface="ArialMT"/>
            </a:endParaRPr>
          </a:p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5-6 marc am </a:t>
            </a:r>
            <a:r>
              <a:rPr lang="en-US" sz="1200" b="0" i="0" u="none" strike="noStrike" baseline="0" dirty="0" err="1">
                <a:latin typeface="ArialMT"/>
              </a:rPr>
              <a:t>ddisgrifiad</a:t>
            </a:r>
            <a:r>
              <a:rPr lang="en-US" sz="1200" b="0" i="0" u="none" strike="noStrike" baseline="0" dirty="0">
                <a:latin typeface="ArialMT"/>
              </a:rPr>
              <a:t> da </a:t>
            </a:r>
            <a:r>
              <a:rPr lang="en-US" sz="1200" b="0" i="0" u="none" strike="noStrike" baseline="0" dirty="0" err="1">
                <a:latin typeface="ArialMT"/>
              </a:rPr>
              <a:t>sy’n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dangos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rhywfaint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wybodaeth</a:t>
            </a:r>
            <a:r>
              <a:rPr lang="en-US" sz="1200" b="0" i="0" u="none" strike="noStrike" baseline="0" dirty="0">
                <a:latin typeface="ArialMT"/>
              </a:rPr>
              <a:t> a </a:t>
            </a:r>
            <a:r>
              <a:rPr lang="en-US" sz="1200" b="0" i="0" u="none" strike="noStrike" baseline="0" dirty="0" err="1">
                <a:latin typeface="ArialMT"/>
              </a:rPr>
              <a:t>dealltwriaeth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o’r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gefnogaeth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briodol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ydych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chi’n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credu</a:t>
            </a:r>
            <a:r>
              <a:rPr lang="en-US" sz="1200" b="0" i="0" u="none" strike="noStrike" baseline="0" dirty="0">
                <a:latin typeface="ArialMT"/>
              </a:rPr>
              <a:t> bod </a:t>
            </a:r>
            <a:r>
              <a:rPr lang="en-US" sz="1200" b="0" i="0" u="none" strike="noStrike" baseline="0" dirty="0" err="1">
                <a:latin typeface="ArialMT"/>
              </a:rPr>
              <a:t>rhywun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wynebu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risg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radicaleiddio</a:t>
            </a:r>
            <a:endParaRPr lang="en-US" sz="1200" b="0" i="0" u="none" strike="noStrike" baseline="0" dirty="0">
              <a:latin typeface="ArialMT"/>
            </a:endParaRPr>
          </a:p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7 marc am </a:t>
            </a:r>
            <a:r>
              <a:rPr lang="en-US" sz="1200" b="0" i="0" u="none" strike="noStrike" baseline="0" dirty="0" err="1">
                <a:latin typeface="ArialMT"/>
              </a:rPr>
              <a:t>ddisgrifiad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rhagorol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sy’n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dangos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gwybodaeth</a:t>
            </a:r>
            <a:r>
              <a:rPr lang="en-US" sz="1200" b="0" i="0" u="none" strike="noStrike" baseline="0" dirty="0">
                <a:latin typeface="ArialMT"/>
              </a:rPr>
              <a:t> a </a:t>
            </a:r>
            <a:r>
              <a:rPr lang="en-US" sz="1200" b="0" i="0" u="none" strike="noStrike" baseline="0" dirty="0" err="1">
                <a:latin typeface="ArialMT"/>
              </a:rPr>
              <a:t>dealltwriaeth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gadarn</a:t>
            </a:r>
            <a:r>
              <a:rPr lang="en-US" sz="1200" b="0" i="0" u="none" strike="noStrike" baseline="0" dirty="0">
                <a:latin typeface="ArialMT"/>
              </a:rPr>
              <a:t> a </a:t>
            </a:r>
            <a:r>
              <a:rPr lang="en-US" sz="1200" b="0" i="0" u="none" strike="noStrike" baseline="0" dirty="0" err="1">
                <a:latin typeface="ArialMT"/>
              </a:rPr>
              <a:t>manwl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o’r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gefnogaeth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briodol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ydych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chi’n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credu</a:t>
            </a:r>
            <a:r>
              <a:rPr lang="en-US" sz="1200" b="0" i="0" u="none" strike="noStrike" baseline="0" dirty="0">
                <a:latin typeface="ArialMT"/>
              </a:rPr>
              <a:t> bod </a:t>
            </a:r>
            <a:r>
              <a:rPr lang="en-US" sz="1200" b="0" i="0" u="none" strike="noStrike" baseline="0" dirty="0" err="1">
                <a:latin typeface="ArialMT"/>
              </a:rPr>
              <a:t>rhywun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wynebu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risg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radicaleiddio</a:t>
            </a:r>
            <a:endParaRPr lang="en-US" sz="1200" b="0" i="0" u="none" strike="noStrike" baseline="0" dirty="0">
              <a:latin typeface="ArialM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E1B3BF-81DE-45D2-B8C2-673DEB826EE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6713" y="1097749"/>
            <a:ext cx="5729288" cy="224785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930ADE-918F-442A-84D8-094F0F1C0CCA}"/>
              </a:ext>
            </a:extLst>
          </p:cNvPr>
          <p:cNvSpPr txBox="1"/>
          <p:nvPr/>
        </p:nvSpPr>
        <p:spPr>
          <a:xfrm>
            <a:off x="5784112" y="174335"/>
            <a:ext cx="58421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Disgrifiwch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Rhoi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prif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 neu </a:t>
            </a:r>
            <a:r>
              <a:rPr lang="en-GB" sz="1400" dirty="0" err="1">
                <a:solidFill>
                  <a:srgbClr val="0070C0"/>
                </a:solidFill>
              </a:rPr>
              <a:t>ddisgrifiad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cryno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19797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&amp;G_PowerPoint_New_Template_V1 [Read-Only]" id="{9814EAAC-C1C9-41D0-82E1-0AF7615562C8}" vid="{3259BF9B-0B01-4419-95C1-0789706EF412}"/>
    </a:ext>
  </a:extLst>
</a:theme>
</file>

<file path=ppt/theme/theme2.xml><?xml version="1.0" encoding="utf-8"?>
<a:theme xmlns:a="http://schemas.openxmlformats.org/drawingml/2006/main" name="1_Office Theme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&amp;G_PowerPoint_New_Template_V1 [Read-Only]" id="{9814EAAC-C1C9-41D0-82E1-0AF7615562C8}" vid="{3259BF9B-0B01-4419-95C1-0789706EF412}"/>
    </a:ext>
  </a:extLst>
</a:theme>
</file>

<file path=ppt/theme/theme3.xml><?xml version="1.0" encoding="utf-8"?>
<a:theme xmlns:a="http://schemas.openxmlformats.org/drawingml/2006/main" name="2_Office Theme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&amp;G_PowerPoint_New_Template_V1 [Read-Only]" id="{9814EAAC-C1C9-41D0-82E1-0AF7615562C8}" vid="{3259BF9B-0B01-4419-95C1-0789706EF412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Internal Assessment Form" ma:contentTypeID="0x0101005EE6F60F7FD1F54F8254869BFB0784AA0020879ED2A6C4B541A5BBE15202BD7708" ma:contentTypeVersion="68" ma:contentTypeDescription="" ma:contentTypeScope="" ma:versionID="8a98089d7c38336eee618f03fde270c0">
  <xsd:schema xmlns:xsd="http://www.w3.org/2001/XMLSchema" xmlns:xs="http://www.w3.org/2001/XMLSchema" xmlns:p="http://schemas.microsoft.com/office/2006/metadata/properties" xmlns:ns1="http://schemas.microsoft.com/sharepoint/v3" xmlns:ns3="36f98b4f-ba65-4a7d-9a34-48b23de556cb" xmlns:ns4="07b9bb9f-93d7-4a9d-9e48-363b5c999e88" targetNamespace="http://schemas.microsoft.com/office/2006/metadata/properties" ma:root="true" ma:fieldsID="95ec997ce0c6f4974ff577bf4e70ba0b" ns1:_="" ns3:_="" ns4:_="">
    <xsd:import namespace="http://schemas.microsoft.com/sharepoint/v3"/>
    <xsd:import namespace="36f98b4f-ba65-4a7d-9a34-48b23de556cb"/>
    <xsd:import namespace="07b9bb9f-93d7-4a9d-9e48-363b5c999e88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4:WJEC_x0020_Subject_x0020_Code" minOccurs="0"/>
                <xsd:element ref="ns4:WJEC_x0020_Language" minOccurs="0"/>
                <xsd:element ref="ns4:WJEC_x0020_Available_x0020_Online" minOccurs="0"/>
                <xsd:element ref="ns1:PublishingStartDate" minOccurs="0"/>
                <xsd:element ref="ns1:PublishingExpirationDate" minOccurs="0"/>
                <xsd:element ref="ns4:WJEC_x0020_Secure_x0020_Scheduling_x0020_Start_x0020_Date" minOccurs="0"/>
                <xsd:element ref="ns4:WJEC_x0020_Secured_x0020_Scheduling_x0020_End_x0020_Date" minOccurs="0"/>
                <xsd:element ref="ns3:k48d8005054a4dd09ad49b7c837f0781" minOccurs="0"/>
                <xsd:element ref="ns3:aa87a6a0bdfe4bfb97a25745bc8270e2" minOccurs="0"/>
                <xsd:element ref="ns3:TaxCatchAll" minOccurs="0"/>
                <xsd:element ref="ns3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3" nillable="true" ma:displayName="Description3" ma:description="can't delete this column" ma:internalName="RoutingRuleDescription" ma:readOnly="false">
      <xsd:simpleType>
        <xsd:restriction base="dms:Text">
          <xsd:maxLength value="255"/>
        </xsd:restriction>
      </xsd:simpleType>
    </xsd:element>
    <xsd:element name="PublishingStartDate" ma:index="8" nillable="true" ma:displayName="Scheduling Start Date" ma:description="" ma:internalName="PublishingStartDate" ma:readOnly="fals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f98b4f-ba65-4a7d-9a34-48b23de556cb" elementFormDefault="qualified">
    <xsd:import namespace="http://schemas.microsoft.com/office/2006/documentManagement/types"/>
    <xsd:import namespace="http://schemas.microsoft.com/office/infopath/2007/PartnerControls"/>
    <xsd:element name="k48d8005054a4dd09ad49b7c837f0781" ma:index="15" nillable="true" ma:taxonomy="true" ma:internalName="k48d8005054a4dd09ad49b7c837f0781" ma:taxonomyFieldName="WJEC_x0020_Audiences" ma:displayName="WJEC Audiences" ma:readOnly="false" ma:fieldId="{448d8005-054a-4dd0-9ad4-9b7c837f0781}" ma:taxonomyMulti="true" ma:sspId="fd004107-dac0-45af-83fb-11757b2c8399" ma:termSetId="166b6179-d2c6-4c70-a6b7-272e06564e8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a87a6a0bdfe4bfb97a25745bc8270e2" ma:index="16" nillable="true" ma:taxonomy="true" ma:internalName="aa87a6a0bdfe4bfb97a25745bc8270e2" ma:taxonomyFieldName="WJEC_x0020_Department" ma:displayName="WJEC Department" ma:readOnly="false" ma:fieldId="{aa87a6a0-bdfe-4bfb-97a2-5745bc8270e2}" ma:taxonomyMulti="true" ma:sspId="fd004107-dac0-45af-83fb-11757b2c8399" ma:termSetId="0c9e301d-bcca-45db-a9e6-62eca92a187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7" nillable="true" ma:displayName="Taxonomy Catch All Column" ma:description="" ma:hidden="true" ma:list="{3317158d-5997-432d-8f64-ed5253ed3d4a}" ma:internalName="TaxCatchAll" ma:readOnly="false" ma:showField="CatchAllData" ma:web="36f98b4f-ba65-4a7d-9a34-48b23de55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8" nillable="true" ma:displayName="Taxonomy Catch All Column1" ma:description="" ma:hidden="true" ma:list="{3317158d-5997-432d-8f64-ed5253ed3d4a}" ma:internalName="TaxCatchAllLabel" ma:readOnly="true" ma:showField="CatchAllDataLabel" ma:web="36f98b4f-ba65-4a7d-9a34-48b23de55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b9bb9f-93d7-4a9d-9e48-363b5c999e88" elementFormDefault="qualified">
    <xsd:import namespace="http://schemas.microsoft.com/office/2006/documentManagement/types"/>
    <xsd:import namespace="http://schemas.microsoft.com/office/infopath/2007/PartnerControls"/>
    <xsd:element name="WJEC_x0020_Subject_x0020_Code" ma:index="5" nillable="true" ma:displayName="WJEC Subject Code" ma:internalName="WJEC_x0020_Subject_x0020_Code" ma:readOnly="false">
      <xsd:simpleType>
        <xsd:restriction base="dms:Text">
          <xsd:maxLength value="64"/>
        </xsd:restriction>
      </xsd:simpleType>
    </xsd:element>
    <xsd:element name="WJEC_x0020_Language" ma:index="6" nillable="true" ma:displayName="WJEC Language" ma:default="English" ma:internalName="WJEC_x0020_Language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nglish"/>
                    <xsd:enumeration value="Welsh"/>
                  </xsd:restriction>
                </xsd:simpleType>
              </xsd:element>
            </xsd:sequence>
          </xsd:extension>
        </xsd:complexContent>
      </xsd:complexType>
    </xsd:element>
    <xsd:element name="WJEC_x0020_Available_x0020_Online" ma:index="7" nillable="true" ma:displayName="WJEC Available Online" ma:default="0" ma:internalName="WJEC_x0020_Available_x0020_Online" ma:readOnly="false">
      <xsd:simpleType>
        <xsd:restriction base="dms:Boolean"/>
      </xsd:simpleType>
    </xsd:element>
    <xsd:element name="WJEC_x0020_Secure_x0020_Scheduling_x0020_Start_x0020_Date" ma:index="10" nillable="true" ma:displayName="WJEC Secure Scheduling Start Date" ma:format="DateTime" ma:internalName="WJEC_x0020_Secure_x0020_Scheduling_x0020_Start_x0020_Date" ma:readOnly="false">
      <xsd:simpleType>
        <xsd:restriction base="dms:DateTime"/>
      </xsd:simpleType>
    </xsd:element>
    <xsd:element name="WJEC_x0020_Secured_x0020_Scheduling_x0020_End_x0020_Date" ma:index="11" nillable="true" ma:displayName="WJEC Secure Scheduling End Date" ma:format="DateTime" ma:internalName="WJEC_x0020_Secured_x0020_Scheduling_x0020_End_x0020_Date" ma:readOnly="fals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9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2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k48d8005054a4dd09ad49b7c837f0781 xmlns="36f98b4f-ba65-4a7d-9a34-48b23de556cb">
      <Terms xmlns="http://schemas.microsoft.com/office/infopath/2007/PartnerControls"/>
    </k48d8005054a4dd09ad49b7c837f0781>
    <aa87a6a0bdfe4bfb97a25745bc8270e2 xmlns="36f98b4f-ba65-4a7d-9a34-48b23de556cb">
      <Terms xmlns="http://schemas.microsoft.com/office/infopath/2007/PartnerControls"/>
    </aa87a6a0bdfe4bfb97a25745bc8270e2>
    <WJEC_x0020_Subject_x0020_Code xmlns="07b9bb9f-93d7-4a9d-9e48-363b5c999e88" xsi:nil="true"/>
    <WJEC_x0020_Available_x0020_Online xmlns="07b9bb9f-93d7-4a9d-9e48-363b5c999e88">false</WJEC_x0020_Available_x0020_Online>
    <TaxCatchAll xmlns="36f98b4f-ba65-4a7d-9a34-48b23de556cb" xsi:nil="true"/>
    <WJEC_x0020_Secured_x0020_Scheduling_x0020_End_x0020_Date xmlns="07b9bb9f-93d7-4a9d-9e48-363b5c999e88" xsi:nil="true"/>
    <RoutingRuleDescription xmlns="http://schemas.microsoft.com/sharepoint/v3" xsi:nil="true"/>
    <PublishingExpirationDate xmlns="http://schemas.microsoft.com/sharepoint/v3" xsi:nil="true"/>
    <PublishingStartDate xmlns="http://schemas.microsoft.com/sharepoint/v3" xsi:nil="true"/>
    <WJEC_x0020_Language xmlns="07b9bb9f-93d7-4a9d-9e48-363b5c999e88">
      <Value>English</Value>
    </WJEC_x0020_Language>
    <WJEC_x0020_Secure_x0020_Scheduling_x0020_Start_x0020_Date xmlns="07b9bb9f-93d7-4a9d-9e48-363b5c999e88" xsi:nil="true"/>
  </documentManagement>
</p:properties>
</file>

<file path=customXml/itemProps1.xml><?xml version="1.0" encoding="utf-8"?>
<ds:datastoreItem xmlns:ds="http://schemas.openxmlformats.org/officeDocument/2006/customXml" ds:itemID="{3B5B45CE-602A-41F7-BA53-86AB8DF6E5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6f98b4f-ba65-4a7d-9a34-48b23de556cb"/>
    <ds:schemaRef ds:uri="07b9bb9f-93d7-4a9d-9e48-363b5c999e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D7F1651-5B2A-4B16-9EFE-F4259EAB82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CF2C5D-BA0A-4ADC-ACA3-AA75CD9BCC39}">
  <ds:schemaRefs>
    <ds:schemaRef ds:uri="http://purl.org/dc/elements/1.1/"/>
    <ds:schemaRef ds:uri="http://schemas.microsoft.com/office/2006/metadata/properties"/>
    <ds:schemaRef ds:uri="10ebebe9-ad9c-417c-96aa-6a2f5b72dbd6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101960c9-2583-49a4-9434-4c0cad7b266a"/>
    <ds:schemaRef ds:uri="http://www.w3.org/XML/1998/namespace"/>
    <ds:schemaRef ds:uri="36f98b4f-ba65-4a7d-9a34-48b23de556cb"/>
    <ds:schemaRef ds:uri="07b9bb9f-93d7-4a9d-9e48-363b5c999e88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11195</TotalTime>
  <Words>8371</Words>
  <Application>Microsoft Office PowerPoint</Application>
  <PresentationFormat>Widescreen</PresentationFormat>
  <Paragraphs>742</Paragraphs>
  <Slides>34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Arial-BoldMT</vt:lpstr>
      <vt:lpstr>ArialMT</vt:lpstr>
      <vt:lpstr>Calibri</vt:lpstr>
      <vt:lpstr>Gotham Rounded Book</vt:lpstr>
      <vt:lpstr>Office Theme</vt:lpstr>
      <vt:lpstr>1_Office Theme</vt:lpstr>
      <vt:lpstr>2_Office Theme</vt:lpstr>
      <vt:lpstr>Acrobat Document</vt:lpstr>
      <vt:lpstr>PowerPoint Presentation</vt:lpstr>
      <vt:lpstr>PowerPoint Presentation</vt:lpstr>
      <vt:lpstr>Cwestiwn 1 a’r Cynllun Marcio </vt:lpstr>
      <vt:lpstr>Cwestiwn 1 ateb yr ymgeisydd gyda sylwadau’r Arholwr</vt:lpstr>
      <vt:lpstr>Cwestiwn 2 a’r Cynllun Marcio </vt:lpstr>
      <vt:lpstr>PowerPoint Presentation</vt:lpstr>
      <vt:lpstr>Cwestiwn 3 (a)  a’r Cynllun Marcio </vt:lpstr>
      <vt:lpstr>PowerPoint Presentation</vt:lpstr>
      <vt:lpstr>Cwestiwn 3 (b)  a’r Cynllun Marcio </vt:lpstr>
      <vt:lpstr>PowerPoint Presentation</vt:lpstr>
      <vt:lpstr>Cwestiwn 4  a’r Cynllun Marcio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Cwestiwn 9 ateb yr ymgeisydd gyda sylwadau’r Arholwr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Thomas</dc:creator>
  <cp:lastModifiedBy>Lucas, Tania</cp:lastModifiedBy>
  <cp:revision>1096</cp:revision>
  <dcterms:created xsi:type="dcterms:W3CDTF">2020-09-10T07:54:11Z</dcterms:created>
  <dcterms:modified xsi:type="dcterms:W3CDTF">2022-04-14T14:31:20Z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0x0101005EE6F60F7FD1F54F8254869BFB0784AA0020879ED2A6C4B541A5BBE15202BD7708</vt:lpwstr>
  </property>
  <property fmtid="{D5CDD505-2E9C-101B-9397-08002B2CF9AE}" pid="3" name="WJEC Department">
    <vt:lpwstr/>
  </property>
  <property fmtid="{D5CDD505-2E9C-101B-9397-08002B2CF9AE}" pid="4" name="WJEC Audiences">
    <vt:lpwstr/>
  </property>
  <property fmtid="{D5CDD505-2E9C-101B-9397-08002B2CF9AE}" pid="5" name="MediaServiceImageTags">
    <vt:lpwstr/>
  </property>
  <property fmtid="{D5CDD505-2E9C-101B-9397-08002B2CF9AE}" pid="6" name="lcf76f155ced4ddcb4097134ff3c332f">
    <vt:lpwstr/>
  </property>
</Properties>
</file>