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 id="2147483727" r:id="rId5"/>
  </p:sldMasterIdLst>
  <p:notesMasterIdLst>
    <p:notesMasterId r:id="rId74"/>
  </p:notesMasterIdLst>
  <p:sldIdLst>
    <p:sldId id="257" r:id="rId6"/>
    <p:sldId id="779" r:id="rId7"/>
    <p:sldId id="780" r:id="rId8"/>
    <p:sldId id="262" r:id="rId9"/>
    <p:sldId id="782" r:id="rId10"/>
    <p:sldId id="783" r:id="rId11"/>
    <p:sldId id="263" r:id="rId12"/>
    <p:sldId id="784" r:id="rId13"/>
    <p:sldId id="785" r:id="rId14"/>
    <p:sldId id="786" r:id="rId15"/>
    <p:sldId id="787" r:id="rId16"/>
    <p:sldId id="279" r:id="rId17"/>
    <p:sldId id="788" r:id="rId18"/>
    <p:sldId id="789" r:id="rId19"/>
    <p:sldId id="790" r:id="rId20"/>
    <p:sldId id="791" r:id="rId21"/>
    <p:sldId id="792" r:id="rId22"/>
    <p:sldId id="793" r:id="rId23"/>
    <p:sldId id="794" r:id="rId24"/>
    <p:sldId id="795" r:id="rId25"/>
    <p:sldId id="796" r:id="rId26"/>
    <p:sldId id="797" r:id="rId27"/>
    <p:sldId id="798" r:id="rId28"/>
    <p:sldId id="799" r:id="rId29"/>
    <p:sldId id="800" r:id="rId30"/>
    <p:sldId id="801" r:id="rId31"/>
    <p:sldId id="802" r:id="rId32"/>
    <p:sldId id="803" r:id="rId33"/>
    <p:sldId id="804" r:id="rId34"/>
    <p:sldId id="805" r:id="rId35"/>
    <p:sldId id="806" r:id="rId36"/>
    <p:sldId id="807" r:id="rId37"/>
    <p:sldId id="808" r:id="rId38"/>
    <p:sldId id="809" r:id="rId39"/>
    <p:sldId id="810" r:id="rId40"/>
    <p:sldId id="811" r:id="rId41"/>
    <p:sldId id="812" r:id="rId42"/>
    <p:sldId id="813" r:id="rId43"/>
    <p:sldId id="814" r:id="rId44"/>
    <p:sldId id="815" r:id="rId45"/>
    <p:sldId id="816" r:id="rId46"/>
    <p:sldId id="817" r:id="rId47"/>
    <p:sldId id="818" r:id="rId48"/>
    <p:sldId id="819" r:id="rId49"/>
    <p:sldId id="820" r:id="rId50"/>
    <p:sldId id="821" r:id="rId51"/>
    <p:sldId id="822" r:id="rId52"/>
    <p:sldId id="823" r:id="rId53"/>
    <p:sldId id="824" r:id="rId54"/>
    <p:sldId id="825" r:id="rId55"/>
    <p:sldId id="826" r:id="rId56"/>
    <p:sldId id="827" r:id="rId57"/>
    <p:sldId id="828" r:id="rId58"/>
    <p:sldId id="829" r:id="rId59"/>
    <p:sldId id="830" r:id="rId60"/>
    <p:sldId id="831" r:id="rId61"/>
    <p:sldId id="832" r:id="rId62"/>
    <p:sldId id="833" r:id="rId63"/>
    <p:sldId id="834" r:id="rId64"/>
    <p:sldId id="835" r:id="rId65"/>
    <p:sldId id="836" r:id="rId66"/>
    <p:sldId id="837" r:id="rId67"/>
    <p:sldId id="838" r:id="rId68"/>
    <p:sldId id="839" r:id="rId69"/>
    <p:sldId id="840" r:id="rId70"/>
    <p:sldId id="841" r:id="rId71"/>
    <p:sldId id="419" r:id="rId72"/>
    <p:sldId id="268" r:id="rId73"/>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95F8A1-F6BC-4C33-8E87-C1BACB828B00}" v="107" dt="2020-02-28T09:47:54.358"/>
    <p1510:client id="{68A51CCD-8C97-41C4-970D-B5F4E9968025}" v="7" dt="2020-02-28T11:09:15.220"/>
    <p1510:client id="{91710462-7326-4709-A888-872C155AD4A4}" v="80" dt="2020-02-28T10:49:27.4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22"/>
    <p:restoredTop sz="86427"/>
  </p:normalViewPr>
  <p:slideViewPr>
    <p:cSldViewPr snapToGrid="0" snapToObjects="1">
      <p:cViewPr varScale="1">
        <p:scale>
          <a:sx n="89" d="100"/>
          <a:sy n="89" d="100"/>
        </p:scale>
        <p:origin x="102" y="15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notesMaster" Target="notesMasters/notesMaster1.xml"/><Relationship Id="rId79"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4095F8A1-F6BC-4C33-8E87-C1BACB828B00}"/>
    <pc:docChg chg="undo custSel addSld delSld modSld delMainMaster">
      <pc:chgData name="Wyman, Hilary" userId="f3bca22b-3a42-4d89-8a24-ce254d13f28a" providerId="ADAL" clId="{4095F8A1-F6BC-4C33-8E87-C1BACB828B00}" dt="2020-02-28T09:47:57.685" v="173" actId="2696"/>
      <pc:docMkLst>
        <pc:docMk/>
      </pc:docMkLst>
      <pc:sldChg chg="del">
        <pc:chgData name="Wyman, Hilary" userId="f3bca22b-3a42-4d89-8a24-ce254d13f28a" providerId="ADAL" clId="{4095F8A1-F6BC-4C33-8E87-C1BACB828B00}" dt="2020-02-28T09:47:57.685" v="173" actId="2696"/>
        <pc:sldMkLst>
          <pc:docMk/>
          <pc:sldMk cId="1589661922" sldId="257"/>
        </pc:sldMkLst>
      </pc:sldChg>
      <pc:sldChg chg="addSp del">
        <pc:chgData name="Wyman, Hilary" userId="f3bca22b-3a42-4d89-8a24-ce254d13f28a" providerId="ADAL" clId="{4095F8A1-F6BC-4C33-8E87-C1BACB828B00}" dt="2020-02-28T09:46:24.485" v="112" actId="2696"/>
        <pc:sldMkLst>
          <pc:docMk/>
          <pc:sldMk cId="3451476693" sldId="281"/>
        </pc:sldMkLst>
        <pc:spChg chg="add">
          <ac:chgData name="Wyman, Hilary" userId="f3bca22b-3a42-4d89-8a24-ce254d13f28a" providerId="ADAL" clId="{4095F8A1-F6BC-4C33-8E87-C1BACB828B00}" dt="2020-02-27T10:02:11.847" v="33"/>
          <ac:spMkLst>
            <pc:docMk/>
            <pc:sldMk cId="3451476693" sldId="281"/>
            <ac:spMk id="6" creationId="{6F68F196-05D8-4500-85F1-6A080610A1D4}"/>
          </ac:spMkLst>
        </pc:spChg>
      </pc:sldChg>
      <pc:sldChg chg="addSp del">
        <pc:chgData name="Wyman, Hilary" userId="f3bca22b-3a42-4d89-8a24-ce254d13f28a" providerId="ADAL" clId="{4095F8A1-F6BC-4C33-8E87-C1BACB828B00}" dt="2020-02-28T09:46:24.672" v="113" actId="2696"/>
        <pc:sldMkLst>
          <pc:docMk/>
          <pc:sldMk cId="362701186" sldId="282"/>
        </pc:sldMkLst>
        <pc:spChg chg="add">
          <ac:chgData name="Wyman, Hilary" userId="f3bca22b-3a42-4d89-8a24-ce254d13f28a" providerId="ADAL" clId="{4095F8A1-F6BC-4C33-8E87-C1BACB828B00}" dt="2020-02-27T10:02:12.893" v="34"/>
          <ac:spMkLst>
            <pc:docMk/>
            <pc:sldMk cId="362701186" sldId="282"/>
            <ac:spMk id="8" creationId="{89713414-5E91-457E-9856-F8B3B5AEC3F4}"/>
          </ac:spMkLst>
        </pc:spChg>
      </pc:sldChg>
      <pc:sldChg chg="addSp del">
        <pc:chgData name="Wyman, Hilary" userId="f3bca22b-3a42-4d89-8a24-ce254d13f28a" providerId="ADAL" clId="{4095F8A1-F6BC-4C33-8E87-C1BACB828B00}" dt="2020-02-28T09:46:25.937" v="117" actId="2696"/>
        <pc:sldMkLst>
          <pc:docMk/>
          <pc:sldMk cId="2796825250" sldId="283"/>
        </pc:sldMkLst>
        <pc:spChg chg="add">
          <ac:chgData name="Wyman, Hilary" userId="f3bca22b-3a42-4d89-8a24-ce254d13f28a" providerId="ADAL" clId="{4095F8A1-F6BC-4C33-8E87-C1BACB828B00}" dt="2020-02-27T10:02:18.095" v="38"/>
          <ac:spMkLst>
            <pc:docMk/>
            <pc:sldMk cId="2796825250" sldId="283"/>
            <ac:spMk id="6" creationId="{59B73095-39BF-459C-B72A-9EC0E1ED683D}"/>
          </ac:spMkLst>
        </pc:spChg>
      </pc:sldChg>
      <pc:sldChg chg="addSp del">
        <pc:chgData name="Wyman, Hilary" userId="f3bca22b-3a42-4d89-8a24-ce254d13f28a" providerId="ADAL" clId="{4095F8A1-F6BC-4C33-8E87-C1BACB828B00}" dt="2020-02-28T09:46:26.078" v="118" actId="2696"/>
        <pc:sldMkLst>
          <pc:docMk/>
          <pc:sldMk cId="71685726" sldId="284"/>
        </pc:sldMkLst>
        <pc:spChg chg="add">
          <ac:chgData name="Wyman, Hilary" userId="f3bca22b-3a42-4d89-8a24-ce254d13f28a" providerId="ADAL" clId="{4095F8A1-F6BC-4C33-8E87-C1BACB828B00}" dt="2020-02-27T10:02:21.329" v="39"/>
          <ac:spMkLst>
            <pc:docMk/>
            <pc:sldMk cId="71685726" sldId="284"/>
            <ac:spMk id="4" creationId="{595EC05D-32D9-42A8-9EEB-495DBADF6151}"/>
          </ac:spMkLst>
        </pc:spChg>
      </pc:sldChg>
      <pc:sldChg chg="addSp del">
        <pc:chgData name="Wyman, Hilary" userId="f3bca22b-3a42-4d89-8a24-ce254d13f28a" providerId="ADAL" clId="{4095F8A1-F6BC-4C33-8E87-C1BACB828B00}" dt="2020-02-28T09:46:33.420" v="145" actId="2696"/>
        <pc:sldMkLst>
          <pc:docMk/>
          <pc:sldMk cId="1091550316" sldId="290"/>
        </pc:sldMkLst>
        <pc:spChg chg="add">
          <ac:chgData name="Wyman, Hilary" userId="f3bca22b-3a42-4d89-8a24-ce254d13f28a" providerId="ADAL" clId="{4095F8A1-F6BC-4C33-8E87-C1BACB828B00}" dt="2020-02-27T10:02:47.166" v="65"/>
          <ac:spMkLst>
            <pc:docMk/>
            <pc:sldMk cId="1091550316" sldId="290"/>
            <ac:spMk id="6" creationId="{0A694424-D326-47C9-813E-CB915EE6AA2D}"/>
          </ac:spMkLst>
        </pc:spChg>
      </pc:sldChg>
      <pc:sldChg chg="addSp del">
        <pc:chgData name="Wyman, Hilary" userId="f3bca22b-3a42-4d89-8a24-ce254d13f28a" providerId="ADAL" clId="{4095F8A1-F6BC-4C33-8E87-C1BACB828B00}" dt="2020-02-28T09:46:33.217" v="144" actId="2696"/>
        <pc:sldMkLst>
          <pc:docMk/>
          <pc:sldMk cId="706549080" sldId="291"/>
        </pc:sldMkLst>
        <pc:spChg chg="add">
          <ac:chgData name="Wyman, Hilary" userId="f3bca22b-3a42-4d89-8a24-ce254d13f28a" providerId="ADAL" clId="{4095F8A1-F6BC-4C33-8E87-C1BACB828B00}" dt="2020-02-27T10:02:45.917" v="64"/>
          <ac:spMkLst>
            <pc:docMk/>
            <pc:sldMk cId="706549080" sldId="291"/>
            <ac:spMk id="4" creationId="{0F8ACDB7-626B-467F-A3A1-70013168423F}"/>
          </ac:spMkLst>
        </pc:spChg>
      </pc:sldChg>
      <pc:sldChg chg="addSp del">
        <pc:chgData name="Wyman, Hilary" userId="f3bca22b-3a42-4d89-8a24-ce254d13f28a" providerId="ADAL" clId="{4095F8A1-F6BC-4C33-8E87-C1BACB828B00}" dt="2020-02-28T09:46:33.607" v="146" actId="2696"/>
        <pc:sldMkLst>
          <pc:docMk/>
          <pc:sldMk cId="1734221287" sldId="292"/>
        </pc:sldMkLst>
        <pc:spChg chg="add">
          <ac:chgData name="Wyman, Hilary" userId="f3bca22b-3a42-4d89-8a24-ce254d13f28a" providerId="ADAL" clId="{4095F8A1-F6BC-4C33-8E87-C1BACB828B00}" dt="2020-02-27T10:02:47.760" v="66"/>
          <ac:spMkLst>
            <pc:docMk/>
            <pc:sldMk cId="1734221287" sldId="292"/>
            <ac:spMk id="7" creationId="{4AA716BB-63AC-4C5C-A1FD-091DB52262B0}"/>
          </ac:spMkLst>
        </pc:spChg>
      </pc:sldChg>
      <pc:sldChg chg="addSp delSp del">
        <pc:chgData name="Wyman, Hilary" userId="f3bca22b-3a42-4d89-8a24-ce254d13f28a" providerId="ADAL" clId="{4095F8A1-F6BC-4C33-8E87-C1BACB828B00}" dt="2020-02-28T09:46:33.889" v="148" actId="2696"/>
        <pc:sldMkLst>
          <pc:docMk/>
          <pc:sldMk cId="315640591" sldId="293"/>
        </pc:sldMkLst>
        <pc:spChg chg="add del">
          <ac:chgData name="Wyman, Hilary" userId="f3bca22b-3a42-4d89-8a24-ce254d13f28a" providerId="ADAL" clId="{4095F8A1-F6BC-4C33-8E87-C1BACB828B00}" dt="2020-02-27T10:03:19.471" v="77"/>
          <ac:spMkLst>
            <pc:docMk/>
            <pc:sldMk cId="315640591" sldId="293"/>
            <ac:spMk id="8" creationId="{ECF75BF8-B585-4EF8-9E4A-ABACB0716098}"/>
          </ac:spMkLst>
        </pc:spChg>
        <pc:spChg chg="add">
          <ac:chgData name="Wyman, Hilary" userId="f3bca22b-3a42-4d89-8a24-ce254d13f28a" providerId="ADAL" clId="{4095F8A1-F6BC-4C33-8E87-C1BACB828B00}" dt="2020-02-27T10:03:40.091" v="78"/>
          <ac:spMkLst>
            <pc:docMk/>
            <pc:sldMk cId="315640591" sldId="293"/>
            <ac:spMk id="9" creationId="{83718ADC-A366-42C7-87F4-C537CA80DB09}"/>
          </ac:spMkLst>
        </pc:spChg>
      </pc:sldChg>
      <pc:sldChg chg="addSp delSp del">
        <pc:chgData name="Wyman, Hilary" userId="f3bca22b-3a42-4d89-8a24-ce254d13f28a" providerId="ADAL" clId="{4095F8A1-F6BC-4C33-8E87-C1BACB828B00}" dt="2020-02-28T09:46:36.388" v="151" actId="2696"/>
        <pc:sldMkLst>
          <pc:docMk/>
          <pc:sldMk cId="1470855190" sldId="294"/>
        </pc:sldMkLst>
        <pc:spChg chg="add del">
          <ac:chgData name="Wyman, Hilary" userId="f3bca22b-3a42-4d89-8a24-ce254d13f28a" providerId="ADAL" clId="{4095F8A1-F6BC-4C33-8E87-C1BACB828B00}" dt="2020-02-27T10:03:06.709" v="74"/>
          <ac:spMkLst>
            <pc:docMk/>
            <pc:sldMk cId="1470855190" sldId="294"/>
            <ac:spMk id="9" creationId="{AEC29810-363E-41EA-B233-48F3AF7CE40A}"/>
          </ac:spMkLst>
        </pc:spChg>
        <pc:spChg chg="add del">
          <ac:chgData name="Wyman, Hilary" userId="f3bca22b-3a42-4d89-8a24-ce254d13f28a" providerId="ADAL" clId="{4095F8A1-F6BC-4C33-8E87-C1BACB828B00}" dt="2020-02-27T10:03:05.818" v="73"/>
          <ac:spMkLst>
            <pc:docMk/>
            <pc:sldMk cId="1470855190" sldId="294"/>
            <ac:spMk id="10" creationId="{10704FEE-7570-4259-83C6-40557C0860D8}"/>
          </ac:spMkLst>
        </pc:spChg>
        <pc:spChg chg="add">
          <ac:chgData name="Wyman, Hilary" userId="f3bca22b-3a42-4d89-8a24-ce254d13f28a" providerId="ADAL" clId="{4095F8A1-F6BC-4C33-8E87-C1BACB828B00}" dt="2020-02-27T10:03:43.356" v="81"/>
          <ac:spMkLst>
            <pc:docMk/>
            <pc:sldMk cId="1470855190" sldId="294"/>
            <ac:spMk id="11" creationId="{148BCFC0-9F7F-4541-97BC-60B56208897C}"/>
          </ac:spMkLst>
        </pc:spChg>
      </pc:sldChg>
      <pc:sldChg chg="addSp del">
        <pc:chgData name="Wyman, Hilary" userId="f3bca22b-3a42-4d89-8a24-ce254d13f28a" providerId="ADAL" clId="{4095F8A1-F6BC-4C33-8E87-C1BACB828B00}" dt="2020-02-28T09:46:36.560" v="152" actId="2696"/>
        <pc:sldMkLst>
          <pc:docMk/>
          <pc:sldMk cId="2823893441" sldId="295"/>
        </pc:sldMkLst>
        <pc:spChg chg="add">
          <ac:chgData name="Wyman, Hilary" userId="f3bca22b-3a42-4d89-8a24-ce254d13f28a" providerId="ADAL" clId="{4095F8A1-F6BC-4C33-8E87-C1BACB828B00}" dt="2020-02-27T10:03:44.575" v="82"/>
          <ac:spMkLst>
            <pc:docMk/>
            <pc:sldMk cId="2823893441" sldId="295"/>
            <ac:spMk id="7" creationId="{90D102D2-0830-4904-8102-39C88FB85F04}"/>
          </ac:spMkLst>
        </pc:spChg>
      </pc:sldChg>
      <pc:sldChg chg="addSp del">
        <pc:chgData name="Wyman, Hilary" userId="f3bca22b-3a42-4d89-8a24-ce254d13f28a" providerId="ADAL" clId="{4095F8A1-F6BC-4C33-8E87-C1BACB828B00}" dt="2020-02-28T09:46:36.935" v="153" actId="2696"/>
        <pc:sldMkLst>
          <pc:docMk/>
          <pc:sldMk cId="3089052029" sldId="296"/>
        </pc:sldMkLst>
        <pc:spChg chg="add">
          <ac:chgData name="Wyman, Hilary" userId="f3bca22b-3a42-4d89-8a24-ce254d13f28a" providerId="ADAL" clId="{4095F8A1-F6BC-4C33-8E87-C1BACB828B00}" dt="2020-02-27T10:03:45.590" v="83"/>
          <ac:spMkLst>
            <pc:docMk/>
            <pc:sldMk cId="3089052029" sldId="296"/>
            <ac:spMk id="7" creationId="{5FA103CC-9345-4E5E-9DCE-D98E173CBFDB}"/>
          </ac:spMkLst>
        </pc:spChg>
      </pc:sldChg>
      <pc:sldChg chg="addSp modSp del">
        <pc:chgData name="Wyman, Hilary" userId="f3bca22b-3a42-4d89-8a24-ce254d13f28a" providerId="ADAL" clId="{4095F8A1-F6BC-4C33-8E87-C1BACB828B00}" dt="2020-02-28T09:46:22.485" v="104" actId="2696"/>
        <pc:sldMkLst>
          <pc:docMk/>
          <pc:sldMk cId="1211795740" sldId="298"/>
        </pc:sldMkLst>
        <pc:spChg chg="add mod">
          <ac:chgData name="Wyman, Hilary" userId="f3bca22b-3a42-4d89-8a24-ce254d13f28a" providerId="ADAL" clId="{4095F8A1-F6BC-4C33-8E87-C1BACB828B00}" dt="2020-02-27T10:01:44.041" v="25" actId="20577"/>
          <ac:spMkLst>
            <pc:docMk/>
            <pc:sldMk cId="1211795740" sldId="298"/>
            <ac:spMk id="9" creationId="{06C7AF24-7BC3-420A-B254-743EFE192A37}"/>
          </ac:spMkLst>
        </pc:spChg>
      </pc:sldChg>
      <pc:sldChg chg="addSp modSp del">
        <pc:chgData name="Wyman, Hilary" userId="f3bca22b-3a42-4d89-8a24-ce254d13f28a" providerId="ADAL" clId="{4095F8A1-F6BC-4C33-8E87-C1BACB828B00}" dt="2020-02-28T09:46:23.579" v="107" actId="2696"/>
        <pc:sldMkLst>
          <pc:docMk/>
          <pc:sldMk cId="3089172017" sldId="299"/>
        </pc:sldMkLst>
        <pc:spChg chg="add mod">
          <ac:chgData name="Wyman, Hilary" userId="f3bca22b-3a42-4d89-8a24-ce254d13f28a" providerId="ADAL" clId="{4095F8A1-F6BC-4C33-8E87-C1BACB828B00}" dt="2020-02-27T10:01:52.258" v="28" actId="20577"/>
          <ac:spMkLst>
            <pc:docMk/>
            <pc:sldMk cId="3089172017" sldId="299"/>
            <ac:spMk id="9" creationId="{DC45EE1F-C7D3-45BA-9AAB-85944EDD3164}"/>
          </ac:spMkLst>
        </pc:spChg>
      </pc:sldChg>
      <pc:sldChg chg="addSp modSp del">
        <pc:chgData name="Wyman, Hilary" userId="f3bca22b-3a42-4d89-8a24-ce254d13f28a" providerId="ADAL" clId="{4095F8A1-F6BC-4C33-8E87-C1BACB828B00}" dt="2020-02-28T09:46:24.047" v="109" actId="2696"/>
        <pc:sldMkLst>
          <pc:docMk/>
          <pc:sldMk cId="525586643" sldId="301"/>
        </pc:sldMkLst>
        <pc:spChg chg="add mod">
          <ac:chgData name="Wyman, Hilary" userId="f3bca22b-3a42-4d89-8a24-ce254d13f28a" providerId="ADAL" clId="{4095F8A1-F6BC-4C33-8E87-C1BACB828B00}" dt="2020-02-27T10:01:57.006" v="30" actId="20577"/>
          <ac:spMkLst>
            <pc:docMk/>
            <pc:sldMk cId="525586643" sldId="301"/>
            <ac:spMk id="4" creationId="{A348B8F4-315F-4C83-8351-712DB57E4A89}"/>
          </ac:spMkLst>
        </pc:spChg>
      </pc:sldChg>
      <pc:sldChg chg="addSp del">
        <pc:chgData name="Wyman, Hilary" userId="f3bca22b-3a42-4d89-8a24-ce254d13f28a" providerId="ADAL" clId="{4095F8A1-F6BC-4C33-8E87-C1BACB828B00}" dt="2020-02-28T09:46:30.343" v="134" actId="2696"/>
        <pc:sldMkLst>
          <pc:docMk/>
          <pc:sldMk cId="3161395773" sldId="302"/>
        </pc:sldMkLst>
        <pc:spChg chg="add">
          <ac:chgData name="Wyman, Hilary" userId="f3bca22b-3a42-4d89-8a24-ce254d13f28a" providerId="ADAL" clId="{4095F8A1-F6BC-4C33-8E87-C1BACB828B00}" dt="2020-02-27T10:02:37.559" v="55"/>
          <ac:spMkLst>
            <pc:docMk/>
            <pc:sldMk cId="3161395773" sldId="302"/>
            <ac:spMk id="7" creationId="{BD1A52FC-CCAA-4A3D-9144-DC69FF23E6E7}"/>
          </ac:spMkLst>
        </pc:spChg>
      </pc:sldChg>
      <pc:sldChg chg="addSp del">
        <pc:chgData name="Wyman, Hilary" userId="f3bca22b-3a42-4d89-8a24-ce254d13f28a" providerId="ADAL" clId="{4095F8A1-F6BC-4C33-8E87-C1BACB828B00}" dt="2020-02-28T09:46:31.499" v="138" actId="2696"/>
        <pc:sldMkLst>
          <pc:docMk/>
          <pc:sldMk cId="2631307742" sldId="303"/>
        </pc:sldMkLst>
        <pc:spChg chg="add">
          <ac:chgData name="Wyman, Hilary" userId="f3bca22b-3a42-4d89-8a24-ce254d13f28a" providerId="ADAL" clId="{4095F8A1-F6BC-4C33-8E87-C1BACB828B00}" dt="2020-02-27T10:02:41.324" v="59"/>
          <ac:spMkLst>
            <pc:docMk/>
            <pc:sldMk cId="2631307742" sldId="303"/>
            <ac:spMk id="8" creationId="{CB3FC0D4-B86D-40D4-82CF-3695B134F23C}"/>
          </ac:spMkLst>
        </pc:spChg>
      </pc:sldChg>
      <pc:sldChg chg="addSp del">
        <pc:chgData name="Wyman, Hilary" userId="f3bca22b-3a42-4d89-8a24-ce254d13f28a" providerId="ADAL" clId="{4095F8A1-F6BC-4C33-8E87-C1BACB828B00}" dt="2020-02-28T09:46:26.203" v="119" actId="2696"/>
        <pc:sldMkLst>
          <pc:docMk/>
          <pc:sldMk cId="3665787161" sldId="304"/>
        </pc:sldMkLst>
        <pc:spChg chg="add">
          <ac:chgData name="Wyman, Hilary" userId="f3bca22b-3a42-4d89-8a24-ce254d13f28a" providerId="ADAL" clId="{4095F8A1-F6BC-4C33-8E87-C1BACB828B00}" dt="2020-02-27T10:02:23" v="40"/>
          <ac:spMkLst>
            <pc:docMk/>
            <pc:sldMk cId="3665787161" sldId="304"/>
            <ac:spMk id="4" creationId="{616B3BD8-C769-41EA-9ABD-8F0642825611}"/>
          </ac:spMkLst>
        </pc:spChg>
      </pc:sldChg>
      <pc:sldChg chg="addSp modSp del">
        <pc:chgData name="Wyman, Hilary" userId="f3bca22b-3a42-4d89-8a24-ce254d13f28a" providerId="ADAL" clId="{4095F8A1-F6BC-4C33-8E87-C1BACB828B00}" dt="2020-02-28T09:46:20.532" v="102" actId="2696"/>
        <pc:sldMkLst>
          <pc:docMk/>
          <pc:sldMk cId="2695156697" sldId="305"/>
        </pc:sldMkLst>
        <pc:spChg chg="add mod">
          <ac:chgData name="Wyman, Hilary" userId="f3bca22b-3a42-4d89-8a24-ce254d13f28a" providerId="ADAL" clId="{4095F8A1-F6BC-4C33-8E87-C1BACB828B00}" dt="2020-02-27T10:01:33.106" v="21" actId="20577"/>
          <ac:spMkLst>
            <pc:docMk/>
            <pc:sldMk cId="2695156697" sldId="305"/>
            <ac:spMk id="5" creationId="{28AB212B-FDCC-4B8E-9885-D956182BC1F8}"/>
          </ac:spMkLst>
        </pc:spChg>
      </pc:sldChg>
      <pc:sldChg chg="addSp modSp del">
        <pc:chgData name="Wyman, Hilary" userId="f3bca22b-3a42-4d89-8a24-ce254d13f28a" providerId="ADAL" clId="{4095F8A1-F6BC-4C33-8E87-C1BACB828B00}" dt="2020-02-28T09:46:21.767" v="103" actId="2696"/>
        <pc:sldMkLst>
          <pc:docMk/>
          <pc:sldMk cId="670186482" sldId="306"/>
        </pc:sldMkLst>
        <pc:spChg chg="add mod">
          <ac:chgData name="Wyman, Hilary" userId="f3bca22b-3a42-4d89-8a24-ce254d13f28a" providerId="ADAL" clId="{4095F8A1-F6BC-4C33-8E87-C1BACB828B00}" dt="2020-02-27T10:01:37.574" v="22" actId="20577"/>
          <ac:spMkLst>
            <pc:docMk/>
            <pc:sldMk cId="670186482" sldId="306"/>
            <ac:spMk id="6" creationId="{ABDC3A09-B5B0-43CF-BF98-038E7031F5B7}"/>
          </ac:spMkLst>
        </pc:spChg>
      </pc:sldChg>
      <pc:sldChg chg="addSp del">
        <pc:chgData name="Wyman, Hilary" userId="f3bca22b-3a42-4d89-8a24-ce254d13f28a" providerId="ADAL" clId="{4095F8A1-F6BC-4C33-8E87-C1BACB828B00}" dt="2020-02-28T09:46:31.639" v="140" actId="2696"/>
        <pc:sldMkLst>
          <pc:docMk/>
          <pc:sldMk cId="3708706243" sldId="308"/>
        </pc:sldMkLst>
        <pc:spChg chg="add">
          <ac:chgData name="Wyman, Hilary" userId="f3bca22b-3a42-4d89-8a24-ce254d13f28a" providerId="ADAL" clId="{4095F8A1-F6BC-4C33-8E87-C1BACB828B00}" dt="2020-02-27T10:02:42.136" v="60"/>
          <ac:spMkLst>
            <pc:docMk/>
            <pc:sldMk cId="3708706243" sldId="308"/>
            <ac:spMk id="9" creationId="{85CE49E7-FE68-4B76-97A1-6A63C8FF5566}"/>
          </ac:spMkLst>
        </pc:spChg>
      </pc:sldChg>
      <pc:sldChg chg="addSp del">
        <pc:chgData name="Wyman, Hilary" userId="f3bca22b-3a42-4d89-8a24-ce254d13f28a" providerId="ADAL" clId="{4095F8A1-F6BC-4C33-8E87-C1BACB828B00}" dt="2020-02-28T09:46:28.187" v="124" actId="2696"/>
        <pc:sldMkLst>
          <pc:docMk/>
          <pc:sldMk cId="101438435" sldId="309"/>
        </pc:sldMkLst>
        <pc:spChg chg="add">
          <ac:chgData name="Wyman, Hilary" userId="f3bca22b-3a42-4d89-8a24-ce254d13f28a" providerId="ADAL" clId="{4095F8A1-F6BC-4C33-8E87-C1BACB828B00}" dt="2020-02-27T10:02:29.202" v="45"/>
          <ac:spMkLst>
            <pc:docMk/>
            <pc:sldMk cId="101438435" sldId="309"/>
            <ac:spMk id="7" creationId="{95D7FDE5-C6D8-4A0D-8F83-3FC9D8AC46DC}"/>
          </ac:spMkLst>
        </pc:spChg>
      </pc:sldChg>
      <pc:sldChg chg="addSp modSp del">
        <pc:chgData name="Wyman, Hilary" userId="f3bca22b-3a42-4d89-8a24-ce254d13f28a" providerId="ADAL" clId="{4095F8A1-F6BC-4C33-8E87-C1BACB828B00}" dt="2020-02-28T09:46:23.844" v="108" actId="2696"/>
        <pc:sldMkLst>
          <pc:docMk/>
          <pc:sldMk cId="1898076122" sldId="310"/>
        </pc:sldMkLst>
        <pc:spChg chg="add mod">
          <ac:chgData name="Wyman, Hilary" userId="f3bca22b-3a42-4d89-8a24-ce254d13f28a" providerId="ADAL" clId="{4095F8A1-F6BC-4C33-8E87-C1BACB828B00}" dt="2020-02-27T10:01:54.663" v="29" actId="20577"/>
          <ac:spMkLst>
            <pc:docMk/>
            <pc:sldMk cId="1898076122" sldId="310"/>
            <ac:spMk id="5" creationId="{24767FDB-B6B9-4213-8DD9-26BD69C8DF27}"/>
          </ac:spMkLst>
        </pc:spChg>
      </pc:sldChg>
      <pc:sldChg chg="addSp del">
        <pc:chgData name="Wyman, Hilary" userId="f3bca22b-3a42-4d89-8a24-ce254d13f28a" providerId="ADAL" clId="{4095F8A1-F6BC-4C33-8E87-C1BACB828B00}" dt="2020-02-28T09:46:24.188" v="110" actId="2696"/>
        <pc:sldMkLst>
          <pc:docMk/>
          <pc:sldMk cId="2337006921" sldId="311"/>
        </pc:sldMkLst>
        <pc:spChg chg="add">
          <ac:chgData name="Wyman, Hilary" userId="f3bca22b-3a42-4d89-8a24-ce254d13f28a" providerId="ADAL" clId="{4095F8A1-F6BC-4C33-8E87-C1BACB828B00}" dt="2020-02-27T10:02:08.113" v="31"/>
          <ac:spMkLst>
            <pc:docMk/>
            <pc:sldMk cId="2337006921" sldId="311"/>
            <ac:spMk id="10" creationId="{2980D76E-75BF-4976-9C5F-97ED9BD5B2DE}"/>
          </ac:spMkLst>
        </pc:spChg>
      </pc:sldChg>
      <pc:sldChg chg="addSp del">
        <pc:chgData name="Wyman, Hilary" userId="f3bca22b-3a42-4d89-8a24-ce254d13f28a" providerId="ADAL" clId="{4095F8A1-F6BC-4C33-8E87-C1BACB828B00}" dt="2020-02-28T09:46:25.578" v="115" actId="2696"/>
        <pc:sldMkLst>
          <pc:docMk/>
          <pc:sldMk cId="2583249924" sldId="312"/>
        </pc:sldMkLst>
        <pc:spChg chg="add">
          <ac:chgData name="Wyman, Hilary" userId="f3bca22b-3a42-4d89-8a24-ce254d13f28a" providerId="ADAL" clId="{4095F8A1-F6BC-4C33-8E87-C1BACB828B00}" dt="2020-02-27T10:02:14.877" v="36"/>
          <ac:spMkLst>
            <pc:docMk/>
            <pc:sldMk cId="2583249924" sldId="312"/>
            <ac:spMk id="7" creationId="{608844BB-7AE7-42D6-8E93-F49F5A88220E}"/>
          </ac:spMkLst>
        </pc:spChg>
      </pc:sldChg>
      <pc:sldChg chg="addSp del">
        <pc:chgData name="Wyman, Hilary" userId="f3bca22b-3a42-4d89-8a24-ce254d13f28a" providerId="ADAL" clId="{4095F8A1-F6BC-4C33-8E87-C1BACB828B00}" dt="2020-02-28T09:46:25.766" v="116" actId="2696"/>
        <pc:sldMkLst>
          <pc:docMk/>
          <pc:sldMk cId="306152028" sldId="313"/>
        </pc:sldMkLst>
        <pc:spChg chg="add">
          <ac:chgData name="Wyman, Hilary" userId="f3bca22b-3a42-4d89-8a24-ce254d13f28a" providerId="ADAL" clId="{4095F8A1-F6BC-4C33-8E87-C1BACB828B00}" dt="2020-02-27T10:02:16.361" v="37"/>
          <ac:spMkLst>
            <pc:docMk/>
            <pc:sldMk cId="306152028" sldId="313"/>
            <ac:spMk id="7" creationId="{921C2BFF-E307-46F1-943A-0727E6560E88}"/>
          </ac:spMkLst>
        </pc:spChg>
      </pc:sldChg>
      <pc:sldChg chg="addSp del">
        <pc:chgData name="Wyman, Hilary" userId="f3bca22b-3a42-4d89-8a24-ce254d13f28a" providerId="ADAL" clId="{4095F8A1-F6BC-4C33-8E87-C1BACB828B00}" dt="2020-02-28T09:46:25.453" v="114" actId="2696"/>
        <pc:sldMkLst>
          <pc:docMk/>
          <pc:sldMk cId="976228861" sldId="314"/>
        </pc:sldMkLst>
        <pc:spChg chg="add">
          <ac:chgData name="Wyman, Hilary" userId="f3bca22b-3a42-4d89-8a24-ce254d13f28a" providerId="ADAL" clId="{4095F8A1-F6BC-4C33-8E87-C1BACB828B00}" dt="2020-02-27T10:02:13.815" v="35"/>
          <ac:spMkLst>
            <pc:docMk/>
            <pc:sldMk cId="976228861" sldId="314"/>
            <ac:spMk id="8" creationId="{D3AA85FC-83E7-482E-8830-49C53366C154}"/>
          </ac:spMkLst>
        </pc:spChg>
      </pc:sldChg>
      <pc:sldChg chg="addSp del">
        <pc:chgData name="Wyman, Hilary" userId="f3bca22b-3a42-4d89-8a24-ce254d13f28a" providerId="ADAL" clId="{4095F8A1-F6BC-4C33-8E87-C1BACB828B00}" dt="2020-02-28T09:46:28.515" v="126" actId="2696"/>
        <pc:sldMkLst>
          <pc:docMk/>
          <pc:sldMk cId="244129212" sldId="315"/>
        </pc:sldMkLst>
        <pc:spChg chg="add">
          <ac:chgData name="Wyman, Hilary" userId="f3bca22b-3a42-4d89-8a24-ce254d13f28a" providerId="ADAL" clId="{4095F8A1-F6BC-4C33-8E87-C1BACB828B00}" dt="2020-02-27T10:02:30.951" v="47"/>
          <ac:spMkLst>
            <pc:docMk/>
            <pc:sldMk cId="244129212" sldId="315"/>
            <ac:spMk id="6" creationId="{23B8B27B-5B82-48D6-81DE-D45B817BF200}"/>
          </ac:spMkLst>
        </pc:spChg>
      </pc:sldChg>
      <pc:sldChg chg="addSp del">
        <pc:chgData name="Wyman, Hilary" userId="f3bca22b-3a42-4d89-8a24-ce254d13f28a" providerId="ADAL" clId="{4095F8A1-F6BC-4C33-8E87-C1BACB828B00}" dt="2020-02-28T09:46:28.812" v="128" actId="2696"/>
        <pc:sldMkLst>
          <pc:docMk/>
          <pc:sldMk cId="2085845199" sldId="318"/>
        </pc:sldMkLst>
        <pc:spChg chg="add">
          <ac:chgData name="Wyman, Hilary" userId="f3bca22b-3a42-4d89-8a24-ce254d13f28a" providerId="ADAL" clId="{4095F8A1-F6BC-4C33-8E87-C1BACB828B00}" dt="2020-02-27T10:02:32.748" v="49"/>
          <ac:spMkLst>
            <pc:docMk/>
            <pc:sldMk cId="2085845199" sldId="318"/>
            <ac:spMk id="6" creationId="{79E3D4D0-F86A-42D3-AAED-FD24A5D69942}"/>
          </ac:spMkLst>
        </pc:spChg>
      </pc:sldChg>
      <pc:sldChg chg="addSp del">
        <pc:chgData name="Wyman, Hilary" userId="f3bca22b-3a42-4d89-8a24-ce254d13f28a" providerId="ADAL" clId="{4095F8A1-F6BC-4C33-8E87-C1BACB828B00}" dt="2020-02-28T09:46:26.516" v="121" actId="2696"/>
        <pc:sldMkLst>
          <pc:docMk/>
          <pc:sldMk cId="1574095716" sldId="319"/>
        </pc:sldMkLst>
        <pc:spChg chg="add">
          <ac:chgData name="Wyman, Hilary" userId="f3bca22b-3a42-4d89-8a24-ce254d13f28a" providerId="ADAL" clId="{4095F8A1-F6BC-4C33-8E87-C1BACB828B00}" dt="2020-02-27T10:02:25.937" v="42"/>
          <ac:spMkLst>
            <pc:docMk/>
            <pc:sldMk cId="1574095716" sldId="319"/>
            <ac:spMk id="6" creationId="{5ACFC2EB-C1B4-458D-8B49-018BC74CBEFA}"/>
          </ac:spMkLst>
        </pc:spChg>
      </pc:sldChg>
      <pc:sldChg chg="addSp del">
        <pc:chgData name="Wyman, Hilary" userId="f3bca22b-3a42-4d89-8a24-ce254d13f28a" providerId="ADAL" clId="{4095F8A1-F6BC-4C33-8E87-C1BACB828B00}" dt="2020-02-28T09:46:30.015" v="132" actId="2696"/>
        <pc:sldMkLst>
          <pc:docMk/>
          <pc:sldMk cId="3622569867" sldId="320"/>
        </pc:sldMkLst>
        <pc:spChg chg="add">
          <ac:chgData name="Wyman, Hilary" userId="f3bca22b-3a42-4d89-8a24-ce254d13f28a" providerId="ADAL" clId="{4095F8A1-F6BC-4C33-8E87-C1BACB828B00}" dt="2020-02-27T10:02:35.716" v="53"/>
          <ac:spMkLst>
            <pc:docMk/>
            <pc:sldMk cId="3622569867" sldId="320"/>
            <ac:spMk id="8" creationId="{19E73240-808E-443C-9B9A-9AFA9DDE93D2}"/>
          </ac:spMkLst>
        </pc:spChg>
      </pc:sldChg>
      <pc:sldChg chg="addSp del">
        <pc:chgData name="Wyman, Hilary" userId="f3bca22b-3a42-4d89-8a24-ce254d13f28a" providerId="ADAL" clId="{4095F8A1-F6BC-4C33-8E87-C1BACB828B00}" dt="2020-02-28T09:46:30.186" v="133" actId="2696"/>
        <pc:sldMkLst>
          <pc:docMk/>
          <pc:sldMk cId="2188116632" sldId="321"/>
        </pc:sldMkLst>
        <pc:spChg chg="add">
          <ac:chgData name="Wyman, Hilary" userId="f3bca22b-3a42-4d89-8a24-ce254d13f28a" providerId="ADAL" clId="{4095F8A1-F6BC-4C33-8E87-C1BACB828B00}" dt="2020-02-27T10:02:36.685" v="54"/>
          <ac:spMkLst>
            <pc:docMk/>
            <pc:sldMk cId="2188116632" sldId="321"/>
            <ac:spMk id="8" creationId="{78791BE7-239D-48FB-A880-84D73900976A}"/>
          </ac:spMkLst>
        </pc:spChg>
      </pc:sldChg>
      <pc:sldChg chg="addSp del">
        <pc:chgData name="Wyman, Hilary" userId="f3bca22b-3a42-4d89-8a24-ce254d13f28a" providerId="ADAL" clId="{4095F8A1-F6BC-4C33-8E87-C1BACB828B00}" dt="2020-02-28T09:46:28.374" v="125" actId="2696"/>
        <pc:sldMkLst>
          <pc:docMk/>
          <pc:sldMk cId="2179993327" sldId="322"/>
        </pc:sldMkLst>
        <pc:spChg chg="add">
          <ac:chgData name="Wyman, Hilary" userId="f3bca22b-3a42-4d89-8a24-ce254d13f28a" providerId="ADAL" clId="{4095F8A1-F6BC-4C33-8E87-C1BACB828B00}" dt="2020-02-27T10:02:30.092" v="46"/>
          <ac:spMkLst>
            <pc:docMk/>
            <pc:sldMk cId="2179993327" sldId="322"/>
            <ac:spMk id="5" creationId="{24CB0CDB-30E2-42C9-881A-6D6BDFB5546C}"/>
          </ac:spMkLst>
        </pc:spChg>
      </pc:sldChg>
      <pc:sldChg chg="addSp del">
        <pc:chgData name="Wyman, Hilary" userId="f3bca22b-3a42-4d89-8a24-ce254d13f28a" providerId="ADAL" clId="{4095F8A1-F6BC-4C33-8E87-C1BACB828B00}" dt="2020-02-28T09:46:28.968" v="129" actId="2696"/>
        <pc:sldMkLst>
          <pc:docMk/>
          <pc:sldMk cId="2644746281" sldId="323"/>
        </pc:sldMkLst>
        <pc:spChg chg="add">
          <ac:chgData name="Wyman, Hilary" userId="f3bca22b-3a42-4d89-8a24-ce254d13f28a" providerId="ADAL" clId="{4095F8A1-F6BC-4C33-8E87-C1BACB828B00}" dt="2020-02-27T10:02:33.576" v="50"/>
          <ac:spMkLst>
            <pc:docMk/>
            <pc:sldMk cId="2644746281" sldId="323"/>
            <ac:spMk id="4" creationId="{EDDE88F8-03DB-4115-9D0D-6809F52BE732}"/>
          </ac:spMkLst>
        </pc:spChg>
      </pc:sldChg>
      <pc:sldChg chg="addSp del">
        <pc:chgData name="Wyman, Hilary" userId="f3bca22b-3a42-4d89-8a24-ce254d13f28a" providerId="ADAL" clId="{4095F8A1-F6BC-4C33-8E87-C1BACB828B00}" dt="2020-02-28T09:46:28.655" v="127" actId="2696"/>
        <pc:sldMkLst>
          <pc:docMk/>
          <pc:sldMk cId="399463892" sldId="324"/>
        </pc:sldMkLst>
        <pc:spChg chg="add">
          <ac:chgData name="Wyman, Hilary" userId="f3bca22b-3a42-4d89-8a24-ce254d13f28a" providerId="ADAL" clId="{4095F8A1-F6BC-4C33-8E87-C1BACB828B00}" dt="2020-02-27T10:02:31.873" v="48"/>
          <ac:spMkLst>
            <pc:docMk/>
            <pc:sldMk cId="399463892" sldId="324"/>
            <ac:spMk id="6" creationId="{8D2C3A87-C6AE-4EE9-94D0-D6B375992735}"/>
          </ac:spMkLst>
        </pc:spChg>
      </pc:sldChg>
      <pc:sldChg chg="addSp del">
        <pc:chgData name="Wyman, Hilary" userId="f3bca22b-3a42-4d89-8a24-ce254d13f28a" providerId="ADAL" clId="{4095F8A1-F6BC-4C33-8E87-C1BACB828B00}" dt="2020-02-28T09:46:29.124" v="130" actId="2696"/>
        <pc:sldMkLst>
          <pc:docMk/>
          <pc:sldMk cId="185969603" sldId="325"/>
        </pc:sldMkLst>
        <pc:spChg chg="add">
          <ac:chgData name="Wyman, Hilary" userId="f3bca22b-3a42-4d89-8a24-ce254d13f28a" providerId="ADAL" clId="{4095F8A1-F6BC-4C33-8E87-C1BACB828B00}" dt="2020-02-27T10:02:34.201" v="51"/>
          <ac:spMkLst>
            <pc:docMk/>
            <pc:sldMk cId="185969603" sldId="325"/>
            <ac:spMk id="6" creationId="{05B2E7B0-67C3-465A-8F96-6DD5E338D7F9}"/>
          </ac:spMkLst>
        </pc:spChg>
      </pc:sldChg>
      <pc:sldChg chg="addSp del">
        <pc:chgData name="Wyman, Hilary" userId="f3bca22b-3a42-4d89-8a24-ce254d13f28a" providerId="ADAL" clId="{4095F8A1-F6BC-4C33-8E87-C1BACB828B00}" dt="2020-02-28T09:46:29.843" v="131" actId="2696"/>
        <pc:sldMkLst>
          <pc:docMk/>
          <pc:sldMk cId="927863721" sldId="326"/>
        </pc:sldMkLst>
        <pc:spChg chg="add">
          <ac:chgData name="Wyman, Hilary" userId="f3bca22b-3a42-4d89-8a24-ce254d13f28a" providerId="ADAL" clId="{4095F8A1-F6BC-4C33-8E87-C1BACB828B00}" dt="2020-02-27T10:02:34.935" v="52"/>
          <ac:spMkLst>
            <pc:docMk/>
            <pc:sldMk cId="927863721" sldId="326"/>
            <ac:spMk id="4" creationId="{ABBAB85C-EDCA-478A-A84C-3CECAEEB906A}"/>
          </ac:spMkLst>
        </pc:spChg>
      </pc:sldChg>
      <pc:sldChg chg="addSp del">
        <pc:chgData name="Wyman, Hilary" userId="f3bca22b-3a42-4d89-8a24-ce254d13f28a" providerId="ADAL" clId="{4095F8A1-F6BC-4C33-8E87-C1BACB828B00}" dt="2020-02-28T09:46:30.546" v="135" actId="2696"/>
        <pc:sldMkLst>
          <pc:docMk/>
          <pc:sldMk cId="3960209795" sldId="327"/>
        </pc:sldMkLst>
        <pc:spChg chg="add">
          <ac:chgData name="Wyman, Hilary" userId="f3bca22b-3a42-4d89-8a24-ce254d13f28a" providerId="ADAL" clId="{4095F8A1-F6BC-4C33-8E87-C1BACB828B00}" dt="2020-02-27T10:02:38.434" v="56"/>
          <ac:spMkLst>
            <pc:docMk/>
            <pc:sldMk cId="3960209795" sldId="327"/>
            <ac:spMk id="9" creationId="{953DD6A7-4A62-4967-84AA-9A6C51826CC4}"/>
          </ac:spMkLst>
        </pc:spChg>
      </pc:sldChg>
      <pc:sldChg chg="addSp del">
        <pc:chgData name="Wyman, Hilary" userId="f3bca22b-3a42-4d89-8a24-ce254d13f28a" providerId="ADAL" clId="{4095F8A1-F6BC-4C33-8E87-C1BACB828B00}" dt="2020-02-28T09:46:30.717" v="136" actId="2696"/>
        <pc:sldMkLst>
          <pc:docMk/>
          <pc:sldMk cId="2987707342" sldId="328"/>
        </pc:sldMkLst>
        <pc:spChg chg="add">
          <ac:chgData name="Wyman, Hilary" userId="f3bca22b-3a42-4d89-8a24-ce254d13f28a" providerId="ADAL" clId="{4095F8A1-F6BC-4C33-8E87-C1BACB828B00}" dt="2020-02-27T10:02:39.778" v="57"/>
          <ac:spMkLst>
            <pc:docMk/>
            <pc:sldMk cId="2987707342" sldId="328"/>
            <ac:spMk id="7" creationId="{3ADED1CF-AAA8-4ABA-9039-91922A6D10D6}"/>
          </ac:spMkLst>
        </pc:spChg>
      </pc:sldChg>
      <pc:sldChg chg="addSp del">
        <pc:chgData name="Wyman, Hilary" userId="f3bca22b-3a42-4d89-8a24-ce254d13f28a" providerId="ADAL" clId="{4095F8A1-F6BC-4C33-8E87-C1BACB828B00}" dt="2020-02-28T09:46:31.280" v="137" actId="2696"/>
        <pc:sldMkLst>
          <pc:docMk/>
          <pc:sldMk cId="3337613023" sldId="329"/>
        </pc:sldMkLst>
        <pc:spChg chg="add">
          <ac:chgData name="Wyman, Hilary" userId="f3bca22b-3a42-4d89-8a24-ce254d13f28a" providerId="ADAL" clId="{4095F8A1-F6BC-4C33-8E87-C1BACB828B00}" dt="2020-02-27T10:02:40.559" v="58"/>
          <ac:spMkLst>
            <pc:docMk/>
            <pc:sldMk cId="3337613023" sldId="329"/>
            <ac:spMk id="11" creationId="{C71107BD-2A5C-43C4-8D41-10716512C781}"/>
          </ac:spMkLst>
        </pc:spChg>
      </pc:sldChg>
      <pc:sldChg chg="addSp del">
        <pc:chgData name="Wyman, Hilary" userId="f3bca22b-3a42-4d89-8a24-ce254d13f28a" providerId="ADAL" clId="{4095F8A1-F6BC-4C33-8E87-C1BACB828B00}" dt="2020-02-28T09:46:31.780" v="141" actId="2696"/>
        <pc:sldMkLst>
          <pc:docMk/>
          <pc:sldMk cId="438518444" sldId="330"/>
        </pc:sldMkLst>
        <pc:spChg chg="add">
          <ac:chgData name="Wyman, Hilary" userId="f3bca22b-3a42-4d89-8a24-ce254d13f28a" providerId="ADAL" clId="{4095F8A1-F6BC-4C33-8E87-C1BACB828B00}" dt="2020-02-27T10:02:43.042" v="61"/>
          <ac:spMkLst>
            <pc:docMk/>
            <pc:sldMk cId="438518444" sldId="330"/>
            <ac:spMk id="8" creationId="{64954CC8-8F21-4823-8680-02989065792A}"/>
          </ac:spMkLst>
        </pc:spChg>
      </pc:sldChg>
      <pc:sldChg chg="addSp del">
        <pc:chgData name="Wyman, Hilary" userId="f3bca22b-3a42-4d89-8a24-ce254d13f28a" providerId="ADAL" clId="{4095F8A1-F6BC-4C33-8E87-C1BACB828B00}" dt="2020-02-28T09:46:31.936" v="142" actId="2696"/>
        <pc:sldMkLst>
          <pc:docMk/>
          <pc:sldMk cId="1508469844" sldId="331"/>
        </pc:sldMkLst>
        <pc:spChg chg="add">
          <ac:chgData name="Wyman, Hilary" userId="f3bca22b-3a42-4d89-8a24-ce254d13f28a" providerId="ADAL" clId="{4095F8A1-F6BC-4C33-8E87-C1BACB828B00}" dt="2020-02-27T10:02:43.823" v="62"/>
          <ac:spMkLst>
            <pc:docMk/>
            <pc:sldMk cId="1508469844" sldId="331"/>
            <ac:spMk id="5" creationId="{45D12CAE-BFB0-499C-8096-1FAEAC2CD796}"/>
          </ac:spMkLst>
        </pc:spChg>
      </pc:sldChg>
      <pc:sldChg chg="addSp del">
        <pc:chgData name="Wyman, Hilary" userId="f3bca22b-3a42-4d89-8a24-ce254d13f28a" providerId="ADAL" clId="{4095F8A1-F6BC-4C33-8E87-C1BACB828B00}" dt="2020-02-28T09:46:32.186" v="143" actId="2696"/>
        <pc:sldMkLst>
          <pc:docMk/>
          <pc:sldMk cId="475904061" sldId="332"/>
        </pc:sldMkLst>
        <pc:spChg chg="add">
          <ac:chgData name="Wyman, Hilary" userId="f3bca22b-3a42-4d89-8a24-ce254d13f28a" providerId="ADAL" clId="{4095F8A1-F6BC-4C33-8E87-C1BACB828B00}" dt="2020-02-27T10:02:44.714" v="63"/>
          <ac:spMkLst>
            <pc:docMk/>
            <pc:sldMk cId="475904061" sldId="332"/>
            <ac:spMk id="5" creationId="{5E8E0DDC-6F49-473E-A833-1E0F912CA9ED}"/>
          </ac:spMkLst>
        </pc:spChg>
      </pc:sldChg>
      <pc:sldChg chg="addSp del">
        <pc:chgData name="Wyman, Hilary" userId="f3bca22b-3a42-4d89-8a24-ce254d13f28a" providerId="ADAL" clId="{4095F8A1-F6BC-4C33-8E87-C1BACB828B00}" dt="2020-02-28T09:46:37.122" v="154" actId="2696"/>
        <pc:sldMkLst>
          <pc:docMk/>
          <pc:sldMk cId="227215146" sldId="333"/>
        </pc:sldMkLst>
        <pc:spChg chg="add">
          <ac:chgData name="Wyman, Hilary" userId="f3bca22b-3a42-4d89-8a24-ce254d13f28a" providerId="ADAL" clId="{4095F8A1-F6BC-4C33-8E87-C1BACB828B00}" dt="2020-02-27T10:03:46.433" v="84"/>
          <ac:spMkLst>
            <pc:docMk/>
            <pc:sldMk cId="227215146" sldId="333"/>
            <ac:spMk id="7" creationId="{73CDF609-36E1-42BD-9355-41E4FDB8E593}"/>
          </ac:spMkLst>
        </pc:spChg>
      </pc:sldChg>
      <pc:sldChg chg="addSp delSp del">
        <pc:chgData name="Wyman, Hilary" userId="f3bca22b-3a42-4d89-8a24-ce254d13f28a" providerId="ADAL" clId="{4095F8A1-F6BC-4C33-8E87-C1BACB828B00}" dt="2020-02-28T09:46:34.123" v="149" actId="2696"/>
        <pc:sldMkLst>
          <pc:docMk/>
          <pc:sldMk cId="3048794334" sldId="334"/>
        </pc:sldMkLst>
        <pc:spChg chg="add del">
          <ac:chgData name="Wyman, Hilary" userId="f3bca22b-3a42-4d89-8a24-ce254d13f28a" providerId="ADAL" clId="{4095F8A1-F6BC-4C33-8E87-C1BACB828B00}" dt="2020-02-27T10:03:17.003" v="76"/>
          <ac:spMkLst>
            <pc:docMk/>
            <pc:sldMk cId="3048794334" sldId="334"/>
            <ac:spMk id="9" creationId="{C8A5372F-34AD-4E64-A655-05AC0F828ABA}"/>
          </ac:spMkLst>
        </pc:spChg>
        <pc:spChg chg="add">
          <ac:chgData name="Wyman, Hilary" userId="f3bca22b-3a42-4d89-8a24-ce254d13f28a" providerId="ADAL" clId="{4095F8A1-F6BC-4C33-8E87-C1BACB828B00}" dt="2020-02-27T10:03:41.029" v="79"/>
          <ac:spMkLst>
            <pc:docMk/>
            <pc:sldMk cId="3048794334" sldId="334"/>
            <ac:spMk id="10" creationId="{7FB882ED-59D0-479F-8E6B-729763E88847}"/>
          </ac:spMkLst>
        </pc:spChg>
      </pc:sldChg>
      <pc:sldChg chg="addSp del">
        <pc:chgData name="Wyman, Hilary" userId="f3bca22b-3a42-4d89-8a24-ce254d13f28a" providerId="ADAL" clId="{4095F8A1-F6BC-4C33-8E87-C1BACB828B00}" dt="2020-02-28T09:46:27.578" v="123" actId="2696"/>
        <pc:sldMkLst>
          <pc:docMk/>
          <pc:sldMk cId="4093105224" sldId="337"/>
        </pc:sldMkLst>
        <pc:spChg chg="add">
          <ac:chgData name="Wyman, Hilary" userId="f3bca22b-3a42-4d89-8a24-ce254d13f28a" providerId="ADAL" clId="{4095F8A1-F6BC-4C33-8E87-C1BACB828B00}" dt="2020-02-27T10:02:28.265" v="44"/>
          <ac:spMkLst>
            <pc:docMk/>
            <pc:sldMk cId="4093105224" sldId="337"/>
            <ac:spMk id="5" creationId="{E29AF24C-BC3A-4917-AEBC-3263FD12BAA9}"/>
          </ac:spMkLst>
        </pc:spChg>
      </pc:sldChg>
      <pc:sldChg chg="addSp del">
        <pc:chgData name="Wyman, Hilary" userId="f3bca22b-3a42-4d89-8a24-ce254d13f28a" providerId="ADAL" clId="{4095F8A1-F6BC-4C33-8E87-C1BACB828B00}" dt="2020-02-28T09:46:33.764" v="147" actId="2696"/>
        <pc:sldMkLst>
          <pc:docMk/>
          <pc:sldMk cId="1499666997" sldId="338"/>
        </pc:sldMkLst>
        <pc:spChg chg="add">
          <ac:chgData name="Wyman, Hilary" userId="f3bca22b-3a42-4d89-8a24-ce254d13f28a" providerId="ADAL" clId="{4095F8A1-F6BC-4C33-8E87-C1BACB828B00}" dt="2020-02-27T10:02:48.775" v="67"/>
          <ac:spMkLst>
            <pc:docMk/>
            <pc:sldMk cId="1499666997" sldId="338"/>
            <ac:spMk id="10" creationId="{E6D02CCB-6B3F-44BB-BEED-27AFD77AFF02}"/>
          </ac:spMkLst>
        </pc:spChg>
      </pc:sldChg>
      <pc:sldChg chg="addSp modSp del">
        <pc:chgData name="Wyman, Hilary" userId="f3bca22b-3a42-4d89-8a24-ce254d13f28a" providerId="ADAL" clId="{4095F8A1-F6BC-4C33-8E87-C1BACB828B00}" dt="2020-02-28T09:46:23.032" v="105" actId="2696"/>
        <pc:sldMkLst>
          <pc:docMk/>
          <pc:sldMk cId="2557688981" sldId="683"/>
        </pc:sldMkLst>
        <pc:spChg chg="add mod">
          <ac:chgData name="Wyman, Hilary" userId="f3bca22b-3a42-4d89-8a24-ce254d13f28a" providerId="ADAL" clId="{4095F8A1-F6BC-4C33-8E87-C1BACB828B00}" dt="2020-02-27T10:01:46.665" v="26" actId="20577"/>
          <ac:spMkLst>
            <pc:docMk/>
            <pc:sldMk cId="2557688981" sldId="683"/>
            <ac:spMk id="9" creationId="{B9D92345-8EF4-4798-AA4B-99229672E171}"/>
          </ac:spMkLst>
        </pc:spChg>
      </pc:sldChg>
      <pc:sldChg chg="addSp modSp del">
        <pc:chgData name="Wyman, Hilary" userId="f3bca22b-3a42-4d89-8a24-ce254d13f28a" providerId="ADAL" clId="{4095F8A1-F6BC-4C33-8E87-C1BACB828B00}" dt="2020-02-28T09:46:23.297" v="106" actId="2696"/>
        <pc:sldMkLst>
          <pc:docMk/>
          <pc:sldMk cId="1721599477" sldId="684"/>
        </pc:sldMkLst>
        <pc:spChg chg="add mod">
          <ac:chgData name="Wyman, Hilary" userId="f3bca22b-3a42-4d89-8a24-ce254d13f28a" providerId="ADAL" clId="{4095F8A1-F6BC-4C33-8E87-C1BACB828B00}" dt="2020-02-27T10:01:49.711" v="27" actId="20577"/>
          <ac:spMkLst>
            <pc:docMk/>
            <pc:sldMk cId="1721599477" sldId="684"/>
            <ac:spMk id="4" creationId="{4D4DED77-7D70-49AC-93C7-CF26E6B253CB}"/>
          </ac:spMkLst>
        </pc:spChg>
      </pc:sldChg>
      <pc:sldChg chg="addSp del">
        <pc:chgData name="Wyman, Hilary" userId="f3bca22b-3a42-4d89-8a24-ce254d13f28a" providerId="ADAL" clId="{4095F8A1-F6BC-4C33-8E87-C1BACB828B00}" dt="2020-02-28T09:46:24.328" v="111" actId="2696"/>
        <pc:sldMkLst>
          <pc:docMk/>
          <pc:sldMk cId="3898471690" sldId="685"/>
        </pc:sldMkLst>
        <pc:spChg chg="add">
          <ac:chgData name="Wyman, Hilary" userId="f3bca22b-3a42-4d89-8a24-ce254d13f28a" providerId="ADAL" clId="{4095F8A1-F6BC-4C33-8E87-C1BACB828B00}" dt="2020-02-27T10:02:09.769" v="32"/>
          <ac:spMkLst>
            <pc:docMk/>
            <pc:sldMk cId="3898471690" sldId="685"/>
            <ac:spMk id="4" creationId="{1195AD46-57B2-48AE-91C8-F9191082D93C}"/>
          </ac:spMkLst>
        </pc:spChg>
      </pc:sldChg>
      <pc:sldChg chg="addSp del">
        <pc:chgData name="Wyman, Hilary" userId="f3bca22b-3a42-4d89-8a24-ce254d13f28a" providerId="ADAL" clId="{4095F8A1-F6BC-4C33-8E87-C1BACB828B00}" dt="2020-02-27T10:03:54.150" v="86" actId="2696"/>
        <pc:sldMkLst>
          <pc:docMk/>
          <pc:sldMk cId="4180415817" sldId="686"/>
        </pc:sldMkLst>
        <pc:spChg chg="add">
          <ac:chgData name="Wyman, Hilary" userId="f3bca22b-3a42-4d89-8a24-ce254d13f28a" providerId="ADAL" clId="{4095F8A1-F6BC-4C33-8E87-C1BACB828B00}" dt="2020-02-27T10:03:47.480" v="85"/>
          <ac:spMkLst>
            <pc:docMk/>
            <pc:sldMk cId="4180415817" sldId="686"/>
            <ac:spMk id="5" creationId="{117F0749-F2C3-4D99-ABD4-C55C411B1796}"/>
          </ac:spMkLst>
        </pc:spChg>
      </pc:sldChg>
      <pc:sldChg chg="addSp del">
        <pc:chgData name="Wyman, Hilary" userId="f3bca22b-3a42-4d89-8a24-ce254d13f28a" providerId="ADAL" clId="{4095F8A1-F6BC-4C33-8E87-C1BACB828B00}" dt="2020-02-28T09:46:26.359" v="120" actId="2696"/>
        <pc:sldMkLst>
          <pc:docMk/>
          <pc:sldMk cId="2017709316" sldId="687"/>
        </pc:sldMkLst>
        <pc:spChg chg="add">
          <ac:chgData name="Wyman, Hilary" userId="f3bca22b-3a42-4d89-8a24-ce254d13f28a" providerId="ADAL" clId="{4095F8A1-F6BC-4C33-8E87-C1BACB828B00}" dt="2020-02-27T10:02:24.641" v="41"/>
          <ac:spMkLst>
            <pc:docMk/>
            <pc:sldMk cId="2017709316" sldId="687"/>
            <ac:spMk id="7" creationId="{920AA8ED-D2A9-48A1-B2A4-978B305548F9}"/>
          </ac:spMkLst>
        </pc:spChg>
      </pc:sldChg>
      <pc:sldChg chg="addSp del">
        <pc:chgData name="Wyman, Hilary" userId="f3bca22b-3a42-4d89-8a24-ce254d13f28a" providerId="ADAL" clId="{4095F8A1-F6BC-4C33-8E87-C1BACB828B00}" dt="2020-02-28T09:46:27.406" v="122" actId="2696"/>
        <pc:sldMkLst>
          <pc:docMk/>
          <pc:sldMk cId="3177739832" sldId="688"/>
        </pc:sldMkLst>
        <pc:spChg chg="add">
          <ac:chgData name="Wyman, Hilary" userId="f3bca22b-3a42-4d89-8a24-ce254d13f28a" providerId="ADAL" clId="{4095F8A1-F6BC-4C33-8E87-C1BACB828B00}" dt="2020-02-27T10:02:27.187" v="43"/>
          <ac:spMkLst>
            <pc:docMk/>
            <pc:sldMk cId="3177739832" sldId="688"/>
            <ac:spMk id="3" creationId="{4B039206-22A0-4366-8F83-9E76B1710069}"/>
          </ac:spMkLst>
        </pc:spChg>
      </pc:sldChg>
      <pc:sldChg chg="addSp delSp del">
        <pc:chgData name="Wyman, Hilary" userId="f3bca22b-3a42-4d89-8a24-ce254d13f28a" providerId="ADAL" clId="{4095F8A1-F6BC-4C33-8E87-C1BACB828B00}" dt="2020-02-28T09:46:35.591" v="150" actId="2696"/>
        <pc:sldMkLst>
          <pc:docMk/>
          <pc:sldMk cId="2011507924" sldId="689"/>
        </pc:sldMkLst>
        <pc:spChg chg="add del">
          <ac:chgData name="Wyman, Hilary" userId="f3bca22b-3a42-4d89-8a24-ce254d13f28a" providerId="ADAL" clId="{4095F8A1-F6BC-4C33-8E87-C1BACB828B00}" dt="2020-02-27T10:03:10.942" v="75"/>
          <ac:spMkLst>
            <pc:docMk/>
            <pc:sldMk cId="2011507924" sldId="689"/>
            <ac:spMk id="4" creationId="{DC48AF0A-268D-42CC-9C73-C7039BD89289}"/>
          </ac:spMkLst>
        </pc:spChg>
        <pc:spChg chg="add">
          <ac:chgData name="Wyman, Hilary" userId="f3bca22b-3a42-4d89-8a24-ce254d13f28a" providerId="ADAL" clId="{4095F8A1-F6BC-4C33-8E87-C1BACB828B00}" dt="2020-02-27T10:03:42.060" v="80"/>
          <ac:spMkLst>
            <pc:docMk/>
            <pc:sldMk cId="2011507924" sldId="689"/>
            <ac:spMk id="7" creationId="{E36F3ECB-E9D5-4787-A9D3-F09FF313C48D}"/>
          </ac:spMkLst>
        </pc:spChg>
      </pc:sldChg>
      <pc:sldChg chg="addSp del">
        <pc:chgData name="Wyman, Hilary" userId="f3bca22b-3a42-4d89-8a24-ce254d13f28a" providerId="ADAL" clId="{4095F8A1-F6BC-4C33-8E87-C1BACB828B00}" dt="2020-02-28T09:46:37.278" v="155" actId="2696"/>
        <pc:sldMkLst>
          <pc:docMk/>
          <pc:sldMk cId="3122908385" sldId="690"/>
        </pc:sldMkLst>
        <pc:spChg chg="add">
          <ac:chgData name="Wyman, Hilary" userId="f3bca22b-3a42-4d89-8a24-ce254d13f28a" providerId="ADAL" clId="{4095F8A1-F6BC-4C33-8E87-C1BACB828B00}" dt="2020-02-27T10:04:02.039" v="87"/>
          <ac:spMkLst>
            <pc:docMk/>
            <pc:sldMk cId="3122908385" sldId="690"/>
            <ac:spMk id="17" creationId="{6F32AD18-8F6F-4BAA-9E59-CF34B0851454}"/>
          </ac:spMkLst>
        </pc:spChg>
      </pc:sldChg>
      <pc:sldChg chg="addSp del">
        <pc:chgData name="Wyman, Hilary" userId="f3bca22b-3a42-4d89-8a24-ce254d13f28a" providerId="ADAL" clId="{4095F8A1-F6BC-4C33-8E87-C1BACB828B00}" dt="2020-02-28T09:46:37.481" v="156" actId="2696"/>
        <pc:sldMkLst>
          <pc:docMk/>
          <pc:sldMk cId="3727664156" sldId="691"/>
        </pc:sldMkLst>
        <pc:spChg chg="add">
          <ac:chgData name="Wyman, Hilary" userId="f3bca22b-3a42-4d89-8a24-ce254d13f28a" providerId="ADAL" clId="{4095F8A1-F6BC-4C33-8E87-C1BACB828B00}" dt="2020-02-27T10:04:03.273" v="88"/>
          <ac:spMkLst>
            <pc:docMk/>
            <pc:sldMk cId="3727664156" sldId="691"/>
            <ac:spMk id="5" creationId="{1D9ABF5D-45B0-4FFB-B0CA-D5165A95C863}"/>
          </ac:spMkLst>
        </pc:spChg>
      </pc:sldChg>
      <pc:sldChg chg="addSp del">
        <pc:chgData name="Wyman, Hilary" userId="f3bca22b-3a42-4d89-8a24-ce254d13f28a" providerId="ADAL" clId="{4095F8A1-F6BC-4C33-8E87-C1BACB828B00}" dt="2020-02-28T09:46:37.622" v="157" actId="2696"/>
        <pc:sldMkLst>
          <pc:docMk/>
          <pc:sldMk cId="1601346058" sldId="692"/>
        </pc:sldMkLst>
        <pc:spChg chg="add">
          <ac:chgData name="Wyman, Hilary" userId="f3bca22b-3a42-4d89-8a24-ce254d13f28a" providerId="ADAL" clId="{4095F8A1-F6BC-4C33-8E87-C1BACB828B00}" dt="2020-02-27T10:04:04.257" v="89"/>
          <ac:spMkLst>
            <pc:docMk/>
            <pc:sldMk cId="1601346058" sldId="692"/>
            <ac:spMk id="4" creationId="{7783A00B-E459-450F-A4FC-83CB9871BDA2}"/>
          </ac:spMkLst>
        </pc:spChg>
      </pc:sldChg>
      <pc:sldChg chg="addSp del">
        <pc:chgData name="Wyman, Hilary" userId="f3bca22b-3a42-4d89-8a24-ce254d13f28a" providerId="ADAL" clId="{4095F8A1-F6BC-4C33-8E87-C1BACB828B00}" dt="2020-02-28T09:46:38.059" v="160" actId="2696"/>
        <pc:sldMkLst>
          <pc:docMk/>
          <pc:sldMk cId="2937108556" sldId="693"/>
        </pc:sldMkLst>
        <pc:spChg chg="add">
          <ac:chgData name="Wyman, Hilary" userId="f3bca22b-3a42-4d89-8a24-ce254d13f28a" providerId="ADAL" clId="{4095F8A1-F6BC-4C33-8E87-C1BACB828B00}" dt="2020-02-27T10:04:06.710" v="92"/>
          <ac:spMkLst>
            <pc:docMk/>
            <pc:sldMk cId="2937108556" sldId="693"/>
            <ac:spMk id="6" creationId="{2E7C55B7-B595-44AC-8D40-A7F7AC9E8BC1}"/>
          </ac:spMkLst>
        </pc:spChg>
      </pc:sldChg>
      <pc:sldChg chg="addSp del">
        <pc:chgData name="Wyman, Hilary" userId="f3bca22b-3a42-4d89-8a24-ce254d13f28a" providerId="ADAL" clId="{4095F8A1-F6BC-4C33-8E87-C1BACB828B00}" dt="2020-02-28T09:46:37.778" v="158" actId="2696"/>
        <pc:sldMkLst>
          <pc:docMk/>
          <pc:sldMk cId="3697344868" sldId="696"/>
        </pc:sldMkLst>
        <pc:spChg chg="add">
          <ac:chgData name="Wyman, Hilary" userId="f3bca22b-3a42-4d89-8a24-ce254d13f28a" providerId="ADAL" clId="{4095F8A1-F6BC-4C33-8E87-C1BACB828B00}" dt="2020-02-27T10:04:05.148" v="90"/>
          <ac:spMkLst>
            <pc:docMk/>
            <pc:sldMk cId="3697344868" sldId="696"/>
            <ac:spMk id="4" creationId="{8A1287DD-6F96-4C54-B75F-C1FDC290724F}"/>
          </ac:spMkLst>
        </pc:spChg>
      </pc:sldChg>
      <pc:sldChg chg="addSp del">
        <pc:chgData name="Wyman, Hilary" userId="f3bca22b-3a42-4d89-8a24-ce254d13f28a" providerId="ADAL" clId="{4095F8A1-F6BC-4C33-8E87-C1BACB828B00}" dt="2020-02-28T09:46:37.903" v="159" actId="2696"/>
        <pc:sldMkLst>
          <pc:docMk/>
          <pc:sldMk cId="310740604" sldId="697"/>
        </pc:sldMkLst>
        <pc:spChg chg="add">
          <ac:chgData name="Wyman, Hilary" userId="f3bca22b-3a42-4d89-8a24-ce254d13f28a" providerId="ADAL" clId="{4095F8A1-F6BC-4C33-8E87-C1BACB828B00}" dt="2020-02-27T10:04:05.898" v="91"/>
          <ac:spMkLst>
            <pc:docMk/>
            <pc:sldMk cId="310740604" sldId="697"/>
            <ac:spMk id="5" creationId="{92E1BD13-3238-4E14-9939-CA029A436777}"/>
          </ac:spMkLst>
        </pc:spChg>
      </pc:sldChg>
      <pc:sldChg chg="addSp del">
        <pc:chgData name="Wyman, Hilary" userId="f3bca22b-3a42-4d89-8a24-ce254d13f28a" providerId="ADAL" clId="{4095F8A1-F6BC-4C33-8E87-C1BACB828B00}" dt="2020-02-28T09:46:38.637" v="161" actId="2696"/>
        <pc:sldMkLst>
          <pc:docMk/>
          <pc:sldMk cId="1070028614" sldId="698"/>
        </pc:sldMkLst>
        <pc:spChg chg="add">
          <ac:chgData name="Wyman, Hilary" userId="f3bca22b-3a42-4d89-8a24-ce254d13f28a" providerId="ADAL" clId="{4095F8A1-F6BC-4C33-8E87-C1BACB828B00}" dt="2020-02-27T10:04:07.694" v="93"/>
          <ac:spMkLst>
            <pc:docMk/>
            <pc:sldMk cId="1070028614" sldId="698"/>
            <ac:spMk id="5" creationId="{448005CD-842E-47F7-96E1-5EDC0D3C7E4B}"/>
          </ac:spMkLst>
        </pc:spChg>
      </pc:sldChg>
      <pc:sldChg chg="addSp del">
        <pc:chgData name="Wyman, Hilary" userId="f3bca22b-3a42-4d89-8a24-ce254d13f28a" providerId="ADAL" clId="{4095F8A1-F6BC-4C33-8E87-C1BACB828B00}" dt="2020-02-28T09:46:38.794" v="162" actId="2696"/>
        <pc:sldMkLst>
          <pc:docMk/>
          <pc:sldMk cId="384870056" sldId="699"/>
        </pc:sldMkLst>
        <pc:spChg chg="add">
          <ac:chgData name="Wyman, Hilary" userId="f3bca22b-3a42-4d89-8a24-ce254d13f28a" providerId="ADAL" clId="{4095F8A1-F6BC-4C33-8E87-C1BACB828B00}" dt="2020-02-27T10:04:08.506" v="94"/>
          <ac:spMkLst>
            <pc:docMk/>
            <pc:sldMk cId="384870056" sldId="699"/>
            <ac:spMk id="10" creationId="{5F702F10-89A1-47A7-9ECC-FC24686E71A5}"/>
          </ac:spMkLst>
        </pc:spChg>
      </pc:sldChg>
      <pc:sldChg chg="addSp del">
        <pc:chgData name="Wyman, Hilary" userId="f3bca22b-3a42-4d89-8a24-ce254d13f28a" providerId="ADAL" clId="{4095F8A1-F6BC-4C33-8E87-C1BACB828B00}" dt="2020-02-28T09:46:38.950" v="163" actId="2696"/>
        <pc:sldMkLst>
          <pc:docMk/>
          <pc:sldMk cId="1297444847" sldId="700"/>
        </pc:sldMkLst>
        <pc:spChg chg="add">
          <ac:chgData name="Wyman, Hilary" userId="f3bca22b-3a42-4d89-8a24-ce254d13f28a" providerId="ADAL" clId="{4095F8A1-F6BC-4C33-8E87-C1BACB828B00}" dt="2020-02-27T10:04:09.319" v="95"/>
          <ac:spMkLst>
            <pc:docMk/>
            <pc:sldMk cId="1297444847" sldId="700"/>
            <ac:spMk id="4" creationId="{72CACA8A-3CD8-487D-8C3B-411D90E1E573}"/>
          </ac:spMkLst>
        </pc:spChg>
      </pc:sldChg>
      <pc:sldChg chg="addSp del">
        <pc:chgData name="Wyman, Hilary" userId="f3bca22b-3a42-4d89-8a24-ce254d13f28a" providerId="ADAL" clId="{4095F8A1-F6BC-4C33-8E87-C1BACB828B00}" dt="2020-02-28T09:46:39.137" v="164" actId="2696"/>
        <pc:sldMkLst>
          <pc:docMk/>
          <pc:sldMk cId="1619792041" sldId="701"/>
        </pc:sldMkLst>
        <pc:spChg chg="add">
          <ac:chgData name="Wyman, Hilary" userId="f3bca22b-3a42-4d89-8a24-ce254d13f28a" providerId="ADAL" clId="{4095F8A1-F6BC-4C33-8E87-C1BACB828B00}" dt="2020-02-27T10:04:10.272" v="96"/>
          <ac:spMkLst>
            <pc:docMk/>
            <pc:sldMk cId="1619792041" sldId="701"/>
            <ac:spMk id="5" creationId="{60AC2E90-3833-4FBE-AEA9-F2D6A7AF7479}"/>
          </ac:spMkLst>
        </pc:spChg>
      </pc:sldChg>
      <pc:sldChg chg="addSp del">
        <pc:chgData name="Wyman, Hilary" userId="f3bca22b-3a42-4d89-8a24-ce254d13f28a" providerId="ADAL" clId="{4095F8A1-F6BC-4C33-8E87-C1BACB828B00}" dt="2020-02-28T09:46:40.215" v="165" actId="2696"/>
        <pc:sldMkLst>
          <pc:docMk/>
          <pc:sldMk cId="476193417" sldId="703"/>
        </pc:sldMkLst>
        <pc:spChg chg="add">
          <ac:chgData name="Wyman, Hilary" userId="f3bca22b-3a42-4d89-8a24-ce254d13f28a" providerId="ADAL" clId="{4095F8A1-F6BC-4C33-8E87-C1BACB828B00}" dt="2020-02-27T10:04:11.240" v="97"/>
          <ac:spMkLst>
            <pc:docMk/>
            <pc:sldMk cId="476193417" sldId="703"/>
            <ac:spMk id="4" creationId="{3A07E00A-CF57-4BA5-ACB5-15D04C008104}"/>
          </ac:spMkLst>
        </pc:spChg>
      </pc:sldChg>
      <pc:sldChg chg="del">
        <pc:chgData name="Wyman, Hilary" userId="f3bca22b-3a42-4d89-8a24-ce254d13f28a" providerId="ADAL" clId="{4095F8A1-F6BC-4C33-8E87-C1BACB828B00}" dt="2020-02-28T09:46:41.543" v="172" actId="2696"/>
        <pc:sldMkLst>
          <pc:docMk/>
          <pc:sldMk cId="972867771" sldId="704"/>
        </pc:sldMkLst>
      </pc:sldChg>
      <pc:sldChg chg="addSp delSp modSp del">
        <pc:chgData name="Wyman, Hilary" userId="f3bca22b-3a42-4d89-8a24-ce254d13f28a" providerId="ADAL" clId="{4095F8A1-F6BC-4C33-8E87-C1BACB828B00}" dt="2020-02-28T09:46:40.668" v="167" actId="2696"/>
        <pc:sldMkLst>
          <pc:docMk/>
          <pc:sldMk cId="3101710677" sldId="778"/>
        </pc:sldMkLst>
        <pc:spChg chg="del">
          <ac:chgData name="Wyman, Hilary" userId="f3bca22b-3a42-4d89-8a24-ce254d13f28a" providerId="ADAL" clId="{4095F8A1-F6BC-4C33-8E87-C1BACB828B00}" dt="2020-02-27T09:58:01.112" v="5" actId="478"/>
          <ac:spMkLst>
            <pc:docMk/>
            <pc:sldMk cId="3101710677" sldId="778"/>
            <ac:spMk id="2" creationId="{438A217C-6DC4-8C45-B5D3-8D9D51BEB40F}"/>
          </ac:spMkLst>
        </pc:spChg>
        <pc:spChg chg="add del mod">
          <ac:chgData name="Wyman, Hilary" userId="f3bca22b-3a42-4d89-8a24-ce254d13f28a" providerId="ADAL" clId="{4095F8A1-F6BC-4C33-8E87-C1BACB828B00}" dt="2020-02-27T09:58:05.717" v="6" actId="478"/>
          <ac:spMkLst>
            <pc:docMk/>
            <pc:sldMk cId="3101710677" sldId="778"/>
            <ac:spMk id="10" creationId="{56E77BF1-3748-488A-B1DB-C44EAD60E4FA}"/>
          </ac:spMkLst>
        </pc:spChg>
        <pc:spChg chg="add">
          <ac:chgData name="Wyman, Hilary" userId="f3bca22b-3a42-4d89-8a24-ce254d13f28a" providerId="ADAL" clId="{4095F8A1-F6BC-4C33-8E87-C1BACB828B00}" dt="2020-02-27T10:04:12.896" v="98"/>
          <ac:spMkLst>
            <pc:docMk/>
            <pc:sldMk cId="3101710677" sldId="778"/>
            <ac:spMk id="11" creationId="{2E9C9C21-7585-4A76-9458-4E05784384E8}"/>
          </ac:spMkLst>
        </pc:spChg>
      </pc:sldChg>
      <pc:sldChg chg="modSp del">
        <pc:chgData name="Wyman, Hilary" userId="f3bca22b-3a42-4d89-8a24-ce254d13f28a" providerId="ADAL" clId="{4095F8A1-F6BC-4C33-8E87-C1BACB828B00}" dt="2020-02-28T08:42:54.143" v="101" actId="167"/>
        <pc:sldMkLst>
          <pc:docMk/>
          <pc:sldMk cId="974871803" sldId="779"/>
        </pc:sldMkLst>
        <pc:spChg chg="ord">
          <ac:chgData name="Wyman, Hilary" userId="f3bca22b-3a42-4d89-8a24-ce254d13f28a" providerId="ADAL" clId="{4095F8A1-F6BC-4C33-8E87-C1BACB828B00}" dt="2020-02-28T08:42:54.143" v="101" actId="167"/>
          <ac:spMkLst>
            <pc:docMk/>
            <pc:sldMk cId="974871803" sldId="779"/>
            <ac:spMk id="9" creationId="{07CCEBE1-2DCC-4F40-9390-247A0F4B4672}"/>
          </ac:spMkLst>
        </pc:spChg>
        <pc:spChg chg="ord">
          <ac:chgData name="Wyman, Hilary" userId="f3bca22b-3a42-4d89-8a24-ce254d13f28a" providerId="ADAL" clId="{4095F8A1-F6BC-4C33-8E87-C1BACB828B00}" dt="2020-02-28T08:42:32.820" v="99" actId="167"/>
          <ac:spMkLst>
            <pc:docMk/>
            <pc:sldMk cId="974871803" sldId="779"/>
            <ac:spMk id="10" creationId="{25F8EA1B-0219-4121-A719-E7766B5EAFCC}"/>
          </ac:spMkLst>
        </pc:spChg>
        <pc:spChg chg="ord">
          <ac:chgData name="Wyman, Hilary" userId="f3bca22b-3a42-4d89-8a24-ce254d13f28a" providerId="ADAL" clId="{4095F8A1-F6BC-4C33-8E87-C1BACB828B00}" dt="2020-02-28T08:42:46.348" v="100" actId="167"/>
          <ac:spMkLst>
            <pc:docMk/>
            <pc:sldMk cId="974871803" sldId="779"/>
            <ac:spMk id="12" creationId="{19C19845-F471-4533-AFE2-A1BD8675E73B}"/>
          </ac:spMkLst>
        </pc:spChg>
      </pc:sldChg>
      <pc:sldChg chg="del">
        <pc:chgData name="Wyman, Hilary" userId="f3bca22b-3a42-4d89-8a24-ce254d13f28a" providerId="ADAL" clId="{4095F8A1-F6BC-4C33-8E87-C1BACB828B00}" dt="2020-02-27T09:32:16.574" v="2" actId="2696"/>
        <pc:sldMkLst>
          <pc:docMk/>
          <pc:sldMk cId="1808968907" sldId="780"/>
        </pc:sldMkLst>
      </pc:sldChg>
      <pc:sldChg chg="add del">
        <pc:chgData name="Wyman, Hilary" userId="f3bca22b-3a42-4d89-8a24-ce254d13f28a" providerId="ADAL" clId="{4095F8A1-F6BC-4C33-8E87-C1BACB828B00}" dt="2020-02-27T09:32:00.157" v="1" actId="2696"/>
        <pc:sldMkLst>
          <pc:docMk/>
          <pc:sldMk cId="157189711" sldId="781"/>
        </pc:sldMkLst>
      </pc:sldChg>
      <pc:sldMasterChg chg="delSldLayout">
        <pc:chgData name="Wyman, Hilary" userId="f3bca22b-3a42-4d89-8a24-ce254d13f28a" providerId="ADAL" clId="{4095F8A1-F6BC-4C33-8E87-C1BACB828B00}" dt="2020-02-28T09:46:40.215" v="166" actId="2696"/>
        <pc:sldMasterMkLst>
          <pc:docMk/>
          <pc:sldMasterMk cId="472599195" sldId="2147483684"/>
        </pc:sldMasterMkLst>
        <pc:sldLayoutChg chg="del">
          <pc:chgData name="Wyman, Hilary" userId="f3bca22b-3a42-4d89-8a24-ce254d13f28a" providerId="ADAL" clId="{4095F8A1-F6BC-4C33-8E87-C1BACB828B00}" dt="2020-02-28T09:46:40.215" v="166" actId="2696"/>
          <pc:sldLayoutMkLst>
            <pc:docMk/>
            <pc:sldMasterMk cId="472599195" sldId="2147483684"/>
            <pc:sldLayoutMk cId="3993566480" sldId="2147483725"/>
          </pc:sldLayoutMkLst>
        </pc:sldLayoutChg>
        <pc:sldLayoutChg chg="del">
          <pc:chgData name="Wyman, Hilary" userId="f3bca22b-3a42-4d89-8a24-ce254d13f28a" providerId="ADAL" clId="{4095F8A1-F6BC-4C33-8E87-C1BACB828B00}" dt="2020-02-28T09:46:31.499" v="139" actId="2696"/>
          <pc:sldLayoutMkLst>
            <pc:docMk/>
            <pc:sldMasterMk cId="472599195" sldId="2147483684"/>
            <pc:sldLayoutMk cId="172094853" sldId="2147483726"/>
          </pc:sldLayoutMkLst>
        </pc:sldLayoutChg>
        <pc:sldLayoutChg chg="del">
          <pc:chgData name="Wyman, Hilary" userId="f3bca22b-3a42-4d89-8a24-ce254d13f28a" providerId="ADAL" clId="{4095F8A1-F6BC-4C33-8E87-C1BACB828B00}" dt="2020-02-27T09:32:23.682" v="4" actId="2696"/>
          <pc:sldLayoutMkLst>
            <pc:docMk/>
            <pc:sldMasterMk cId="472599195" sldId="2147483684"/>
            <pc:sldLayoutMk cId="747312887" sldId="2147483727"/>
          </pc:sldLayoutMkLst>
        </pc:sldLayoutChg>
      </pc:sldMasterChg>
      <pc:sldMasterChg chg="del delSldLayout">
        <pc:chgData name="Wyman, Hilary" userId="f3bca22b-3a42-4d89-8a24-ce254d13f28a" providerId="ADAL" clId="{4095F8A1-F6BC-4C33-8E87-C1BACB828B00}" dt="2020-02-28T09:46:40.668" v="171" actId="2696"/>
        <pc:sldMasterMkLst>
          <pc:docMk/>
          <pc:sldMasterMk cId="2250443867" sldId="2147483732"/>
        </pc:sldMasterMkLst>
        <pc:sldLayoutChg chg="del">
          <pc:chgData name="Wyman, Hilary" userId="f3bca22b-3a42-4d89-8a24-ce254d13f28a" providerId="ADAL" clId="{4095F8A1-F6BC-4C33-8E87-C1BACB828B00}" dt="2020-02-28T09:46:40.668" v="168" actId="2696"/>
          <pc:sldLayoutMkLst>
            <pc:docMk/>
            <pc:sldMasterMk cId="2250443867" sldId="2147483732"/>
            <pc:sldLayoutMk cId="50008300" sldId="2147483733"/>
          </pc:sldLayoutMkLst>
        </pc:sldLayoutChg>
        <pc:sldLayoutChg chg="del">
          <pc:chgData name="Wyman, Hilary" userId="f3bca22b-3a42-4d89-8a24-ce254d13f28a" providerId="ADAL" clId="{4095F8A1-F6BC-4C33-8E87-C1BACB828B00}" dt="2020-02-28T09:46:40.668" v="169" actId="2696"/>
          <pc:sldLayoutMkLst>
            <pc:docMk/>
            <pc:sldMasterMk cId="2250443867" sldId="2147483732"/>
            <pc:sldLayoutMk cId="2790400951" sldId="2147483734"/>
          </pc:sldLayoutMkLst>
        </pc:sldLayoutChg>
        <pc:sldLayoutChg chg="del">
          <pc:chgData name="Wyman, Hilary" userId="f3bca22b-3a42-4d89-8a24-ce254d13f28a" providerId="ADAL" clId="{4095F8A1-F6BC-4C33-8E87-C1BACB828B00}" dt="2020-02-28T09:46:40.668" v="170" actId="2696"/>
          <pc:sldLayoutMkLst>
            <pc:docMk/>
            <pc:sldMasterMk cId="2250443867" sldId="2147483732"/>
            <pc:sldLayoutMk cId="3180763642" sldId="2147483735"/>
          </pc:sldLayoutMkLst>
        </pc:sldLayoutChg>
      </pc:sldMasterChg>
    </pc:docChg>
  </pc:docChgLst>
  <pc:docChgLst>
    <pc:chgData name="Jones, Nia" userId="c8e4cf6e-6852-4dab-8bdb-a66f4fdc7c7a" providerId="ADAL" clId="{68A51CCD-8C97-41C4-970D-B5F4E9968025}"/>
    <pc:docChg chg="modSld">
      <pc:chgData name="Jones, Nia" userId="c8e4cf6e-6852-4dab-8bdb-a66f4fdc7c7a" providerId="ADAL" clId="{68A51CCD-8C97-41C4-970D-B5F4E9968025}" dt="2020-02-28T11:09:15.204" v="6" actId="14100"/>
      <pc:docMkLst>
        <pc:docMk/>
      </pc:docMkLst>
      <pc:sldChg chg="addSp delSp modSp">
        <pc:chgData name="Jones, Nia" userId="c8e4cf6e-6852-4dab-8bdb-a66f4fdc7c7a" providerId="ADAL" clId="{68A51CCD-8C97-41C4-970D-B5F4E9968025}" dt="2020-02-28T11:09:15.204" v="6" actId="14100"/>
        <pc:sldMkLst>
          <pc:docMk/>
          <pc:sldMk cId="0" sldId="419"/>
        </pc:sldMkLst>
        <pc:spChg chg="mod">
          <ac:chgData name="Jones, Nia" userId="c8e4cf6e-6852-4dab-8bdb-a66f4fdc7c7a" providerId="ADAL" clId="{68A51CCD-8C97-41C4-970D-B5F4E9968025}" dt="2020-02-28T11:08:15.777" v="1" actId="14100"/>
          <ac:spMkLst>
            <pc:docMk/>
            <pc:sldMk cId="0" sldId="419"/>
            <ac:spMk id="84996" creationId="{E02B3A1A-470D-4073-BBA7-212583AAE539}"/>
          </ac:spMkLst>
        </pc:spChg>
        <pc:picChg chg="add mod">
          <ac:chgData name="Jones, Nia" userId="c8e4cf6e-6852-4dab-8bdb-a66f4fdc7c7a" providerId="ADAL" clId="{68A51CCD-8C97-41C4-970D-B5F4E9968025}" dt="2020-02-28T11:09:15.204" v="6" actId="14100"/>
          <ac:picMkLst>
            <pc:docMk/>
            <pc:sldMk cId="0" sldId="419"/>
            <ac:picMk id="1026" creationId="{0A8F2BF4-78F0-45DA-8636-F7386BEED834}"/>
          </ac:picMkLst>
        </pc:picChg>
        <pc:picChg chg="del">
          <ac:chgData name="Jones, Nia" userId="c8e4cf6e-6852-4dab-8bdb-a66f4fdc7c7a" providerId="ADAL" clId="{68A51CCD-8C97-41C4-970D-B5F4E9968025}" dt="2020-02-28T11:08:21.979" v="2" actId="478"/>
          <ac:picMkLst>
            <pc:docMk/>
            <pc:sldMk cId="0" sldId="419"/>
            <ac:picMk id="84997" creationId="{1847AF23-8AE7-4EA9-A812-B57AD143D70B}"/>
          </ac:picMkLst>
        </pc:picChg>
      </pc:sldChg>
    </pc:docChg>
  </pc:docChgLst>
  <pc:docChgLst>
    <pc:chgData name="Wyman, Hilary" userId="f3bca22b-3a42-4d89-8a24-ce254d13f28a" providerId="ADAL" clId="{E10D5E2D-E298-417E-A0A5-2C7E968223C7}"/>
    <pc:docChg chg="undo custSel addSld delSld modSld sldOrd">
      <pc:chgData name="Wyman, Hilary" userId="f3bca22b-3a42-4d89-8a24-ce254d13f28a" providerId="ADAL" clId="{E10D5E2D-E298-417E-A0A5-2C7E968223C7}" dt="2020-02-27T09:21:12.255" v="217" actId="2696"/>
      <pc:docMkLst>
        <pc:docMk/>
      </pc:docMkLst>
      <pc:sldChg chg="del">
        <pc:chgData name="Wyman, Hilary" userId="f3bca22b-3a42-4d89-8a24-ce254d13f28a" providerId="ADAL" clId="{E10D5E2D-E298-417E-A0A5-2C7E968223C7}" dt="2020-02-27T09:11:12.864" v="113" actId="2696"/>
        <pc:sldMkLst>
          <pc:docMk/>
          <pc:sldMk cId="1092663589" sldId="256"/>
        </pc:sldMkLst>
      </pc:sldChg>
      <pc:sldChg chg="delSp modSp">
        <pc:chgData name="Wyman, Hilary" userId="f3bca22b-3a42-4d89-8a24-ce254d13f28a" providerId="ADAL" clId="{E10D5E2D-E298-417E-A0A5-2C7E968223C7}" dt="2020-02-27T09:12:43.031" v="121" actId="478"/>
        <pc:sldMkLst>
          <pc:docMk/>
          <pc:sldMk cId="1589661922" sldId="257"/>
        </pc:sldMkLst>
        <pc:spChg chg="mod">
          <ac:chgData name="Wyman, Hilary" userId="f3bca22b-3a42-4d89-8a24-ce254d13f28a" providerId="ADAL" clId="{E10D5E2D-E298-417E-A0A5-2C7E968223C7}" dt="2020-02-27T08:57:53.982" v="63" actId="20577"/>
          <ac:spMkLst>
            <pc:docMk/>
            <pc:sldMk cId="1589661922" sldId="257"/>
            <ac:spMk id="2" creationId="{64E33059-A39D-7C41-B89E-02827D908B22}"/>
          </ac:spMkLst>
        </pc:spChg>
        <pc:spChg chg="mod">
          <ac:chgData name="Wyman, Hilary" userId="f3bca22b-3a42-4d89-8a24-ce254d13f28a" providerId="ADAL" clId="{E10D5E2D-E298-417E-A0A5-2C7E968223C7}" dt="2020-02-27T08:58:25.426" v="86" actId="27636"/>
          <ac:spMkLst>
            <pc:docMk/>
            <pc:sldMk cId="1589661922" sldId="257"/>
            <ac:spMk id="3" creationId="{3ED5C803-5E01-E242-8FF1-96353FBD6B7F}"/>
          </ac:spMkLst>
        </pc:spChg>
        <pc:spChg chg="del">
          <ac:chgData name="Wyman, Hilary" userId="f3bca22b-3a42-4d89-8a24-ce254d13f28a" providerId="ADAL" clId="{E10D5E2D-E298-417E-A0A5-2C7E968223C7}" dt="2020-02-27T09:12:40.938" v="120" actId="478"/>
          <ac:spMkLst>
            <pc:docMk/>
            <pc:sldMk cId="1589661922" sldId="257"/>
            <ac:spMk id="4" creationId="{CC396D46-990B-ED4B-BE9D-863181CE5F0D}"/>
          </ac:spMkLst>
        </pc:spChg>
        <pc:spChg chg="del">
          <ac:chgData name="Wyman, Hilary" userId="f3bca22b-3a42-4d89-8a24-ce254d13f28a" providerId="ADAL" clId="{E10D5E2D-E298-417E-A0A5-2C7E968223C7}" dt="2020-02-27T09:12:43.031" v="121" actId="478"/>
          <ac:spMkLst>
            <pc:docMk/>
            <pc:sldMk cId="1589661922" sldId="257"/>
            <ac:spMk id="5" creationId="{3C617BE3-7E34-8D44-B94C-A6254D32E220}"/>
          </ac:spMkLst>
        </pc:spChg>
      </pc:sldChg>
      <pc:sldChg chg="del">
        <pc:chgData name="Wyman, Hilary" userId="f3bca22b-3a42-4d89-8a24-ce254d13f28a" providerId="ADAL" clId="{E10D5E2D-E298-417E-A0A5-2C7E968223C7}" dt="2020-02-27T09:09:22.749" v="96" actId="2696"/>
        <pc:sldMkLst>
          <pc:docMk/>
          <pc:sldMk cId="1689242624" sldId="258"/>
        </pc:sldMkLst>
      </pc:sldChg>
      <pc:sldChg chg="del">
        <pc:chgData name="Wyman, Hilary" userId="f3bca22b-3a42-4d89-8a24-ce254d13f28a" providerId="ADAL" clId="{E10D5E2D-E298-417E-A0A5-2C7E968223C7}" dt="2020-02-27T09:09:24.671" v="97" actId="2696"/>
        <pc:sldMkLst>
          <pc:docMk/>
          <pc:sldMk cId="362300881" sldId="259"/>
        </pc:sldMkLst>
      </pc:sldChg>
      <pc:sldChg chg="del">
        <pc:chgData name="Wyman, Hilary" userId="f3bca22b-3a42-4d89-8a24-ce254d13f28a" providerId="ADAL" clId="{E10D5E2D-E298-417E-A0A5-2C7E968223C7}" dt="2020-02-27T09:10:11.597" v="98" actId="2696"/>
        <pc:sldMkLst>
          <pc:docMk/>
          <pc:sldMk cId="1851421957" sldId="260"/>
        </pc:sldMkLst>
      </pc:sldChg>
      <pc:sldChg chg="del">
        <pc:chgData name="Wyman, Hilary" userId="f3bca22b-3a42-4d89-8a24-ce254d13f28a" providerId="ADAL" clId="{E10D5E2D-E298-417E-A0A5-2C7E968223C7}" dt="2020-02-27T09:10:13.316" v="99" actId="2696"/>
        <pc:sldMkLst>
          <pc:docMk/>
          <pc:sldMk cId="971236045" sldId="261"/>
        </pc:sldMkLst>
      </pc:sldChg>
      <pc:sldChg chg="del">
        <pc:chgData name="Wyman, Hilary" userId="f3bca22b-3a42-4d89-8a24-ce254d13f28a" providerId="ADAL" clId="{E10D5E2D-E298-417E-A0A5-2C7E968223C7}" dt="2020-02-27T09:10:18.377" v="101" actId="2696"/>
        <pc:sldMkLst>
          <pc:docMk/>
          <pc:sldMk cId="764335773" sldId="262"/>
        </pc:sldMkLst>
      </pc:sldChg>
      <pc:sldChg chg="del">
        <pc:chgData name="Wyman, Hilary" userId="f3bca22b-3a42-4d89-8a24-ce254d13f28a" providerId="ADAL" clId="{E10D5E2D-E298-417E-A0A5-2C7E968223C7}" dt="2020-02-27T09:10:16.112" v="100" actId="2696"/>
        <pc:sldMkLst>
          <pc:docMk/>
          <pc:sldMk cId="3334172954" sldId="263"/>
        </pc:sldMkLst>
      </pc:sldChg>
      <pc:sldChg chg="del">
        <pc:chgData name="Wyman, Hilary" userId="f3bca22b-3a42-4d89-8a24-ce254d13f28a" providerId="ADAL" clId="{E10D5E2D-E298-417E-A0A5-2C7E968223C7}" dt="2020-02-27T09:10:21.954" v="102" actId="2696"/>
        <pc:sldMkLst>
          <pc:docMk/>
          <pc:sldMk cId="1870400547" sldId="264"/>
        </pc:sldMkLst>
      </pc:sldChg>
      <pc:sldChg chg="del">
        <pc:chgData name="Wyman, Hilary" userId="f3bca22b-3a42-4d89-8a24-ce254d13f28a" providerId="ADAL" clId="{E10D5E2D-E298-417E-A0A5-2C7E968223C7}" dt="2020-02-27T09:10:22.564" v="103" actId="2696"/>
        <pc:sldMkLst>
          <pc:docMk/>
          <pc:sldMk cId="3412481896" sldId="265"/>
        </pc:sldMkLst>
      </pc:sldChg>
      <pc:sldChg chg="del">
        <pc:chgData name="Wyman, Hilary" userId="f3bca22b-3a42-4d89-8a24-ce254d13f28a" providerId="ADAL" clId="{E10D5E2D-E298-417E-A0A5-2C7E968223C7}" dt="2020-02-27T09:10:23.173" v="104" actId="2696"/>
        <pc:sldMkLst>
          <pc:docMk/>
          <pc:sldMk cId="2815430784" sldId="266"/>
        </pc:sldMkLst>
      </pc:sldChg>
      <pc:sldChg chg="del">
        <pc:chgData name="Wyman, Hilary" userId="f3bca22b-3a42-4d89-8a24-ce254d13f28a" providerId="ADAL" clId="{E10D5E2D-E298-417E-A0A5-2C7E968223C7}" dt="2020-02-27T09:10:23.938" v="105" actId="2696"/>
        <pc:sldMkLst>
          <pc:docMk/>
          <pc:sldMk cId="433887600" sldId="267"/>
        </pc:sldMkLst>
      </pc:sldChg>
      <pc:sldChg chg="del">
        <pc:chgData name="Wyman, Hilary" userId="f3bca22b-3a42-4d89-8a24-ce254d13f28a" providerId="ADAL" clId="{E10D5E2D-E298-417E-A0A5-2C7E968223C7}" dt="2020-02-27T09:10:24.610" v="106" actId="2696"/>
        <pc:sldMkLst>
          <pc:docMk/>
          <pc:sldMk cId="2993386056" sldId="268"/>
        </pc:sldMkLst>
      </pc:sldChg>
      <pc:sldChg chg="add del">
        <pc:chgData name="Wyman, Hilary" userId="f3bca22b-3a42-4d89-8a24-ce254d13f28a" providerId="ADAL" clId="{E10D5E2D-E298-417E-A0A5-2C7E968223C7}" dt="2020-02-27T09:12:25.629" v="119"/>
        <pc:sldMkLst>
          <pc:docMk/>
          <pc:sldMk cId="3084327029" sldId="268"/>
        </pc:sldMkLst>
      </pc:sldChg>
      <pc:sldChg chg="del">
        <pc:chgData name="Wyman, Hilary" userId="f3bca22b-3a42-4d89-8a24-ce254d13f28a" providerId="ADAL" clId="{E10D5E2D-E298-417E-A0A5-2C7E968223C7}" dt="2020-02-27T09:10:27.422" v="107" actId="2696"/>
        <pc:sldMkLst>
          <pc:docMk/>
          <pc:sldMk cId="3684552707" sldId="269"/>
        </pc:sldMkLst>
      </pc:sldChg>
      <pc:sldChg chg="del">
        <pc:chgData name="Wyman, Hilary" userId="f3bca22b-3a42-4d89-8a24-ce254d13f28a" providerId="ADAL" clId="{E10D5E2D-E298-417E-A0A5-2C7E968223C7}" dt="2020-02-27T09:10:34.983" v="108" actId="2696"/>
        <pc:sldMkLst>
          <pc:docMk/>
          <pc:sldMk cId="1150552304" sldId="270"/>
        </pc:sldMkLst>
      </pc:sldChg>
      <pc:sldChg chg="del">
        <pc:chgData name="Wyman, Hilary" userId="f3bca22b-3a42-4d89-8a24-ce254d13f28a" providerId="ADAL" clId="{E10D5E2D-E298-417E-A0A5-2C7E968223C7}" dt="2020-02-27T09:10:40.560" v="109" actId="2696"/>
        <pc:sldMkLst>
          <pc:docMk/>
          <pc:sldMk cId="840737145" sldId="271"/>
        </pc:sldMkLst>
      </pc:sldChg>
      <pc:sldChg chg="del">
        <pc:chgData name="Wyman, Hilary" userId="f3bca22b-3a42-4d89-8a24-ce254d13f28a" providerId="ADAL" clId="{E10D5E2D-E298-417E-A0A5-2C7E968223C7}" dt="2020-02-27T09:16:41.675" v="158" actId="2696"/>
        <pc:sldMkLst>
          <pc:docMk/>
          <pc:sldMk cId="2281913286" sldId="272"/>
        </pc:sldMkLst>
      </pc:sldChg>
      <pc:sldChg chg="del">
        <pc:chgData name="Wyman, Hilary" userId="f3bca22b-3a42-4d89-8a24-ce254d13f28a" providerId="ADAL" clId="{E10D5E2D-E298-417E-A0A5-2C7E968223C7}" dt="2020-02-27T09:10:53.588" v="110" actId="2696"/>
        <pc:sldMkLst>
          <pc:docMk/>
          <pc:sldMk cId="141392080" sldId="273"/>
        </pc:sldMkLst>
      </pc:sldChg>
      <pc:sldChg chg="del">
        <pc:chgData name="Wyman, Hilary" userId="f3bca22b-3a42-4d89-8a24-ce254d13f28a" providerId="ADAL" clId="{E10D5E2D-E298-417E-A0A5-2C7E968223C7}" dt="2020-02-27T09:21:12.255" v="217" actId="2696"/>
        <pc:sldMkLst>
          <pc:docMk/>
          <pc:sldMk cId="3246597363" sldId="274"/>
        </pc:sldMkLst>
      </pc:sldChg>
      <pc:sldChg chg="del">
        <pc:chgData name="Wyman, Hilary" userId="f3bca22b-3a42-4d89-8a24-ce254d13f28a" providerId="ADAL" clId="{E10D5E2D-E298-417E-A0A5-2C7E968223C7}" dt="2020-02-27T09:11:10.255" v="111" actId="2696"/>
        <pc:sldMkLst>
          <pc:docMk/>
          <pc:sldMk cId="2972731958" sldId="275"/>
        </pc:sldMkLst>
      </pc:sldChg>
      <pc:sldChg chg="del">
        <pc:chgData name="Wyman, Hilary" userId="f3bca22b-3a42-4d89-8a24-ce254d13f28a" providerId="ADAL" clId="{E10D5E2D-E298-417E-A0A5-2C7E968223C7}" dt="2020-02-27T09:11:16.598" v="115" actId="2696"/>
        <pc:sldMkLst>
          <pc:docMk/>
          <pc:sldMk cId="2946435201" sldId="276"/>
        </pc:sldMkLst>
      </pc:sldChg>
      <pc:sldChg chg="del">
        <pc:chgData name="Wyman, Hilary" userId="f3bca22b-3a42-4d89-8a24-ce254d13f28a" providerId="ADAL" clId="{E10D5E2D-E298-417E-A0A5-2C7E968223C7}" dt="2020-02-27T09:11:17.660" v="116" actId="2696"/>
        <pc:sldMkLst>
          <pc:docMk/>
          <pc:sldMk cId="3193374415" sldId="277"/>
        </pc:sldMkLst>
      </pc:sldChg>
      <pc:sldChg chg="del">
        <pc:chgData name="Wyman, Hilary" userId="f3bca22b-3a42-4d89-8a24-ce254d13f28a" providerId="ADAL" clId="{E10D5E2D-E298-417E-A0A5-2C7E968223C7}" dt="2020-02-27T09:11:19.019" v="117" actId="2696"/>
        <pc:sldMkLst>
          <pc:docMk/>
          <pc:sldMk cId="575176091" sldId="278"/>
        </pc:sldMkLst>
      </pc:sldChg>
      <pc:sldChg chg="del">
        <pc:chgData name="Wyman, Hilary" userId="f3bca22b-3a42-4d89-8a24-ce254d13f28a" providerId="ADAL" clId="{E10D5E2D-E298-417E-A0A5-2C7E968223C7}" dt="2020-02-27T09:11:11.490" v="112" actId="2696"/>
        <pc:sldMkLst>
          <pc:docMk/>
          <pc:sldMk cId="3068273673" sldId="279"/>
        </pc:sldMkLst>
      </pc:sldChg>
      <pc:sldChg chg="del">
        <pc:chgData name="Wyman, Hilary" userId="f3bca22b-3a42-4d89-8a24-ce254d13f28a" providerId="ADAL" clId="{E10D5E2D-E298-417E-A0A5-2C7E968223C7}" dt="2020-02-27T09:11:14.489" v="114" actId="2696"/>
        <pc:sldMkLst>
          <pc:docMk/>
          <pc:sldMk cId="2046735213" sldId="280"/>
        </pc:sldMkLst>
      </pc:sldChg>
      <pc:sldChg chg="addSp delSp add del">
        <pc:chgData name="Wyman, Hilary" userId="f3bca22b-3a42-4d89-8a24-ce254d13f28a" providerId="ADAL" clId="{E10D5E2D-E298-417E-A0A5-2C7E968223C7}" dt="2020-02-27T08:57:05.306" v="3"/>
        <pc:sldMkLst>
          <pc:docMk/>
          <pc:sldMk cId="3939293872" sldId="281"/>
        </pc:sldMkLst>
        <pc:picChg chg="add del">
          <ac:chgData name="Wyman, Hilary" userId="f3bca22b-3a42-4d89-8a24-ce254d13f28a" providerId="ADAL" clId="{E10D5E2D-E298-417E-A0A5-2C7E968223C7}" dt="2020-02-27T08:57:03.212" v="2" actId="478"/>
          <ac:picMkLst>
            <pc:docMk/>
            <pc:sldMk cId="3939293872" sldId="281"/>
            <ac:picMk id="6" creationId="{72069918-15F0-4A4A-B865-8DCC9AA6498C}"/>
          </ac:picMkLst>
        </pc:picChg>
      </pc:sldChg>
      <pc:sldChg chg="modSp">
        <pc:chgData name="Wyman, Hilary" userId="f3bca22b-3a42-4d89-8a24-ce254d13f28a" providerId="ADAL" clId="{E10D5E2D-E298-417E-A0A5-2C7E968223C7}" dt="2020-02-27T09:13:13.836" v="124" actId="1076"/>
        <pc:sldMkLst>
          <pc:docMk/>
          <pc:sldMk cId="362701186" sldId="282"/>
        </pc:sldMkLst>
        <pc:spChg chg="mod">
          <ac:chgData name="Wyman, Hilary" userId="f3bca22b-3a42-4d89-8a24-ce254d13f28a" providerId="ADAL" clId="{E10D5E2D-E298-417E-A0A5-2C7E968223C7}" dt="2020-02-27T09:13:13.836" v="124" actId="1076"/>
          <ac:spMkLst>
            <pc:docMk/>
            <pc:sldMk cId="362701186" sldId="282"/>
            <ac:spMk id="6" creationId="{00000000-0000-0000-0000-000000000000}"/>
          </ac:spMkLst>
        </pc:spChg>
      </pc:sldChg>
      <pc:sldChg chg="add ord">
        <pc:chgData name="Wyman, Hilary" userId="f3bca22b-3a42-4d89-8a24-ce254d13f28a" providerId="ADAL" clId="{E10D5E2D-E298-417E-A0A5-2C7E968223C7}" dt="2020-02-27T09:00:05.790" v="89"/>
        <pc:sldMkLst>
          <pc:docMk/>
          <pc:sldMk cId="2695156697" sldId="305"/>
        </pc:sldMkLst>
      </pc:sldChg>
      <pc:sldChg chg="add ord">
        <pc:chgData name="Wyman, Hilary" userId="f3bca22b-3a42-4d89-8a24-ce254d13f28a" providerId="ADAL" clId="{E10D5E2D-E298-417E-A0A5-2C7E968223C7}" dt="2020-02-27T09:00:08.868" v="90"/>
        <pc:sldMkLst>
          <pc:docMk/>
          <pc:sldMk cId="670186482" sldId="306"/>
        </pc:sldMkLst>
      </pc:sldChg>
      <pc:sldChg chg="modSp">
        <pc:chgData name="Wyman, Hilary" userId="f3bca22b-3a42-4d89-8a24-ce254d13f28a" providerId="ADAL" clId="{E10D5E2D-E298-417E-A0A5-2C7E968223C7}" dt="2020-02-27T09:13:48.796" v="135" actId="20577"/>
        <pc:sldMkLst>
          <pc:docMk/>
          <pc:sldMk cId="976228861" sldId="314"/>
        </pc:sldMkLst>
        <pc:spChg chg="mod">
          <ac:chgData name="Wyman, Hilary" userId="f3bca22b-3a42-4d89-8a24-ce254d13f28a" providerId="ADAL" clId="{E10D5E2D-E298-417E-A0A5-2C7E968223C7}" dt="2020-02-27T09:13:48.796" v="135" actId="20577"/>
          <ac:spMkLst>
            <pc:docMk/>
            <pc:sldMk cId="976228861" sldId="314"/>
            <ac:spMk id="6" creationId="{00000000-0000-0000-0000-000000000000}"/>
          </ac:spMkLst>
        </pc:spChg>
      </pc:sldChg>
      <pc:sldChg chg="addSp delSp modSp mod setBg">
        <pc:chgData name="Wyman, Hilary" userId="f3bca22b-3a42-4d89-8a24-ce254d13f28a" providerId="ADAL" clId="{E10D5E2D-E298-417E-A0A5-2C7E968223C7}" dt="2020-02-27T09:12:52.841" v="123" actId="478"/>
        <pc:sldMkLst>
          <pc:docMk/>
          <pc:sldMk cId="2557688981" sldId="683"/>
        </pc:sldMkLst>
        <pc:spChg chg="add del mod ord">
          <ac:chgData name="Wyman, Hilary" userId="f3bca22b-3a42-4d89-8a24-ce254d13f28a" providerId="ADAL" clId="{E10D5E2D-E298-417E-A0A5-2C7E968223C7}" dt="2020-02-27T09:12:49.045" v="122" actId="478"/>
          <ac:spMkLst>
            <pc:docMk/>
            <pc:sldMk cId="2557688981" sldId="683"/>
            <ac:spMk id="2" creationId="{9A03CE95-70FE-4B69-B290-C899110AC94D}"/>
          </ac:spMkLst>
        </pc:spChg>
        <pc:spChg chg="add del mod ord">
          <ac:chgData name="Wyman, Hilary" userId="f3bca22b-3a42-4d89-8a24-ce254d13f28a" providerId="ADAL" clId="{E10D5E2D-E298-417E-A0A5-2C7E968223C7}" dt="2020-02-27T09:12:52.841" v="123" actId="478"/>
          <ac:spMkLst>
            <pc:docMk/>
            <pc:sldMk cId="2557688981" sldId="683"/>
            <ac:spMk id="3" creationId="{8F999A8C-0DFB-498C-9AFE-A0176B36A8F0}"/>
          </ac:spMkLst>
        </pc:spChg>
        <pc:spChg chg="add del">
          <ac:chgData name="Wyman, Hilary" userId="f3bca22b-3a42-4d89-8a24-ce254d13f28a" providerId="ADAL" clId="{E10D5E2D-E298-417E-A0A5-2C7E968223C7}" dt="2020-02-27T09:03:12.319" v="95" actId="26606"/>
          <ac:spMkLst>
            <pc:docMk/>
            <pc:sldMk cId="2557688981" sldId="683"/>
            <ac:spMk id="21" creationId="{57146A61-C3A0-46A4-BA9D-135BE5CB6DEB}"/>
          </ac:spMkLst>
        </pc:spChg>
        <pc:spChg chg="mod">
          <ac:chgData name="Wyman, Hilary" userId="f3bca22b-3a42-4d89-8a24-ce254d13f28a" providerId="ADAL" clId="{E10D5E2D-E298-417E-A0A5-2C7E968223C7}" dt="2020-02-27T09:03:12.319" v="95" actId="26606"/>
          <ac:spMkLst>
            <pc:docMk/>
            <pc:sldMk cId="2557688981" sldId="683"/>
            <ac:spMk id="22" creationId="{58B7AE40-87C3-47F2-B9D1-5923A0653493}"/>
          </ac:spMkLst>
        </pc:spChg>
        <pc:spChg chg="mod">
          <ac:chgData name="Wyman, Hilary" userId="f3bca22b-3a42-4d89-8a24-ce254d13f28a" providerId="ADAL" clId="{E10D5E2D-E298-417E-A0A5-2C7E968223C7}" dt="2020-02-27T09:03:12.319" v="95" actId="26606"/>
          <ac:spMkLst>
            <pc:docMk/>
            <pc:sldMk cId="2557688981" sldId="683"/>
            <ac:spMk id="24" creationId="{5BE91A75-7BB8-4D8E-9355-5725A1638428}"/>
          </ac:spMkLst>
        </pc:spChg>
        <pc:spChg chg="add del">
          <ac:chgData name="Wyman, Hilary" userId="f3bca22b-3a42-4d89-8a24-ce254d13f28a" providerId="ADAL" clId="{E10D5E2D-E298-417E-A0A5-2C7E968223C7}" dt="2020-02-27T09:03:12.319" v="95" actId="26606"/>
          <ac:spMkLst>
            <pc:docMk/>
            <pc:sldMk cId="2557688981" sldId="683"/>
            <ac:spMk id="29" creationId="{B775CD93-9DF2-48CB-9F57-1BCA9A46C7FA}"/>
          </ac:spMkLst>
        </pc:spChg>
        <pc:spChg chg="add del">
          <ac:chgData name="Wyman, Hilary" userId="f3bca22b-3a42-4d89-8a24-ce254d13f28a" providerId="ADAL" clId="{E10D5E2D-E298-417E-A0A5-2C7E968223C7}" dt="2020-02-27T09:03:12.319" v="95" actId="26606"/>
          <ac:spMkLst>
            <pc:docMk/>
            <pc:sldMk cId="2557688981" sldId="683"/>
            <ac:spMk id="31" creationId="{6166C6D1-23AC-49C4-BA07-238E4E9F8CEB}"/>
          </ac:spMkLst>
        </pc:spChg>
        <pc:spChg chg="add del">
          <ac:chgData name="Wyman, Hilary" userId="f3bca22b-3a42-4d89-8a24-ce254d13f28a" providerId="ADAL" clId="{E10D5E2D-E298-417E-A0A5-2C7E968223C7}" dt="2020-02-27T09:03:12.319" v="95" actId="26606"/>
          <ac:spMkLst>
            <pc:docMk/>
            <pc:sldMk cId="2557688981" sldId="683"/>
            <ac:spMk id="33" creationId="{E186B68C-84BC-4A6E-99D1-EE87483C1349}"/>
          </ac:spMkLst>
        </pc:spChg>
        <pc:spChg chg="add del">
          <ac:chgData name="Wyman, Hilary" userId="f3bca22b-3a42-4d89-8a24-ce254d13f28a" providerId="ADAL" clId="{E10D5E2D-E298-417E-A0A5-2C7E968223C7}" dt="2020-02-27T09:03:12.319" v="95" actId="26606"/>
          <ac:spMkLst>
            <pc:docMk/>
            <pc:sldMk cId="2557688981" sldId="683"/>
            <ac:spMk id="35" creationId="{1C091803-41C2-48E0-9228-5148460C7479}"/>
          </ac:spMkLst>
        </pc:spChg>
      </pc:sldChg>
      <pc:sldChg chg="add del">
        <pc:chgData name="Wyman, Hilary" userId="f3bca22b-3a42-4d89-8a24-ce254d13f28a" providerId="ADAL" clId="{E10D5E2D-E298-417E-A0A5-2C7E968223C7}" dt="2020-02-27T09:02:52.746" v="92" actId="2696"/>
        <pc:sldMkLst>
          <pc:docMk/>
          <pc:sldMk cId="776485573" sldId="685"/>
        </pc:sldMkLst>
      </pc:sldChg>
      <pc:sldChg chg="modSp">
        <pc:chgData name="Wyman, Hilary" userId="f3bca22b-3a42-4d89-8a24-ce254d13f28a" providerId="ADAL" clId="{E10D5E2D-E298-417E-A0A5-2C7E968223C7}" dt="2020-02-27T09:16:17.853" v="157" actId="20577"/>
        <pc:sldMkLst>
          <pc:docMk/>
          <pc:sldMk cId="3122908385" sldId="690"/>
        </pc:sldMkLst>
        <pc:spChg chg="mod">
          <ac:chgData name="Wyman, Hilary" userId="f3bca22b-3a42-4d89-8a24-ce254d13f28a" providerId="ADAL" clId="{E10D5E2D-E298-417E-A0A5-2C7E968223C7}" dt="2020-02-27T09:16:17.853" v="157" actId="20577"/>
          <ac:spMkLst>
            <pc:docMk/>
            <pc:sldMk cId="3122908385" sldId="690"/>
            <ac:spMk id="3" creationId="{5AB2C44B-3996-4FCF-991E-609EDEF48931}"/>
          </ac:spMkLst>
        </pc:spChg>
      </pc:sldChg>
      <pc:sldChg chg="addSp delSp modSp add">
        <pc:chgData name="Wyman, Hilary" userId="f3bca22b-3a42-4d89-8a24-ce254d13f28a" providerId="ADAL" clId="{E10D5E2D-E298-417E-A0A5-2C7E968223C7}" dt="2020-02-27T09:20:57.352" v="216" actId="14100"/>
        <pc:sldMkLst>
          <pc:docMk/>
          <pc:sldMk cId="972867771" sldId="704"/>
        </pc:sldMkLst>
        <pc:spChg chg="add del">
          <ac:chgData name="Wyman, Hilary" userId="f3bca22b-3a42-4d89-8a24-ce254d13f28a" providerId="ADAL" clId="{E10D5E2D-E298-417E-A0A5-2C7E968223C7}" dt="2020-02-27T09:19:11.366" v="162"/>
          <ac:spMkLst>
            <pc:docMk/>
            <pc:sldMk cId="972867771" sldId="704"/>
            <ac:spMk id="2" creationId="{F4704F46-5923-49F0-85B9-A41F73BE35C6}"/>
          </ac:spMkLst>
        </pc:spChg>
        <pc:spChg chg="add del">
          <ac:chgData name="Wyman, Hilary" userId="f3bca22b-3a42-4d89-8a24-ce254d13f28a" providerId="ADAL" clId="{E10D5E2D-E298-417E-A0A5-2C7E968223C7}" dt="2020-02-27T09:19:11.366" v="162"/>
          <ac:spMkLst>
            <pc:docMk/>
            <pc:sldMk cId="972867771" sldId="704"/>
            <ac:spMk id="3" creationId="{829A7CEC-67B4-4D1B-9693-30E21C311943}"/>
          </ac:spMkLst>
        </pc:spChg>
        <pc:spChg chg="add del">
          <ac:chgData name="Wyman, Hilary" userId="f3bca22b-3a42-4d89-8a24-ce254d13f28a" providerId="ADAL" clId="{E10D5E2D-E298-417E-A0A5-2C7E968223C7}" dt="2020-02-27T09:19:11.366" v="162"/>
          <ac:spMkLst>
            <pc:docMk/>
            <pc:sldMk cId="972867771" sldId="704"/>
            <ac:spMk id="4" creationId="{6A96845B-01C2-44B9-8F56-126358969D21}"/>
          </ac:spMkLst>
        </pc:spChg>
        <pc:spChg chg="add del mod">
          <ac:chgData name="Wyman, Hilary" userId="f3bca22b-3a42-4d89-8a24-ce254d13f28a" providerId="ADAL" clId="{E10D5E2D-E298-417E-A0A5-2C7E968223C7}" dt="2020-02-27T09:17:51.360" v="161"/>
          <ac:spMkLst>
            <pc:docMk/>
            <pc:sldMk cId="972867771" sldId="704"/>
            <ac:spMk id="5" creationId="{DE1744E5-6559-4CAA-BC9A-1B2B490FD663}"/>
          </ac:spMkLst>
        </pc:spChg>
        <pc:spChg chg="add del mod">
          <ac:chgData name="Wyman, Hilary" userId="f3bca22b-3a42-4d89-8a24-ce254d13f28a" providerId="ADAL" clId="{E10D5E2D-E298-417E-A0A5-2C7E968223C7}" dt="2020-02-27T09:17:51.360" v="161"/>
          <ac:spMkLst>
            <pc:docMk/>
            <pc:sldMk cId="972867771" sldId="704"/>
            <ac:spMk id="6" creationId="{24EA4EAA-2C08-4337-BDD2-4E5F91581C09}"/>
          </ac:spMkLst>
        </pc:spChg>
        <pc:spChg chg="add del mod">
          <ac:chgData name="Wyman, Hilary" userId="f3bca22b-3a42-4d89-8a24-ce254d13f28a" providerId="ADAL" clId="{E10D5E2D-E298-417E-A0A5-2C7E968223C7}" dt="2020-02-27T09:17:51.360" v="161"/>
          <ac:spMkLst>
            <pc:docMk/>
            <pc:sldMk cId="972867771" sldId="704"/>
            <ac:spMk id="7" creationId="{AFD4F223-4C72-4C36-85C4-8875BB4CD252}"/>
          </ac:spMkLst>
        </pc:spChg>
        <pc:spChg chg="add mod">
          <ac:chgData name="Wyman, Hilary" userId="f3bca22b-3a42-4d89-8a24-ce254d13f28a" providerId="ADAL" clId="{E10D5E2D-E298-417E-A0A5-2C7E968223C7}" dt="2020-02-27T09:20:57.352" v="216" actId="14100"/>
          <ac:spMkLst>
            <pc:docMk/>
            <pc:sldMk cId="972867771" sldId="704"/>
            <ac:spMk id="8" creationId="{0E239293-55EA-4F09-8C78-5B8F7F983CD1}"/>
          </ac:spMkLst>
        </pc:spChg>
      </pc:sldChg>
    </pc:docChg>
  </pc:docChgLst>
  <pc:docChgLst>
    <pc:chgData name="Wyman, Hilary" userId="f3bca22b-3a42-4d89-8a24-ce254d13f28a" providerId="ADAL" clId="{91710462-7326-4709-A888-872C155AD4A4}"/>
    <pc:docChg chg="custSel delSld modSld">
      <pc:chgData name="Wyman, Hilary" userId="f3bca22b-3a42-4d89-8a24-ce254d13f28a" providerId="ADAL" clId="{91710462-7326-4709-A888-872C155AD4A4}" dt="2020-02-28T10:50:53.125" v="116" actId="948"/>
      <pc:docMkLst>
        <pc:docMk/>
      </pc:docMkLst>
      <pc:sldChg chg="modSp">
        <pc:chgData name="Wyman, Hilary" userId="f3bca22b-3a42-4d89-8a24-ce254d13f28a" providerId="ADAL" clId="{91710462-7326-4709-A888-872C155AD4A4}" dt="2020-02-28T09:57:32.453" v="104" actId="20577"/>
        <pc:sldMkLst>
          <pc:docMk/>
          <pc:sldMk cId="1589661922" sldId="257"/>
        </pc:sldMkLst>
        <pc:spChg chg="mod">
          <ac:chgData name="Wyman, Hilary" userId="f3bca22b-3a42-4d89-8a24-ce254d13f28a" providerId="ADAL" clId="{91710462-7326-4709-A888-872C155AD4A4}" dt="2020-02-28T09:51:48.549" v="2"/>
          <ac:spMkLst>
            <pc:docMk/>
            <pc:sldMk cId="1589661922" sldId="257"/>
            <ac:spMk id="2" creationId="{64E33059-A39D-7C41-B89E-02827D908B22}"/>
          </ac:spMkLst>
        </pc:spChg>
        <pc:spChg chg="mod">
          <ac:chgData name="Wyman, Hilary" userId="f3bca22b-3a42-4d89-8a24-ce254d13f28a" providerId="ADAL" clId="{91710462-7326-4709-A888-872C155AD4A4}" dt="2020-02-28T09:57:32.453" v="104" actId="20577"/>
          <ac:spMkLst>
            <pc:docMk/>
            <pc:sldMk cId="1589661922" sldId="257"/>
            <ac:spMk id="3" creationId="{3ED5C803-5E01-E242-8FF1-96353FBD6B7F}"/>
          </ac:spMkLst>
        </pc:spChg>
      </pc:sldChg>
      <pc:sldChg chg="addSp">
        <pc:chgData name="Wyman, Hilary" userId="f3bca22b-3a42-4d89-8a24-ce254d13f28a" providerId="ADAL" clId="{91710462-7326-4709-A888-872C155AD4A4}" dt="2020-02-28T09:54:07.081" v="36"/>
        <pc:sldMkLst>
          <pc:docMk/>
          <pc:sldMk cId="0" sldId="262"/>
        </pc:sldMkLst>
        <pc:spChg chg="add">
          <ac:chgData name="Wyman, Hilary" userId="f3bca22b-3a42-4d89-8a24-ce254d13f28a" providerId="ADAL" clId="{91710462-7326-4709-A888-872C155AD4A4}" dt="2020-02-28T09:54:07.081" v="36"/>
          <ac:spMkLst>
            <pc:docMk/>
            <pc:sldMk cId="0" sldId="262"/>
            <ac:spMk id="4" creationId="{BE89AAE0-0FA1-4B46-ACDB-FBDFBBED6623}"/>
          </ac:spMkLst>
        </pc:spChg>
      </pc:sldChg>
      <pc:sldChg chg="addSp">
        <pc:chgData name="Wyman, Hilary" userId="f3bca22b-3a42-4d89-8a24-ce254d13f28a" providerId="ADAL" clId="{91710462-7326-4709-A888-872C155AD4A4}" dt="2020-02-28T09:56:20.580" v="40"/>
        <pc:sldMkLst>
          <pc:docMk/>
          <pc:sldMk cId="0" sldId="263"/>
        </pc:sldMkLst>
        <pc:spChg chg="add">
          <ac:chgData name="Wyman, Hilary" userId="f3bca22b-3a42-4d89-8a24-ce254d13f28a" providerId="ADAL" clId="{91710462-7326-4709-A888-872C155AD4A4}" dt="2020-02-28T09:56:20.580" v="40"/>
          <ac:spMkLst>
            <pc:docMk/>
            <pc:sldMk cId="0" sldId="263"/>
            <ac:spMk id="4" creationId="{AC2AF439-4674-4BED-8263-823353D3EED5}"/>
          </ac:spMkLst>
        </pc:spChg>
      </pc:sldChg>
      <pc:sldChg chg="del">
        <pc:chgData name="Wyman, Hilary" userId="f3bca22b-3a42-4d89-8a24-ce254d13f28a" providerId="ADAL" clId="{91710462-7326-4709-A888-872C155AD4A4}" dt="2020-02-28T09:51:06.492" v="0" actId="2696"/>
        <pc:sldMkLst>
          <pc:docMk/>
          <pc:sldMk cId="0" sldId="265"/>
        </pc:sldMkLst>
      </pc:sldChg>
      <pc:sldChg chg="addSp delSp modSp">
        <pc:chgData name="Wyman, Hilary" userId="f3bca22b-3a42-4d89-8a24-ce254d13f28a" providerId="ADAL" clId="{91710462-7326-4709-A888-872C155AD4A4}" dt="2020-02-28T09:57:18.284" v="103" actId="20577"/>
        <pc:sldMkLst>
          <pc:docMk/>
          <pc:sldMk cId="0" sldId="268"/>
        </pc:sldMkLst>
        <pc:spChg chg="add del">
          <ac:chgData name="Wyman, Hilary" userId="f3bca22b-3a42-4d89-8a24-ce254d13f28a" providerId="ADAL" clId="{91710462-7326-4709-A888-872C155AD4A4}" dt="2020-02-28T09:57:15.082" v="102"/>
          <ac:spMkLst>
            <pc:docMk/>
            <pc:sldMk cId="0" sldId="268"/>
            <ac:spMk id="5" creationId="{75010618-F8D8-431E-B43C-F7AAD37AF699}"/>
          </ac:spMkLst>
        </pc:spChg>
        <pc:spChg chg="mod">
          <ac:chgData name="Wyman, Hilary" userId="f3bca22b-3a42-4d89-8a24-ce254d13f28a" providerId="ADAL" clId="{91710462-7326-4709-A888-872C155AD4A4}" dt="2020-02-28T09:57:18.284" v="103" actId="20577"/>
          <ac:spMkLst>
            <pc:docMk/>
            <pc:sldMk cId="0" sldId="268"/>
            <ac:spMk id="86020" creationId="{F286E178-6D74-4EE2-AD16-655386EE99D2}"/>
          </ac:spMkLst>
        </pc:spChg>
      </pc:sldChg>
      <pc:sldChg chg="addSp">
        <pc:chgData name="Wyman, Hilary" userId="f3bca22b-3a42-4d89-8a24-ce254d13f28a" providerId="ADAL" clId="{91710462-7326-4709-A888-872C155AD4A4}" dt="2020-02-28T09:56:24.844" v="45"/>
        <pc:sldMkLst>
          <pc:docMk/>
          <pc:sldMk cId="0" sldId="279"/>
        </pc:sldMkLst>
        <pc:spChg chg="add">
          <ac:chgData name="Wyman, Hilary" userId="f3bca22b-3a42-4d89-8a24-ce254d13f28a" providerId="ADAL" clId="{91710462-7326-4709-A888-872C155AD4A4}" dt="2020-02-28T09:56:24.844" v="45"/>
          <ac:spMkLst>
            <pc:docMk/>
            <pc:sldMk cId="0" sldId="279"/>
            <ac:spMk id="4" creationId="{230DB482-AFA0-4EAB-AF33-CA57F55ECBD2}"/>
          </ac:spMkLst>
        </pc:spChg>
      </pc:sldChg>
      <pc:sldChg chg="addSp delSp">
        <pc:chgData name="Wyman, Hilary" userId="f3bca22b-3a42-4d89-8a24-ce254d13f28a" providerId="ADAL" clId="{91710462-7326-4709-A888-872C155AD4A4}" dt="2020-02-28T09:57:11.739" v="100"/>
        <pc:sldMkLst>
          <pc:docMk/>
          <pc:sldMk cId="0" sldId="419"/>
        </pc:sldMkLst>
        <pc:spChg chg="add">
          <ac:chgData name="Wyman, Hilary" userId="f3bca22b-3a42-4d89-8a24-ce254d13f28a" providerId="ADAL" clId="{91710462-7326-4709-A888-872C155AD4A4}" dt="2020-02-28T09:57:11.739" v="100"/>
          <ac:spMkLst>
            <pc:docMk/>
            <pc:sldMk cId="0" sldId="419"/>
            <ac:spMk id="8" creationId="{8E18E273-9331-462E-8972-DDD7AA94A0E0}"/>
          </ac:spMkLst>
        </pc:spChg>
        <pc:picChg chg="del">
          <ac:chgData name="Wyman, Hilary" userId="f3bca22b-3a42-4d89-8a24-ce254d13f28a" providerId="ADAL" clId="{91710462-7326-4709-A888-872C155AD4A4}" dt="2020-02-28T09:55:30.811" v="39" actId="478"/>
          <ac:picMkLst>
            <pc:docMk/>
            <pc:sldMk cId="0" sldId="419"/>
            <ac:picMk id="84994" creationId="{373D40EE-F1BF-4291-8E95-614415F6C6A9}"/>
          </ac:picMkLst>
        </pc:picChg>
      </pc:sldChg>
      <pc:sldChg chg="addSp modSp">
        <pc:chgData name="Wyman, Hilary" userId="f3bca22b-3a42-4d89-8a24-ce254d13f28a" providerId="ADAL" clId="{91710462-7326-4709-A888-872C155AD4A4}" dt="2020-02-28T09:53:58.037" v="34" actId="1076"/>
        <pc:sldMkLst>
          <pc:docMk/>
          <pc:sldMk cId="0" sldId="780"/>
        </pc:sldMkLst>
        <pc:spChg chg="add mod">
          <ac:chgData name="Wyman, Hilary" userId="f3bca22b-3a42-4d89-8a24-ce254d13f28a" providerId="ADAL" clId="{91710462-7326-4709-A888-872C155AD4A4}" dt="2020-02-28T09:53:58.037" v="34" actId="1076"/>
          <ac:spMkLst>
            <pc:docMk/>
            <pc:sldMk cId="0" sldId="780"/>
            <ac:spMk id="2" creationId="{3BD18502-7F05-4246-BDB9-BFD221493555}"/>
          </ac:spMkLst>
        </pc:spChg>
      </pc:sldChg>
      <pc:sldChg chg="addSp del">
        <pc:chgData name="Wyman, Hilary" userId="f3bca22b-3a42-4d89-8a24-ce254d13f28a" providerId="ADAL" clId="{91710462-7326-4709-A888-872C155AD4A4}" dt="2020-02-28T10:46:43.465" v="105" actId="2696"/>
        <pc:sldMkLst>
          <pc:docMk/>
          <pc:sldMk cId="0" sldId="781"/>
        </pc:sldMkLst>
        <pc:spChg chg="add">
          <ac:chgData name="Wyman, Hilary" userId="f3bca22b-3a42-4d89-8a24-ce254d13f28a" providerId="ADAL" clId="{91710462-7326-4709-A888-872C155AD4A4}" dt="2020-02-28T09:54:05.081" v="35"/>
          <ac:spMkLst>
            <pc:docMk/>
            <pc:sldMk cId="0" sldId="781"/>
            <ac:spMk id="4" creationId="{C8AE916F-6182-455F-99C6-C6832EBB4675}"/>
          </ac:spMkLst>
        </pc:spChg>
      </pc:sldChg>
      <pc:sldChg chg="addSp">
        <pc:chgData name="Wyman, Hilary" userId="f3bca22b-3a42-4d89-8a24-ce254d13f28a" providerId="ADAL" clId="{91710462-7326-4709-A888-872C155AD4A4}" dt="2020-02-28T09:54:08.346" v="37"/>
        <pc:sldMkLst>
          <pc:docMk/>
          <pc:sldMk cId="0" sldId="782"/>
        </pc:sldMkLst>
        <pc:spChg chg="add">
          <ac:chgData name="Wyman, Hilary" userId="f3bca22b-3a42-4d89-8a24-ce254d13f28a" providerId="ADAL" clId="{91710462-7326-4709-A888-872C155AD4A4}" dt="2020-02-28T09:54:08.346" v="37"/>
          <ac:spMkLst>
            <pc:docMk/>
            <pc:sldMk cId="0" sldId="782"/>
            <ac:spMk id="7" creationId="{F8290DEA-C93B-442E-B7F4-DBE9D4B69993}"/>
          </ac:spMkLst>
        </pc:spChg>
      </pc:sldChg>
      <pc:sldChg chg="addSp">
        <pc:chgData name="Wyman, Hilary" userId="f3bca22b-3a42-4d89-8a24-ce254d13f28a" providerId="ADAL" clId="{91710462-7326-4709-A888-872C155AD4A4}" dt="2020-02-28T09:54:10.268" v="38"/>
        <pc:sldMkLst>
          <pc:docMk/>
          <pc:sldMk cId="0" sldId="783"/>
        </pc:sldMkLst>
        <pc:spChg chg="add">
          <ac:chgData name="Wyman, Hilary" userId="f3bca22b-3a42-4d89-8a24-ce254d13f28a" providerId="ADAL" clId="{91710462-7326-4709-A888-872C155AD4A4}" dt="2020-02-28T09:54:10.268" v="38"/>
          <ac:spMkLst>
            <pc:docMk/>
            <pc:sldMk cId="0" sldId="783"/>
            <ac:spMk id="7" creationId="{2A5BBFE9-EA15-4A45-AB82-ED9950680966}"/>
          </ac:spMkLst>
        </pc:spChg>
      </pc:sldChg>
      <pc:sldChg chg="addSp">
        <pc:chgData name="Wyman, Hilary" userId="f3bca22b-3a42-4d89-8a24-ce254d13f28a" providerId="ADAL" clId="{91710462-7326-4709-A888-872C155AD4A4}" dt="2020-02-28T09:56:21.595" v="41"/>
        <pc:sldMkLst>
          <pc:docMk/>
          <pc:sldMk cId="0" sldId="784"/>
        </pc:sldMkLst>
        <pc:spChg chg="add">
          <ac:chgData name="Wyman, Hilary" userId="f3bca22b-3a42-4d89-8a24-ce254d13f28a" providerId="ADAL" clId="{91710462-7326-4709-A888-872C155AD4A4}" dt="2020-02-28T09:56:21.595" v="41"/>
          <ac:spMkLst>
            <pc:docMk/>
            <pc:sldMk cId="0" sldId="784"/>
            <ac:spMk id="8" creationId="{DCDAA73A-E57F-4055-9078-0ECB05AC0A68}"/>
          </ac:spMkLst>
        </pc:spChg>
      </pc:sldChg>
      <pc:sldChg chg="addSp">
        <pc:chgData name="Wyman, Hilary" userId="f3bca22b-3a42-4d89-8a24-ce254d13f28a" providerId="ADAL" clId="{91710462-7326-4709-A888-872C155AD4A4}" dt="2020-02-28T09:56:22.486" v="42"/>
        <pc:sldMkLst>
          <pc:docMk/>
          <pc:sldMk cId="0" sldId="785"/>
        </pc:sldMkLst>
        <pc:spChg chg="add">
          <ac:chgData name="Wyman, Hilary" userId="f3bca22b-3a42-4d89-8a24-ce254d13f28a" providerId="ADAL" clId="{91710462-7326-4709-A888-872C155AD4A4}" dt="2020-02-28T09:56:22.486" v="42"/>
          <ac:spMkLst>
            <pc:docMk/>
            <pc:sldMk cId="0" sldId="785"/>
            <ac:spMk id="4" creationId="{1EFEAEC2-5DB3-4066-830F-83A3A1DEC273}"/>
          </ac:spMkLst>
        </pc:spChg>
      </pc:sldChg>
      <pc:sldChg chg="addSp">
        <pc:chgData name="Wyman, Hilary" userId="f3bca22b-3a42-4d89-8a24-ce254d13f28a" providerId="ADAL" clId="{91710462-7326-4709-A888-872C155AD4A4}" dt="2020-02-28T09:56:23.282" v="43"/>
        <pc:sldMkLst>
          <pc:docMk/>
          <pc:sldMk cId="0" sldId="786"/>
        </pc:sldMkLst>
        <pc:spChg chg="add">
          <ac:chgData name="Wyman, Hilary" userId="f3bca22b-3a42-4d89-8a24-ce254d13f28a" providerId="ADAL" clId="{91710462-7326-4709-A888-872C155AD4A4}" dt="2020-02-28T09:56:23.282" v="43"/>
          <ac:spMkLst>
            <pc:docMk/>
            <pc:sldMk cId="0" sldId="786"/>
            <ac:spMk id="4" creationId="{ADD59E4D-9181-417B-98F0-6896BC497E15}"/>
          </ac:spMkLst>
        </pc:spChg>
      </pc:sldChg>
      <pc:sldChg chg="addSp">
        <pc:chgData name="Wyman, Hilary" userId="f3bca22b-3a42-4d89-8a24-ce254d13f28a" providerId="ADAL" clId="{91710462-7326-4709-A888-872C155AD4A4}" dt="2020-02-28T09:56:24.032" v="44"/>
        <pc:sldMkLst>
          <pc:docMk/>
          <pc:sldMk cId="0" sldId="787"/>
        </pc:sldMkLst>
        <pc:spChg chg="add">
          <ac:chgData name="Wyman, Hilary" userId="f3bca22b-3a42-4d89-8a24-ce254d13f28a" providerId="ADAL" clId="{91710462-7326-4709-A888-872C155AD4A4}" dt="2020-02-28T09:56:24.032" v="44"/>
          <ac:spMkLst>
            <pc:docMk/>
            <pc:sldMk cId="0" sldId="787"/>
            <ac:spMk id="8" creationId="{F2B378C4-0BCA-496D-B5FC-BCFBCA5CFAE2}"/>
          </ac:spMkLst>
        </pc:spChg>
      </pc:sldChg>
      <pc:sldChg chg="addSp">
        <pc:chgData name="Wyman, Hilary" userId="f3bca22b-3a42-4d89-8a24-ce254d13f28a" providerId="ADAL" clId="{91710462-7326-4709-A888-872C155AD4A4}" dt="2020-02-28T09:56:25.641" v="46"/>
        <pc:sldMkLst>
          <pc:docMk/>
          <pc:sldMk cId="0" sldId="788"/>
        </pc:sldMkLst>
        <pc:spChg chg="add">
          <ac:chgData name="Wyman, Hilary" userId="f3bca22b-3a42-4d89-8a24-ce254d13f28a" providerId="ADAL" clId="{91710462-7326-4709-A888-872C155AD4A4}" dt="2020-02-28T09:56:25.641" v="46"/>
          <ac:spMkLst>
            <pc:docMk/>
            <pc:sldMk cId="0" sldId="788"/>
            <ac:spMk id="5" creationId="{396AFA1F-4D25-4D49-A644-329F01FD2036}"/>
          </ac:spMkLst>
        </pc:spChg>
      </pc:sldChg>
      <pc:sldChg chg="addSp">
        <pc:chgData name="Wyman, Hilary" userId="f3bca22b-3a42-4d89-8a24-ce254d13f28a" providerId="ADAL" clId="{91710462-7326-4709-A888-872C155AD4A4}" dt="2020-02-28T09:56:26.500" v="47"/>
        <pc:sldMkLst>
          <pc:docMk/>
          <pc:sldMk cId="0" sldId="789"/>
        </pc:sldMkLst>
        <pc:spChg chg="add">
          <ac:chgData name="Wyman, Hilary" userId="f3bca22b-3a42-4d89-8a24-ce254d13f28a" providerId="ADAL" clId="{91710462-7326-4709-A888-872C155AD4A4}" dt="2020-02-28T09:56:26.500" v="47"/>
          <ac:spMkLst>
            <pc:docMk/>
            <pc:sldMk cId="0" sldId="789"/>
            <ac:spMk id="6" creationId="{50769D2A-598A-4645-8A71-9EB044DEFF63}"/>
          </ac:spMkLst>
        </pc:spChg>
      </pc:sldChg>
      <pc:sldChg chg="addSp">
        <pc:chgData name="Wyman, Hilary" userId="f3bca22b-3a42-4d89-8a24-ce254d13f28a" providerId="ADAL" clId="{91710462-7326-4709-A888-872C155AD4A4}" dt="2020-02-28T09:56:27.250" v="48"/>
        <pc:sldMkLst>
          <pc:docMk/>
          <pc:sldMk cId="0" sldId="790"/>
        </pc:sldMkLst>
        <pc:spChg chg="add">
          <ac:chgData name="Wyman, Hilary" userId="f3bca22b-3a42-4d89-8a24-ce254d13f28a" providerId="ADAL" clId="{91710462-7326-4709-A888-872C155AD4A4}" dt="2020-02-28T09:56:27.250" v="48"/>
          <ac:spMkLst>
            <pc:docMk/>
            <pc:sldMk cId="0" sldId="790"/>
            <ac:spMk id="6" creationId="{A9DD208C-C961-4919-83B7-E800002BDB96}"/>
          </ac:spMkLst>
        </pc:spChg>
      </pc:sldChg>
      <pc:sldChg chg="addSp">
        <pc:chgData name="Wyman, Hilary" userId="f3bca22b-3a42-4d89-8a24-ce254d13f28a" providerId="ADAL" clId="{91710462-7326-4709-A888-872C155AD4A4}" dt="2020-02-28T09:56:28.047" v="49"/>
        <pc:sldMkLst>
          <pc:docMk/>
          <pc:sldMk cId="0" sldId="791"/>
        </pc:sldMkLst>
        <pc:spChg chg="add">
          <ac:chgData name="Wyman, Hilary" userId="f3bca22b-3a42-4d89-8a24-ce254d13f28a" providerId="ADAL" clId="{91710462-7326-4709-A888-872C155AD4A4}" dt="2020-02-28T09:56:28.047" v="49"/>
          <ac:spMkLst>
            <pc:docMk/>
            <pc:sldMk cId="0" sldId="791"/>
            <ac:spMk id="6" creationId="{647ADD26-D49E-46CF-BA0D-C2F54C1F2855}"/>
          </ac:spMkLst>
        </pc:spChg>
      </pc:sldChg>
      <pc:sldChg chg="addSp">
        <pc:chgData name="Wyman, Hilary" userId="f3bca22b-3a42-4d89-8a24-ce254d13f28a" providerId="ADAL" clId="{91710462-7326-4709-A888-872C155AD4A4}" dt="2020-02-28T09:56:28.968" v="50"/>
        <pc:sldMkLst>
          <pc:docMk/>
          <pc:sldMk cId="0" sldId="792"/>
        </pc:sldMkLst>
        <pc:spChg chg="add">
          <ac:chgData name="Wyman, Hilary" userId="f3bca22b-3a42-4d89-8a24-ce254d13f28a" providerId="ADAL" clId="{91710462-7326-4709-A888-872C155AD4A4}" dt="2020-02-28T09:56:28.968" v="50"/>
          <ac:spMkLst>
            <pc:docMk/>
            <pc:sldMk cId="0" sldId="792"/>
            <ac:spMk id="5" creationId="{5A42662E-DFA0-4E75-A688-25836100EFCE}"/>
          </ac:spMkLst>
        </pc:spChg>
      </pc:sldChg>
      <pc:sldChg chg="addSp">
        <pc:chgData name="Wyman, Hilary" userId="f3bca22b-3a42-4d89-8a24-ce254d13f28a" providerId="ADAL" clId="{91710462-7326-4709-A888-872C155AD4A4}" dt="2020-02-28T09:56:29.859" v="51"/>
        <pc:sldMkLst>
          <pc:docMk/>
          <pc:sldMk cId="0" sldId="793"/>
        </pc:sldMkLst>
        <pc:spChg chg="add">
          <ac:chgData name="Wyman, Hilary" userId="f3bca22b-3a42-4d89-8a24-ce254d13f28a" providerId="ADAL" clId="{91710462-7326-4709-A888-872C155AD4A4}" dt="2020-02-28T09:56:29.859" v="51"/>
          <ac:spMkLst>
            <pc:docMk/>
            <pc:sldMk cId="0" sldId="793"/>
            <ac:spMk id="5" creationId="{35C7A32B-3481-4CD5-AAF5-69EA2F208CE5}"/>
          </ac:spMkLst>
        </pc:spChg>
      </pc:sldChg>
      <pc:sldChg chg="addSp">
        <pc:chgData name="Wyman, Hilary" userId="f3bca22b-3a42-4d89-8a24-ce254d13f28a" providerId="ADAL" clId="{91710462-7326-4709-A888-872C155AD4A4}" dt="2020-02-28T09:56:30.702" v="52"/>
        <pc:sldMkLst>
          <pc:docMk/>
          <pc:sldMk cId="0" sldId="794"/>
        </pc:sldMkLst>
        <pc:spChg chg="add">
          <ac:chgData name="Wyman, Hilary" userId="f3bca22b-3a42-4d89-8a24-ce254d13f28a" providerId="ADAL" clId="{91710462-7326-4709-A888-872C155AD4A4}" dt="2020-02-28T09:56:30.702" v="52"/>
          <ac:spMkLst>
            <pc:docMk/>
            <pc:sldMk cId="0" sldId="794"/>
            <ac:spMk id="4" creationId="{03A5AF61-A416-4453-925D-99C55E7DD2DD}"/>
          </ac:spMkLst>
        </pc:spChg>
      </pc:sldChg>
      <pc:sldChg chg="addSp">
        <pc:chgData name="Wyman, Hilary" userId="f3bca22b-3a42-4d89-8a24-ce254d13f28a" providerId="ADAL" clId="{91710462-7326-4709-A888-872C155AD4A4}" dt="2020-02-28T09:56:31.593" v="53"/>
        <pc:sldMkLst>
          <pc:docMk/>
          <pc:sldMk cId="0" sldId="795"/>
        </pc:sldMkLst>
        <pc:spChg chg="add">
          <ac:chgData name="Wyman, Hilary" userId="f3bca22b-3a42-4d89-8a24-ce254d13f28a" providerId="ADAL" clId="{91710462-7326-4709-A888-872C155AD4A4}" dt="2020-02-28T09:56:31.593" v="53"/>
          <ac:spMkLst>
            <pc:docMk/>
            <pc:sldMk cId="0" sldId="795"/>
            <ac:spMk id="4" creationId="{4C0B844B-A9AE-467B-AE0A-D8BC4A48326D}"/>
          </ac:spMkLst>
        </pc:spChg>
      </pc:sldChg>
      <pc:sldChg chg="addSp">
        <pc:chgData name="Wyman, Hilary" userId="f3bca22b-3a42-4d89-8a24-ce254d13f28a" providerId="ADAL" clId="{91710462-7326-4709-A888-872C155AD4A4}" dt="2020-02-28T09:56:32.389" v="54"/>
        <pc:sldMkLst>
          <pc:docMk/>
          <pc:sldMk cId="0" sldId="796"/>
        </pc:sldMkLst>
        <pc:spChg chg="add">
          <ac:chgData name="Wyman, Hilary" userId="f3bca22b-3a42-4d89-8a24-ce254d13f28a" providerId="ADAL" clId="{91710462-7326-4709-A888-872C155AD4A4}" dt="2020-02-28T09:56:32.389" v="54"/>
          <ac:spMkLst>
            <pc:docMk/>
            <pc:sldMk cId="0" sldId="796"/>
            <ac:spMk id="5" creationId="{18B3D78E-95BF-406E-99BB-5286EDD1DBF5}"/>
          </ac:spMkLst>
        </pc:spChg>
      </pc:sldChg>
      <pc:sldChg chg="addSp">
        <pc:chgData name="Wyman, Hilary" userId="f3bca22b-3a42-4d89-8a24-ce254d13f28a" providerId="ADAL" clId="{91710462-7326-4709-A888-872C155AD4A4}" dt="2020-02-28T09:56:33.248" v="55"/>
        <pc:sldMkLst>
          <pc:docMk/>
          <pc:sldMk cId="0" sldId="797"/>
        </pc:sldMkLst>
        <pc:spChg chg="add">
          <ac:chgData name="Wyman, Hilary" userId="f3bca22b-3a42-4d89-8a24-ce254d13f28a" providerId="ADAL" clId="{91710462-7326-4709-A888-872C155AD4A4}" dt="2020-02-28T09:56:33.248" v="55"/>
          <ac:spMkLst>
            <pc:docMk/>
            <pc:sldMk cId="0" sldId="797"/>
            <ac:spMk id="4" creationId="{A730C1CF-550B-4096-8AEA-D5EC24159F74}"/>
          </ac:spMkLst>
        </pc:spChg>
      </pc:sldChg>
      <pc:sldChg chg="addSp">
        <pc:chgData name="Wyman, Hilary" userId="f3bca22b-3a42-4d89-8a24-ce254d13f28a" providerId="ADAL" clId="{91710462-7326-4709-A888-872C155AD4A4}" dt="2020-02-28T09:56:34.108" v="56"/>
        <pc:sldMkLst>
          <pc:docMk/>
          <pc:sldMk cId="0" sldId="798"/>
        </pc:sldMkLst>
        <pc:spChg chg="add">
          <ac:chgData name="Wyman, Hilary" userId="f3bca22b-3a42-4d89-8a24-ce254d13f28a" providerId="ADAL" clId="{91710462-7326-4709-A888-872C155AD4A4}" dt="2020-02-28T09:56:34.108" v="56"/>
          <ac:spMkLst>
            <pc:docMk/>
            <pc:sldMk cId="0" sldId="798"/>
            <ac:spMk id="3" creationId="{74DB4E39-2E43-43ED-99C8-A21FDFE525F9}"/>
          </ac:spMkLst>
        </pc:spChg>
      </pc:sldChg>
      <pc:sldChg chg="addSp">
        <pc:chgData name="Wyman, Hilary" userId="f3bca22b-3a42-4d89-8a24-ce254d13f28a" providerId="ADAL" clId="{91710462-7326-4709-A888-872C155AD4A4}" dt="2020-02-28T09:56:34.967" v="57"/>
        <pc:sldMkLst>
          <pc:docMk/>
          <pc:sldMk cId="0" sldId="799"/>
        </pc:sldMkLst>
        <pc:spChg chg="add">
          <ac:chgData name="Wyman, Hilary" userId="f3bca22b-3a42-4d89-8a24-ce254d13f28a" providerId="ADAL" clId="{91710462-7326-4709-A888-872C155AD4A4}" dt="2020-02-28T09:56:34.967" v="57"/>
          <ac:spMkLst>
            <pc:docMk/>
            <pc:sldMk cId="0" sldId="799"/>
            <ac:spMk id="4" creationId="{685C713F-E7F8-4A7D-8927-83EA10D5EF6C}"/>
          </ac:spMkLst>
        </pc:spChg>
      </pc:sldChg>
      <pc:sldChg chg="addSp">
        <pc:chgData name="Wyman, Hilary" userId="f3bca22b-3a42-4d89-8a24-ce254d13f28a" providerId="ADAL" clId="{91710462-7326-4709-A888-872C155AD4A4}" dt="2020-02-28T09:56:35.764" v="58"/>
        <pc:sldMkLst>
          <pc:docMk/>
          <pc:sldMk cId="0" sldId="800"/>
        </pc:sldMkLst>
        <pc:spChg chg="add">
          <ac:chgData name="Wyman, Hilary" userId="f3bca22b-3a42-4d89-8a24-ce254d13f28a" providerId="ADAL" clId="{91710462-7326-4709-A888-872C155AD4A4}" dt="2020-02-28T09:56:35.764" v="58"/>
          <ac:spMkLst>
            <pc:docMk/>
            <pc:sldMk cId="0" sldId="800"/>
            <ac:spMk id="5" creationId="{8961A3FF-685D-4F32-85C9-D27061189B75}"/>
          </ac:spMkLst>
        </pc:spChg>
      </pc:sldChg>
      <pc:sldChg chg="addSp">
        <pc:chgData name="Wyman, Hilary" userId="f3bca22b-3a42-4d89-8a24-ce254d13f28a" providerId="ADAL" clId="{91710462-7326-4709-A888-872C155AD4A4}" dt="2020-02-28T09:56:36.763" v="59"/>
        <pc:sldMkLst>
          <pc:docMk/>
          <pc:sldMk cId="0" sldId="801"/>
        </pc:sldMkLst>
        <pc:spChg chg="add">
          <ac:chgData name="Wyman, Hilary" userId="f3bca22b-3a42-4d89-8a24-ce254d13f28a" providerId="ADAL" clId="{91710462-7326-4709-A888-872C155AD4A4}" dt="2020-02-28T09:56:36.763" v="59"/>
          <ac:spMkLst>
            <pc:docMk/>
            <pc:sldMk cId="0" sldId="801"/>
            <ac:spMk id="4" creationId="{4A7DCAD6-53D1-4E41-BB22-8676715C957A}"/>
          </ac:spMkLst>
        </pc:spChg>
      </pc:sldChg>
      <pc:sldChg chg="addSp">
        <pc:chgData name="Wyman, Hilary" userId="f3bca22b-3a42-4d89-8a24-ce254d13f28a" providerId="ADAL" clId="{91710462-7326-4709-A888-872C155AD4A4}" dt="2020-02-28T09:56:37.513" v="60"/>
        <pc:sldMkLst>
          <pc:docMk/>
          <pc:sldMk cId="0" sldId="802"/>
        </pc:sldMkLst>
        <pc:spChg chg="add">
          <ac:chgData name="Wyman, Hilary" userId="f3bca22b-3a42-4d89-8a24-ce254d13f28a" providerId="ADAL" clId="{91710462-7326-4709-A888-872C155AD4A4}" dt="2020-02-28T09:56:37.513" v="60"/>
          <ac:spMkLst>
            <pc:docMk/>
            <pc:sldMk cId="0" sldId="802"/>
            <ac:spMk id="4" creationId="{C1D83C59-AAE5-4C63-8EEC-9B05661C4DD2}"/>
          </ac:spMkLst>
        </pc:spChg>
      </pc:sldChg>
      <pc:sldChg chg="addSp">
        <pc:chgData name="Wyman, Hilary" userId="f3bca22b-3a42-4d89-8a24-ce254d13f28a" providerId="ADAL" clId="{91710462-7326-4709-A888-872C155AD4A4}" dt="2020-02-28T09:56:38.372" v="61"/>
        <pc:sldMkLst>
          <pc:docMk/>
          <pc:sldMk cId="0" sldId="803"/>
        </pc:sldMkLst>
        <pc:spChg chg="add">
          <ac:chgData name="Wyman, Hilary" userId="f3bca22b-3a42-4d89-8a24-ce254d13f28a" providerId="ADAL" clId="{91710462-7326-4709-A888-872C155AD4A4}" dt="2020-02-28T09:56:38.372" v="61"/>
          <ac:spMkLst>
            <pc:docMk/>
            <pc:sldMk cId="0" sldId="803"/>
            <ac:spMk id="4" creationId="{07D94996-61A5-469A-8FF0-2D8C870F13C2}"/>
          </ac:spMkLst>
        </pc:spChg>
      </pc:sldChg>
      <pc:sldChg chg="addSp">
        <pc:chgData name="Wyman, Hilary" userId="f3bca22b-3a42-4d89-8a24-ce254d13f28a" providerId="ADAL" clId="{91710462-7326-4709-A888-872C155AD4A4}" dt="2020-02-28T09:56:39.310" v="62"/>
        <pc:sldMkLst>
          <pc:docMk/>
          <pc:sldMk cId="0" sldId="804"/>
        </pc:sldMkLst>
        <pc:spChg chg="add">
          <ac:chgData name="Wyman, Hilary" userId="f3bca22b-3a42-4d89-8a24-ce254d13f28a" providerId="ADAL" clId="{91710462-7326-4709-A888-872C155AD4A4}" dt="2020-02-28T09:56:39.310" v="62"/>
          <ac:spMkLst>
            <pc:docMk/>
            <pc:sldMk cId="0" sldId="804"/>
            <ac:spMk id="4" creationId="{6214C536-6E2E-44CB-96E7-DD6A3C9A60F3}"/>
          </ac:spMkLst>
        </pc:spChg>
      </pc:sldChg>
      <pc:sldChg chg="addSp">
        <pc:chgData name="Wyman, Hilary" userId="f3bca22b-3a42-4d89-8a24-ce254d13f28a" providerId="ADAL" clId="{91710462-7326-4709-A888-872C155AD4A4}" dt="2020-02-28T09:56:40.200" v="63"/>
        <pc:sldMkLst>
          <pc:docMk/>
          <pc:sldMk cId="0" sldId="805"/>
        </pc:sldMkLst>
        <pc:spChg chg="add">
          <ac:chgData name="Wyman, Hilary" userId="f3bca22b-3a42-4d89-8a24-ce254d13f28a" providerId="ADAL" clId="{91710462-7326-4709-A888-872C155AD4A4}" dt="2020-02-28T09:56:40.200" v="63"/>
          <ac:spMkLst>
            <pc:docMk/>
            <pc:sldMk cId="0" sldId="805"/>
            <ac:spMk id="4" creationId="{EA9FA51B-E3B0-4B75-949A-0ED048909405}"/>
          </ac:spMkLst>
        </pc:spChg>
      </pc:sldChg>
      <pc:sldChg chg="addSp">
        <pc:chgData name="Wyman, Hilary" userId="f3bca22b-3a42-4d89-8a24-ce254d13f28a" providerId="ADAL" clId="{91710462-7326-4709-A888-872C155AD4A4}" dt="2020-02-28T09:56:41.137" v="64"/>
        <pc:sldMkLst>
          <pc:docMk/>
          <pc:sldMk cId="0" sldId="806"/>
        </pc:sldMkLst>
        <pc:spChg chg="add">
          <ac:chgData name="Wyman, Hilary" userId="f3bca22b-3a42-4d89-8a24-ce254d13f28a" providerId="ADAL" clId="{91710462-7326-4709-A888-872C155AD4A4}" dt="2020-02-28T09:56:41.137" v="64"/>
          <ac:spMkLst>
            <pc:docMk/>
            <pc:sldMk cId="0" sldId="806"/>
            <ac:spMk id="4" creationId="{C2C7E746-32E3-4C34-BD68-364221E00C54}"/>
          </ac:spMkLst>
        </pc:spChg>
      </pc:sldChg>
      <pc:sldChg chg="addSp">
        <pc:chgData name="Wyman, Hilary" userId="f3bca22b-3a42-4d89-8a24-ce254d13f28a" providerId="ADAL" clId="{91710462-7326-4709-A888-872C155AD4A4}" dt="2020-02-28T09:56:42.106" v="65"/>
        <pc:sldMkLst>
          <pc:docMk/>
          <pc:sldMk cId="0" sldId="807"/>
        </pc:sldMkLst>
        <pc:spChg chg="add">
          <ac:chgData name="Wyman, Hilary" userId="f3bca22b-3a42-4d89-8a24-ce254d13f28a" providerId="ADAL" clId="{91710462-7326-4709-A888-872C155AD4A4}" dt="2020-02-28T09:56:42.106" v="65"/>
          <ac:spMkLst>
            <pc:docMk/>
            <pc:sldMk cId="0" sldId="807"/>
            <ac:spMk id="4" creationId="{61F527C2-94AD-467A-91B9-0A7BC9F4A721}"/>
          </ac:spMkLst>
        </pc:spChg>
      </pc:sldChg>
      <pc:sldChg chg="addSp">
        <pc:chgData name="Wyman, Hilary" userId="f3bca22b-3a42-4d89-8a24-ce254d13f28a" providerId="ADAL" clId="{91710462-7326-4709-A888-872C155AD4A4}" dt="2020-02-28T09:56:43.105" v="66"/>
        <pc:sldMkLst>
          <pc:docMk/>
          <pc:sldMk cId="0" sldId="808"/>
        </pc:sldMkLst>
        <pc:spChg chg="add">
          <ac:chgData name="Wyman, Hilary" userId="f3bca22b-3a42-4d89-8a24-ce254d13f28a" providerId="ADAL" clId="{91710462-7326-4709-A888-872C155AD4A4}" dt="2020-02-28T09:56:43.105" v="66"/>
          <ac:spMkLst>
            <pc:docMk/>
            <pc:sldMk cId="0" sldId="808"/>
            <ac:spMk id="6" creationId="{B5AD6933-E6EF-491B-82DC-A7D6634493FC}"/>
          </ac:spMkLst>
        </pc:spChg>
      </pc:sldChg>
      <pc:sldChg chg="addSp modSp">
        <pc:chgData name="Wyman, Hilary" userId="f3bca22b-3a42-4d89-8a24-ce254d13f28a" providerId="ADAL" clId="{91710462-7326-4709-A888-872C155AD4A4}" dt="2020-02-28T10:49:27.428" v="112" actId="14100"/>
        <pc:sldMkLst>
          <pc:docMk/>
          <pc:sldMk cId="0" sldId="809"/>
        </pc:sldMkLst>
        <pc:spChg chg="add">
          <ac:chgData name="Wyman, Hilary" userId="f3bca22b-3a42-4d89-8a24-ce254d13f28a" providerId="ADAL" clId="{91710462-7326-4709-A888-872C155AD4A4}" dt="2020-02-28T09:56:44.043" v="67"/>
          <ac:spMkLst>
            <pc:docMk/>
            <pc:sldMk cId="0" sldId="809"/>
            <ac:spMk id="7" creationId="{8BAA4EF0-F384-4FED-A348-77B3D6177422}"/>
          </ac:spMkLst>
        </pc:spChg>
        <pc:picChg chg="mod">
          <ac:chgData name="Wyman, Hilary" userId="f3bca22b-3a42-4d89-8a24-ce254d13f28a" providerId="ADAL" clId="{91710462-7326-4709-A888-872C155AD4A4}" dt="2020-02-28T10:49:19.352" v="110" actId="14100"/>
          <ac:picMkLst>
            <pc:docMk/>
            <pc:sldMk cId="0" sldId="809"/>
            <ac:picMk id="51205" creationId="{DF4AAFD1-7B23-46FE-8E52-F9C0F9F9CAFF}"/>
          </ac:picMkLst>
        </pc:picChg>
        <pc:picChg chg="mod">
          <ac:chgData name="Wyman, Hilary" userId="f3bca22b-3a42-4d89-8a24-ce254d13f28a" providerId="ADAL" clId="{91710462-7326-4709-A888-872C155AD4A4}" dt="2020-02-28T10:49:27.428" v="112" actId="14100"/>
          <ac:picMkLst>
            <pc:docMk/>
            <pc:sldMk cId="0" sldId="809"/>
            <ac:picMk id="51206" creationId="{BEB4A74E-97F6-4196-9DC7-9E2E5C6604D3}"/>
          </ac:picMkLst>
        </pc:picChg>
      </pc:sldChg>
      <pc:sldChg chg="addSp">
        <pc:chgData name="Wyman, Hilary" userId="f3bca22b-3a42-4d89-8a24-ce254d13f28a" providerId="ADAL" clId="{91710462-7326-4709-A888-872C155AD4A4}" dt="2020-02-28T09:56:45.089" v="68"/>
        <pc:sldMkLst>
          <pc:docMk/>
          <pc:sldMk cId="0" sldId="810"/>
        </pc:sldMkLst>
        <pc:spChg chg="add">
          <ac:chgData name="Wyman, Hilary" userId="f3bca22b-3a42-4d89-8a24-ce254d13f28a" providerId="ADAL" clId="{91710462-7326-4709-A888-872C155AD4A4}" dt="2020-02-28T09:56:45.089" v="68"/>
          <ac:spMkLst>
            <pc:docMk/>
            <pc:sldMk cId="0" sldId="810"/>
            <ac:spMk id="5" creationId="{59CE85ED-8527-438A-9BB5-7A394AFBAD68}"/>
          </ac:spMkLst>
        </pc:spChg>
      </pc:sldChg>
      <pc:sldChg chg="addSp">
        <pc:chgData name="Wyman, Hilary" userId="f3bca22b-3a42-4d89-8a24-ce254d13f28a" providerId="ADAL" clId="{91710462-7326-4709-A888-872C155AD4A4}" dt="2020-02-28T09:56:45.870" v="69"/>
        <pc:sldMkLst>
          <pc:docMk/>
          <pc:sldMk cId="0" sldId="811"/>
        </pc:sldMkLst>
        <pc:spChg chg="add">
          <ac:chgData name="Wyman, Hilary" userId="f3bca22b-3a42-4d89-8a24-ce254d13f28a" providerId="ADAL" clId="{91710462-7326-4709-A888-872C155AD4A4}" dt="2020-02-28T09:56:45.870" v="69"/>
          <ac:spMkLst>
            <pc:docMk/>
            <pc:sldMk cId="0" sldId="811"/>
            <ac:spMk id="8" creationId="{15ACA7EA-1BDA-4991-BD35-55E0E9012B15}"/>
          </ac:spMkLst>
        </pc:spChg>
      </pc:sldChg>
      <pc:sldChg chg="addSp">
        <pc:chgData name="Wyman, Hilary" userId="f3bca22b-3a42-4d89-8a24-ce254d13f28a" providerId="ADAL" clId="{91710462-7326-4709-A888-872C155AD4A4}" dt="2020-02-28T09:56:46.636" v="70"/>
        <pc:sldMkLst>
          <pc:docMk/>
          <pc:sldMk cId="0" sldId="812"/>
        </pc:sldMkLst>
        <pc:spChg chg="add">
          <ac:chgData name="Wyman, Hilary" userId="f3bca22b-3a42-4d89-8a24-ce254d13f28a" providerId="ADAL" clId="{91710462-7326-4709-A888-872C155AD4A4}" dt="2020-02-28T09:56:46.636" v="70"/>
          <ac:spMkLst>
            <pc:docMk/>
            <pc:sldMk cId="0" sldId="812"/>
            <ac:spMk id="7" creationId="{AB9C1A75-2569-461C-A5DC-FAF444B92249}"/>
          </ac:spMkLst>
        </pc:spChg>
      </pc:sldChg>
      <pc:sldChg chg="addSp">
        <pc:chgData name="Wyman, Hilary" userId="f3bca22b-3a42-4d89-8a24-ce254d13f28a" providerId="ADAL" clId="{91710462-7326-4709-A888-872C155AD4A4}" dt="2020-02-28T09:56:47.370" v="71"/>
        <pc:sldMkLst>
          <pc:docMk/>
          <pc:sldMk cId="0" sldId="813"/>
        </pc:sldMkLst>
        <pc:spChg chg="add">
          <ac:chgData name="Wyman, Hilary" userId="f3bca22b-3a42-4d89-8a24-ce254d13f28a" providerId="ADAL" clId="{91710462-7326-4709-A888-872C155AD4A4}" dt="2020-02-28T09:56:47.370" v="71"/>
          <ac:spMkLst>
            <pc:docMk/>
            <pc:sldMk cId="0" sldId="813"/>
            <ac:spMk id="9" creationId="{2059D5F4-FB9D-4D36-97EF-3B7A5CF2610C}"/>
          </ac:spMkLst>
        </pc:spChg>
      </pc:sldChg>
      <pc:sldChg chg="addSp">
        <pc:chgData name="Wyman, Hilary" userId="f3bca22b-3a42-4d89-8a24-ce254d13f28a" providerId="ADAL" clId="{91710462-7326-4709-A888-872C155AD4A4}" dt="2020-02-28T09:56:48.088" v="72"/>
        <pc:sldMkLst>
          <pc:docMk/>
          <pc:sldMk cId="0" sldId="814"/>
        </pc:sldMkLst>
        <pc:spChg chg="add">
          <ac:chgData name="Wyman, Hilary" userId="f3bca22b-3a42-4d89-8a24-ce254d13f28a" providerId="ADAL" clId="{91710462-7326-4709-A888-872C155AD4A4}" dt="2020-02-28T09:56:48.088" v="72"/>
          <ac:spMkLst>
            <pc:docMk/>
            <pc:sldMk cId="0" sldId="814"/>
            <ac:spMk id="5" creationId="{BA68B25E-40D9-4CE9-AC29-593444F36173}"/>
          </ac:spMkLst>
        </pc:spChg>
      </pc:sldChg>
      <pc:sldChg chg="addSp">
        <pc:chgData name="Wyman, Hilary" userId="f3bca22b-3a42-4d89-8a24-ce254d13f28a" providerId="ADAL" clId="{91710462-7326-4709-A888-872C155AD4A4}" dt="2020-02-28T09:56:49.026" v="73"/>
        <pc:sldMkLst>
          <pc:docMk/>
          <pc:sldMk cId="0" sldId="815"/>
        </pc:sldMkLst>
        <pc:spChg chg="add">
          <ac:chgData name="Wyman, Hilary" userId="f3bca22b-3a42-4d89-8a24-ce254d13f28a" providerId="ADAL" clId="{91710462-7326-4709-A888-872C155AD4A4}" dt="2020-02-28T09:56:49.026" v="73"/>
          <ac:spMkLst>
            <pc:docMk/>
            <pc:sldMk cId="0" sldId="815"/>
            <ac:spMk id="6" creationId="{60D09C70-0CC2-4F85-84AC-226B2A9F861B}"/>
          </ac:spMkLst>
        </pc:spChg>
      </pc:sldChg>
      <pc:sldChg chg="addSp">
        <pc:chgData name="Wyman, Hilary" userId="f3bca22b-3a42-4d89-8a24-ce254d13f28a" providerId="ADAL" clId="{91710462-7326-4709-A888-872C155AD4A4}" dt="2020-02-28T09:56:50.088" v="74"/>
        <pc:sldMkLst>
          <pc:docMk/>
          <pc:sldMk cId="0" sldId="816"/>
        </pc:sldMkLst>
        <pc:spChg chg="add">
          <ac:chgData name="Wyman, Hilary" userId="f3bca22b-3a42-4d89-8a24-ce254d13f28a" providerId="ADAL" clId="{91710462-7326-4709-A888-872C155AD4A4}" dt="2020-02-28T09:56:50.088" v="74"/>
          <ac:spMkLst>
            <pc:docMk/>
            <pc:sldMk cId="0" sldId="816"/>
            <ac:spMk id="6" creationId="{256BFC56-67B6-4459-92D1-28BF7847D6EA}"/>
          </ac:spMkLst>
        </pc:spChg>
      </pc:sldChg>
      <pc:sldChg chg="addSp">
        <pc:chgData name="Wyman, Hilary" userId="f3bca22b-3a42-4d89-8a24-ce254d13f28a" providerId="ADAL" clId="{91710462-7326-4709-A888-872C155AD4A4}" dt="2020-02-28T09:56:50.775" v="75"/>
        <pc:sldMkLst>
          <pc:docMk/>
          <pc:sldMk cId="0" sldId="817"/>
        </pc:sldMkLst>
        <pc:spChg chg="add">
          <ac:chgData name="Wyman, Hilary" userId="f3bca22b-3a42-4d89-8a24-ce254d13f28a" providerId="ADAL" clId="{91710462-7326-4709-A888-872C155AD4A4}" dt="2020-02-28T09:56:50.775" v="75"/>
          <ac:spMkLst>
            <pc:docMk/>
            <pc:sldMk cId="0" sldId="817"/>
            <ac:spMk id="5" creationId="{50EB84F7-827C-43A4-A1CD-D5F2BB31AD14}"/>
          </ac:spMkLst>
        </pc:spChg>
      </pc:sldChg>
      <pc:sldChg chg="addSp">
        <pc:chgData name="Wyman, Hilary" userId="f3bca22b-3a42-4d89-8a24-ce254d13f28a" providerId="ADAL" clId="{91710462-7326-4709-A888-872C155AD4A4}" dt="2020-02-28T09:56:51.416" v="76"/>
        <pc:sldMkLst>
          <pc:docMk/>
          <pc:sldMk cId="0" sldId="818"/>
        </pc:sldMkLst>
        <pc:spChg chg="add">
          <ac:chgData name="Wyman, Hilary" userId="f3bca22b-3a42-4d89-8a24-ce254d13f28a" providerId="ADAL" clId="{91710462-7326-4709-A888-872C155AD4A4}" dt="2020-02-28T09:56:51.416" v="76"/>
          <ac:spMkLst>
            <pc:docMk/>
            <pc:sldMk cId="0" sldId="818"/>
            <ac:spMk id="5" creationId="{FF279469-24EC-40B5-866A-C61F8B5D3212}"/>
          </ac:spMkLst>
        </pc:spChg>
      </pc:sldChg>
      <pc:sldChg chg="addSp">
        <pc:chgData name="Wyman, Hilary" userId="f3bca22b-3a42-4d89-8a24-ce254d13f28a" providerId="ADAL" clId="{91710462-7326-4709-A888-872C155AD4A4}" dt="2020-02-28T09:56:52.150" v="77"/>
        <pc:sldMkLst>
          <pc:docMk/>
          <pc:sldMk cId="0" sldId="819"/>
        </pc:sldMkLst>
        <pc:spChg chg="add">
          <ac:chgData name="Wyman, Hilary" userId="f3bca22b-3a42-4d89-8a24-ce254d13f28a" providerId="ADAL" clId="{91710462-7326-4709-A888-872C155AD4A4}" dt="2020-02-28T09:56:52.150" v="77"/>
          <ac:spMkLst>
            <pc:docMk/>
            <pc:sldMk cId="0" sldId="819"/>
            <ac:spMk id="4" creationId="{CE8DE69F-2C57-4882-9E7D-381E7A9495B9}"/>
          </ac:spMkLst>
        </pc:spChg>
      </pc:sldChg>
      <pc:sldChg chg="addSp">
        <pc:chgData name="Wyman, Hilary" userId="f3bca22b-3a42-4d89-8a24-ce254d13f28a" providerId="ADAL" clId="{91710462-7326-4709-A888-872C155AD4A4}" dt="2020-02-28T09:56:52.978" v="78"/>
        <pc:sldMkLst>
          <pc:docMk/>
          <pc:sldMk cId="0" sldId="820"/>
        </pc:sldMkLst>
        <pc:spChg chg="add">
          <ac:chgData name="Wyman, Hilary" userId="f3bca22b-3a42-4d89-8a24-ce254d13f28a" providerId="ADAL" clId="{91710462-7326-4709-A888-872C155AD4A4}" dt="2020-02-28T09:56:52.978" v="78"/>
          <ac:spMkLst>
            <pc:docMk/>
            <pc:sldMk cId="0" sldId="820"/>
            <ac:spMk id="5" creationId="{9CC7730B-1957-461D-BD24-1EFCD84D9C7B}"/>
          </ac:spMkLst>
        </pc:spChg>
      </pc:sldChg>
      <pc:sldChg chg="addSp">
        <pc:chgData name="Wyman, Hilary" userId="f3bca22b-3a42-4d89-8a24-ce254d13f28a" providerId="ADAL" clId="{91710462-7326-4709-A888-872C155AD4A4}" dt="2020-02-28T09:56:53.665" v="79"/>
        <pc:sldMkLst>
          <pc:docMk/>
          <pc:sldMk cId="0" sldId="821"/>
        </pc:sldMkLst>
        <pc:spChg chg="add">
          <ac:chgData name="Wyman, Hilary" userId="f3bca22b-3a42-4d89-8a24-ce254d13f28a" providerId="ADAL" clId="{91710462-7326-4709-A888-872C155AD4A4}" dt="2020-02-28T09:56:53.665" v="79"/>
          <ac:spMkLst>
            <pc:docMk/>
            <pc:sldMk cId="0" sldId="821"/>
            <ac:spMk id="5" creationId="{36EC65B8-1BF5-449A-9536-6485E38A9AEB}"/>
          </ac:spMkLst>
        </pc:spChg>
      </pc:sldChg>
      <pc:sldChg chg="addSp">
        <pc:chgData name="Wyman, Hilary" userId="f3bca22b-3a42-4d89-8a24-ce254d13f28a" providerId="ADAL" clId="{91710462-7326-4709-A888-872C155AD4A4}" dt="2020-02-28T09:56:54.399" v="80"/>
        <pc:sldMkLst>
          <pc:docMk/>
          <pc:sldMk cId="0" sldId="822"/>
        </pc:sldMkLst>
        <pc:spChg chg="add">
          <ac:chgData name="Wyman, Hilary" userId="f3bca22b-3a42-4d89-8a24-ce254d13f28a" providerId="ADAL" clId="{91710462-7326-4709-A888-872C155AD4A4}" dt="2020-02-28T09:56:54.399" v="80"/>
          <ac:spMkLst>
            <pc:docMk/>
            <pc:sldMk cId="0" sldId="822"/>
            <ac:spMk id="10" creationId="{C5E2B8D2-2208-43FD-AD4D-4C92AA00E2BC}"/>
          </ac:spMkLst>
        </pc:spChg>
      </pc:sldChg>
      <pc:sldChg chg="addSp">
        <pc:chgData name="Wyman, Hilary" userId="f3bca22b-3a42-4d89-8a24-ce254d13f28a" providerId="ADAL" clId="{91710462-7326-4709-A888-872C155AD4A4}" dt="2020-02-28T09:56:55.337" v="81"/>
        <pc:sldMkLst>
          <pc:docMk/>
          <pc:sldMk cId="0" sldId="823"/>
        </pc:sldMkLst>
        <pc:spChg chg="add">
          <ac:chgData name="Wyman, Hilary" userId="f3bca22b-3a42-4d89-8a24-ce254d13f28a" providerId="ADAL" clId="{91710462-7326-4709-A888-872C155AD4A4}" dt="2020-02-28T09:56:55.337" v="81"/>
          <ac:spMkLst>
            <pc:docMk/>
            <pc:sldMk cId="0" sldId="823"/>
            <ac:spMk id="8" creationId="{1B32C5A6-6A7A-4425-BD16-F662476D476A}"/>
          </ac:spMkLst>
        </pc:spChg>
      </pc:sldChg>
      <pc:sldChg chg="addSp">
        <pc:chgData name="Wyman, Hilary" userId="f3bca22b-3a42-4d89-8a24-ce254d13f28a" providerId="ADAL" clId="{91710462-7326-4709-A888-872C155AD4A4}" dt="2020-02-28T09:56:56.477" v="82"/>
        <pc:sldMkLst>
          <pc:docMk/>
          <pc:sldMk cId="0" sldId="824"/>
        </pc:sldMkLst>
        <pc:spChg chg="add">
          <ac:chgData name="Wyman, Hilary" userId="f3bca22b-3a42-4d89-8a24-ce254d13f28a" providerId="ADAL" clId="{91710462-7326-4709-A888-872C155AD4A4}" dt="2020-02-28T09:56:56.477" v="82"/>
          <ac:spMkLst>
            <pc:docMk/>
            <pc:sldMk cId="0" sldId="824"/>
            <ac:spMk id="9" creationId="{E29CEEE7-A416-4138-B5C2-30E9B752E137}"/>
          </ac:spMkLst>
        </pc:spChg>
      </pc:sldChg>
      <pc:sldChg chg="addSp">
        <pc:chgData name="Wyman, Hilary" userId="f3bca22b-3a42-4d89-8a24-ce254d13f28a" providerId="ADAL" clId="{91710462-7326-4709-A888-872C155AD4A4}" dt="2020-02-28T09:56:57.242" v="83"/>
        <pc:sldMkLst>
          <pc:docMk/>
          <pc:sldMk cId="0" sldId="825"/>
        </pc:sldMkLst>
        <pc:spChg chg="add">
          <ac:chgData name="Wyman, Hilary" userId="f3bca22b-3a42-4d89-8a24-ce254d13f28a" providerId="ADAL" clId="{91710462-7326-4709-A888-872C155AD4A4}" dt="2020-02-28T09:56:57.242" v="83"/>
          <ac:spMkLst>
            <pc:docMk/>
            <pc:sldMk cId="0" sldId="825"/>
            <ac:spMk id="4" creationId="{2E9DE300-7FED-440F-8CF7-F82A1424FF47}"/>
          </ac:spMkLst>
        </pc:spChg>
      </pc:sldChg>
      <pc:sldChg chg="addSp">
        <pc:chgData name="Wyman, Hilary" userId="f3bca22b-3a42-4d89-8a24-ce254d13f28a" providerId="ADAL" clId="{91710462-7326-4709-A888-872C155AD4A4}" dt="2020-02-28T09:56:58.148" v="84"/>
        <pc:sldMkLst>
          <pc:docMk/>
          <pc:sldMk cId="0" sldId="826"/>
        </pc:sldMkLst>
        <pc:spChg chg="add">
          <ac:chgData name="Wyman, Hilary" userId="f3bca22b-3a42-4d89-8a24-ce254d13f28a" providerId="ADAL" clId="{91710462-7326-4709-A888-872C155AD4A4}" dt="2020-02-28T09:56:58.148" v="84"/>
          <ac:spMkLst>
            <pc:docMk/>
            <pc:sldMk cId="0" sldId="826"/>
            <ac:spMk id="7" creationId="{B337CC9B-AE4A-41D0-849B-23A2B8F3D9BD}"/>
          </ac:spMkLst>
        </pc:spChg>
      </pc:sldChg>
      <pc:sldChg chg="addSp">
        <pc:chgData name="Wyman, Hilary" userId="f3bca22b-3a42-4d89-8a24-ce254d13f28a" providerId="ADAL" clId="{91710462-7326-4709-A888-872C155AD4A4}" dt="2020-02-28T09:56:58.914" v="85"/>
        <pc:sldMkLst>
          <pc:docMk/>
          <pc:sldMk cId="0" sldId="827"/>
        </pc:sldMkLst>
        <pc:spChg chg="add">
          <ac:chgData name="Wyman, Hilary" userId="f3bca22b-3a42-4d89-8a24-ce254d13f28a" providerId="ADAL" clId="{91710462-7326-4709-A888-872C155AD4A4}" dt="2020-02-28T09:56:58.914" v="85"/>
          <ac:spMkLst>
            <pc:docMk/>
            <pc:sldMk cId="0" sldId="827"/>
            <ac:spMk id="6" creationId="{C20F3E53-9B9D-447C-BD4A-0F900C6FB9AC}"/>
          </ac:spMkLst>
        </pc:spChg>
      </pc:sldChg>
      <pc:sldChg chg="addSp">
        <pc:chgData name="Wyman, Hilary" userId="f3bca22b-3a42-4d89-8a24-ce254d13f28a" providerId="ADAL" clId="{91710462-7326-4709-A888-872C155AD4A4}" dt="2020-02-28T09:56:59.742" v="86"/>
        <pc:sldMkLst>
          <pc:docMk/>
          <pc:sldMk cId="0" sldId="828"/>
        </pc:sldMkLst>
        <pc:spChg chg="add">
          <ac:chgData name="Wyman, Hilary" userId="f3bca22b-3a42-4d89-8a24-ce254d13f28a" providerId="ADAL" clId="{91710462-7326-4709-A888-872C155AD4A4}" dt="2020-02-28T09:56:59.742" v="86"/>
          <ac:spMkLst>
            <pc:docMk/>
            <pc:sldMk cId="0" sldId="828"/>
            <ac:spMk id="5" creationId="{8617C10C-0D7D-49C3-AEB3-B9302B1CBF9F}"/>
          </ac:spMkLst>
        </pc:spChg>
      </pc:sldChg>
      <pc:sldChg chg="addSp delSp modSp">
        <pc:chgData name="Wyman, Hilary" userId="f3bca22b-3a42-4d89-8a24-ce254d13f28a" providerId="ADAL" clId="{91710462-7326-4709-A888-872C155AD4A4}" dt="2020-02-28T10:50:33.708" v="115" actId="478"/>
        <pc:sldMkLst>
          <pc:docMk/>
          <pc:sldMk cId="0" sldId="829"/>
        </pc:sldMkLst>
        <pc:spChg chg="add del mod">
          <ac:chgData name="Wyman, Hilary" userId="f3bca22b-3a42-4d89-8a24-ce254d13f28a" providerId="ADAL" clId="{91710462-7326-4709-A888-872C155AD4A4}" dt="2020-02-28T10:50:33.708" v="115" actId="478"/>
          <ac:spMkLst>
            <pc:docMk/>
            <pc:sldMk cId="0" sldId="829"/>
            <ac:spMk id="3" creationId="{6CB50615-7170-4F46-9916-27C66020D4D5}"/>
          </ac:spMkLst>
        </pc:spChg>
        <pc:spChg chg="add">
          <ac:chgData name="Wyman, Hilary" userId="f3bca22b-3a42-4d89-8a24-ce254d13f28a" providerId="ADAL" clId="{91710462-7326-4709-A888-872C155AD4A4}" dt="2020-02-28T09:57:00.445" v="87"/>
          <ac:spMkLst>
            <pc:docMk/>
            <pc:sldMk cId="0" sldId="829"/>
            <ac:spMk id="5" creationId="{C854D60D-BC8F-4B13-8E0B-7E5054D97638}"/>
          </ac:spMkLst>
        </pc:spChg>
        <pc:spChg chg="del mod">
          <ac:chgData name="Wyman, Hilary" userId="f3bca22b-3a42-4d89-8a24-ce254d13f28a" providerId="ADAL" clId="{91710462-7326-4709-A888-872C155AD4A4}" dt="2020-02-28T10:50:31.432" v="114" actId="478"/>
          <ac:spMkLst>
            <pc:docMk/>
            <pc:sldMk cId="0" sldId="829"/>
            <ac:spMk id="71684" creationId="{14E83410-C3BA-4F9B-A69F-5DB41A15361E}"/>
          </ac:spMkLst>
        </pc:spChg>
      </pc:sldChg>
      <pc:sldChg chg="addSp modSp">
        <pc:chgData name="Wyman, Hilary" userId="f3bca22b-3a42-4d89-8a24-ce254d13f28a" providerId="ADAL" clId="{91710462-7326-4709-A888-872C155AD4A4}" dt="2020-02-28T10:50:53.125" v="116" actId="948"/>
        <pc:sldMkLst>
          <pc:docMk/>
          <pc:sldMk cId="0" sldId="830"/>
        </pc:sldMkLst>
        <pc:spChg chg="add">
          <ac:chgData name="Wyman, Hilary" userId="f3bca22b-3a42-4d89-8a24-ce254d13f28a" providerId="ADAL" clId="{91710462-7326-4709-A888-872C155AD4A4}" dt="2020-02-28T09:57:01.507" v="88"/>
          <ac:spMkLst>
            <pc:docMk/>
            <pc:sldMk cId="0" sldId="830"/>
            <ac:spMk id="17" creationId="{8B1652E2-4A75-47CE-8FA6-10304CB76123}"/>
          </ac:spMkLst>
        </pc:spChg>
        <pc:spChg chg="mod">
          <ac:chgData name="Wyman, Hilary" userId="f3bca22b-3a42-4d89-8a24-ce254d13f28a" providerId="ADAL" clId="{91710462-7326-4709-A888-872C155AD4A4}" dt="2020-02-28T10:50:53.125" v="116" actId="948"/>
          <ac:spMkLst>
            <pc:docMk/>
            <pc:sldMk cId="0" sldId="830"/>
            <ac:spMk id="72707" creationId="{6FA5E4A5-A504-4FD6-BB9B-5338A52A24CE}"/>
          </ac:spMkLst>
        </pc:spChg>
      </pc:sldChg>
      <pc:sldChg chg="addSp">
        <pc:chgData name="Wyman, Hilary" userId="f3bca22b-3a42-4d89-8a24-ce254d13f28a" providerId="ADAL" clId="{91710462-7326-4709-A888-872C155AD4A4}" dt="2020-02-28T09:57:02.272" v="89"/>
        <pc:sldMkLst>
          <pc:docMk/>
          <pc:sldMk cId="0" sldId="831"/>
        </pc:sldMkLst>
        <pc:spChg chg="add">
          <ac:chgData name="Wyman, Hilary" userId="f3bca22b-3a42-4d89-8a24-ce254d13f28a" providerId="ADAL" clId="{91710462-7326-4709-A888-872C155AD4A4}" dt="2020-02-28T09:57:02.272" v="89"/>
          <ac:spMkLst>
            <pc:docMk/>
            <pc:sldMk cId="0" sldId="831"/>
            <ac:spMk id="5" creationId="{06958C86-DA9D-4F1B-B13B-87B86EB58218}"/>
          </ac:spMkLst>
        </pc:spChg>
      </pc:sldChg>
      <pc:sldChg chg="addSp">
        <pc:chgData name="Wyman, Hilary" userId="f3bca22b-3a42-4d89-8a24-ce254d13f28a" providerId="ADAL" clId="{91710462-7326-4709-A888-872C155AD4A4}" dt="2020-02-28T09:57:03.100" v="90"/>
        <pc:sldMkLst>
          <pc:docMk/>
          <pc:sldMk cId="0" sldId="832"/>
        </pc:sldMkLst>
        <pc:spChg chg="add">
          <ac:chgData name="Wyman, Hilary" userId="f3bca22b-3a42-4d89-8a24-ce254d13f28a" providerId="ADAL" clId="{91710462-7326-4709-A888-872C155AD4A4}" dt="2020-02-28T09:57:03.100" v="90"/>
          <ac:spMkLst>
            <pc:docMk/>
            <pc:sldMk cId="0" sldId="832"/>
            <ac:spMk id="4" creationId="{098DCECF-5B80-4067-91F5-13F0EA05AA1E}"/>
          </ac:spMkLst>
        </pc:spChg>
      </pc:sldChg>
      <pc:sldChg chg="addSp">
        <pc:chgData name="Wyman, Hilary" userId="f3bca22b-3a42-4d89-8a24-ce254d13f28a" providerId="ADAL" clId="{91710462-7326-4709-A888-872C155AD4A4}" dt="2020-02-28T09:57:04.225" v="91"/>
        <pc:sldMkLst>
          <pc:docMk/>
          <pc:sldMk cId="0" sldId="833"/>
        </pc:sldMkLst>
        <pc:spChg chg="add">
          <ac:chgData name="Wyman, Hilary" userId="f3bca22b-3a42-4d89-8a24-ce254d13f28a" providerId="ADAL" clId="{91710462-7326-4709-A888-872C155AD4A4}" dt="2020-02-28T09:57:04.225" v="91"/>
          <ac:spMkLst>
            <pc:docMk/>
            <pc:sldMk cId="0" sldId="833"/>
            <ac:spMk id="4" creationId="{C8B373EC-883F-4DDF-80E4-979722816992}"/>
          </ac:spMkLst>
        </pc:spChg>
      </pc:sldChg>
      <pc:sldChg chg="addSp">
        <pc:chgData name="Wyman, Hilary" userId="f3bca22b-3a42-4d89-8a24-ce254d13f28a" providerId="ADAL" clId="{91710462-7326-4709-A888-872C155AD4A4}" dt="2020-02-28T09:57:04.990" v="92"/>
        <pc:sldMkLst>
          <pc:docMk/>
          <pc:sldMk cId="0" sldId="834"/>
        </pc:sldMkLst>
        <pc:spChg chg="add">
          <ac:chgData name="Wyman, Hilary" userId="f3bca22b-3a42-4d89-8a24-ce254d13f28a" providerId="ADAL" clId="{91710462-7326-4709-A888-872C155AD4A4}" dt="2020-02-28T09:57:04.990" v="92"/>
          <ac:spMkLst>
            <pc:docMk/>
            <pc:sldMk cId="0" sldId="834"/>
            <ac:spMk id="4" creationId="{B5DE8841-4998-4414-838A-5DA22DEF77F7}"/>
          </ac:spMkLst>
        </pc:spChg>
      </pc:sldChg>
      <pc:sldChg chg="addSp">
        <pc:chgData name="Wyman, Hilary" userId="f3bca22b-3a42-4d89-8a24-ce254d13f28a" providerId="ADAL" clId="{91710462-7326-4709-A888-872C155AD4A4}" dt="2020-02-28T09:57:05.865" v="93"/>
        <pc:sldMkLst>
          <pc:docMk/>
          <pc:sldMk cId="0" sldId="835"/>
        </pc:sldMkLst>
        <pc:spChg chg="add">
          <ac:chgData name="Wyman, Hilary" userId="f3bca22b-3a42-4d89-8a24-ce254d13f28a" providerId="ADAL" clId="{91710462-7326-4709-A888-872C155AD4A4}" dt="2020-02-28T09:57:05.865" v="93"/>
          <ac:spMkLst>
            <pc:docMk/>
            <pc:sldMk cId="0" sldId="835"/>
            <ac:spMk id="4" creationId="{B99A6847-8368-40F6-9FE6-823AE46F9C71}"/>
          </ac:spMkLst>
        </pc:spChg>
      </pc:sldChg>
      <pc:sldChg chg="addSp">
        <pc:chgData name="Wyman, Hilary" userId="f3bca22b-3a42-4d89-8a24-ce254d13f28a" providerId="ADAL" clId="{91710462-7326-4709-A888-872C155AD4A4}" dt="2020-02-28T09:57:06.927" v="94"/>
        <pc:sldMkLst>
          <pc:docMk/>
          <pc:sldMk cId="0" sldId="836"/>
        </pc:sldMkLst>
        <pc:spChg chg="add">
          <ac:chgData name="Wyman, Hilary" userId="f3bca22b-3a42-4d89-8a24-ce254d13f28a" providerId="ADAL" clId="{91710462-7326-4709-A888-872C155AD4A4}" dt="2020-02-28T09:57:06.927" v="94"/>
          <ac:spMkLst>
            <pc:docMk/>
            <pc:sldMk cId="0" sldId="836"/>
            <ac:spMk id="4" creationId="{F903C52B-40B9-4F14-90C2-232ECC1BA5A1}"/>
          </ac:spMkLst>
        </pc:spChg>
      </pc:sldChg>
      <pc:sldChg chg="addSp">
        <pc:chgData name="Wyman, Hilary" userId="f3bca22b-3a42-4d89-8a24-ce254d13f28a" providerId="ADAL" clId="{91710462-7326-4709-A888-872C155AD4A4}" dt="2020-02-28T09:57:07.771" v="95"/>
        <pc:sldMkLst>
          <pc:docMk/>
          <pc:sldMk cId="0" sldId="837"/>
        </pc:sldMkLst>
        <pc:spChg chg="add">
          <ac:chgData name="Wyman, Hilary" userId="f3bca22b-3a42-4d89-8a24-ce254d13f28a" providerId="ADAL" clId="{91710462-7326-4709-A888-872C155AD4A4}" dt="2020-02-28T09:57:07.771" v="95"/>
          <ac:spMkLst>
            <pc:docMk/>
            <pc:sldMk cId="0" sldId="837"/>
            <ac:spMk id="5" creationId="{B5F5A90E-51E1-4902-9EE0-0A41A2721934}"/>
          </ac:spMkLst>
        </pc:spChg>
      </pc:sldChg>
      <pc:sldChg chg="addSp">
        <pc:chgData name="Wyman, Hilary" userId="f3bca22b-3a42-4d89-8a24-ce254d13f28a" providerId="ADAL" clId="{91710462-7326-4709-A888-872C155AD4A4}" dt="2020-02-28T09:57:08.615" v="96"/>
        <pc:sldMkLst>
          <pc:docMk/>
          <pc:sldMk cId="0" sldId="838"/>
        </pc:sldMkLst>
        <pc:spChg chg="add">
          <ac:chgData name="Wyman, Hilary" userId="f3bca22b-3a42-4d89-8a24-ce254d13f28a" providerId="ADAL" clId="{91710462-7326-4709-A888-872C155AD4A4}" dt="2020-02-28T09:57:08.615" v="96"/>
          <ac:spMkLst>
            <pc:docMk/>
            <pc:sldMk cId="0" sldId="838"/>
            <ac:spMk id="7" creationId="{F9D6F6F7-DEBC-4912-8E8B-F68A9C41D631}"/>
          </ac:spMkLst>
        </pc:spChg>
      </pc:sldChg>
      <pc:sldChg chg="addSp">
        <pc:chgData name="Wyman, Hilary" userId="f3bca22b-3a42-4d89-8a24-ce254d13f28a" providerId="ADAL" clId="{91710462-7326-4709-A888-872C155AD4A4}" dt="2020-02-28T09:57:09.349" v="97"/>
        <pc:sldMkLst>
          <pc:docMk/>
          <pc:sldMk cId="0" sldId="839"/>
        </pc:sldMkLst>
        <pc:spChg chg="add">
          <ac:chgData name="Wyman, Hilary" userId="f3bca22b-3a42-4d89-8a24-ce254d13f28a" providerId="ADAL" clId="{91710462-7326-4709-A888-872C155AD4A4}" dt="2020-02-28T09:57:09.349" v="97"/>
          <ac:spMkLst>
            <pc:docMk/>
            <pc:sldMk cId="0" sldId="839"/>
            <ac:spMk id="4" creationId="{B95FCB47-357B-4CC1-8E84-B5FBABEE0470}"/>
          </ac:spMkLst>
        </pc:spChg>
      </pc:sldChg>
      <pc:sldChg chg="addSp">
        <pc:chgData name="Wyman, Hilary" userId="f3bca22b-3a42-4d89-8a24-ce254d13f28a" providerId="ADAL" clId="{91710462-7326-4709-A888-872C155AD4A4}" dt="2020-02-28T09:57:10.146" v="98"/>
        <pc:sldMkLst>
          <pc:docMk/>
          <pc:sldMk cId="0" sldId="840"/>
        </pc:sldMkLst>
        <pc:spChg chg="add">
          <ac:chgData name="Wyman, Hilary" userId="f3bca22b-3a42-4d89-8a24-ce254d13f28a" providerId="ADAL" clId="{91710462-7326-4709-A888-872C155AD4A4}" dt="2020-02-28T09:57:10.146" v="98"/>
          <ac:spMkLst>
            <pc:docMk/>
            <pc:sldMk cId="0" sldId="840"/>
            <ac:spMk id="5" creationId="{1ACC3AD7-C442-454E-B811-A655097965F8}"/>
          </ac:spMkLst>
        </pc:spChg>
      </pc:sldChg>
      <pc:sldChg chg="addSp">
        <pc:chgData name="Wyman, Hilary" userId="f3bca22b-3a42-4d89-8a24-ce254d13f28a" providerId="ADAL" clId="{91710462-7326-4709-A888-872C155AD4A4}" dt="2020-02-28T09:57:10.942" v="99"/>
        <pc:sldMkLst>
          <pc:docMk/>
          <pc:sldMk cId="0" sldId="841"/>
        </pc:sldMkLst>
        <pc:spChg chg="add">
          <ac:chgData name="Wyman, Hilary" userId="f3bca22b-3a42-4d89-8a24-ce254d13f28a" providerId="ADAL" clId="{91710462-7326-4709-A888-872C155AD4A4}" dt="2020-02-28T09:57:10.942" v="99"/>
          <ac:spMkLst>
            <pc:docMk/>
            <pc:sldMk cId="0" sldId="841"/>
            <ac:spMk id="4" creationId="{E5ED7A6E-00A7-4804-8BE0-ED126AD550F7}"/>
          </ac:spMkLst>
        </pc:spChg>
      </pc:sldChg>
      <pc:sldChg chg="del">
        <pc:chgData name="Wyman, Hilary" userId="f3bca22b-3a42-4d89-8a24-ce254d13f28a" providerId="ADAL" clId="{91710462-7326-4709-A888-872C155AD4A4}" dt="2020-02-28T10:46:55.696" v="106" actId="2696"/>
        <pc:sldMkLst>
          <pc:docMk/>
          <pc:sldMk cId="0" sldId="842"/>
        </pc:sldMkLst>
      </pc:sldChg>
      <pc:sldMasterChg chg="delSldLayout">
        <pc:chgData name="Wyman, Hilary" userId="f3bca22b-3a42-4d89-8a24-ce254d13f28a" providerId="ADAL" clId="{91710462-7326-4709-A888-872C155AD4A4}" dt="2020-02-28T09:51:06.492" v="1" actId="2696"/>
        <pc:sldMasterMkLst>
          <pc:docMk/>
          <pc:sldMasterMk cId="472599195" sldId="2147483684"/>
        </pc:sldMasterMkLst>
        <pc:sldLayoutChg chg="del">
          <pc:chgData name="Wyman, Hilary" userId="f3bca22b-3a42-4d89-8a24-ce254d13f28a" providerId="ADAL" clId="{91710462-7326-4709-A888-872C155AD4A4}" dt="2020-02-28T09:51:06.492" v="1" actId="2696"/>
          <pc:sldLayoutMkLst>
            <pc:docMk/>
            <pc:sldMasterMk cId="472599195" sldId="2147483684"/>
            <pc:sldLayoutMk cId="1227721503" sldId="214748373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2/28/2020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574520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2361283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C7AB2669-B05D-4B80-8078-DBFECD937B5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FFDB4BFD-FA0F-4CEF-86B5-431B9CE6149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cy-GB" altLang="cy-GB" dirty="0"/>
          </a:p>
        </p:txBody>
      </p:sp>
      <p:sp>
        <p:nvSpPr>
          <p:cNvPr id="87044" name="Slide Number Placeholder 3">
            <a:extLst>
              <a:ext uri="{FF2B5EF4-FFF2-40B4-BE49-F238E27FC236}">
                <a16:creationId xmlns:a16="http://schemas.microsoft.com/office/drawing/2014/main" id="{F0EE9BFF-8BD7-4EF8-AF32-786D8E8DAA5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1E46771D-1D94-43D0-905B-E43669DC7196}" type="slidenum">
              <a:rPr lang="en-GB" altLang="cy-GB" smtClean="0"/>
              <a:pPr/>
              <a:t>68</a:t>
            </a:fld>
            <a:endParaRPr lang="en-GB" altLang="cy-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5417094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3851360"/>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9013612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2460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74572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2" name="Text Placeholder 15"/>
          <p:cNvSpPr>
            <a:spLocks noGrp="1"/>
          </p:cNvSpPr>
          <p:nvPr>
            <p:ph type="body" sz="quarter" idx="16"/>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
        <p:nvSpPr>
          <p:cNvPr id="3" name="Text Placeholder 2"/>
          <p:cNvSpPr>
            <a:spLocks noGrp="1"/>
          </p:cNvSpPr>
          <p:nvPr>
            <p:ph idx="1"/>
          </p:nvPr>
        </p:nvSpPr>
        <p:spPr>
          <a:xfrm>
            <a:off x="609600" y="2984501"/>
            <a:ext cx="10972800" cy="2781300"/>
          </a:xfrm>
          <a:prstGeom prst="rect">
            <a:avLst/>
          </a:prstGeom>
        </p:spPr>
        <p:txBody>
          <a:bodyPr rtlCol="0">
            <a:normAutofit/>
          </a:bodyPr>
          <a:lstStyle/>
          <a:p>
            <a:pPr lvl="0"/>
            <a:r>
              <a:rPr lang="en-US"/>
              <a:t>Click to edit Master text styles</a:t>
            </a:r>
          </a:p>
        </p:txBody>
      </p:sp>
    </p:spTree>
    <p:extLst>
      <p:ext uri="{BB962C8B-B14F-4D97-AF65-F5344CB8AC3E}">
        <p14:creationId xmlns:p14="http://schemas.microsoft.com/office/powerpoint/2010/main" val="10673113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pic>
        <p:nvPicPr>
          <p:cNvPr id="3" name="Picture 5">
            <a:extLst>
              <a:ext uri="{FF2B5EF4-FFF2-40B4-BE49-F238E27FC236}">
                <a16:creationId xmlns:a16="http://schemas.microsoft.com/office/drawing/2014/main" id="{E0E403EF-8B8D-4619-87DF-68028D4BCDB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7"/>
          <p:cNvSpPr>
            <a:spLocks noGrp="1"/>
          </p:cNvSpPr>
          <p:nvPr>
            <p:ph type="body" sz="quarter" idx="13"/>
          </p:nvPr>
        </p:nvSpPr>
        <p:spPr>
          <a:xfrm>
            <a:off x="781051" y="585788"/>
            <a:ext cx="11055843" cy="1420812"/>
          </a:xfrm>
          <a:prstGeom prst="rect">
            <a:avLst/>
          </a:prstGeom>
        </p:spPr>
        <p:txBody>
          <a:bodyPr/>
          <a:lstStyle>
            <a:lvl1pPr marL="0" marR="0" indent="0" algn="l" defTabSz="457200" rtl="0" eaLnBrk="1" fontAlgn="base" latinLnBrk="0" hangingPunct="1">
              <a:lnSpc>
                <a:spcPct val="80000"/>
              </a:lnSpc>
              <a:spcBef>
                <a:spcPct val="0"/>
              </a:spcBef>
              <a:spcAft>
                <a:spcPts val="1200"/>
              </a:spcAft>
              <a:buClrTx/>
              <a:buSzTx/>
              <a:buFontTx/>
              <a:buNone/>
              <a:tabLst/>
              <a:defRPr sz="3200"/>
            </a:lvl1pPr>
          </a:lstStyle>
          <a:p>
            <a:pPr lvl="0"/>
            <a:r>
              <a:rPr lang="en-US" noProof="0"/>
              <a:t>Click to edit Master text styles</a:t>
            </a:r>
          </a:p>
          <a:p>
            <a:pPr lvl="1"/>
            <a:r>
              <a:rPr lang="en-US" noProof="0"/>
              <a:t>Second level</a:t>
            </a:r>
          </a:p>
        </p:txBody>
      </p:sp>
      <p:sp>
        <p:nvSpPr>
          <p:cNvPr id="4" name="Date Placeholder 3">
            <a:extLst>
              <a:ext uri="{FF2B5EF4-FFF2-40B4-BE49-F238E27FC236}">
                <a16:creationId xmlns:a16="http://schemas.microsoft.com/office/drawing/2014/main" id="{9D491FF6-E98F-4682-BBC0-5B6382E02D38}"/>
              </a:ext>
            </a:extLst>
          </p:cNvPr>
          <p:cNvSpPr>
            <a:spLocks noGrp="1"/>
          </p:cNvSpPr>
          <p:nvPr>
            <p:ph type="dt" sz="half" idx="14"/>
          </p:nvPr>
        </p:nvSpPr>
        <p:spPr>
          <a:xfrm>
            <a:off x="609600" y="6356351"/>
            <a:ext cx="2844800" cy="365125"/>
          </a:xfrm>
          <a:prstGeom prst="rect">
            <a:avLst/>
          </a:prstGeom>
        </p:spPr>
        <p:txBody>
          <a:bodyPr/>
          <a:lstStyle>
            <a:lvl1pPr eaLnBrk="1" hangingPunct="1">
              <a:defRPr>
                <a:ea typeface="ＭＳ Ｐゴシック" pitchFamily="1" charset="-128"/>
              </a:defRPr>
            </a:lvl1pPr>
          </a:lstStyle>
          <a:p>
            <a:pPr>
              <a:defRPr/>
            </a:pPr>
            <a:fld id="{1E8AD90A-49DA-4C9A-B97F-A5F1B110B9B2}" type="datetimeFigureOut">
              <a:rPr lang="en-GB"/>
              <a:pPr>
                <a:defRPr/>
              </a:pPr>
              <a:t>28/02/2020</a:t>
            </a:fld>
            <a:endParaRPr lang="en-GB"/>
          </a:p>
        </p:txBody>
      </p:sp>
      <p:sp>
        <p:nvSpPr>
          <p:cNvPr id="5" name="Footer Placeholder 4">
            <a:extLst>
              <a:ext uri="{FF2B5EF4-FFF2-40B4-BE49-F238E27FC236}">
                <a16:creationId xmlns:a16="http://schemas.microsoft.com/office/drawing/2014/main" id="{E96A1BF9-BE5A-4D75-9E47-F7BF091DF6A8}"/>
              </a:ext>
            </a:extLst>
          </p:cNvPr>
          <p:cNvSpPr>
            <a:spLocks noGrp="1"/>
          </p:cNvSpPr>
          <p:nvPr>
            <p:ph type="ftr" sz="quarter" idx="15"/>
          </p:nvPr>
        </p:nvSpPr>
        <p:spPr>
          <a:xfrm>
            <a:off x="4165600" y="6356351"/>
            <a:ext cx="3860800" cy="365125"/>
          </a:xfrm>
          <a:prstGeom prst="rect">
            <a:avLst/>
          </a:prstGeom>
        </p:spPr>
        <p:txBody>
          <a:bodyPr/>
          <a:lstStyle>
            <a:lvl1pPr eaLnBrk="1" hangingPunct="1">
              <a:defRPr>
                <a:ea typeface="ＭＳ Ｐゴシック" pitchFamily="1" charset="-128"/>
              </a:defRPr>
            </a:lvl1pPr>
          </a:lstStyle>
          <a:p>
            <a:pPr>
              <a:defRPr/>
            </a:pPr>
            <a:endParaRPr lang="en-US"/>
          </a:p>
        </p:txBody>
      </p:sp>
      <p:sp>
        <p:nvSpPr>
          <p:cNvPr id="6" name="Slide Number Placeholder 5">
            <a:extLst>
              <a:ext uri="{FF2B5EF4-FFF2-40B4-BE49-F238E27FC236}">
                <a16:creationId xmlns:a16="http://schemas.microsoft.com/office/drawing/2014/main" id="{FD0CC4B7-36F3-4453-8B80-3935ECE74FCB}"/>
              </a:ext>
            </a:extLst>
          </p:cNvPr>
          <p:cNvSpPr>
            <a:spLocks noGrp="1"/>
          </p:cNvSpPr>
          <p:nvPr>
            <p:ph type="sldNum" sz="quarter" idx="16"/>
          </p:nvPr>
        </p:nvSpPr>
        <p:spPr>
          <a:xfrm>
            <a:off x="8737600" y="6356351"/>
            <a:ext cx="2844800" cy="365125"/>
          </a:xfrm>
          <a:prstGeom prst="rect">
            <a:avLst/>
          </a:prstGeom>
        </p:spPr>
        <p:txBody>
          <a:bodyPr/>
          <a:lstStyle>
            <a:lvl1pPr eaLnBrk="1" hangingPunct="1">
              <a:defRPr>
                <a:ea typeface="ＭＳ Ｐゴシック" pitchFamily="1" charset="-128"/>
              </a:defRPr>
            </a:lvl1pPr>
          </a:lstStyle>
          <a:p>
            <a:pPr>
              <a:defRPr/>
            </a:pPr>
            <a:fld id="{D8B311B7-4D8D-4BB0-8D33-29537017FD57}" type="slidenum">
              <a:rPr lang="en-GB"/>
              <a:pPr>
                <a:defRPr/>
              </a:pPr>
              <a:t>‹#›</a:t>
            </a:fld>
            <a:endParaRPr lang="en-GB"/>
          </a:p>
        </p:txBody>
      </p:sp>
    </p:spTree>
    <p:extLst>
      <p:ext uri="{BB962C8B-B14F-4D97-AF65-F5344CB8AC3E}">
        <p14:creationId xmlns:p14="http://schemas.microsoft.com/office/powerpoint/2010/main" val="2794940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 Id="rId9" Type="http://schemas.openxmlformats.org/officeDocument/2006/relationships/image" Target="../media/image34.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3"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Lst>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969961286"/>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6" r:id="rId5"/>
    <p:sldLayoutId id="2147483737" r:id="rId6"/>
    <p:sldLayoutId id="2147483738" r:id="rId7"/>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3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36.xml"/><Relationship Id="rId4" Type="http://schemas.openxmlformats.org/officeDocument/2006/relationships/image" Target="../media/image6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0.xml.rels><?xml version="1.0" encoding="UTF-8" standalone="yes"?>
<Relationships xmlns="http://schemas.openxmlformats.org/package/2006/relationships"><Relationship Id="rId3" Type="http://schemas.openxmlformats.org/officeDocument/2006/relationships/hyperlink" Target="mailto:adnoddau@cbac.co.uk" TargetMode="External"/><Relationship Id="rId2" Type="http://schemas.openxmlformats.org/officeDocument/2006/relationships/hyperlink" Target="http://resource.download.wjec.co.uk.s3-eu-west-1.amazonaws.com/vtc/2018-19/HSC/Order%20form_HSC_GCSE.docx" TargetMode="External"/><Relationship Id="rId1" Type="http://schemas.openxmlformats.org/officeDocument/2006/relationships/slideLayout" Target="../slideLayouts/slideLayout36.xml"/><Relationship Id="rId4" Type="http://schemas.openxmlformats.org/officeDocument/2006/relationships/image" Target="../media/image66.jpeg"/></Relationships>
</file>

<file path=ppt/slides/_rels/slide51.xml.rels><?xml version="1.0" encoding="UTF-8" standalone="yes"?>
<Relationships xmlns="http://schemas.openxmlformats.org/package/2006/relationships"><Relationship Id="rId2" Type="http://schemas.openxmlformats.org/officeDocument/2006/relationships/hyperlink" Target="http://www.wjec.co.uk/question-bank/" TargetMode="External"/><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36.xml"/></Relationships>
</file>

<file path=ppt/slides/_rels/slide5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6.xml"/></Relationships>
</file>

<file path=ppt/slides/_rels/slide5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6.xml"/></Relationships>
</file>

<file path=ppt/slides/_rels/slide5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6.xml"/></Relationships>
</file>

<file path=ppt/slides/_rels/slide6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6.xml"/></Relationships>
</file>

<file path=ppt/slides/_rels/slide6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36.xml"/></Relationships>
</file>

<file path=ppt/slides/_rels/slide6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36.xml"/><Relationship Id="rId5" Type="http://schemas.openxmlformats.org/officeDocument/2006/relationships/image" Target="../media/image79.png"/><Relationship Id="rId4" Type="http://schemas.openxmlformats.org/officeDocument/2006/relationships/image" Target="../media/image78.png"/></Relationships>
</file>

<file path=ppt/slides/_rels/slide6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36.xml"/></Relationships>
</file>

<file path=ppt/slides/_rels/slide6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36.xml"/></Relationships>
</file>

<file path=ppt/slides/_rels/slide6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6.xml"/></Relationships>
</file>

<file path=ppt/slides/_rels/slide6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hyperlink" Target="https://www.surveygizmo.eu/s3/90185681/7d5a88cb5770-Welsh" TargetMode="External"/><Relationship Id="rId1" Type="http://schemas.openxmlformats.org/officeDocument/2006/relationships/slideLayout" Target="../slideLayouts/slideLayout37.xml"/></Relationships>
</file>

<file path=ppt/slides/_rels/slide6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38.xml"/><Relationship Id="rId4" Type="http://schemas.openxmlformats.org/officeDocument/2006/relationships/image" Target="../media/image8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p:txBody>
          <a:bodyPr>
            <a:normAutofit fontScale="90000"/>
          </a:bodyPr>
          <a:lstStyle/>
          <a:p>
            <a:r>
              <a:rPr lang="en-US" altLang="cy-GB" dirty="0"/>
              <a:t>TGAU IECHYD A GOFAL CYMDEITHASOL, A GOFAL PLANT </a:t>
            </a:r>
            <a:r>
              <a:rPr lang="en-US" dirty="0"/>
              <a:t>	</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67327" y="2443089"/>
            <a:ext cx="6264385" cy="2790335"/>
          </a:xfrm>
        </p:spPr>
        <p:txBody>
          <a:bodyPr>
            <a:normAutofit/>
          </a:bodyPr>
          <a:lstStyle/>
          <a:p>
            <a:endParaRPr lang="en-US" dirty="0"/>
          </a:p>
          <a:p>
            <a:r>
              <a:rPr lang="en-US" dirty="0"/>
              <a:t>Y </a:t>
            </a:r>
            <a:r>
              <a:rPr lang="en-US" dirty="0" err="1"/>
              <a:t>Camau</a:t>
            </a:r>
            <a:r>
              <a:rPr lang="en-US" dirty="0"/>
              <a:t> </a:t>
            </a:r>
            <a:r>
              <a:rPr lang="en-US" dirty="0" err="1"/>
              <a:t>Nesaf</a:t>
            </a:r>
            <a:r>
              <a:rPr lang="en-US" dirty="0"/>
              <a:t> 2020</a:t>
            </a:r>
          </a:p>
          <a:p>
            <a:endParaRPr lang="en-US" dirty="0"/>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Sara Thomas</a:t>
            </a:r>
          </a:p>
          <a:p>
            <a:r>
              <a:rPr lang="en-GB" dirty="0">
                <a:latin typeface="Arial" panose="020B0604020202020204" pitchFamily="34" charset="0"/>
                <a:cs typeface="Arial" panose="020B0604020202020204" pitchFamily="34" charset="0"/>
              </a:rPr>
              <a:t>Karen Bushell </a:t>
            </a:r>
          </a:p>
          <a:p>
            <a:r>
              <a:rPr lang="en-GB" dirty="0">
                <a:latin typeface="Arial" panose="020B0604020202020204" pitchFamily="34" charset="0"/>
                <a:cs typeface="Arial" panose="020B0604020202020204" pitchFamily="34" charset="0"/>
              </a:rPr>
              <a:t>Margaret Jones</a:t>
            </a:r>
          </a:p>
          <a:p>
            <a:r>
              <a:rPr lang="en-GB" dirty="0">
                <a:latin typeface="Arial" panose="020B0604020202020204" pitchFamily="34" charset="0"/>
                <a:cs typeface="Arial" panose="020B0604020202020204" pitchFamily="34" charset="0"/>
              </a:rPr>
              <a:t>Karen Evans</a:t>
            </a:r>
            <a:endParaRPr lang="en-GB" dirty="0">
              <a:cs typeface="Calibri"/>
            </a:endParaRPr>
          </a:p>
          <a:p>
            <a:endParaRPr lang="en-US" dirty="0"/>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a:extLst>
              <a:ext uri="{FF2B5EF4-FFF2-40B4-BE49-F238E27FC236}">
                <a16:creationId xmlns:a16="http://schemas.microsoft.com/office/drawing/2014/main" id="{3EB7E949-DA81-4D31-B38A-3C5D8C3803BC}"/>
              </a:ext>
            </a:extLst>
          </p:cNvPr>
          <p:cNvSpPr>
            <a:spLocks noChangeArrowheads="1"/>
          </p:cNvSpPr>
          <p:nvPr/>
        </p:nvSpPr>
        <p:spPr bwMode="auto">
          <a:xfrm>
            <a:off x="1782763" y="1668463"/>
            <a:ext cx="875665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sz="1600" b="1">
                <a:solidFill>
                  <a:srgbClr val="000000"/>
                </a:solidFill>
              </a:rPr>
              <a:t>Uned 1:  Twf, datblygiad a llesiant dynol</a:t>
            </a:r>
          </a:p>
          <a:p>
            <a:pPr eaLnBrk="1" hangingPunct="1">
              <a:spcBef>
                <a:spcPct val="0"/>
              </a:spcBef>
              <a:buFontTx/>
              <a:buNone/>
            </a:pPr>
            <a:r>
              <a:rPr lang="en-US" altLang="cy-GB" sz="1600">
                <a:solidFill>
                  <a:srgbClr val="000000"/>
                </a:solidFill>
              </a:rPr>
              <a:t>Arholiad ysgrifenedig: 1 awr 30 munud (80 marc)</a:t>
            </a:r>
          </a:p>
          <a:p>
            <a:pPr eaLnBrk="1" hangingPunct="1">
              <a:spcBef>
                <a:spcPct val="0"/>
              </a:spcBef>
              <a:buFontTx/>
              <a:buNone/>
            </a:pPr>
            <a:r>
              <a:rPr lang="en-US" altLang="cy-GB" sz="1600">
                <a:solidFill>
                  <a:srgbClr val="000000"/>
                </a:solidFill>
              </a:rPr>
              <a:t>40% o gymhwyster gradd unigol</a:t>
            </a:r>
          </a:p>
          <a:p>
            <a:pPr eaLnBrk="1" hangingPunct="1">
              <a:spcBef>
                <a:spcPct val="0"/>
              </a:spcBef>
              <a:buFontTx/>
              <a:buNone/>
            </a:pPr>
            <a:r>
              <a:rPr lang="en-US" altLang="cy-GB" sz="1600">
                <a:solidFill>
                  <a:srgbClr val="000000"/>
                </a:solidFill>
              </a:rPr>
              <a:t>20% o gymhwyster dwyradd</a:t>
            </a:r>
          </a:p>
          <a:p>
            <a:pPr eaLnBrk="1" hangingPunct="1">
              <a:spcBef>
                <a:spcPct val="0"/>
              </a:spcBef>
              <a:buFontTx/>
              <a:buNone/>
            </a:pPr>
            <a:br>
              <a:rPr lang="en-US" altLang="cy-GB" sz="800">
                <a:solidFill>
                  <a:srgbClr val="000000"/>
                </a:solidFill>
              </a:rPr>
            </a:br>
            <a:r>
              <a:rPr lang="en-US" altLang="cy-GB" sz="1600">
                <a:solidFill>
                  <a:srgbClr val="000000"/>
                </a:solidFill>
              </a:rPr>
              <a:t>Dylai dysgwyr gael y cyfle i ddatblygu eu gwybodaeth a dealltwriaeth o bedwar maes y </a:t>
            </a:r>
          </a:p>
          <a:p>
            <a:pPr eaLnBrk="1" hangingPunct="1">
              <a:spcBef>
                <a:spcPct val="0"/>
              </a:spcBef>
              <a:buFontTx/>
              <a:buNone/>
            </a:pPr>
            <a:r>
              <a:rPr lang="en-US" altLang="cy-GB" sz="1600">
                <a:solidFill>
                  <a:srgbClr val="000000"/>
                </a:solidFill>
              </a:rPr>
              <a:t>cynnwys a nodir ar dudalennau 11–17 y fanyleb.</a:t>
            </a:r>
          </a:p>
          <a:p>
            <a:pPr eaLnBrk="1" hangingPunct="1">
              <a:spcBef>
                <a:spcPct val="0"/>
              </a:spcBef>
              <a:buFontTx/>
              <a:buNone/>
            </a:pPr>
            <a:br>
              <a:rPr lang="en-US" altLang="cy-GB" sz="800" b="1">
                <a:solidFill>
                  <a:srgbClr val="000000"/>
                </a:solidFill>
              </a:rPr>
            </a:br>
            <a:r>
              <a:rPr lang="en-US" altLang="cy-GB" sz="1600" b="1">
                <a:solidFill>
                  <a:srgbClr val="000000"/>
                </a:solidFill>
              </a:rPr>
              <a:t>Meysydd cynnwys</a:t>
            </a:r>
          </a:p>
          <a:p>
            <a:pPr eaLnBrk="1" hangingPunct="1">
              <a:spcBef>
                <a:spcPct val="0"/>
              </a:spcBef>
              <a:buFontTx/>
              <a:buNone/>
            </a:pPr>
            <a:r>
              <a:rPr lang="en-US" altLang="cy-GB" sz="1600">
                <a:solidFill>
                  <a:srgbClr val="000000"/>
                </a:solidFill>
              </a:rPr>
              <a:t>2.1.1		Datblygiad dynol drwy gydol cylchred bywyd</a:t>
            </a:r>
          </a:p>
          <a:p>
            <a:pPr eaLnBrk="1" hangingPunct="1">
              <a:spcBef>
                <a:spcPct val="0"/>
              </a:spcBef>
              <a:buFontTx/>
              <a:buNone/>
            </a:pPr>
            <a:r>
              <a:rPr lang="en-US" altLang="cy-GB" sz="1600">
                <a:solidFill>
                  <a:srgbClr val="000000"/>
                </a:solidFill>
              </a:rPr>
              <a:t>2.1.2 	Iechyd corfforol, cymdeithasol, emosiynol a deallusol</a:t>
            </a:r>
          </a:p>
          <a:p>
            <a:pPr eaLnBrk="1" hangingPunct="1">
              <a:spcBef>
                <a:spcPct val="0"/>
              </a:spcBef>
              <a:buFontTx/>
              <a:buNone/>
            </a:pPr>
            <a:r>
              <a:rPr lang="en-US" altLang="cy-GB" sz="1600">
                <a:solidFill>
                  <a:srgbClr val="000000"/>
                </a:solidFill>
              </a:rPr>
              <a:t>2.1.3 	Pwysigrwydd cyfranogiad gweithredol i ddatblygiad a llesiant</a:t>
            </a:r>
          </a:p>
          <a:p>
            <a:pPr eaLnBrk="1" hangingPunct="1">
              <a:spcBef>
                <a:spcPct val="0"/>
              </a:spcBef>
              <a:buFontTx/>
              <a:buNone/>
            </a:pPr>
            <a:r>
              <a:rPr lang="en-US" altLang="cy-GB" sz="1600">
                <a:solidFill>
                  <a:srgbClr val="000000"/>
                </a:solidFill>
              </a:rPr>
              <a:t>2.1.4 	Ymyrryd yn gynnar ac atal er mwyn hybu a chynnal twf, datblygiad a</a:t>
            </a:r>
          </a:p>
          <a:p>
            <a:pPr eaLnBrk="1" hangingPunct="1">
              <a:spcBef>
                <a:spcPct val="0"/>
              </a:spcBef>
              <a:buFontTx/>
              <a:buNone/>
            </a:pPr>
            <a:r>
              <a:rPr lang="en-US" altLang="cy-GB" sz="1600">
                <a:solidFill>
                  <a:srgbClr val="000000"/>
                </a:solidFill>
              </a:rPr>
              <a:t>		llesiant ar gyfer amrediad o amgylchiadau a chyflyrau</a:t>
            </a:r>
          </a:p>
          <a:p>
            <a:pPr eaLnBrk="1" hangingPunct="1">
              <a:spcBef>
                <a:spcPct val="0"/>
              </a:spcBef>
              <a:buFontTx/>
              <a:buNone/>
            </a:pPr>
            <a:endParaRPr lang="en-US" altLang="cy-GB" sz="800" b="1">
              <a:solidFill>
                <a:srgbClr val="000000"/>
              </a:solidFill>
            </a:endParaRPr>
          </a:p>
          <a:p>
            <a:pPr eaLnBrk="1" hangingPunct="1">
              <a:spcBef>
                <a:spcPct val="0"/>
              </a:spcBef>
              <a:buFontTx/>
              <a:buNone/>
            </a:pPr>
            <a:r>
              <a:rPr lang="en-US" altLang="cy-GB" sz="1600" b="1">
                <a:solidFill>
                  <a:srgbClr val="000000"/>
                </a:solidFill>
              </a:rPr>
              <a:t>Trosolwg o'r uned</a:t>
            </a:r>
          </a:p>
          <a:p>
            <a:pPr eaLnBrk="1" hangingPunct="1">
              <a:spcBef>
                <a:spcPct val="0"/>
              </a:spcBef>
              <a:buFontTx/>
              <a:buNone/>
            </a:pPr>
            <a:r>
              <a:rPr lang="en-US" altLang="cy-GB" sz="1600">
                <a:solidFill>
                  <a:srgbClr val="000000"/>
                </a:solidFill>
              </a:rPr>
              <a:t>Yn yr uned hon, bydd dysgwyr yn ennill gwybodaeth a dealltwriaeth o: ddatblygiad dynol drwy gydol cylchred bywyd a'r ffyrdd y gellir effeithio ar hyn; sut gall unigolion gymryd rheolaeth o'u gofal a'u hiechyd a’u llesiant; a sut gall ymyrryd yn gynnar ac atal gefnogi twf a datblygiad unigolion.</a:t>
            </a:r>
          </a:p>
        </p:txBody>
      </p:sp>
      <p:sp>
        <p:nvSpPr>
          <p:cNvPr id="26627" name="Text Placeholder 15">
            <a:extLst>
              <a:ext uri="{FF2B5EF4-FFF2-40B4-BE49-F238E27FC236}">
                <a16:creationId xmlns:a16="http://schemas.microsoft.com/office/drawing/2014/main" id="{ECA780B3-CF6F-4234-9A82-F165163049F7}"/>
              </a:ext>
            </a:extLst>
          </p:cNvPr>
          <p:cNvSpPr txBox="1">
            <a:spLocks noChangeArrowheads="1"/>
          </p:cNvSpPr>
          <p:nvPr/>
        </p:nvSpPr>
        <p:spPr bwMode="auto">
          <a:xfrm>
            <a:off x="2344738" y="431800"/>
            <a:ext cx="84185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lnSpc>
                <a:spcPct val="80000"/>
              </a:lnSpc>
            </a:pPr>
            <a:r>
              <a:rPr lang="en-US" altLang="cy-GB" b="1">
                <a:solidFill>
                  <a:schemeClr val="bg1"/>
                </a:solidFill>
              </a:rPr>
              <a:t>TGAU Iechyd a Gofal Cymdeithasol, a Gofal Plant</a:t>
            </a:r>
          </a:p>
        </p:txBody>
      </p:sp>
      <p:sp>
        <p:nvSpPr>
          <p:cNvPr id="4" name="Rectangle 3">
            <a:extLst>
              <a:ext uri="{FF2B5EF4-FFF2-40B4-BE49-F238E27FC236}">
                <a16:creationId xmlns:a16="http://schemas.microsoft.com/office/drawing/2014/main" id="{ADD59E4D-9181-417B-98F0-6896BC497E15}"/>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7">
            <a:extLst>
              <a:ext uri="{FF2B5EF4-FFF2-40B4-BE49-F238E27FC236}">
                <a16:creationId xmlns:a16="http://schemas.microsoft.com/office/drawing/2014/main" id="{C93C296D-7656-4776-8B0B-1C09345D7D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082" t="28542" r="27223" b="2708"/>
          <a:stretch>
            <a:fillRect/>
          </a:stretch>
        </p:blipFill>
        <p:spPr bwMode="auto">
          <a:xfrm>
            <a:off x="1681163" y="2209801"/>
            <a:ext cx="5154612"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4">
            <a:extLst>
              <a:ext uri="{FF2B5EF4-FFF2-40B4-BE49-F238E27FC236}">
                <a16:creationId xmlns:a16="http://schemas.microsoft.com/office/drawing/2014/main" id="{7DBB60D5-B52F-469A-9712-A4487461E263}"/>
              </a:ext>
            </a:extLst>
          </p:cNvPr>
          <p:cNvSpPr txBox="1">
            <a:spLocks noChangeArrowheads="1"/>
          </p:cNvSpPr>
          <p:nvPr/>
        </p:nvSpPr>
        <p:spPr bwMode="auto">
          <a:xfrm>
            <a:off x="1681163" y="1316038"/>
            <a:ext cx="80391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b="1"/>
              <a:t>TGAU Uned 1 ac Uned 2  </a:t>
            </a:r>
          </a:p>
        </p:txBody>
      </p:sp>
      <p:sp>
        <p:nvSpPr>
          <p:cNvPr id="27652" name="TextBox 7">
            <a:extLst>
              <a:ext uri="{FF2B5EF4-FFF2-40B4-BE49-F238E27FC236}">
                <a16:creationId xmlns:a16="http://schemas.microsoft.com/office/drawing/2014/main" id="{AF845280-5BE9-4040-91CD-FEC3C29D4428}"/>
              </a:ext>
            </a:extLst>
          </p:cNvPr>
          <p:cNvSpPr txBox="1">
            <a:spLocks noChangeArrowheads="1"/>
          </p:cNvSpPr>
          <p:nvPr/>
        </p:nvSpPr>
        <p:spPr bwMode="auto">
          <a:xfrm>
            <a:off x="7732714" y="6375400"/>
            <a:ext cx="62960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a:solidFill>
                  <a:srgbClr val="00B0F0"/>
                </a:solidFill>
                <a:latin typeface="Calibri" panose="020F0502020204030204" pitchFamily="34" charset="0"/>
              </a:rPr>
              <a:t>Cyf: t 11-26 Y fanyleb</a:t>
            </a:r>
          </a:p>
          <a:p>
            <a:pPr eaLnBrk="1" hangingPunct="1">
              <a:spcBef>
                <a:spcPct val="0"/>
              </a:spcBef>
              <a:buFontTx/>
              <a:buNone/>
            </a:pPr>
            <a:r>
              <a:rPr lang="en-GB" altLang="cy-GB" sz="1800">
                <a:solidFill>
                  <a:srgbClr val="00B0F0"/>
                </a:solidFill>
                <a:latin typeface="Calibri" panose="020F0502020204030204" pitchFamily="34" charset="0"/>
              </a:rPr>
              <a:t>       </a:t>
            </a:r>
          </a:p>
        </p:txBody>
      </p:sp>
      <p:sp>
        <p:nvSpPr>
          <p:cNvPr id="9" name="Oval Callout 8">
            <a:extLst>
              <a:ext uri="{FF2B5EF4-FFF2-40B4-BE49-F238E27FC236}">
                <a16:creationId xmlns:a16="http://schemas.microsoft.com/office/drawing/2014/main" id="{05B2D1DB-8D90-4979-ACE3-E450B32A68BF}"/>
              </a:ext>
            </a:extLst>
          </p:cNvPr>
          <p:cNvSpPr/>
          <p:nvPr/>
        </p:nvSpPr>
        <p:spPr>
          <a:xfrm>
            <a:off x="8013700" y="3230563"/>
            <a:ext cx="2579688" cy="2070100"/>
          </a:xfrm>
          <a:prstGeom prst="wedgeEllipseCallout">
            <a:avLst>
              <a:gd name="adj1" fmla="val -116100"/>
              <a:gd name="adj2" fmla="val 97588"/>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a:solidFill>
                  <a:srgbClr val="FFFFFF"/>
                </a:solidFill>
              </a:rPr>
              <a:t>Esboniad manwl o'r hyn bydd yn rhaid i'r dysgwyr ei wneud â'r wybodaeth honno</a:t>
            </a:r>
          </a:p>
        </p:txBody>
      </p:sp>
      <p:sp>
        <p:nvSpPr>
          <p:cNvPr id="27654" name="TextBox 6">
            <a:extLst>
              <a:ext uri="{FF2B5EF4-FFF2-40B4-BE49-F238E27FC236}">
                <a16:creationId xmlns:a16="http://schemas.microsoft.com/office/drawing/2014/main" id="{8695AF77-833C-45BD-8441-53019FE844FA}"/>
              </a:ext>
            </a:extLst>
          </p:cNvPr>
          <p:cNvSpPr txBox="1">
            <a:spLocks noChangeArrowheads="1"/>
          </p:cNvSpPr>
          <p:nvPr/>
        </p:nvSpPr>
        <p:spPr bwMode="auto">
          <a:xfrm>
            <a:off x="1681164" y="1543050"/>
            <a:ext cx="81105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a:t>Rhoddir enghreifftiau manwl ar gyfer pob maes cynnwys er mwyn bod o gymorth i'w gyflwyno.</a:t>
            </a:r>
          </a:p>
        </p:txBody>
      </p:sp>
      <p:sp>
        <p:nvSpPr>
          <p:cNvPr id="27655" name="Text Placeholder 15">
            <a:extLst>
              <a:ext uri="{FF2B5EF4-FFF2-40B4-BE49-F238E27FC236}">
                <a16:creationId xmlns:a16="http://schemas.microsoft.com/office/drawing/2014/main" id="{B92DF6C5-9B9D-47E9-88D5-061A6E1C6115}"/>
              </a:ext>
            </a:extLst>
          </p:cNvPr>
          <p:cNvSpPr txBox="1">
            <a:spLocks noChangeArrowheads="1"/>
          </p:cNvSpPr>
          <p:nvPr/>
        </p:nvSpPr>
        <p:spPr bwMode="auto">
          <a:xfrm>
            <a:off x="2344738" y="431800"/>
            <a:ext cx="84185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lnSpc>
                <a:spcPct val="80000"/>
              </a:lnSpc>
            </a:pPr>
            <a:r>
              <a:rPr lang="en-US" altLang="cy-GB" b="1">
                <a:solidFill>
                  <a:schemeClr val="bg1"/>
                </a:solidFill>
              </a:rPr>
              <a:t>TGAU Iechyd a Gofal Cymdeithasol, a Gofal Plant</a:t>
            </a:r>
          </a:p>
        </p:txBody>
      </p:sp>
      <p:sp>
        <p:nvSpPr>
          <p:cNvPr id="8" name="Rectangle 7">
            <a:extLst>
              <a:ext uri="{FF2B5EF4-FFF2-40B4-BE49-F238E27FC236}">
                <a16:creationId xmlns:a16="http://schemas.microsoft.com/office/drawing/2014/main" id="{F2B378C4-0BCA-496D-B5FC-BCFBCA5CFAE2}"/>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5AD7FF14-8A5D-476B-9AF4-9C0EE067DBA1}"/>
              </a:ext>
            </a:extLst>
          </p:cNvPr>
          <p:cNvGraphicFramePr>
            <a:graphicFrameLocks noGrp="1"/>
          </p:cNvGraphicFramePr>
          <p:nvPr/>
        </p:nvGraphicFramePr>
        <p:xfrm>
          <a:off x="1731964" y="1828800"/>
          <a:ext cx="8688387" cy="5011738"/>
        </p:xfrm>
        <a:graphic>
          <a:graphicData uri="http://schemas.openxmlformats.org/drawingml/2006/table">
            <a:tbl>
              <a:tblPr/>
              <a:tblGrid>
                <a:gridCol w="8688387">
                  <a:extLst>
                    <a:ext uri="{9D8B030D-6E8A-4147-A177-3AD203B41FA5}">
                      <a16:colId xmlns:a16="http://schemas.microsoft.com/office/drawing/2014/main" val="2066623587"/>
                    </a:ext>
                  </a:extLst>
                </a:gridCol>
              </a:tblGrid>
              <a:tr h="1134182">
                <a:tc>
                  <a:txBody>
                    <a:bodyPr/>
                    <a:lstStyle>
                      <a:lvl1pPr>
                        <a:spcBef>
                          <a:spcPct val="20000"/>
                        </a:spcBef>
                        <a:buFont typeface="Arial" panose="020B0604020202020204" pitchFamily="34" charset="0"/>
                        <a:tabLst>
                          <a:tab pos="457200" algn="l"/>
                          <a:tab pos="2636838" algn="ctr"/>
                          <a:tab pos="5273675" algn="r"/>
                        </a:tabLst>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tabLst>
                          <a:tab pos="457200" algn="l"/>
                          <a:tab pos="2636838" algn="ctr"/>
                          <a:tab pos="5273675" algn="r"/>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tabLst>
                          <a:tab pos="457200" algn="l"/>
                          <a:tab pos="2636838" algn="ctr"/>
                          <a:tab pos="5273675" algn="r"/>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tabLst>
                          <a:tab pos="457200" algn="l"/>
                          <a:tab pos="2636838" algn="ctr"/>
                          <a:tab pos="5273675" algn="r"/>
                        </a:tabLst>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tabLst>
                          <a:tab pos="457200" algn="l"/>
                          <a:tab pos="2636838" algn="ctr"/>
                          <a:tab pos="5273675" algn="r"/>
                        </a:tabLst>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tabLst>
                          <a:tab pos="457200" algn="l"/>
                          <a:tab pos="2636838" algn="ctr"/>
                          <a:tab pos="5273675" algn="r"/>
                        </a:tabLs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tabLst>
                          <a:tab pos="457200" algn="l"/>
                          <a:tab pos="2636838" algn="ctr"/>
                          <a:tab pos="5273675" algn="r"/>
                        </a:tabLs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tabLst>
                          <a:tab pos="457200" algn="l"/>
                          <a:tab pos="2636838" algn="ctr"/>
                          <a:tab pos="5273675" algn="r"/>
                        </a:tabLs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tabLst>
                          <a:tab pos="457200" algn="l"/>
                          <a:tab pos="2636838" algn="ctr"/>
                          <a:tab pos="5273675" algn="r"/>
                        </a:tabLst>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tab pos="457200" algn="l"/>
                          <a:tab pos="2636838" algn="ctr"/>
                          <a:tab pos="5273675" algn="r"/>
                        </a:tabLst>
                      </a:pPr>
                      <a:r>
                        <a:rPr kumimoji="0" lang="en-GB" altLang="cy-GB" sz="1800" b="1"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Uned 1:  Twf, datblygiad a llesiant dynol</a:t>
                      </a:r>
                    </a:p>
                    <a:p>
                      <a:pPr marL="0" marR="0" lvl="0" indent="0" algn="l" defTabSz="457200" rtl="0" eaLnBrk="1" fontAlgn="base" latinLnBrk="0" hangingPunct="1">
                        <a:lnSpc>
                          <a:spcPct val="100000"/>
                        </a:lnSpc>
                        <a:spcBef>
                          <a:spcPct val="0"/>
                        </a:spcBef>
                        <a:spcAft>
                          <a:spcPct val="0"/>
                        </a:spcAft>
                        <a:buClrTx/>
                        <a:buSzTx/>
                        <a:buFontTx/>
                        <a:buNone/>
                        <a:tabLst>
                          <a:tab pos="457200" algn="l"/>
                          <a:tab pos="2636838" algn="ctr"/>
                          <a:tab pos="5273675" algn="r"/>
                        </a:tabLst>
                      </a:pPr>
                      <a:endParaRPr kumimoji="0" lang="en-GB" altLang="cy-GB" sz="18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tab pos="457200" algn="l"/>
                          <a:tab pos="2636838" algn="ctr"/>
                          <a:tab pos="5273675" algn="r"/>
                        </a:tabLst>
                      </a:pPr>
                      <a:r>
                        <a:rPr kumimoji="0" lang="en-GB" altLang="cy-GB" sz="18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Arholiad ysgrifenedig   1 awr, 30 munud </a:t>
                      </a:r>
                    </a:p>
                    <a:p>
                      <a:pPr marL="0" marR="0" lvl="0" indent="0" algn="l" defTabSz="457200" rtl="0" eaLnBrk="1" fontAlgn="base" latinLnBrk="0" hangingPunct="1">
                        <a:lnSpc>
                          <a:spcPct val="100000"/>
                        </a:lnSpc>
                        <a:spcBef>
                          <a:spcPct val="0"/>
                        </a:spcBef>
                        <a:spcAft>
                          <a:spcPct val="0"/>
                        </a:spcAft>
                        <a:buClrTx/>
                        <a:buSzTx/>
                        <a:buFontTx/>
                        <a:buNone/>
                        <a:tabLst>
                          <a:tab pos="457200" algn="l"/>
                          <a:tab pos="2636838" algn="ctr"/>
                          <a:tab pos="5273675" algn="r"/>
                        </a:tabLst>
                      </a:pPr>
                      <a:r>
                        <a:rPr kumimoji="0" lang="en-GB" altLang="cy-GB" sz="18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40% o'r cymhwyster</a:t>
                      </a:r>
                    </a:p>
                  </a:txBody>
                  <a:tcPr marL="73025" marR="73025" marT="18416" marB="184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140910202"/>
                  </a:ext>
                </a:extLst>
              </a:tr>
              <a:tr h="3877556">
                <a:tc>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cy-GB" sz="18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p>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cy-GB" sz="18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Bydd pob cwestiwn yn yr arholiad hwn yn orfodol, a bydd yn asesu'r amrediad llawn o' r cynnwys TGAU a nodwyd.
</a:t>
                      </a:r>
                    </a:p>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cy-GB" sz="18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p>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cy-GB" sz="18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Defnyddir amrediad o fathau o gwestiynau i asesu cynnwys.
</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cy-GB" sz="18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cy-GB" sz="18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Bydd y papur hwn bob amser yn cael ei farcio allan o 80 ond gall y marciau ar gyfer cwestiynau unigol amrywio fel sy'n briodol i'r math o gwestiwn. </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cy-GB" sz="18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cy-GB" sz="18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Bydd yr arholiad hwn hefyd ar gael drwy e-Asesu (h.y. ar-lein i ymgeiswyr y mae'n well ganddynt y cyfrwng hwn)  
</a:t>
                      </a:r>
                    </a:p>
                  </a:txBody>
                  <a:tcPr marL="73025" marR="73025" marT="18416" marB="184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01800740"/>
                  </a:ext>
                </a:extLst>
              </a:tr>
            </a:tbl>
          </a:graphicData>
        </a:graphic>
      </p:graphicFrame>
      <p:sp>
        <p:nvSpPr>
          <p:cNvPr id="28682" name="Text Placeholder 15">
            <a:extLst>
              <a:ext uri="{FF2B5EF4-FFF2-40B4-BE49-F238E27FC236}">
                <a16:creationId xmlns:a16="http://schemas.microsoft.com/office/drawing/2014/main" id="{29227356-8FCB-4E16-A932-20FF271E9CEA}"/>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4" name="Rectangle 3">
            <a:extLst>
              <a:ext uri="{FF2B5EF4-FFF2-40B4-BE49-F238E27FC236}">
                <a16:creationId xmlns:a16="http://schemas.microsoft.com/office/drawing/2014/main" id="{230DB482-AFA0-4EAB-AF33-CA57F55ECBD2}"/>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a:extLst>
              <a:ext uri="{FF2B5EF4-FFF2-40B4-BE49-F238E27FC236}">
                <a16:creationId xmlns:a16="http://schemas.microsoft.com/office/drawing/2014/main" id="{5F04B784-7902-44F9-BAAA-0808D0FF03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392" t="24573" r="23599" b="31146"/>
          <a:stretch>
            <a:fillRect/>
          </a:stretch>
        </p:blipFill>
        <p:spPr bwMode="auto">
          <a:xfrm>
            <a:off x="1685926" y="1692275"/>
            <a:ext cx="6480175" cy="416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Oval Callout 3">
            <a:extLst>
              <a:ext uri="{FF2B5EF4-FFF2-40B4-BE49-F238E27FC236}">
                <a16:creationId xmlns:a16="http://schemas.microsoft.com/office/drawing/2014/main" id="{78236122-7711-4CFB-A556-3F729711554D}"/>
              </a:ext>
            </a:extLst>
          </p:cNvPr>
          <p:cNvSpPr/>
          <p:nvPr/>
        </p:nvSpPr>
        <p:spPr>
          <a:xfrm>
            <a:off x="7070726" y="2195513"/>
            <a:ext cx="3192463" cy="2159000"/>
          </a:xfrm>
          <a:prstGeom prst="wedgeEllipseCallout">
            <a:avLst>
              <a:gd name="adj1" fmla="val -37691"/>
              <a:gd name="adj2" fmla="val 25174"/>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dirty="0" err="1">
                <a:solidFill>
                  <a:srgbClr val="FFFFFF"/>
                </a:solidFill>
                <a:latin typeface="Arial" panose="020B0604020202020204" pitchFamily="34" charset="0"/>
                <a:cs typeface="Arial" panose="020B0604020202020204" pitchFamily="34" charset="0"/>
              </a:rPr>
              <a:t>Bydd</a:t>
            </a:r>
            <a:r>
              <a:rPr lang="en-GB" altLang="cy-GB" dirty="0">
                <a:solidFill>
                  <a:srgbClr val="FFFFFF"/>
                </a:solidFill>
                <a:latin typeface="Arial" panose="020B0604020202020204" pitchFamily="34" charset="0"/>
                <a:cs typeface="Arial" panose="020B0604020202020204" pitchFamily="34" charset="0"/>
              </a:rPr>
              <a:t> </a:t>
            </a:r>
            <a:r>
              <a:rPr lang="en-GB" altLang="cy-GB" dirty="0" err="1">
                <a:solidFill>
                  <a:srgbClr val="FFFFFF"/>
                </a:solidFill>
                <a:latin typeface="Arial" panose="020B0604020202020204" pitchFamily="34" charset="0"/>
                <a:cs typeface="Arial" panose="020B0604020202020204" pitchFamily="34" charset="0"/>
              </a:rPr>
              <a:t>cwestiynau</a:t>
            </a:r>
            <a:r>
              <a:rPr lang="en-GB" altLang="cy-GB" dirty="0">
                <a:solidFill>
                  <a:srgbClr val="FFFFFF"/>
                </a:solidFill>
                <a:latin typeface="Arial" panose="020B0604020202020204" pitchFamily="34" charset="0"/>
                <a:cs typeface="Arial" panose="020B0604020202020204" pitchFamily="34" charset="0"/>
              </a:rPr>
              <a:t> ‘</a:t>
            </a:r>
            <a:r>
              <a:rPr lang="en-GB" altLang="cy-GB" dirty="0" err="1">
                <a:solidFill>
                  <a:srgbClr val="FFFFFF"/>
                </a:solidFill>
                <a:latin typeface="Arial" panose="020B0604020202020204" pitchFamily="34" charset="0"/>
                <a:cs typeface="Arial" panose="020B0604020202020204" pitchFamily="34" charset="0"/>
              </a:rPr>
              <a:t>hawdd</a:t>
            </a:r>
            <a:r>
              <a:rPr lang="en-GB" altLang="cy-GB" dirty="0">
                <a:solidFill>
                  <a:srgbClr val="FFFFFF"/>
                </a:solidFill>
                <a:latin typeface="Arial" panose="020B0604020202020204" pitchFamily="34" charset="0"/>
                <a:cs typeface="Arial" panose="020B0604020202020204" pitchFamily="34" charset="0"/>
              </a:rPr>
              <a:t> </a:t>
            </a:r>
            <a:r>
              <a:rPr lang="en-GB" altLang="cy-GB" dirty="0" err="1">
                <a:solidFill>
                  <a:srgbClr val="FFFFFF"/>
                </a:solidFill>
                <a:latin typeface="Arial" panose="020B0604020202020204" pitchFamily="34" charset="0"/>
                <a:cs typeface="Arial" panose="020B0604020202020204" pitchFamily="34" charset="0"/>
              </a:rPr>
              <a:t>eu</a:t>
            </a:r>
            <a:r>
              <a:rPr lang="en-GB" altLang="cy-GB" dirty="0">
                <a:solidFill>
                  <a:srgbClr val="FFFFFF"/>
                </a:solidFill>
                <a:latin typeface="Arial" panose="020B0604020202020204" pitchFamily="34" charset="0"/>
                <a:cs typeface="Arial" panose="020B0604020202020204" pitchFamily="34" charset="0"/>
              </a:rPr>
              <a:t> </a:t>
            </a:r>
            <a:r>
              <a:rPr lang="en-GB" altLang="cy-GB" dirty="0" err="1">
                <a:solidFill>
                  <a:srgbClr val="FFFFFF"/>
                </a:solidFill>
                <a:latin typeface="Arial" panose="020B0604020202020204" pitchFamily="34" charset="0"/>
                <a:cs typeface="Arial" panose="020B0604020202020204" pitchFamily="34" charset="0"/>
              </a:rPr>
              <a:t>ddeall</a:t>
            </a:r>
            <a:r>
              <a:rPr lang="en-GB" altLang="cy-GB" dirty="0">
                <a:solidFill>
                  <a:srgbClr val="FFFFFF"/>
                </a:solidFill>
                <a:latin typeface="Arial" panose="020B0604020202020204" pitchFamily="34" charset="0"/>
                <a:cs typeface="Arial" panose="020B0604020202020204" pitchFamily="34" charset="0"/>
              </a:rPr>
              <a:t>’ </a:t>
            </a:r>
            <a:r>
              <a:rPr lang="en-GB" altLang="cy-GB" dirty="0" err="1">
                <a:solidFill>
                  <a:srgbClr val="FFFFFF"/>
                </a:solidFill>
                <a:latin typeface="Arial" panose="020B0604020202020204" pitchFamily="34" charset="0"/>
                <a:cs typeface="Arial" panose="020B0604020202020204" pitchFamily="34" charset="0"/>
              </a:rPr>
              <a:t>yn</a:t>
            </a:r>
            <a:r>
              <a:rPr lang="en-GB" altLang="cy-GB" dirty="0">
                <a:solidFill>
                  <a:srgbClr val="FFFFFF"/>
                </a:solidFill>
                <a:latin typeface="Arial" panose="020B0604020202020204" pitchFamily="34" charset="0"/>
                <a:cs typeface="Arial" panose="020B0604020202020204" pitchFamily="34" charset="0"/>
              </a:rPr>
              <a:t> </a:t>
            </a:r>
            <a:r>
              <a:rPr lang="en-GB" altLang="cy-GB" dirty="0" err="1">
                <a:solidFill>
                  <a:srgbClr val="FFFFFF"/>
                </a:solidFill>
                <a:latin typeface="Arial" panose="020B0604020202020204" pitchFamily="34" charset="0"/>
                <a:cs typeface="Arial" panose="020B0604020202020204" pitchFamily="34" charset="0"/>
              </a:rPr>
              <a:t>ymddangos</a:t>
            </a:r>
            <a:r>
              <a:rPr lang="en-GB" altLang="cy-GB" dirty="0">
                <a:solidFill>
                  <a:srgbClr val="FFFFFF"/>
                </a:solidFill>
                <a:latin typeface="Arial" panose="020B0604020202020204" pitchFamily="34" charset="0"/>
                <a:cs typeface="Arial" panose="020B0604020202020204" pitchFamily="34" charset="0"/>
              </a:rPr>
              <a:t> </a:t>
            </a:r>
            <a:r>
              <a:rPr lang="en-GB" altLang="cy-GB" dirty="0" err="1">
                <a:solidFill>
                  <a:srgbClr val="FFFFFF"/>
                </a:solidFill>
                <a:latin typeface="Arial" panose="020B0604020202020204" pitchFamily="34" charset="0"/>
                <a:cs typeface="Arial" panose="020B0604020202020204" pitchFamily="34" charset="0"/>
              </a:rPr>
              <a:t>ar</a:t>
            </a:r>
            <a:r>
              <a:rPr lang="en-GB" altLang="cy-GB" dirty="0">
                <a:solidFill>
                  <a:srgbClr val="FFFFFF"/>
                </a:solidFill>
                <a:latin typeface="Arial" panose="020B0604020202020204" pitchFamily="34" charset="0"/>
                <a:cs typeface="Arial" panose="020B0604020202020204" pitchFamily="34" charset="0"/>
              </a:rPr>
              <a:t> </a:t>
            </a:r>
            <a:r>
              <a:rPr lang="en-GB" altLang="cy-GB" dirty="0" err="1">
                <a:solidFill>
                  <a:srgbClr val="FFFFFF"/>
                </a:solidFill>
                <a:latin typeface="Arial" panose="020B0604020202020204" pitchFamily="34" charset="0"/>
                <a:cs typeface="Arial" panose="020B0604020202020204" pitchFamily="34" charset="0"/>
              </a:rPr>
              <a:t>ddechrau'r</a:t>
            </a:r>
            <a:r>
              <a:rPr lang="en-GB" altLang="cy-GB" dirty="0">
                <a:solidFill>
                  <a:srgbClr val="FFFFFF"/>
                </a:solidFill>
                <a:latin typeface="Arial" panose="020B0604020202020204" pitchFamily="34" charset="0"/>
                <a:cs typeface="Arial" panose="020B0604020202020204" pitchFamily="34" charset="0"/>
              </a:rPr>
              <a:t> </a:t>
            </a:r>
            <a:r>
              <a:rPr lang="en-GB" altLang="cy-GB" dirty="0" err="1">
                <a:solidFill>
                  <a:srgbClr val="FFFFFF"/>
                </a:solidFill>
                <a:latin typeface="Arial" panose="020B0604020202020204" pitchFamily="34" charset="0"/>
                <a:cs typeface="Arial" panose="020B0604020202020204" pitchFamily="34" charset="0"/>
              </a:rPr>
              <a:t>papur</a:t>
            </a:r>
            <a:r>
              <a:rPr lang="en-GB" altLang="cy-GB" dirty="0">
                <a:solidFill>
                  <a:srgbClr val="FFFFFF"/>
                </a:solidFill>
                <a:latin typeface="Arial" panose="020B0604020202020204" pitchFamily="34" charset="0"/>
                <a:cs typeface="Arial" panose="020B0604020202020204" pitchFamily="34" charset="0"/>
              </a:rPr>
              <a:t> </a:t>
            </a:r>
            <a:r>
              <a:rPr lang="en-GB" altLang="cy-GB" dirty="0" err="1">
                <a:solidFill>
                  <a:srgbClr val="FFFFFF"/>
                </a:solidFill>
                <a:latin typeface="Arial" panose="020B0604020202020204" pitchFamily="34" charset="0"/>
                <a:cs typeface="Arial" panose="020B0604020202020204" pitchFamily="34" charset="0"/>
              </a:rPr>
              <a:t>yn</a:t>
            </a:r>
            <a:r>
              <a:rPr lang="en-GB" altLang="cy-GB" dirty="0">
                <a:solidFill>
                  <a:srgbClr val="FFFFFF"/>
                </a:solidFill>
                <a:latin typeface="Arial" panose="020B0604020202020204" pitchFamily="34" charset="0"/>
                <a:cs typeface="Arial" panose="020B0604020202020204" pitchFamily="34" charset="0"/>
              </a:rPr>
              <a:t> </a:t>
            </a:r>
            <a:r>
              <a:rPr lang="en-GB" altLang="cy-GB" dirty="0" err="1">
                <a:solidFill>
                  <a:srgbClr val="FFFFFF"/>
                </a:solidFill>
                <a:latin typeface="Arial" panose="020B0604020202020204" pitchFamily="34" charset="0"/>
                <a:cs typeface="Arial" panose="020B0604020202020204" pitchFamily="34" charset="0"/>
              </a:rPr>
              <a:t>canolbwyntio</a:t>
            </a:r>
            <a:r>
              <a:rPr lang="en-GB" altLang="cy-GB" dirty="0">
                <a:solidFill>
                  <a:srgbClr val="FFFFFF"/>
                </a:solidFill>
                <a:latin typeface="Arial" panose="020B0604020202020204" pitchFamily="34" charset="0"/>
                <a:cs typeface="Arial" panose="020B0604020202020204" pitchFamily="34" charset="0"/>
              </a:rPr>
              <a:t> </a:t>
            </a:r>
            <a:r>
              <a:rPr lang="en-GB" altLang="cy-GB" dirty="0" err="1">
                <a:solidFill>
                  <a:srgbClr val="FFFFFF"/>
                </a:solidFill>
                <a:latin typeface="Arial" panose="020B0604020202020204" pitchFamily="34" charset="0"/>
                <a:cs typeface="Arial" panose="020B0604020202020204" pitchFamily="34" charset="0"/>
              </a:rPr>
              <a:t>ar</a:t>
            </a:r>
            <a:r>
              <a:rPr lang="en-GB" altLang="cy-GB" dirty="0">
                <a:solidFill>
                  <a:srgbClr val="FFFFFF"/>
                </a:solidFill>
                <a:latin typeface="Arial" panose="020B0604020202020204" pitchFamily="34" charset="0"/>
                <a:cs typeface="Arial" panose="020B0604020202020204" pitchFamily="34" charset="0"/>
              </a:rPr>
              <a:t> AA1</a:t>
            </a:r>
          </a:p>
        </p:txBody>
      </p:sp>
      <p:sp>
        <p:nvSpPr>
          <p:cNvPr id="29700" name="Text Placeholder 15">
            <a:extLst>
              <a:ext uri="{FF2B5EF4-FFF2-40B4-BE49-F238E27FC236}">
                <a16:creationId xmlns:a16="http://schemas.microsoft.com/office/drawing/2014/main" id="{18A4B367-673D-4A58-819B-6E2223E184EE}"/>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5" name="Rectangle 4">
            <a:extLst>
              <a:ext uri="{FF2B5EF4-FFF2-40B4-BE49-F238E27FC236}">
                <a16:creationId xmlns:a16="http://schemas.microsoft.com/office/drawing/2014/main" id="{396AFA1F-4D25-4D49-A644-329F01FD2036}"/>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Callout 8">
            <a:extLst>
              <a:ext uri="{FF2B5EF4-FFF2-40B4-BE49-F238E27FC236}">
                <a16:creationId xmlns:a16="http://schemas.microsoft.com/office/drawing/2014/main" id="{769F62E0-1F12-4C0B-BD41-FC3B12BF680C}"/>
              </a:ext>
            </a:extLst>
          </p:cNvPr>
          <p:cNvSpPr/>
          <p:nvPr/>
        </p:nvSpPr>
        <p:spPr>
          <a:xfrm>
            <a:off x="7380289" y="2351089"/>
            <a:ext cx="2624137" cy="2155825"/>
          </a:xfrm>
          <a:prstGeom prst="wedgeEllipseCallout">
            <a:avLst>
              <a:gd name="adj1" fmla="val -30825"/>
              <a:gd name="adj2" fmla="val -22706"/>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a:solidFill>
                  <a:srgbClr val="FFFFFF"/>
                </a:solidFill>
                <a:latin typeface="Arial" panose="020B0604020202020204" pitchFamily="34" charset="0"/>
                <a:cs typeface="Arial" panose="020B0604020202020204" pitchFamily="34" charset="0"/>
              </a:rPr>
              <a:t>Bydd cwestiynau ysgrifennu estynedig wedi'u cynnwys drwy gydol y papur</a:t>
            </a:r>
          </a:p>
        </p:txBody>
      </p:sp>
      <p:sp>
        <p:nvSpPr>
          <p:cNvPr id="30723" name="Text Placeholder 15">
            <a:extLst>
              <a:ext uri="{FF2B5EF4-FFF2-40B4-BE49-F238E27FC236}">
                <a16:creationId xmlns:a16="http://schemas.microsoft.com/office/drawing/2014/main" id="{03F9BD72-CBFC-4972-B0EC-38BB2947D80E}"/>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30724" name="TextBox 5">
            <a:extLst>
              <a:ext uri="{FF2B5EF4-FFF2-40B4-BE49-F238E27FC236}">
                <a16:creationId xmlns:a16="http://schemas.microsoft.com/office/drawing/2014/main" id="{5517F981-8FC8-47E2-8064-C19E60015193}"/>
              </a:ext>
            </a:extLst>
          </p:cNvPr>
          <p:cNvSpPr txBox="1">
            <a:spLocks noChangeArrowheads="1"/>
          </p:cNvSpPr>
          <p:nvPr/>
        </p:nvSpPr>
        <p:spPr bwMode="auto">
          <a:xfrm>
            <a:off x="8424863" y="5775325"/>
            <a:ext cx="1905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a:solidFill>
                  <a:srgbClr val="00B0F0"/>
                </a:solidFill>
                <a:latin typeface="Calibri" panose="020F0502020204030204" pitchFamily="34" charset="0"/>
              </a:rPr>
              <a:t>Cyf: t 6-16, Deunyddiau Asesu Enghreifftiol</a:t>
            </a:r>
          </a:p>
        </p:txBody>
      </p:sp>
      <p:pic>
        <p:nvPicPr>
          <p:cNvPr id="30725" name="Picture 5">
            <a:extLst>
              <a:ext uri="{FF2B5EF4-FFF2-40B4-BE49-F238E27FC236}">
                <a16:creationId xmlns:a16="http://schemas.microsoft.com/office/drawing/2014/main" id="{0C1F0E66-CB33-459C-81BD-371ED1B468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1789114"/>
            <a:ext cx="5237162" cy="477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50769D2A-598A-4645-8A71-9EB044DEFF63}"/>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Callout 6">
            <a:extLst>
              <a:ext uri="{FF2B5EF4-FFF2-40B4-BE49-F238E27FC236}">
                <a16:creationId xmlns:a16="http://schemas.microsoft.com/office/drawing/2014/main" id="{59AF6738-ED35-4FA0-A2B5-4398BBC6C7BF}"/>
              </a:ext>
            </a:extLst>
          </p:cNvPr>
          <p:cNvSpPr/>
          <p:nvPr/>
        </p:nvSpPr>
        <p:spPr>
          <a:xfrm>
            <a:off x="8418513" y="2185989"/>
            <a:ext cx="2044700" cy="2225675"/>
          </a:xfrm>
          <a:prstGeom prst="wedgeEllipseCallout">
            <a:avLst>
              <a:gd name="adj1" fmla="val -37181"/>
              <a:gd name="adj2" fmla="val 5967"/>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sz="1600">
                <a:solidFill>
                  <a:srgbClr val="FFFFFF"/>
                </a:solidFill>
                <a:latin typeface="Arial" panose="020B0604020202020204" pitchFamily="34" charset="0"/>
                <a:cs typeface="Arial" panose="020B0604020202020204" pitchFamily="34" charset="0"/>
              </a:rPr>
              <a:t>Newidir cynlluniau marcio ar ôl cynhadledd farcio fel sy'n briodol</a:t>
            </a:r>
          </a:p>
        </p:txBody>
      </p:sp>
      <p:sp>
        <p:nvSpPr>
          <p:cNvPr id="31747" name="Text Placeholder 15">
            <a:extLst>
              <a:ext uri="{FF2B5EF4-FFF2-40B4-BE49-F238E27FC236}">
                <a16:creationId xmlns:a16="http://schemas.microsoft.com/office/drawing/2014/main" id="{8DB3F96D-496E-453E-91F9-48FF21D3FF75}"/>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31748" name="TextBox 5">
            <a:extLst>
              <a:ext uri="{FF2B5EF4-FFF2-40B4-BE49-F238E27FC236}">
                <a16:creationId xmlns:a16="http://schemas.microsoft.com/office/drawing/2014/main" id="{8505292F-0F51-4C58-9D14-DB47F2A27BD5}"/>
              </a:ext>
            </a:extLst>
          </p:cNvPr>
          <p:cNvSpPr txBox="1">
            <a:spLocks noChangeArrowheads="1"/>
          </p:cNvSpPr>
          <p:nvPr/>
        </p:nvSpPr>
        <p:spPr bwMode="auto">
          <a:xfrm>
            <a:off x="8378826" y="5822950"/>
            <a:ext cx="21240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a:solidFill>
                  <a:srgbClr val="00B0F0"/>
                </a:solidFill>
                <a:latin typeface="Calibri" panose="020F0502020204030204" pitchFamily="34" charset="0"/>
              </a:rPr>
              <a:t>Cyf: tud 17 – 37. Deunyddiau Asesu Enghreifftiol</a:t>
            </a:r>
          </a:p>
        </p:txBody>
      </p:sp>
      <p:pic>
        <p:nvPicPr>
          <p:cNvPr id="31749" name="Picture 5">
            <a:extLst>
              <a:ext uri="{FF2B5EF4-FFF2-40B4-BE49-F238E27FC236}">
                <a16:creationId xmlns:a16="http://schemas.microsoft.com/office/drawing/2014/main" id="{ACD77985-76F7-4A37-854C-E95E12F870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0864" y="1558926"/>
            <a:ext cx="6103937"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A9DD208C-C961-4919-83B7-E800002BDB96}"/>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Callout 4">
            <a:extLst>
              <a:ext uri="{FF2B5EF4-FFF2-40B4-BE49-F238E27FC236}">
                <a16:creationId xmlns:a16="http://schemas.microsoft.com/office/drawing/2014/main" id="{29B156B2-0C33-486D-BDBD-28B7A0E9BEB8}"/>
              </a:ext>
            </a:extLst>
          </p:cNvPr>
          <p:cNvSpPr/>
          <p:nvPr/>
        </p:nvSpPr>
        <p:spPr>
          <a:xfrm>
            <a:off x="8048626" y="2108200"/>
            <a:ext cx="2233613" cy="2471738"/>
          </a:xfrm>
          <a:prstGeom prst="wedgeEllipseCallout">
            <a:avLst>
              <a:gd name="adj1" fmla="val -41928"/>
              <a:gd name="adj2" fmla="val 6510"/>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sz="1600">
                <a:solidFill>
                  <a:srgbClr val="FFFFFF"/>
                </a:solidFill>
                <a:latin typeface="Arial" panose="020B0604020202020204" pitchFamily="34" charset="0"/>
                <a:cs typeface="Arial" panose="020B0604020202020204" pitchFamily="34" charset="0"/>
              </a:rPr>
              <a:t>Bydd rhai atebion estynedig yn seiliedig ar astudiaeth achos a byddant yn cynnwys sawl rhan </a:t>
            </a:r>
          </a:p>
        </p:txBody>
      </p:sp>
      <p:sp>
        <p:nvSpPr>
          <p:cNvPr id="32771" name="Text Placeholder 15">
            <a:extLst>
              <a:ext uri="{FF2B5EF4-FFF2-40B4-BE49-F238E27FC236}">
                <a16:creationId xmlns:a16="http://schemas.microsoft.com/office/drawing/2014/main" id="{8823AA85-9D49-4177-95BD-0A72F9294898}"/>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pic>
        <p:nvPicPr>
          <p:cNvPr id="32772" name="Picture 5">
            <a:extLst>
              <a:ext uri="{FF2B5EF4-FFF2-40B4-BE49-F238E27FC236}">
                <a16:creationId xmlns:a16="http://schemas.microsoft.com/office/drawing/2014/main" id="{89EE1A12-7966-4C33-A5C6-3C305BBDA3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490664"/>
            <a:ext cx="5143500" cy="519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647ADD26-D49E-46CF-BA0D-C2F54C1F2855}"/>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Callout 5">
            <a:extLst>
              <a:ext uri="{FF2B5EF4-FFF2-40B4-BE49-F238E27FC236}">
                <a16:creationId xmlns:a16="http://schemas.microsoft.com/office/drawing/2014/main" id="{D1DDD2DE-937E-481A-8C41-87D13EF6D6C9}"/>
              </a:ext>
            </a:extLst>
          </p:cNvPr>
          <p:cNvSpPr/>
          <p:nvPr/>
        </p:nvSpPr>
        <p:spPr>
          <a:xfrm>
            <a:off x="8269288" y="1674813"/>
            <a:ext cx="2189162" cy="2197100"/>
          </a:xfrm>
          <a:prstGeom prst="wedgeEllipseCallout">
            <a:avLst>
              <a:gd name="adj1" fmla="val -47357"/>
              <a:gd name="adj2" fmla="val -6336"/>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sz="1600">
                <a:solidFill>
                  <a:srgbClr val="FFFFFF"/>
                </a:solidFill>
                <a:latin typeface="Arial" panose="020B0604020202020204" pitchFamily="34" charset="0"/>
                <a:cs typeface="Arial" panose="020B0604020202020204" pitchFamily="34" charset="0"/>
              </a:rPr>
              <a:t>Er mwyn bodloni AA3, bydd yn rhaid i ymgeiswyr ddangos sgiliau uwch</a:t>
            </a:r>
          </a:p>
        </p:txBody>
      </p:sp>
      <p:sp>
        <p:nvSpPr>
          <p:cNvPr id="33795" name="Text Placeholder 15">
            <a:extLst>
              <a:ext uri="{FF2B5EF4-FFF2-40B4-BE49-F238E27FC236}">
                <a16:creationId xmlns:a16="http://schemas.microsoft.com/office/drawing/2014/main" id="{75A664E9-305D-4DD6-B8DF-C5E581D7FF67}"/>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pic>
        <p:nvPicPr>
          <p:cNvPr id="33796" name="Picture 4">
            <a:extLst>
              <a:ext uri="{FF2B5EF4-FFF2-40B4-BE49-F238E27FC236}">
                <a16:creationId xmlns:a16="http://schemas.microsoft.com/office/drawing/2014/main" id="{A305C739-EA90-410C-B82B-25797258D8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5038" y="1763713"/>
            <a:ext cx="5307012" cy="432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5A42662E-DFA0-4E75-A688-25836100EFCE}"/>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Callout 2">
            <a:extLst>
              <a:ext uri="{FF2B5EF4-FFF2-40B4-BE49-F238E27FC236}">
                <a16:creationId xmlns:a16="http://schemas.microsoft.com/office/drawing/2014/main" id="{623312E8-115E-4D8C-8D83-2342962A5028}"/>
              </a:ext>
            </a:extLst>
          </p:cNvPr>
          <p:cNvSpPr/>
          <p:nvPr/>
        </p:nvSpPr>
        <p:spPr>
          <a:xfrm>
            <a:off x="8115301" y="2281239"/>
            <a:ext cx="2486025" cy="3629025"/>
          </a:xfrm>
          <a:prstGeom prst="wedgeEllipseCallout">
            <a:avLst>
              <a:gd name="adj1" fmla="val -30637"/>
              <a:gd name="adj2" fmla="val -13795"/>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endParaRPr lang="en-GB" altLang="cy-GB" sz="800">
              <a:solidFill>
                <a:srgbClr val="FFFFFF"/>
              </a:solidFill>
              <a:latin typeface="Arial" panose="020B0604020202020204" pitchFamily="34" charset="0"/>
              <a:cs typeface="Arial" panose="020B0604020202020204" pitchFamily="34" charset="0"/>
            </a:endParaRPr>
          </a:p>
          <a:p>
            <a:pPr algn="ctr" eaLnBrk="1" hangingPunct="1">
              <a:defRPr/>
            </a:pPr>
            <a:r>
              <a:rPr lang="en-GB" altLang="cy-GB" sz="1700">
                <a:solidFill>
                  <a:srgbClr val="FFFFFF"/>
                </a:solidFill>
                <a:latin typeface="Arial" panose="020B0604020202020204" pitchFamily="34" charset="0"/>
                <a:cs typeface="Arial" panose="020B0604020202020204" pitchFamily="34" charset="0"/>
              </a:rPr>
              <a:t>Pan fydd cwestiynau yn gofyn am ysgrifennu estynedig, rhennir y marciau weithiau ar draws yr AA er mwyn galluogi pob dysgwr i ennill rhywfaint o farciau  </a:t>
            </a:r>
          </a:p>
        </p:txBody>
      </p:sp>
      <p:sp>
        <p:nvSpPr>
          <p:cNvPr id="34819" name="Text Placeholder 15">
            <a:extLst>
              <a:ext uri="{FF2B5EF4-FFF2-40B4-BE49-F238E27FC236}">
                <a16:creationId xmlns:a16="http://schemas.microsoft.com/office/drawing/2014/main" id="{15673E15-E393-416D-9CD0-B5292F5E5BDF}"/>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pic>
        <p:nvPicPr>
          <p:cNvPr id="34820" name="Picture 4">
            <a:extLst>
              <a:ext uri="{FF2B5EF4-FFF2-40B4-BE49-F238E27FC236}">
                <a16:creationId xmlns:a16="http://schemas.microsoft.com/office/drawing/2014/main" id="{C7A05DF5-448C-4125-818A-2700B54EB4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114" t="24107" r="22874" b="17979"/>
          <a:stretch>
            <a:fillRect/>
          </a:stretch>
        </p:blipFill>
        <p:spPr bwMode="auto">
          <a:xfrm>
            <a:off x="1749425" y="1485900"/>
            <a:ext cx="6216650"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35C7A32B-3481-4CD5-AAF5-69EA2F208CE5}"/>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5">
            <a:extLst>
              <a:ext uri="{FF2B5EF4-FFF2-40B4-BE49-F238E27FC236}">
                <a16:creationId xmlns:a16="http://schemas.microsoft.com/office/drawing/2014/main" id="{F3CC15A7-026E-41C9-AEC4-058C966A971B}"/>
              </a:ext>
            </a:extLst>
          </p:cNvPr>
          <p:cNvSpPr txBox="1">
            <a:spLocks noChangeArrowheads="1"/>
          </p:cNvSpPr>
          <p:nvPr/>
        </p:nvSpPr>
        <p:spPr bwMode="auto">
          <a:xfrm>
            <a:off x="1684339" y="1358901"/>
            <a:ext cx="8821737" cy="518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2200" b="1">
                <a:solidFill>
                  <a:srgbClr val="00B0F0"/>
                </a:solidFill>
              </a:rPr>
              <a:t>Cyflwyno Uned 1 a pharatoi dysgwyr ar gyfer arholiad Uned 1 </a:t>
            </a:r>
          </a:p>
          <a:p>
            <a:pPr eaLnBrk="1" hangingPunct="1">
              <a:spcBef>
                <a:spcPct val="0"/>
              </a:spcBef>
              <a:buFontTx/>
              <a:buNone/>
            </a:pPr>
            <a:endParaRPr lang="en-GB" altLang="cy-GB" sz="2000" b="1">
              <a:solidFill>
                <a:srgbClr val="00B0F0"/>
              </a:solidFill>
              <a:latin typeface="Calibri" panose="020F0502020204030204" pitchFamily="34" charset="0"/>
            </a:endParaRPr>
          </a:p>
          <a:p>
            <a:pPr>
              <a:spcBef>
                <a:spcPct val="0"/>
              </a:spcBef>
              <a:spcAft>
                <a:spcPts val="600"/>
              </a:spcAft>
              <a:buFont typeface="Arial" panose="020B0604020202020204" pitchFamily="34" charset="0"/>
              <a:buChar char="•"/>
            </a:pPr>
            <a:r>
              <a:rPr lang="en-GB" altLang="cy-GB" sz="1800"/>
              <a:t>Cyflwynwch y cynnwys manwl mewn ffordd sy'n addas i anghenion y dysgwyr  </a:t>
            </a:r>
          </a:p>
          <a:p>
            <a:pPr>
              <a:spcBef>
                <a:spcPct val="0"/>
              </a:spcBef>
              <a:spcAft>
                <a:spcPts val="600"/>
              </a:spcAft>
              <a:buFont typeface="Arial" panose="020B0604020202020204" pitchFamily="34" charset="0"/>
              <a:buChar char="•"/>
            </a:pPr>
            <a:endParaRPr lang="en-GB" altLang="cy-GB" sz="1800"/>
          </a:p>
          <a:p>
            <a:pPr>
              <a:spcBef>
                <a:spcPct val="0"/>
              </a:spcBef>
              <a:spcAft>
                <a:spcPts val="600"/>
              </a:spcAft>
              <a:buFont typeface="Arial" panose="020B0604020202020204" pitchFamily="34" charset="0"/>
              <a:buChar char="•"/>
            </a:pPr>
            <a:r>
              <a:rPr lang="en-GB" altLang="cy-GB" sz="1800"/>
              <a:t>Defnyddiwch amrediad o werslyfrau/adnoddau wrth gyflwyno'r gwaith </a:t>
            </a:r>
          </a:p>
          <a:p>
            <a:pPr>
              <a:spcBef>
                <a:spcPct val="0"/>
              </a:spcBef>
              <a:spcAft>
                <a:spcPts val="600"/>
              </a:spcAft>
            </a:pPr>
            <a:endParaRPr lang="en-GB" altLang="cy-GB" sz="1800"/>
          </a:p>
          <a:p>
            <a:pPr>
              <a:spcBef>
                <a:spcPct val="0"/>
              </a:spcBef>
              <a:spcAft>
                <a:spcPts val="600"/>
              </a:spcAft>
              <a:buFont typeface="Arial" panose="020B0604020202020204" pitchFamily="34" charset="0"/>
              <a:buChar char="•"/>
            </a:pPr>
            <a:r>
              <a:rPr lang="en-GB" altLang="cy-GB" sz="1800"/>
              <a:t>Defnyddiwch gwestiynau hen bapurau Datblygiad y Plentyn ac Iechyd a Gofal   </a:t>
            </a:r>
          </a:p>
          <a:p>
            <a:pPr>
              <a:spcBef>
                <a:spcPct val="0"/>
              </a:spcBef>
              <a:spcAft>
                <a:spcPts val="600"/>
              </a:spcAft>
            </a:pPr>
            <a:r>
              <a:rPr lang="en-GB" altLang="cy-GB" sz="1800"/>
              <a:t> Cymdeithasol (ar y wefan ddiogel a'r wefan agored)  </a:t>
            </a:r>
          </a:p>
          <a:p>
            <a:pPr>
              <a:spcBef>
                <a:spcPct val="0"/>
              </a:spcBef>
              <a:spcAft>
                <a:spcPts val="600"/>
              </a:spcAft>
              <a:buFont typeface="Arial" panose="020B0604020202020204" pitchFamily="34" charset="0"/>
              <a:buChar char="•"/>
            </a:pPr>
            <a:endParaRPr lang="en-GB" altLang="cy-GB" sz="1800"/>
          </a:p>
          <a:p>
            <a:pPr>
              <a:spcBef>
                <a:spcPct val="0"/>
              </a:spcBef>
              <a:spcAft>
                <a:spcPts val="600"/>
              </a:spcAft>
              <a:buFont typeface="Arial" panose="020B0604020202020204" pitchFamily="34" charset="0"/>
              <a:buChar char="•"/>
            </a:pPr>
            <a:r>
              <a:rPr lang="en-GB" altLang="cy-GB" sz="1800"/>
              <a:t>Defnyddiwch y banc papur cwestiynau i ddewis cwestiynau addas ar gyfer tasgau </a:t>
            </a:r>
          </a:p>
          <a:p>
            <a:pPr>
              <a:spcBef>
                <a:spcPct val="0"/>
              </a:spcBef>
              <a:spcAft>
                <a:spcPts val="600"/>
              </a:spcAft>
            </a:pPr>
            <a:r>
              <a:rPr lang="en-GB" altLang="cy-GB" sz="1800"/>
              <a:t>  adolygu/gwaith cartref </a:t>
            </a:r>
          </a:p>
          <a:p>
            <a:pPr>
              <a:spcBef>
                <a:spcPct val="0"/>
              </a:spcBef>
              <a:spcAft>
                <a:spcPts val="600"/>
              </a:spcAft>
              <a:buFont typeface="Arial" panose="020B0604020202020204" pitchFamily="34" charset="0"/>
              <a:buChar char="•"/>
            </a:pPr>
            <a:endParaRPr lang="en-GB" altLang="cy-GB" sz="1800"/>
          </a:p>
          <a:p>
            <a:pPr>
              <a:spcBef>
                <a:spcPct val="0"/>
              </a:spcBef>
              <a:spcAft>
                <a:spcPts val="600"/>
              </a:spcAft>
              <a:buFont typeface="Arial" panose="020B0604020202020204" pitchFamily="34" charset="0"/>
              <a:buChar char="•"/>
            </a:pPr>
            <a:r>
              <a:rPr lang="en-GB" altLang="cy-GB" sz="1800"/>
              <a:t>Cyflwynwch weithgareddau technegau arholiad o ddechrau'r cwrs</a:t>
            </a:r>
            <a:br>
              <a:rPr lang="en-GB" altLang="cy-GB" sz="1800"/>
            </a:br>
            <a:endParaRPr lang="en-GB" altLang="cy-GB" sz="1800"/>
          </a:p>
          <a:p>
            <a:pPr eaLnBrk="1" hangingPunct="1">
              <a:spcBef>
                <a:spcPct val="0"/>
              </a:spcBef>
              <a:buFont typeface="Arial" panose="020B0604020202020204" pitchFamily="34" charset="0"/>
              <a:buChar char="•"/>
            </a:pPr>
            <a:r>
              <a:rPr lang="en-GB" altLang="cy-GB" sz="1800"/>
              <a:t>Defnyddiwch yr adnodd 'adolygiad arholiad ar-lein' i helpu â gwaith adolygu  </a:t>
            </a:r>
          </a:p>
        </p:txBody>
      </p:sp>
      <p:sp>
        <p:nvSpPr>
          <p:cNvPr id="35843" name="Text Placeholder 15">
            <a:extLst>
              <a:ext uri="{FF2B5EF4-FFF2-40B4-BE49-F238E27FC236}">
                <a16:creationId xmlns:a16="http://schemas.microsoft.com/office/drawing/2014/main" id="{C625AAAA-6917-44BF-8634-F88D1BA2EFD7}"/>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4" name="Rectangle 3">
            <a:extLst>
              <a:ext uri="{FF2B5EF4-FFF2-40B4-BE49-F238E27FC236}">
                <a16:creationId xmlns:a16="http://schemas.microsoft.com/office/drawing/2014/main" id="{03A5AF61-A416-4453-925D-99C55E7DD2DD}"/>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07CCEBE1-2DCC-4F40-9390-247A0F4B4672}"/>
              </a:ext>
            </a:extLst>
          </p:cNvPr>
          <p:cNvSpPr>
            <a:spLocks noGrp="1"/>
          </p:cNvSpPr>
          <p:nvPr>
            <p:ph sz="quarter" idx="10"/>
          </p:nvPr>
        </p:nvSpPr>
        <p:spPr/>
        <p:txBody>
          <a:bodyPr/>
          <a:lstStyle/>
          <a:p>
            <a:endParaRPr lang="en-GB" dirty="0"/>
          </a:p>
        </p:txBody>
      </p:sp>
      <p:sp>
        <p:nvSpPr>
          <p:cNvPr id="12" name="Rectangle 11">
            <a:extLst>
              <a:ext uri="{FF2B5EF4-FFF2-40B4-BE49-F238E27FC236}">
                <a16:creationId xmlns:a16="http://schemas.microsoft.com/office/drawing/2014/main" id="{19C19845-F471-4533-AFE2-A1BD8675E73B}"/>
              </a:ext>
            </a:extLst>
          </p:cNvPr>
          <p:cNvSpPr/>
          <p:nvPr/>
        </p:nvSpPr>
        <p:spPr>
          <a:xfrm>
            <a:off x="6258862" y="1076325"/>
            <a:ext cx="4318000" cy="5078313"/>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The presenter is required to make an audio recording of this event. This is a control designed to ensure that WJEC is able to demonstrate compliance with regulatory Conditions of Recognition; specifically Conditions relating to the confidentiality of assessment materials.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The recording will be made available to the qualifications regulator if required, but it will not be shared with any other third parties. The recording will be stored securely by WJEC for a period of three years and then permanently destroyed.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Please note that delegates are </a:t>
            </a:r>
            <a:r>
              <a:rPr kumimoji="0" lang="en-GB" sz="1800" b="1"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NOT PERMITTED </a:t>
            </a: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to make an audio or video recording of any aspect of this event. </a:t>
            </a:r>
          </a:p>
        </p:txBody>
      </p:sp>
      <p:sp>
        <p:nvSpPr>
          <p:cNvPr id="10" name="Rectangle 9">
            <a:extLst>
              <a:ext uri="{FF2B5EF4-FFF2-40B4-BE49-F238E27FC236}">
                <a16:creationId xmlns:a16="http://schemas.microsoft.com/office/drawing/2014/main" id="{25F8EA1B-0219-4121-A719-E7766B5EAFCC}"/>
              </a:ext>
            </a:extLst>
          </p:cNvPr>
          <p:cNvSpPr/>
          <p:nvPr/>
        </p:nvSpPr>
        <p:spPr>
          <a:xfrm>
            <a:off x="282575" y="1020425"/>
            <a:ext cx="4461162" cy="5355312"/>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Mae'n ofynnol i'r cyflwynydd recordio'r sain yn y digwyddiad hwn. Dull rheoli yw hwn i sicrhau y gall CBAC ddangos ei fod yn cydymffurfio ag Amodau Cydnabyddiaeth y </a:t>
            </a:r>
            <a:r>
              <a:rPr kumimoji="0" lang="cy-GB" sz="1800" b="0" i="0" u="none" strike="noStrike" kern="1200" cap="none" spc="0" normalizeH="0" baseline="0" noProof="0" dirty="0" err="1">
                <a:ln>
                  <a:noFill/>
                </a:ln>
                <a:solidFill>
                  <a:prstClr val="black"/>
                </a:solidFill>
                <a:effectLst/>
                <a:uLnTx/>
                <a:uFillTx/>
                <a:latin typeface="Arial" panose="020B0604020202020204"/>
                <a:ea typeface="ＭＳ Ｐゴシック" pitchFamily="1" charset="-128"/>
                <a:cs typeface="+mn-cs"/>
              </a:rPr>
              <a:t>rheoleiddwyr</a:t>
            </a: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yn benodol yr Amodau hynny sy'n ymwneud â chyfrinachedd deunyddiau asesu. </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Bydd y recordiad hwn ar gael i'r </a:t>
            </a:r>
            <a:r>
              <a:rPr kumimoji="0" lang="cy-GB" sz="1800" b="0" i="0" u="none" strike="noStrike" kern="1200" cap="none" spc="0" normalizeH="0" baseline="0" noProof="0" dirty="0" err="1">
                <a:ln>
                  <a:noFill/>
                </a:ln>
                <a:solidFill>
                  <a:prstClr val="black"/>
                </a:solidFill>
                <a:effectLst/>
                <a:uLnTx/>
                <a:uFillTx/>
                <a:latin typeface="Arial" panose="020B0604020202020204"/>
                <a:ea typeface="ＭＳ Ｐゴシック" pitchFamily="1" charset="-128"/>
                <a:cs typeface="+mn-cs"/>
              </a:rPr>
              <a:t>rheoleiddiwr</a:t>
            </a: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cymwysterau os gofynnir amdano, ond ni chaiff ei rannu â thrydydd partïon eraill. Bydd CBAC yn cadw'r recordiad yn ddiogel am gyfnod o dair blynedd, ac yn ei ddinistrio'n barhaol wedi hynny. </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Sylwer os gwelwch yn dda </a:t>
            </a:r>
            <a:r>
              <a:rPr kumimoji="0" lang="cy-GB" sz="1800" b="1"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NAD OES HAWL </a:t>
            </a: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gan gynrychiolwyr i recordio sain na ffilmio unrhyw agwedd ar y digwyddiad hwn.</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p:txBody>
      </p:sp>
      <p:sp>
        <p:nvSpPr>
          <p:cNvPr id="7" name="Text Placeholder 1">
            <a:extLst>
              <a:ext uri="{FF2B5EF4-FFF2-40B4-BE49-F238E27FC236}">
                <a16:creationId xmlns:a16="http://schemas.microsoft.com/office/drawing/2014/main" id="{B8FF8D71-0C42-46A0-87AC-3B261859DA16}"/>
              </a:ext>
            </a:extLst>
          </p:cNvPr>
          <p:cNvSpPr>
            <a:spLocks noGrp="1"/>
          </p:cNvSpPr>
          <p:nvPr>
            <p:ph type="title"/>
          </p:nvPr>
        </p:nvSpPr>
        <p:spPr>
          <a:xfrm>
            <a:off x="282575" y="207963"/>
            <a:ext cx="10223500" cy="447675"/>
          </a:xfrm>
        </p:spPr>
        <p:txBody>
          <a:bodyPr>
            <a:noAutofit/>
          </a:bodyPr>
          <a:lstStyle/>
          <a:p>
            <a:r>
              <a:rPr lang="en-GB" sz="3600" dirty="0" err="1">
                <a:solidFill>
                  <a:srgbClr val="007BB9"/>
                </a:solidFill>
              </a:rPr>
              <a:t>Recordio’r</a:t>
            </a:r>
            <a:r>
              <a:rPr lang="en-GB" sz="3600" dirty="0">
                <a:solidFill>
                  <a:srgbClr val="007BB9"/>
                </a:solidFill>
              </a:rPr>
              <a:t> </a:t>
            </a:r>
            <a:r>
              <a:rPr lang="en-GB" sz="3600" dirty="0" err="1">
                <a:solidFill>
                  <a:srgbClr val="007BB9"/>
                </a:solidFill>
              </a:rPr>
              <a:t>Sain</a:t>
            </a:r>
            <a:r>
              <a:rPr lang="en-GB" sz="3600" dirty="0">
                <a:solidFill>
                  <a:srgbClr val="007BB9"/>
                </a:solidFill>
              </a:rPr>
              <a:t> / Audio Recording </a:t>
            </a:r>
          </a:p>
        </p:txBody>
      </p:sp>
      <p:cxnSp>
        <p:nvCxnSpPr>
          <p:cNvPr id="11" name="Straight Connector 10">
            <a:extLst>
              <a:ext uri="{FF2B5EF4-FFF2-40B4-BE49-F238E27FC236}">
                <a16:creationId xmlns:a16="http://schemas.microsoft.com/office/drawing/2014/main" id="{6AE37B36-D04C-4FF2-9FF7-4C245FFC4A2C}"/>
              </a:ext>
            </a:extLst>
          </p:cNvPr>
          <p:cNvCxnSpPr/>
          <p:nvPr/>
        </p:nvCxnSpPr>
        <p:spPr>
          <a:xfrm>
            <a:off x="5545833" y="1162699"/>
            <a:ext cx="0" cy="5070764"/>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48718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5">
            <a:extLst>
              <a:ext uri="{FF2B5EF4-FFF2-40B4-BE49-F238E27FC236}">
                <a16:creationId xmlns:a16="http://schemas.microsoft.com/office/drawing/2014/main" id="{7A3359A0-9A0A-4424-9464-564A6BBCABE7}"/>
              </a:ext>
            </a:extLst>
          </p:cNvPr>
          <p:cNvSpPr>
            <a:spLocks noChangeArrowheads="1"/>
          </p:cNvSpPr>
          <p:nvPr/>
        </p:nvSpPr>
        <p:spPr bwMode="auto">
          <a:xfrm>
            <a:off x="1727201" y="1555750"/>
            <a:ext cx="8793163" cy="515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500" b="1"/>
              <a:t>Uned 2:</a:t>
            </a:r>
            <a:r>
              <a:rPr lang="en-GB" altLang="cy-GB" sz="1500"/>
              <a:t>  </a:t>
            </a:r>
            <a:r>
              <a:rPr lang="en-GB" altLang="cy-GB" sz="1500" b="1"/>
              <a:t>Hybu a chynnal iechyd a llesiant</a:t>
            </a:r>
          </a:p>
          <a:p>
            <a:pPr eaLnBrk="1" hangingPunct="1">
              <a:spcBef>
                <a:spcPct val="0"/>
              </a:spcBef>
              <a:buFontTx/>
              <a:buNone/>
            </a:pPr>
            <a:r>
              <a:rPr lang="en-GB" altLang="cy-GB" sz="1500">
                <a:solidFill>
                  <a:srgbClr val="000000"/>
                </a:solidFill>
              </a:rPr>
              <a:t>Asesiad di-arholiad: tua 25 awr (120 marc)</a:t>
            </a:r>
          </a:p>
          <a:p>
            <a:pPr eaLnBrk="1" hangingPunct="1">
              <a:spcBef>
                <a:spcPct val="0"/>
              </a:spcBef>
              <a:buFontTx/>
              <a:buNone/>
            </a:pPr>
            <a:r>
              <a:rPr lang="en-GB" altLang="cy-GB" sz="1500">
                <a:solidFill>
                  <a:srgbClr val="000000"/>
                </a:solidFill>
              </a:rPr>
              <a:t>60% o gymhwyster gradd unigol</a:t>
            </a:r>
          </a:p>
          <a:p>
            <a:pPr eaLnBrk="1" hangingPunct="1">
              <a:spcBef>
                <a:spcPct val="0"/>
              </a:spcBef>
              <a:buFontTx/>
              <a:buNone/>
            </a:pPr>
            <a:r>
              <a:rPr lang="en-GB" altLang="cy-GB" sz="1500">
                <a:solidFill>
                  <a:srgbClr val="000000"/>
                </a:solidFill>
              </a:rPr>
              <a:t>30% o gymhwyster dwyradd</a:t>
            </a:r>
          </a:p>
          <a:p>
            <a:pPr eaLnBrk="1" hangingPunct="1">
              <a:spcBef>
                <a:spcPct val="0"/>
              </a:spcBef>
              <a:buFontTx/>
              <a:buNone/>
            </a:pPr>
            <a:endParaRPr lang="en-GB" altLang="cy-GB" sz="800">
              <a:solidFill>
                <a:srgbClr val="000000"/>
              </a:solidFill>
            </a:endParaRPr>
          </a:p>
          <a:p>
            <a:pPr eaLnBrk="1" hangingPunct="1">
              <a:spcBef>
                <a:spcPct val="0"/>
              </a:spcBef>
              <a:buFontTx/>
              <a:buNone/>
            </a:pPr>
            <a:r>
              <a:rPr lang="en-GB" altLang="cy-GB" sz="1500">
                <a:solidFill>
                  <a:srgbClr val="000000"/>
                </a:solidFill>
              </a:rPr>
              <a:t>Mae'r Asesiad Di-arholiad hwn yn cynnwys dau asesiad a osodir gan CBAC, a ddangosir yn</a:t>
            </a:r>
          </a:p>
          <a:p>
            <a:pPr eaLnBrk="1" hangingPunct="1">
              <a:spcBef>
                <a:spcPct val="0"/>
              </a:spcBef>
              <a:buFontTx/>
              <a:buNone/>
            </a:pPr>
            <a:r>
              <a:rPr lang="en-GB" altLang="cy-GB" sz="1500">
                <a:solidFill>
                  <a:srgbClr val="000000"/>
                </a:solidFill>
              </a:rPr>
              <a:t>Atodiad B y fanyleb. Gall ymgeiswyr wneud eu gwaith ymchwil ar gyfer y ddwy dasg heb oruchwyliaeth uniongyrchol, cyn ysgrifennu eu hadroddiadau. Dylai ymgeiswyr dreulio cyfanswm o tua 25 awr yn ysgrifennu eu hadroddiadau Asesiad Di-arholiad, gan gwblhau'r gwaith o dan oruchwyliaeth yn y ganolfan.</a:t>
            </a:r>
          </a:p>
          <a:p>
            <a:pPr eaLnBrk="1" hangingPunct="1">
              <a:spcBef>
                <a:spcPct val="0"/>
              </a:spcBef>
              <a:buFontTx/>
              <a:buNone/>
            </a:pPr>
            <a:endParaRPr lang="en-GB" altLang="cy-GB" sz="800">
              <a:solidFill>
                <a:srgbClr val="000000"/>
              </a:solidFill>
            </a:endParaRPr>
          </a:p>
          <a:p>
            <a:pPr eaLnBrk="1" hangingPunct="1">
              <a:spcBef>
                <a:spcPct val="0"/>
              </a:spcBef>
              <a:buFontTx/>
              <a:buNone/>
            </a:pPr>
            <a:r>
              <a:rPr lang="en-GB" altLang="cy-GB" sz="1500">
                <a:solidFill>
                  <a:srgbClr val="000000"/>
                </a:solidFill>
              </a:rPr>
              <a:t>Dylai dysgwyr gael y cyfle i ddatblygu eu gwybodaeth a'u dealltwriaeth o dri maes y cynnwys a nodir ar dudalennau 20-24.</a:t>
            </a:r>
          </a:p>
          <a:p>
            <a:pPr eaLnBrk="1" hangingPunct="1">
              <a:spcBef>
                <a:spcPct val="0"/>
              </a:spcBef>
              <a:buFontTx/>
              <a:buNone/>
            </a:pPr>
            <a:endParaRPr lang="en-GB" altLang="cy-GB" sz="800" b="1">
              <a:solidFill>
                <a:srgbClr val="000000"/>
              </a:solidFill>
            </a:endParaRPr>
          </a:p>
          <a:p>
            <a:pPr eaLnBrk="1" hangingPunct="1">
              <a:spcBef>
                <a:spcPct val="0"/>
              </a:spcBef>
              <a:buFontTx/>
              <a:buNone/>
            </a:pPr>
            <a:r>
              <a:rPr lang="en-GB" altLang="cy-GB" sz="1500" b="1">
                <a:solidFill>
                  <a:srgbClr val="000000"/>
                </a:solidFill>
              </a:rPr>
              <a:t>Meysydd cynnwys:</a:t>
            </a:r>
          </a:p>
          <a:p>
            <a:pPr eaLnBrk="1" hangingPunct="1">
              <a:spcBef>
                <a:spcPct val="0"/>
              </a:spcBef>
              <a:buFontTx/>
              <a:buNone/>
            </a:pPr>
            <a:r>
              <a:rPr lang="en-GB" altLang="cy-GB" sz="1500">
                <a:solidFill>
                  <a:srgbClr val="000000"/>
                </a:solidFill>
              </a:rPr>
              <a:t>2.2.1	Iechyd a gofal cymdeithasol, a darpariaeth gofal plant yng Nghymru i hybu a chynnal iechyd a llesiant</a:t>
            </a:r>
          </a:p>
          <a:p>
            <a:pPr eaLnBrk="1" hangingPunct="1">
              <a:spcBef>
                <a:spcPct val="0"/>
              </a:spcBef>
              <a:buFontTx/>
              <a:buNone/>
            </a:pPr>
            <a:r>
              <a:rPr lang="en-GB" altLang="cy-GB" sz="1500">
                <a:solidFill>
                  <a:srgbClr val="000000"/>
                </a:solidFill>
              </a:rPr>
              <a:t>2.2.2	Iechyd y cyhoedd a hybu iechyd drwy gydol cylchred bywyd</a:t>
            </a:r>
          </a:p>
          <a:p>
            <a:pPr eaLnBrk="1" hangingPunct="1">
              <a:spcBef>
                <a:spcPct val="0"/>
              </a:spcBef>
              <a:buFontTx/>
              <a:buNone/>
            </a:pPr>
            <a:r>
              <a:rPr lang="en-GB" altLang="cy-GB" sz="1500">
                <a:solidFill>
                  <a:srgbClr val="000000"/>
                </a:solidFill>
              </a:rPr>
              <a:t>2.2.3	Ffactorau sy'n effeithio ar iechyd a llesiant drwy gydol cylchred bywyd</a:t>
            </a:r>
          </a:p>
          <a:p>
            <a:pPr eaLnBrk="1" hangingPunct="1">
              <a:spcBef>
                <a:spcPct val="0"/>
              </a:spcBef>
              <a:buFontTx/>
              <a:buNone/>
            </a:pPr>
            <a:endParaRPr lang="en-GB" altLang="cy-GB" sz="800" b="1">
              <a:solidFill>
                <a:srgbClr val="000000"/>
              </a:solidFill>
            </a:endParaRPr>
          </a:p>
          <a:p>
            <a:pPr eaLnBrk="1" hangingPunct="1">
              <a:spcBef>
                <a:spcPct val="0"/>
              </a:spcBef>
              <a:buFontTx/>
              <a:buNone/>
            </a:pPr>
            <a:r>
              <a:rPr lang="en-GB" altLang="cy-GB" sz="1500" b="1">
                <a:solidFill>
                  <a:srgbClr val="000000"/>
                </a:solidFill>
              </a:rPr>
              <a:t>Trosolwg o'r uned</a:t>
            </a:r>
          </a:p>
          <a:p>
            <a:pPr eaLnBrk="1" hangingPunct="1">
              <a:spcBef>
                <a:spcPct val="0"/>
              </a:spcBef>
              <a:buFontTx/>
              <a:buNone/>
            </a:pPr>
            <a:r>
              <a:rPr lang="en-GB" altLang="cy-GB" sz="1500">
                <a:solidFill>
                  <a:srgbClr val="000000"/>
                </a:solidFill>
              </a:rPr>
              <a:t>Yn yr uned hon, bydd dysgwyr yn meithrin gwybodaeth a dealltwriaeth o'r amrediad o wasanaethau iechyd a gofal cymdeithasol, a gofal plant sy'n cael eu darparu yng Nghymru a sut mae'r gwasanaethau hyn yn hybu ac yn cynnal iechyd a llesiant y genedl.</a:t>
            </a:r>
          </a:p>
        </p:txBody>
      </p:sp>
      <p:sp>
        <p:nvSpPr>
          <p:cNvPr id="36867" name="Text Placeholder 15">
            <a:extLst>
              <a:ext uri="{FF2B5EF4-FFF2-40B4-BE49-F238E27FC236}">
                <a16:creationId xmlns:a16="http://schemas.microsoft.com/office/drawing/2014/main" id="{FD9CFBBC-5E7C-4D03-984C-A025B8547A1A}"/>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4" name="Rectangle 3">
            <a:extLst>
              <a:ext uri="{FF2B5EF4-FFF2-40B4-BE49-F238E27FC236}">
                <a16:creationId xmlns:a16="http://schemas.microsoft.com/office/drawing/2014/main" id="{4C0B844B-A9AE-467B-AE0A-D8BC4A48326D}"/>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Placeholder 3">
            <a:extLst>
              <a:ext uri="{FF2B5EF4-FFF2-40B4-BE49-F238E27FC236}">
                <a16:creationId xmlns:a16="http://schemas.microsoft.com/office/drawing/2014/main" id="{3F089EF2-9BD9-4FFE-96B4-6400F68C4365}"/>
              </a:ext>
            </a:extLst>
          </p:cNvPr>
          <p:cNvSpPr>
            <a:spLocks noGrp="1" noChangeArrowheads="1"/>
          </p:cNvSpPr>
          <p:nvPr>
            <p:ph type="body" sz="quarter" idx="18"/>
          </p:nvPr>
        </p:nvSpPr>
        <p:spPr>
          <a:xfrm>
            <a:off x="1906588" y="1828800"/>
            <a:ext cx="5688012" cy="520700"/>
          </a:xfrm>
        </p:spPr>
        <p:txBody>
          <a:bodyPr/>
          <a:lstStyle/>
          <a:p>
            <a:pPr eaLnBrk="1" hangingPunct="1"/>
            <a:r>
              <a:rPr lang="en-GB" altLang="cy-GB"/>
              <a:t>Paratoi ar gyfer Asesiad Di-arholiad</a:t>
            </a:r>
          </a:p>
        </p:txBody>
      </p:sp>
      <p:sp>
        <p:nvSpPr>
          <p:cNvPr id="37891" name="TextBox 5">
            <a:extLst>
              <a:ext uri="{FF2B5EF4-FFF2-40B4-BE49-F238E27FC236}">
                <a16:creationId xmlns:a16="http://schemas.microsoft.com/office/drawing/2014/main" id="{0F77EEC6-2E21-4647-BEE2-998C0647F753}"/>
              </a:ext>
            </a:extLst>
          </p:cNvPr>
          <p:cNvSpPr txBox="1">
            <a:spLocks noChangeArrowheads="1"/>
          </p:cNvSpPr>
          <p:nvPr/>
        </p:nvSpPr>
        <p:spPr bwMode="auto">
          <a:xfrm>
            <a:off x="7986714" y="6054725"/>
            <a:ext cx="19780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400">
                <a:solidFill>
                  <a:srgbClr val="00B0F0"/>
                </a:solidFill>
              </a:rPr>
              <a:t>Cyf: t 43-44 Y fanyleb</a:t>
            </a:r>
          </a:p>
        </p:txBody>
      </p:sp>
      <p:pic>
        <p:nvPicPr>
          <p:cNvPr id="37892" name="Picture 4">
            <a:extLst>
              <a:ext uri="{FF2B5EF4-FFF2-40B4-BE49-F238E27FC236}">
                <a16:creationId xmlns:a16="http://schemas.microsoft.com/office/drawing/2014/main" id="{AE50D9D1-3637-454E-94FE-2F464FCBDF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588" y="2501900"/>
            <a:ext cx="5772150"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18B3D78E-95BF-406E-99BB-5286EDD1DBF5}"/>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Placeholder 15">
            <a:extLst>
              <a:ext uri="{FF2B5EF4-FFF2-40B4-BE49-F238E27FC236}">
                <a16:creationId xmlns:a16="http://schemas.microsoft.com/office/drawing/2014/main" id="{8E8A3257-AE0F-4C46-A1B6-435957CD2813}"/>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pic>
        <p:nvPicPr>
          <p:cNvPr id="38915" name="Picture 4">
            <a:extLst>
              <a:ext uri="{FF2B5EF4-FFF2-40B4-BE49-F238E27FC236}">
                <a16:creationId xmlns:a16="http://schemas.microsoft.com/office/drawing/2014/main" id="{72AB7F91-A5FB-4326-8424-752E077989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465" t="31747" r="25151" b="24982"/>
          <a:stretch>
            <a:fillRect/>
          </a:stretch>
        </p:blipFill>
        <p:spPr bwMode="auto">
          <a:xfrm>
            <a:off x="1824038" y="1666876"/>
            <a:ext cx="6838950" cy="446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A730C1CF-550B-4096-8AEA-D5EC24159F74}"/>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a:extLst>
              <a:ext uri="{FF2B5EF4-FFF2-40B4-BE49-F238E27FC236}">
                <a16:creationId xmlns:a16="http://schemas.microsoft.com/office/drawing/2014/main" id="{10D83DE8-ED11-4933-9A73-6ED2A3F0A3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7538" y="1817688"/>
            <a:ext cx="7345362" cy="345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74DB4E39-2E43-43ED-99C8-A21FDFE525F9}"/>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Placeholder 15">
            <a:extLst>
              <a:ext uri="{FF2B5EF4-FFF2-40B4-BE49-F238E27FC236}">
                <a16:creationId xmlns:a16="http://schemas.microsoft.com/office/drawing/2014/main" id="{98C13607-2390-473D-8E9A-C900275449F4}"/>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40963" name="Rectangle 6">
            <a:extLst>
              <a:ext uri="{FF2B5EF4-FFF2-40B4-BE49-F238E27FC236}">
                <a16:creationId xmlns:a16="http://schemas.microsoft.com/office/drawing/2014/main" id="{0D6A153A-0B7E-4912-8357-BE8910E9A554}"/>
              </a:ext>
            </a:extLst>
          </p:cNvPr>
          <p:cNvSpPr>
            <a:spLocks noChangeArrowheads="1"/>
          </p:cNvSpPr>
          <p:nvPr/>
        </p:nvSpPr>
        <p:spPr bwMode="auto">
          <a:xfrm>
            <a:off x="2179638" y="1606550"/>
            <a:ext cx="7783512" cy="42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2000" b="1"/>
              <a:t>Goruchwylio a Monitro Asesiad Di-arholiad</a:t>
            </a:r>
          </a:p>
          <a:p>
            <a:pPr eaLnBrk="1" hangingPunct="1">
              <a:spcBef>
                <a:spcPct val="0"/>
              </a:spcBef>
              <a:buFontTx/>
              <a:buNone/>
            </a:pPr>
            <a:endParaRPr lang="en-GB" altLang="cy-GB" sz="1800" b="1"/>
          </a:p>
          <a:p>
            <a:pPr eaLnBrk="1" hangingPunct="1">
              <a:spcBef>
                <a:spcPct val="0"/>
              </a:spcBef>
              <a:buFontTx/>
              <a:buNone/>
            </a:pPr>
            <a:r>
              <a:rPr lang="en-GB" altLang="cy-GB" sz="1800"/>
              <a:t>Yn ystod y cyfnod ysgrifennu, dylai gwaith yr ymgeiswyr aros yn y ganolfan bob amser, a dylid ei storio'n ddiogel rhwng sesiynau ar yr amserlen.</a:t>
            </a:r>
          </a:p>
          <a:p>
            <a:pPr eaLnBrk="1" hangingPunct="1">
              <a:spcBef>
                <a:spcPct val="0"/>
              </a:spcBef>
              <a:buFontTx/>
              <a:buNone/>
            </a:pPr>
            <a:endParaRPr lang="en-GB" altLang="cy-GB" sz="1800"/>
          </a:p>
          <a:p>
            <a:pPr eaLnBrk="1" hangingPunct="1">
              <a:spcBef>
                <a:spcPct val="0"/>
              </a:spcBef>
              <a:buFontTx/>
              <a:buNone/>
            </a:pPr>
            <a:r>
              <a:rPr lang="en-GB" altLang="cy-GB" sz="1800"/>
              <a:t>Gall athrawon gynnig arweiniad a chefnogaeth i ymgeiswyr er mwyn sicrhau bod ganddynt ddealltwriaeth glir o ofynion y tasgau asesu di-arholiad a'r meini prawf marcio cysylltiedig.</a:t>
            </a:r>
          </a:p>
          <a:p>
            <a:pPr eaLnBrk="1" hangingPunct="1">
              <a:spcBef>
                <a:spcPct val="0"/>
              </a:spcBef>
              <a:buFontTx/>
              <a:buNone/>
            </a:pPr>
            <a:endParaRPr lang="en-GB" altLang="cy-GB" sz="1800"/>
          </a:p>
          <a:p>
            <a:pPr eaLnBrk="1" hangingPunct="1">
              <a:spcBef>
                <a:spcPct val="0"/>
              </a:spcBef>
              <a:buFontTx/>
              <a:buNone/>
            </a:pPr>
            <a:r>
              <a:rPr lang="en-GB" altLang="cy-GB" sz="1800"/>
              <a:t>Ar ôl cychwyn ar y gwaith, rhaid cyfyngu unrhyw adborth i gynnig cyngor cyffredinol am yr hyn y mae angen ei wella. Ni chaiff athrawon roi arweiniad penodol ar sut i wneud y gwelliannau hyn.</a:t>
            </a:r>
          </a:p>
          <a:p>
            <a:pPr eaLnBrk="1" hangingPunct="1">
              <a:spcBef>
                <a:spcPct val="0"/>
              </a:spcBef>
              <a:buFontTx/>
              <a:buNone/>
            </a:pPr>
            <a:endParaRPr lang="en-GB" altLang="cy-GB" sz="1800"/>
          </a:p>
          <a:p>
            <a:pPr eaLnBrk="1" hangingPunct="1">
              <a:spcBef>
                <a:spcPct val="0"/>
              </a:spcBef>
              <a:buFontTx/>
              <a:buNone/>
            </a:pPr>
            <a:r>
              <a:rPr lang="en-GB" altLang="cy-GB" sz="1800"/>
              <a:t>Ar ôl cwblhau'r dasg a'r asesiad terfynol, ni chaniateir</a:t>
            </a:r>
          </a:p>
          <a:p>
            <a:pPr eaLnBrk="1" hangingPunct="1">
              <a:spcBef>
                <a:spcPct val="0"/>
              </a:spcBef>
              <a:buFontTx/>
              <a:buNone/>
            </a:pPr>
            <a:r>
              <a:rPr lang="en-GB" altLang="cy-GB" sz="1800"/>
              <a:t>gwneud unrhyw newidiadau eraill</a:t>
            </a:r>
            <a:r>
              <a:rPr lang="en-GB" altLang="cy-GB" sz="2000"/>
              <a:t>.</a:t>
            </a:r>
          </a:p>
        </p:txBody>
      </p:sp>
      <p:sp>
        <p:nvSpPr>
          <p:cNvPr id="4" name="Rectangle 3">
            <a:extLst>
              <a:ext uri="{FF2B5EF4-FFF2-40B4-BE49-F238E27FC236}">
                <a16:creationId xmlns:a16="http://schemas.microsoft.com/office/drawing/2014/main" id="{685C713F-E7F8-4A7D-8927-83EA10D5EF6C}"/>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a:extLst>
              <a:ext uri="{FF2B5EF4-FFF2-40B4-BE49-F238E27FC236}">
                <a16:creationId xmlns:a16="http://schemas.microsoft.com/office/drawing/2014/main" id="{86F92938-6B7A-43FE-88BD-10A3270FD44B}"/>
              </a:ext>
            </a:extLst>
          </p:cNvPr>
          <p:cNvSpPr>
            <a:spLocks noChangeArrowheads="1"/>
          </p:cNvSpPr>
          <p:nvPr/>
        </p:nvSpPr>
        <p:spPr bwMode="auto">
          <a:xfrm>
            <a:off x="2138364" y="1527176"/>
            <a:ext cx="41751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2000" b="1"/>
              <a:t>Crynodeb o’r asesiad mewnol</a:t>
            </a:r>
            <a:br>
              <a:rPr lang="en-GB" altLang="cy-GB" sz="2000" b="1"/>
            </a:br>
            <a:endParaRPr lang="en-GB" altLang="cy-GB" sz="1800" b="1"/>
          </a:p>
          <a:p>
            <a:pPr eaLnBrk="1" hangingPunct="1">
              <a:spcBef>
                <a:spcPct val="0"/>
              </a:spcBef>
              <a:buFontTx/>
              <a:buNone/>
            </a:pPr>
            <a:r>
              <a:rPr lang="en-GB" altLang="cy-GB" sz="1800" b="1"/>
              <a:t>Gradd unigol</a:t>
            </a:r>
            <a:endParaRPr lang="en-GB" altLang="cy-GB" sz="1800">
              <a:latin typeface="Calibri" panose="020F0502020204030204" pitchFamily="34" charset="0"/>
            </a:endParaRPr>
          </a:p>
        </p:txBody>
      </p:sp>
      <p:sp>
        <p:nvSpPr>
          <p:cNvPr id="41987" name="Text Placeholder 15">
            <a:extLst>
              <a:ext uri="{FF2B5EF4-FFF2-40B4-BE49-F238E27FC236}">
                <a16:creationId xmlns:a16="http://schemas.microsoft.com/office/drawing/2014/main" id="{ED39CAFC-164D-4BB3-B387-718399EF0FEC}"/>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pic>
        <p:nvPicPr>
          <p:cNvPr id="41988" name="Picture 4">
            <a:extLst>
              <a:ext uri="{FF2B5EF4-FFF2-40B4-BE49-F238E27FC236}">
                <a16:creationId xmlns:a16="http://schemas.microsoft.com/office/drawing/2014/main" id="{83D90E41-EF13-4B6B-A326-6C6DC33589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674" t="52255" r="31467" b="16093"/>
          <a:stretch>
            <a:fillRect/>
          </a:stretch>
        </p:blipFill>
        <p:spPr bwMode="auto">
          <a:xfrm>
            <a:off x="2236789" y="2651126"/>
            <a:ext cx="6480175" cy="376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8961A3FF-685D-4F32-85C9-D27061189B75}"/>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Placeholder 15">
            <a:extLst>
              <a:ext uri="{FF2B5EF4-FFF2-40B4-BE49-F238E27FC236}">
                <a16:creationId xmlns:a16="http://schemas.microsoft.com/office/drawing/2014/main" id="{A71CF0DB-0B3F-4049-97AD-7EEDD6E5F9AA}"/>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pic>
        <p:nvPicPr>
          <p:cNvPr id="43011" name="Picture 3">
            <a:extLst>
              <a:ext uri="{FF2B5EF4-FFF2-40B4-BE49-F238E27FC236}">
                <a16:creationId xmlns:a16="http://schemas.microsoft.com/office/drawing/2014/main" id="{75F24F82-0F7C-4065-BE3A-1ECC8981AA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533" t="35690" r="26704" b="23502"/>
          <a:stretch>
            <a:fillRect/>
          </a:stretch>
        </p:blipFill>
        <p:spPr bwMode="auto">
          <a:xfrm>
            <a:off x="1912939" y="1552575"/>
            <a:ext cx="6562725"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A7DCAD6-53D1-4E41-BB22-8676715C957A}"/>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3">
            <a:extLst>
              <a:ext uri="{FF2B5EF4-FFF2-40B4-BE49-F238E27FC236}">
                <a16:creationId xmlns:a16="http://schemas.microsoft.com/office/drawing/2014/main" id="{2FDAB891-99E3-492A-B837-7D95C2F70913}"/>
              </a:ext>
            </a:extLst>
          </p:cNvPr>
          <p:cNvSpPr txBox="1">
            <a:spLocks noChangeArrowheads="1"/>
          </p:cNvSpPr>
          <p:nvPr/>
        </p:nvSpPr>
        <p:spPr bwMode="auto">
          <a:xfrm>
            <a:off x="1768476" y="1331913"/>
            <a:ext cx="8539163"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6286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600" b="1"/>
              <a:t>Tasg 1:  Darparu Gwasanaethau</a:t>
            </a:r>
            <a:r>
              <a:rPr lang="en-GB" altLang="cy-GB" sz="1600"/>
              <a:t> </a:t>
            </a:r>
          </a:p>
          <a:p>
            <a:pPr eaLnBrk="1" hangingPunct="1">
              <a:spcBef>
                <a:spcPct val="0"/>
              </a:spcBef>
              <a:buFontTx/>
              <a:buNone/>
            </a:pPr>
            <a:endParaRPr lang="en-GB" altLang="cy-GB" sz="1600"/>
          </a:p>
          <a:p>
            <a:pPr eaLnBrk="1" hangingPunct="1">
              <a:spcBef>
                <a:spcPct val="0"/>
              </a:spcBef>
              <a:buFontTx/>
              <a:buNone/>
            </a:pPr>
            <a:r>
              <a:rPr lang="en-GB" altLang="cy-GB" sz="1600"/>
              <a:t>(a)</a:t>
            </a:r>
            <a:r>
              <a:rPr lang="en-GB" altLang="cy-GB" sz="1600" b="1"/>
              <a:t>	Ymchwilio i'r gwasanaethau sy'n cael eu darparu yn lleol ac yn genedlaethol i 	fodloni anghenion plant, pobl ifanc neu oedolion. 					</a:t>
            </a:r>
            <a:r>
              <a:rPr lang="en-GB" altLang="cy-GB" sz="1600"/>
              <a:t>[20 marc]</a:t>
            </a:r>
          </a:p>
          <a:p>
            <a:pPr eaLnBrk="1" hangingPunct="1">
              <a:spcBef>
                <a:spcPct val="0"/>
              </a:spcBef>
              <a:buFontTx/>
              <a:buNone/>
            </a:pPr>
            <a:endParaRPr lang="en-GB" altLang="cy-GB" sz="1600" b="1"/>
          </a:p>
          <a:p>
            <a:pPr eaLnBrk="1" hangingPunct="1">
              <a:spcBef>
                <a:spcPct val="0"/>
              </a:spcBef>
              <a:buFontTx/>
              <a:buNone/>
            </a:pPr>
            <a:r>
              <a:rPr lang="en-GB" altLang="cy-GB" sz="1600" b="1"/>
              <a:t>Dylai ymgeiswyr wneud y canlynol:</a:t>
            </a:r>
          </a:p>
          <a:p>
            <a:pPr eaLnBrk="1" hangingPunct="1">
              <a:spcBef>
                <a:spcPct val="0"/>
              </a:spcBef>
              <a:buFontTx/>
              <a:buNone/>
            </a:pPr>
            <a:endParaRPr lang="en-GB" altLang="cy-GB" sz="1600"/>
          </a:p>
          <a:p>
            <a:pPr eaLnBrk="1" hangingPunct="1">
              <a:spcBef>
                <a:spcPct val="0"/>
              </a:spcBef>
              <a:buFontTx/>
              <a:buNone/>
            </a:pPr>
            <a:r>
              <a:rPr lang="en-GB" altLang="cy-GB" sz="1600"/>
              <a:t>Ymchwilio er mwyn nodi a disgrifio gwasanaethau o bob un o'r sectorau</a:t>
            </a:r>
          </a:p>
          <a:p>
            <a:pPr eaLnBrk="1" hangingPunct="1">
              <a:spcBef>
                <a:spcPct val="0"/>
              </a:spcBef>
              <a:buFontTx/>
              <a:buNone/>
            </a:pPr>
            <a:r>
              <a:rPr lang="en-GB" altLang="cy-GB" sz="1600"/>
              <a:t>gofal iechyd, gofal cymdeithasol a/neu ofal plant.</a:t>
            </a:r>
          </a:p>
          <a:p>
            <a:pPr eaLnBrk="1" hangingPunct="1">
              <a:spcBef>
                <a:spcPct val="0"/>
              </a:spcBef>
              <a:buFontTx/>
              <a:buNone/>
            </a:pPr>
            <a:endParaRPr lang="en-GB" altLang="cy-GB" sz="1600"/>
          </a:p>
          <a:p>
            <a:pPr eaLnBrk="1" hangingPunct="1">
              <a:spcBef>
                <a:spcPct val="0"/>
              </a:spcBef>
              <a:buFontTx/>
              <a:buNone/>
            </a:pPr>
            <a:r>
              <a:rPr lang="en-GB" altLang="cy-GB" sz="1600"/>
              <a:t>Ar gyfer pob un o'r gwasanaethau hyn, dylent:</a:t>
            </a:r>
          </a:p>
          <a:p>
            <a:pPr eaLnBrk="1" hangingPunct="1">
              <a:spcBef>
                <a:spcPct val="0"/>
              </a:spcBef>
              <a:buFontTx/>
              <a:buNone/>
            </a:pPr>
            <a:endParaRPr lang="en-GB" altLang="cy-GB" sz="1600"/>
          </a:p>
          <a:p>
            <a:pPr eaLnBrk="1" hangingPunct="1">
              <a:spcBef>
                <a:spcPct val="0"/>
              </a:spcBef>
              <a:buFont typeface="Arial" panose="020B0604020202020204" pitchFamily="34" charset="0"/>
              <a:buChar char="•"/>
            </a:pPr>
            <a:r>
              <a:rPr lang="en-GB" altLang="cy-GB" sz="1600"/>
              <a:t>   nodi a yw'r gwasanaeth</a:t>
            </a:r>
          </a:p>
          <a:p>
            <a:pPr lvl="1" eaLnBrk="1" hangingPunct="1">
              <a:spcBef>
                <a:spcPct val="0"/>
              </a:spcBef>
              <a:buFont typeface="Arial" panose="020B0604020202020204" pitchFamily="34" charset="0"/>
              <a:buChar char="•"/>
            </a:pPr>
            <a:r>
              <a:rPr lang="en-GB" altLang="cy-GB" sz="1600">
                <a:latin typeface="Arial" panose="020B0604020202020204" pitchFamily="34" charset="0"/>
                <a:cs typeface="Arial" panose="020B0604020202020204" pitchFamily="34" charset="0"/>
              </a:rPr>
              <a:t>mewn maes lleol a/neu genedlaethol</a:t>
            </a:r>
          </a:p>
          <a:p>
            <a:pPr lvl="1" eaLnBrk="1" hangingPunct="1">
              <a:spcBef>
                <a:spcPct val="0"/>
              </a:spcBef>
              <a:buFont typeface="Arial" panose="020B0604020202020204" pitchFamily="34" charset="0"/>
              <a:buChar char="•"/>
            </a:pPr>
            <a:r>
              <a:rPr lang="en-GB" altLang="cy-GB" sz="1600">
                <a:latin typeface="Arial" panose="020B0604020202020204" pitchFamily="34" charset="0"/>
                <a:cs typeface="Arial" panose="020B0604020202020204" pitchFamily="34" charset="0"/>
              </a:rPr>
              <a:t>yn rhan o'r sector gofal iechyd, gofal cymdeithasol neu ofal plant</a:t>
            </a:r>
          </a:p>
          <a:p>
            <a:pPr lvl="1" eaLnBrk="1" hangingPunct="1">
              <a:spcBef>
                <a:spcPct val="0"/>
              </a:spcBef>
              <a:buFont typeface="Arial" panose="020B0604020202020204" pitchFamily="34" charset="0"/>
              <a:buChar char="•"/>
            </a:pPr>
            <a:r>
              <a:rPr lang="en-GB" altLang="cy-GB" sz="1600">
                <a:latin typeface="Arial" panose="020B0604020202020204" pitchFamily="34" charset="0"/>
                <a:cs typeface="Arial" panose="020B0604020202020204" pitchFamily="34" charset="0"/>
              </a:rPr>
              <a:t>yn statudol, yn breifat neu'n wirfoddol</a:t>
            </a:r>
          </a:p>
          <a:p>
            <a:pPr eaLnBrk="1" hangingPunct="1">
              <a:spcBef>
                <a:spcPct val="0"/>
              </a:spcBef>
              <a:buFont typeface="Arial" panose="020B0604020202020204" pitchFamily="34" charset="0"/>
              <a:buChar char="•"/>
            </a:pPr>
            <a:r>
              <a:rPr lang="en-GB" altLang="cy-GB" sz="1600"/>
              <a:t>  esbonio prif rôl pob un o'r gwasanaethau hyn ar gyfer y grŵp targed a      </a:t>
            </a:r>
          </a:p>
          <a:p>
            <a:pPr eaLnBrk="1" hangingPunct="1">
              <a:spcBef>
                <a:spcPct val="0"/>
              </a:spcBef>
              <a:buFontTx/>
              <a:buNone/>
            </a:pPr>
            <a:r>
              <a:rPr lang="en-GB" altLang="cy-GB" sz="1600"/>
              <a:t>   ddewiswyd</a:t>
            </a:r>
          </a:p>
          <a:p>
            <a:pPr eaLnBrk="1" hangingPunct="1">
              <a:spcBef>
                <a:spcPct val="0"/>
              </a:spcBef>
              <a:buFont typeface="Arial" panose="020B0604020202020204" pitchFamily="34" charset="0"/>
              <a:buChar char="•"/>
            </a:pPr>
            <a:r>
              <a:rPr lang="en-GB" altLang="cy-GB" sz="1600"/>
              <a:t>  dangos sut mae'r gwasanaethau hyn yn cael eu rheoleiddio</a:t>
            </a:r>
          </a:p>
          <a:p>
            <a:pPr eaLnBrk="1" hangingPunct="1">
              <a:spcBef>
                <a:spcPct val="0"/>
              </a:spcBef>
              <a:buFont typeface="Arial" panose="020B0604020202020204" pitchFamily="34" charset="0"/>
              <a:buChar char="•"/>
            </a:pPr>
            <a:r>
              <a:rPr lang="en-GB" altLang="cy-GB" sz="1600"/>
              <a:t>  nodi'r ffynonellau gwybodaeth</a:t>
            </a:r>
          </a:p>
          <a:p>
            <a:pPr eaLnBrk="1" hangingPunct="1">
              <a:spcBef>
                <a:spcPct val="0"/>
              </a:spcBef>
              <a:buFont typeface="Arial" panose="020B0604020202020204" pitchFamily="34" charset="0"/>
              <a:buChar char="•"/>
            </a:pPr>
            <a:r>
              <a:rPr lang="en-GB" altLang="cy-GB" sz="1600"/>
              <a:t>  cyflwyno'r wybodaeth mewn fformat priodol.</a:t>
            </a:r>
          </a:p>
        </p:txBody>
      </p:sp>
      <p:sp>
        <p:nvSpPr>
          <p:cNvPr id="44035" name="Text Placeholder 15">
            <a:extLst>
              <a:ext uri="{FF2B5EF4-FFF2-40B4-BE49-F238E27FC236}">
                <a16:creationId xmlns:a16="http://schemas.microsoft.com/office/drawing/2014/main" id="{324D44A4-1D6A-439D-AC22-C12E5A90C48D}"/>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4" name="Rectangle 3">
            <a:extLst>
              <a:ext uri="{FF2B5EF4-FFF2-40B4-BE49-F238E27FC236}">
                <a16:creationId xmlns:a16="http://schemas.microsoft.com/office/drawing/2014/main" id="{C1D83C59-AAE5-4C63-8EEC-9B05661C4DD2}"/>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Box 3">
            <a:extLst>
              <a:ext uri="{FF2B5EF4-FFF2-40B4-BE49-F238E27FC236}">
                <a16:creationId xmlns:a16="http://schemas.microsoft.com/office/drawing/2014/main" id="{E8CEE247-69BD-4C50-B79B-D4AC6C342734}"/>
              </a:ext>
            </a:extLst>
          </p:cNvPr>
          <p:cNvSpPr txBox="1">
            <a:spLocks noChangeArrowheads="1"/>
          </p:cNvSpPr>
          <p:nvPr/>
        </p:nvSpPr>
        <p:spPr bwMode="auto">
          <a:xfrm>
            <a:off x="1754189" y="1381126"/>
            <a:ext cx="8683625"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sz="1500"/>
              <a:t>(b)   </a:t>
            </a:r>
            <a:r>
              <a:rPr lang="en-US" altLang="cy-GB" sz="1500" b="1"/>
              <a:t>Ymchwilio i rolau swyddi dau weithiwr proffesiynol allweddol                    </a:t>
            </a:r>
            <a:r>
              <a:rPr lang="en-US" altLang="cy-GB" sz="1500"/>
              <a:t>[18 marc]</a:t>
            </a:r>
          </a:p>
          <a:p>
            <a:pPr eaLnBrk="1" hangingPunct="1">
              <a:spcBef>
                <a:spcPct val="0"/>
              </a:spcBef>
              <a:buFontTx/>
              <a:buNone/>
            </a:pPr>
            <a:endParaRPr lang="en-US" altLang="cy-GB" sz="1500" b="1"/>
          </a:p>
          <a:p>
            <a:pPr eaLnBrk="1" hangingPunct="1">
              <a:spcBef>
                <a:spcPct val="0"/>
              </a:spcBef>
              <a:buFontTx/>
              <a:buNone/>
            </a:pPr>
            <a:r>
              <a:rPr lang="en-US" altLang="cy-GB" sz="1500" b="1"/>
              <a:t>Dylai ymgeiswyr wneud y canlynol:</a:t>
            </a:r>
          </a:p>
          <a:p>
            <a:pPr eaLnBrk="1" hangingPunct="1">
              <a:spcBef>
                <a:spcPct val="0"/>
              </a:spcBef>
              <a:buFontTx/>
              <a:buNone/>
            </a:pPr>
            <a:endParaRPr lang="en-US" altLang="cy-GB" sz="1500" b="1"/>
          </a:p>
          <a:p>
            <a:pPr eaLnBrk="1" hangingPunct="1">
              <a:spcBef>
                <a:spcPct val="0"/>
              </a:spcBef>
              <a:buFontTx/>
              <a:buNone/>
            </a:pPr>
            <a:r>
              <a:rPr lang="en-US" altLang="cy-GB" sz="1500"/>
              <a:t>Ar gyfer un o'r gwasanaethau maent wedi'u nodi:</a:t>
            </a:r>
          </a:p>
          <a:p>
            <a:pPr eaLnBrk="1" hangingPunct="1">
              <a:spcBef>
                <a:spcPct val="0"/>
              </a:spcBef>
              <a:buFont typeface="Arial" panose="020B0604020202020204" pitchFamily="34" charset="0"/>
              <a:buChar char="•"/>
            </a:pPr>
            <a:r>
              <a:rPr lang="en-US" altLang="cy-GB" sz="1500"/>
              <a:t>   dewis </a:t>
            </a:r>
            <a:r>
              <a:rPr lang="en-US" altLang="cy-GB" sz="1500" b="1"/>
              <a:t>dau </a:t>
            </a:r>
            <a:r>
              <a:rPr lang="en-US" altLang="cy-GB" sz="1500"/>
              <a:t>weithiwr proffesiynol allweddol gwahanol ac esbonio eu rolau mewn perthynas â'r grŵp  </a:t>
            </a:r>
          </a:p>
          <a:p>
            <a:pPr eaLnBrk="1" hangingPunct="1">
              <a:spcBef>
                <a:spcPct val="0"/>
              </a:spcBef>
              <a:buFontTx/>
              <a:buNone/>
            </a:pPr>
            <a:r>
              <a:rPr lang="en-US" altLang="cy-GB" sz="1500"/>
              <a:t>     targed a'i anghenion</a:t>
            </a:r>
          </a:p>
          <a:p>
            <a:pPr eaLnBrk="1" hangingPunct="1">
              <a:spcBef>
                <a:spcPct val="0"/>
              </a:spcBef>
              <a:buFont typeface="Arial" panose="020B0604020202020204" pitchFamily="34" charset="0"/>
              <a:buChar char="•"/>
            </a:pPr>
            <a:r>
              <a:rPr lang="en-US" altLang="cy-GB" sz="1500"/>
              <a:t>   esbonio'r sgiliau a'r rhinweddau personol sydd eu hangen ar gyfer y rolau hyn</a:t>
            </a:r>
          </a:p>
          <a:p>
            <a:pPr eaLnBrk="1" hangingPunct="1">
              <a:spcBef>
                <a:spcPct val="0"/>
              </a:spcBef>
              <a:buFont typeface="Arial" panose="020B0604020202020204" pitchFamily="34" charset="0"/>
              <a:buChar char="•"/>
            </a:pPr>
            <a:r>
              <a:rPr lang="en-US" altLang="cy-GB" sz="1500"/>
              <a:t>   nodi cyfleoedd gyrfaol yn y rolau hyn</a:t>
            </a:r>
          </a:p>
          <a:p>
            <a:pPr eaLnBrk="1" hangingPunct="1">
              <a:spcBef>
                <a:spcPct val="0"/>
              </a:spcBef>
              <a:buFont typeface="Arial" panose="020B0604020202020204" pitchFamily="34" charset="0"/>
              <a:buChar char="•"/>
            </a:pPr>
            <a:r>
              <a:rPr lang="en-US" altLang="cy-GB" sz="1500"/>
              <a:t>   esbonio sut gall y gweithwyr proffesiynol a ddewiswyd weithio fel rhan o waith amlasiantaethol.</a:t>
            </a:r>
          </a:p>
          <a:p>
            <a:pPr eaLnBrk="1" hangingPunct="1">
              <a:spcBef>
                <a:spcPct val="0"/>
              </a:spcBef>
              <a:buFontTx/>
              <a:buNone/>
            </a:pPr>
            <a:endParaRPr lang="en-US" altLang="cy-GB" sz="1500"/>
          </a:p>
          <a:p>
            <a:pPr eaLnBrk="1" hangingPunct="1">
              <a:spcBef>
                <a:spcPct val="0"/>
              </a:spcBef>
              <a:buFontTx/>
              <a:buAutoNum type="alphaLcParenBoth" startAt="3"/>
            </a:pPr>
            <a:r>
              <a:rPr lang="en-US" altLang="cy-GB" sz="1500"/>
              <a:t>  </a:t>
            </a:r>
            <a:r>
              <a:rPr lang="en-US" altLang="cy-GB" sz="1500" b="1"/>
              <a:t>Dadansoddi'r dasg                                                                                               </a:t>
            </a:r>
            <a:r>
              <a:rPr lang="en-US" altLang="cy-GB" sz="1500"/>
              <a:t>[10 marc]</a:t>
            </a:r>
          </a:p>
          <a:p>
            <a:pPr eaLnBrk="1" hangingPunct="1">
              <a:spcBef>
                <a:spcPct val="0"/>
              </a:spcBef>
              <a:buFontTx/>
              <a:buNone/>
            </a:pPr>
            <a:endParaRPr lang="en-US" altLang="cy-GB" sz="1500" b="1"/>
          </a:p>
          <a:p>
            <a:pPr eaLnBrk="1" hangingPunct="1">
              <a:spcBef>
                <a:spcPct val="0"/>
              </a:spcBef>
              <a:buFontTx/>
              <a:buNone/>
            </a:pPr>
            <a:r>
              <a:rPr lang="en-US" altLang="cy-GB" sz="1500" b="1"/>
              <a:t>Dylai ymgeiswyr wneud y canlynol:</a:t>
            </a:r>
          </a:p>
          <a:p>
            <a:pPr eaLnBrk="1" hangingPunct="1">
              <a:spcBef>
                <a:spcPct val="0"/>
              </a:spcBef>
              <a:buFontTx/>
              <a:buNone/>
            </a:pPr>
            <a:endParaRPr lang="en-US" altLang="cy-GB" sz="1500" b="1"/>
          </a:p>
          <a:p>
            <a:pPr eaLnBrk="1" hangingPunct="1">
              <a:spcBef>
                <a:spcPct val="0"/>
              </a:spcBef>
              <a:buFontTx/>
              <a:buNone/>
            </a:pPr>
            <a:r>
              <a:rPr lang="en-US" altLang="cy-GB" sz="1500"/>
              <a:t>Dadansoddi casgliadau eu hymchwiliad o ran:</a:t>
            </a:r>
          </a:p>
          <a:p>
            <a:pPr eaLnBrk="1" hangingPunct="1">
              <a:spcBef>
                <a:spcPct val="0"/>
              </a:spcBef>
              <a:buFont typeface="Arial" panose="020B0604020202020204" pitchFamily="34" charset="0"/>
              <a:buChar char="•"/>
            </a:pPr>
            <a:r>
              <a:rPr lang="en-US" altLang="cy-GB" sz="1500"/>
              <a:t>   y gwasanaethau a'r gweithwyr proffesiynol allweddol sydd ar gael</a:t>
            </a:r>
          </a:p>
          <a:p>
            <a:pPr eaLnBrk="1" hangingPunct="1">
              <a:spcBef>
                <a:spcPct val="0"/>
              </a:spcBef>
              <a:buFont typeface="Arial" panose="020B0604020202020204" pitchFamily="34" charset="0"/>
              <a:buChar char="•"/>
            </a:pPr>
            <a:r>
              <a:rPr lang="en-US" altLang="cy-GB" sz="1500"/>
              <a:t>   a yw'r rhain yn bodloni anghenion y grŵp targed.</a:t>
            </a:r>
          </a:p>
          <a:p>
            <a:pPr eaLnBrk="1" hangingPunct="1">
              <a:spcBef>
                <a:spcPct val="0"/>
              </a:spcBef>
              <a:buFontTx/>
              <a:buNone/>
            </a:pPr>
            <a:endParaRPr lang="en-US" altLang="cy-GB" sz="1500"/>
          </a:p>
          <a:p>
            <a:pPr eaLnBrk="1" hangingPunct="1">
              <a:spcBef>
                <a:spcPct val="0"/>
              </a:spcBef>
              <a:buFontTx/>
              <a:buNone/>
            </a:pPr>
            <a:r>
              <a:rPr lang="en-US" altLang="cy-GB" sz="1500"/>
              <a:t>Mae ansawdd cyfathrebu'r ymgeiswyr yn cael ei asesu yn yr adran hon.</a:t>
            </a:r>
          </a:p>
        </p:txBody>
      </p:sp>
      <p:sp>
        <p:nvSpPr>
          <p:cNvPr id="45059" name="Text Placeholder 15">
            <a:extLst>
              <a:ext uri="{FF2B5EF4-FFF2-40B4-BE49-F238E27FC236}">
                <a16:creationId xmlns:a16="http://schemas.microsoft.com/office/drawing/2014/main" id="{87845AA7-A39A-4F63-8D5F-A3E440E6F1C7}"/>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4" name="Rectangle 3">
            <a:extLst>
              <a:ext uri="{FF2B5EF4-FFF2-40B4-BE49-F238E27FC236}">
                <a16:creationId xmlns:a16="http://schemas.microsoft.com/office/drawing/2014/main" id="{07D94996-61A5-469A-8FF0-2D8C870F13C2}"/>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Placeholder 15">
            <a:extLst>
              <a:ext uri="{FF2B5EF4-FFF2-40B4-BE49-F238E27FC236}">
                <a16:creationId xmlns:a16="http://schemas.microsoft.com/office/drawing/2014/main" id="{FFAFE8F7-723C-4DE8-9747-F53DC97672E3}"/>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pic>
        <p:nvPicPr>
          <p:cNvPr id="46083" name="Picture 3">
            <a:extLst>
              <a:ext uri="{FF2B5EF4-FFF2-40B4-BE49-F238E27FC236}">
                <a16:creationId xmlns:a16="http://schemas.microsoft.com/office/drawing/2014/main" id="{A384D698-27FC-48AD-BF03-8396422511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154" t="48080" r="27844" b="16537"/>
          <a:stretch>
            <a:fillRect/>
          </a:stretch>
        </p:blipFill>
        <p:spPr bwMode="auto">
          <a:xfrm>
            <a:off x="1922463" y="1633538"/>
            <a:ext cx="7054850" cy="462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6214C536-6E2E-44CB-96E7-DD6A3C9A60F3}"/>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Placeholder 15">
            <a:extLst>
              <a:ext uri="{FF2B5EF4-FFF2-40B4-BE49-F238E27FC236}">
                <a16:creationId xmlns:a16="http://schemas.microsoft.com/office/drawing/2014/main" id="{AA97426D-8FA8-43D0-A7D6-B8460833894F}"/>
              </a:ext>
            </a:extLst>
          </p:cNvPr>
          <p:cNvSpPr>
            <a:spLocks noGrp="1" noChangeArrowheads="1"/>
          </p:cNvSpPr>
          <p:nvPr>
            <p:ph type="body" sz="quarter" idx="16"/>
          </p:nvPr>
        </p:nvSpPr>
        <p:spPr>
          <a:xfrm>
            <a:off x="2435226" y="431800"/>
            <a:ext cx="8418513"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19459" name="Rectangle 5">
            <a:extLst>
              <a:ext uri="{FF2B5EF4-FFF2-40B4-BE49-F238E27FC236}">
                <a16:creationId xmlns:a16="http://schemas.microsoft.com/office/drawing/2014/main" id="{1AAD7862-B509-4889-AFA4-F9BC26958E32}"/>
              </a:ext>
            </a:extLst>
          </p:cNvPr>
          <p:cNvSpPr>
            <a:spLocks noChangeArrowheads="1"/>
          </p:cNvSpPr>
          <p:nvPr/>
        </p:nvSpPr>
        <p:spPr bwMode="auto">
          <a:xfrm>
            <a:off x="1809751" y="1441451"/>
            <a:ext cx="8575675" cy="512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cy-GB" sz="1800" b="1">
              <a:latin typeface="Calibri" panose="020F0502020204030204" pitchFamily="34" charset="0"/>
            </a:endParaRPr>
          </a:p>
          <a:p>
            <a:pPr eaLnBrk="1" hangingPunct="1">
              <a:spcBef>
                <a:spcPct val="0"/>
              </a:spcBef>
              <a:buFontTx/>
              <a:buNone/>
            </a:pPr>
            <a:r>
              <a:rPr lang="en-US" altLang="cy-GB" b="1">
                <a:solidFill>
                  <a:srgbClr val="00B0F0"/>
                </a:solidFill>
              </a:rPr>
              <a:t>Beth fydd y cymwysterau yn ei gynnwys?</a:t>
            </a:r>
          </a:p>
          <a:p>
            <a:pPr eaLnBrk="1" hangingPunct="1">
              <a:spcBef>
                <a:spcPct val="0"/>
              </a:spcBef>
              <a:buFontTx/>
              <a:buNone/>
            </a:pPr>
            <a:endParaRPr lang="en-US" altLang="cy-GB" sz="1600" b="1"/>
          </a:p>
          <a:p>
            <a:pPr eaLnBrk="1" hangingPunct="1">
              <a:spcBef>
                <a:spcPct val="0"/>
              </a:spcBef>
              <a:buFontTx/>
              <a:buNone/>
            </a:pPr>
            <a:r>
              <a:rPr lang="en-US" altLang="cy-GB" sz="1600"/>
              <a:t>Mae'r cymwysterau'n sicrhau bod dysgwyr yn meithrin gwybodaeth a dealltwriaeth am ddatblygiad a gofal unigolion o genhedliad i henaint/diwedd oes.</a:t>
            </a:r>
            <a:br>
              <a:rPr lang="en-US" altLang="cy-GB" sz="1600"/>
            </a:br>
            <a:endParaRPr lang="en-US" altLang="cy-GB" sz="1600"/>
          </a:p>
          <a:p>
            <a:pPr eaLnBrk="1" hangingPunct="1">
              <a:spcBef>
                <a:spcPct val="0"/>
              </a:spcBef>
              <a:buFontTx/>
              <a:buNone/>
            </a:pPr>
            <a:r>
              <a:rPr lang="en-US" altLang="cy-GB" sz="1600"/>
              <a:t>Bydd dysgwyr yn dod i ddeall sut mae darpariaeth gwasanaethau yn y sectorau Iechyda Gofal Cymdeithasol, a Gofal Plant yng Nghymru yn cefnogi datblygiad a llesiant unigolion.</a:t>
            </a:r>
            <a:br>
              <a:rPr lang="en-US" altLang="cy-GB" sz="1600"/>
            </a:br>
            <a:br>
              <a:rPr lang="en-US" altLang="cy-GB" sz="1600"/>
            </a:br>
            <a:r>
              <a:rPr lang="en-US" altLang="cy-GB" sz="1600"/>
              <a:t>Cyflwynir dysgwyr hefyd i amrywiaeth eang o rolau o fewn y sectorau Iechyd a Gofal Cymdeithasol, a Gofal Plant a fydd yn eu helpu nhw i ddatblygu dealltwriaeth o'r llwybrau gyrfa sydd ar gael iddyn nhw.</a:t>
            </a:r>
          </a:p>
          <a:p>
            <a:pPr eaLnBrk="1" hangingPunct="1">
              <a:spcBef>
                <a:spcPct val="0"/>
              </a:spcBef>
              <a:buFontTx/>
              <a:buNone/>
            </a:pPr>
            <a:endParaRPr lang="en-US" altLang="cy-GB" sz="1600"/>
          </a:p>
          <a:p>
            <a:pPr eaLnBrk="1" hangingPunct="1">
              <a:spcBef>
                <a:spcPct val="0"/>
              </a:spcBef>
              <a:buFontTx/>
              <a:buNone/>
            </a:pPr>
            <a:r>
              <a:rPr lang="en-US" altLang="cy-GB" sz="1600"/>
              <a:t>Ysgrifennwyd y cymhwyster hwn er mwyn galluogi canolfannau i gynnig y radd unigol neu ddwyradd i ddysgwyr CA4 neu i gynnig y radd unigol i CA4 a'r unedau ychwanegol i ychwanegu at ddwyradd dysgwyr CA5. </a:t>
            </a:r>
            <a:r>
              <a:rPr lang="en-US" altLang="cy-GB" sz="1600">
                <a:solidFill>
                  <a:srgbClr val="FF0000"/>
                </a:solidFill>
              </a:rPr>
              <a:t>Fodd bynnag, os yw ymgeiswyr wedi cyfnewid Uned 1 ac Uned 2 am radd unigol, dylid nodi na all canlyniadau'r unedau hyn gyfrannu at ddwyradd ddilynol.</a:t>
            </a:r>
            <a:br>
              <a:rPr lang="en-US" altLang="cy-GB" sz="1600"/>
            </a:br>
            <a:br>
              <a:rPr lang="en-US" altLang="cy-GB" sz="1600"/>
            </a:br>
            <a:endParaRPr lang="en-US" altLang="cy-GB" sz="1600"/>
          </a:p>
        </p:txBody>
      </p:sp>
      <p:sp>
        <p:nvSpPr>
          <p:cNvPr id="2" name="Rectangle 1">
            <a:extLst>
              <a:ext uri="{FF2B5EF4-FFF2-40B4-BE49-F238E27FC236}">
                <a16:creationId xmlns:a16="http://schemas.microsoft.com/office/drawing/2014/main" id="{3BD18502-7F05-4246-BDB9-BFD221493555}"/>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89D20EBB-807E-479B-9693-05026D31CBA4}"/>
              </a:ext>
            </a:extLst>
          </p:cNvPr>
          <p:cNvSpPr>
            <a:spLocks noChangeArrowheads="1"/>
          </p:cNvSpPr>
          <p:nvPr/>
        </p:nvSpPr>
        <p:spPr bwMode="auto">
          <a:xfrm>
            <a:off x="1743076" y="1349376"/>
            <a:ext cx="8653463"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sz="1700" b="1"/>
              <a:t>Tasg 2:  Hybu Iechyd </a:t>
            </a:r>
          </a:p>
          <a:p>
            <a:pPr eaLnBrk="1" hangingPunct="1">
              <a:spcBef>
                <a:spcPct val="0"/>
              </a:spcBef>
              <a:buFontTx/>
              <a:buNone/>
            </a:pPr>
            <a:endParaRPr lang="en-US" altLang="cy-GB" sz="1700" b="1"/>
          </a:p>
          <a:p>
            <a:pPr eaLnBrk="1" hangingPunct="1">
              <a:spcBef>
                <a:spcPct val="0"/>
              </a:spcBef>
              <a:buFontTx/>
              <a:buNone/>
            </a:pPr>
            <a:r>
              <a:rPr lang="en-US" altLang="cy-GB" sz="1700"/>
              <a:t>(a) </a:t>
            </a:r>
            <a:r>
              <a:rPr lang="en-US" altLang="cy-GB" sz="1700" b="1"/>
              <a:t>Dewis testun a grŵp targed       								  </a:t>
            </a:r>
            <a:r>
              <a:rPr lang="en-US" altLang="cy-GB" sz="1700"/>
              <a:t>[5 marc]</a:t>
            </a:r>
          </a:p>
          <a:p>
            <a:pPr eaLnBrk="1" hangingPunct="1">
              <a:spcBef>
                <a:spcPct val="0"/>
              </a:spcBef>
              <a:buFontTx/>
              <a:buNone/>
            </a:pPr>
            <a:endParaRPr lang="en-US" altLang="cy-GB" sz="1700" b="1"/>
          </a:p>
          <a:p>
            <a:pPr eaLnBrk="1" hangingPunct="1">
              <a:spcBef>
                <a:spcPct val="0"/>
              </a:spcBef>
              <a:buFontTx/>
              <a:buNone/>
            </a:pPr>
            <a:r>
              <a:rPr lang="en-US" altLang="cy-GB" sz="1700" b="1"/>
              <a:t>Dylai ymgeiswyr wneud y canlynol:</a:t>
            </a:r>
          </a:p>
          <a:p>
            <a:pPr eaLnBrk="1" hangingPunct="1">
              <a:spcBef>
                <a:spcPct val="0"/>
              </a:spcBef>
              <a:buFontTx/>
              <a:buNone/>
            </a:pPr>
            <a:endParaRPr lang="en-US" altLang="cy-GB" sz="1700" b="1"/>
          </a:p>
          <a:p>
            <a:pPr eaLnBrk="1" hangingPunct="1">
              <a:spcBef>
                <a:spcPct val="0"/>
              </a:spcBef>
              <a:buFontTx/>
              <a:buNone/>
            </a:pPr>
            <a:r>
              <a:rPr lang="en-US" altLang="cy-GB" sz="1700"/>
              <a:t>Rhoi rhesymau dros eu dewisiadau:</a:t>
            </a:r>
          </a:p>
          <a:p>
            <a:pPr lvl="1" eaLnBrk="1" hangingPunct="1">
              <a:spcBef>
                <a:spcPct val="0"/>
              </a:spcBef>
              <a:buFont typeface="Arial" panose="020B0604020202020204" pitchFamily="34" charset="0"/>
              <a:buChar char="•"/>
            </a:pPr>
            <a:r>
              <a:rPr lang="en-US" altLang="cy-GB" sz="1700"/>
              <a:t>testun</a:t>
            </a:r>
          </a:p>
          <a:p>
            <a:pPr lvl="1" eaLnBrk="1" hangingPunct="1">
              <a:spcBef>
                <a:spcPct val="0"/>
              </a:spcBef>
              <a:buFont typeface="Arial" panose="020B0604020202020204" pitchFamily="34" charset="0"/>
              <a:buChar char="•"/>
            </a:pPr>
            <a:r>
              <a:rPr lang="en-US" altLang="cy-GB" sz="1700"/>
              <a:t>grŵp targed</a:t>
            </a:r>
          </a:p>
          <a:p>
            <a:pPr eaLnBrk="1" hangingPunct="1">
              <a:spcBef>
                <a:spcPct val="0"/>
              </a:spcBef>
              <a:buFont typeface="Symbol" panose="05050102010706020507" pitchFamily="18" charset="2"/>
              <a:buChar char="·"/>
            </a:pPr>
            <a:endParaRPr lang="en-US" altLang="cy-GB" sz="1700"/>
          </a:p>
          <a:p>
            <a:pPr eaLnBrk="1" hangingPunct="1">
              <a:spcBef>
                <a:spcPct val="0"/>
              </a:spcBef>
              <a:buFontTx/>
              <a:buNone/>
            </a:pPr>
            <a:r>
              <a:rPr lang="en-US" altLang="cy-GB" sz="1700"/>
              <a:t>(b) </a:t>
            </a:r>
            <a:r>
              <a:rPr lang="en-US" altLang="cy-GB" sz="1700" b="1"/>
              <a:t>Ymchwilio i'r testun a ddewiswyd gan ddefnyddio amrediad o adnoddau 																  </a:t>
            </a:r>
            <a:r>
              <a:rPr lang="en-US" altLang="cy-GB" sz="1700"/>
              <a:t>[12 marc]</a:t>
            </a:r>
          </a:p>
          <a:p>
            <a:pPr eaLnBrk="1" hangingPunct="1">
              <a:spcBef>
                <a:spcPct val="0"/>
              </a:spcBef>
              <a:buFontTx/>
              <a:buNone/>
            </a:pPr>
            <a:endParaRPr lang="en-US" altLang="cy-GB" sz="1700" b="1"/>
          </a:p>
          <a:p>
            <a:pPr eaLnBrk="1" hangingPunct="1">
              <a:spcBef>
                <a:spcPct val="0"/>
              </a:spcBef>
              <a:buFontTx/>
              <a:buNone/>
            </a:pPr>
            <a:r>
              <a:rPr lang="en-US" altLang="cy-GB" sz="1700" b="1"/>
              <a:t>Dylai ymgeiswyr wneud y canlynol:</a:t>
            </a:r>
          </a:p>
          <a:p>
            <a:pPr eaLnBrk="1" hangingPunct="1">
              <a:spcBef>
                <a:spcPct val="0"/>
              </a:spcBef>
              <a:buFontTx/>
              <a:buNone/>
            </a:pPr>
            <a:endParaRPr lang="en-US" altLang="cy-GB" sz="1700" b="1"/>
          </a:p>
          <a:p>
            <a:pPr lvl="1" eaLnBrk="1" hangingPunct="1">
              <a:spcBef>
                <a:spcPct val="0"/>
              </a:spcBef>
              <a:buFont typeface="Arial" panose="020B0604020202020204" pitchFamily="34" charset="0"/>
              <a:buChar char="•"/>
            </a:pPr>
            <a:r>
              <a:rPr lang="en-US" altLang="cy-GB" sz="1700"/>
              <a:t>disgrifio dylanwadau cadarnhaol a negyddol sy'n effeithio ar iechyd a llesiant y grŵp targed a ddewiswyd</a:t>
            </a:r>
          </a:p>
          <a:p>
            <a:pPr lvl="1" eaLnBrk="1" hangingPunct="1">
              <a:spcBef>
                <a:spcPct val="0"/>
              </a:spcBef>
              <a:buFont typeface="Arial" panose="020B0604020202020204" pitchFamily="34" charset="0"/>
              <a:buChar char="•"/>
            </a:pPr>
            <a:r>
              <a:rPr lang="en-US" altLang="cy-GB" sz="1700"/>
              <a:t>disgrifio effeithiau'r testun a ddewiswyd ar iechyd a llesiant y grŵp targed</a:t>
            </a:r>
          </a:p>
          <a:p>
            <a:pPr lvl="1" eaLnBrk="1" hangingPunct="1">
              <a:spcBef>
                <a:spcPct val="0"/>
              </a:spcBef>
              <a:buFont typeface="Arial" panose="020B0604020202020204" pitchFamily="34" charset="0"/>
              <a:buChar char="•"/>
            </a:pPr>
            <a:r>
              <a:rPr lang="en-US" altLang="cy-GB" sz="1700"/>
              <a:t>esbonio sut mae canllawiau/mentrau'r llywodraeth, sy'n benodol i'r testun a ddewiswyd, yn anelu at gefnogi iechyd a llesiant.</a:t>
            </a:r>
          </a:p>
        </p:txBody>
      </p:sp>
      <p:sp>
        <p:nvSpPr>
          <p:cNvPr id="47107" name="Text Placeholder 15">
            <a:extLst>
              <a:ext uri="{FF2B5EF4-FFF2-40B4-BE49-F238E27FC236}">
                <a16:creationId xmlns:a16="http://schemas.microsoft.com/office/drawing/2014/main" id="{F03AC1BD-68F7-4C80-93E7-5611EBCC6B6F}"/>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4" name="Rectangle 3">
            <a:extLst>
              <a:ext uri="{FF2B5EF4-FFF2-40B4-BE49-F238E27FC236}">
                <a16:creationId xmlns:a16="http://schemas.microsoft.com/office/drawing/2014/main" id="{EA9FA51B-E3B0-4B75-949A-0ED048909405}"/>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a:extLst>
              <a:ext uri="{FF2B5EF4-FFF2-40B4-BE49-F238E27FC236}">
                <a16:creationId xmlns:a16="http://schemas.microsoft.com/office/drawing/2014/main" id="{28E6B3BF-BC51-497E-9496-67C75D72EC09}"/>
              </a:ext>
            </a:extLst>
          </p:cNvPr>
          <p:cNvSpPr>
            <a:spLocks noChangeArrowheads="1"/>
          </p:cNvSpPr>
          <p:nvPr/>
        </p:nvSpPr>
        <p:spPr bwMode="auto">
          <a:xfrm>
            <a:off x="1735138" y="1296988"/>
            <a:ext cx="8551862" cy="540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sz="1500"/>
              <a:t>(c) </a:t>
            </a:r>
            <a:r>
              <a:rPr lang="en-US" altLang="cy-GB" sz="1500" b="1"/>
              <a:t>Asesu deunyddiau hybu iechyd sy'n bodoli eisioes </a:t>
            </a:r>
            <a:r>
              <a:rPr lang="en-US" altLang="cy-GB" sz="1500"/>
              <a:t>					 [9 marc]</a:t>
            </a:r>
          </a:p>
          <a:p>
            <a:pPr eaLnBrk="1" hangingPunct="1">
              <a:spcBef>
                <a:spcPct val="0"/>
              </a:spcBef>
              <a:buFontTx/>
              <a:buNone/>
            </a:pPr>
            <a:endParaRPr lang="en-US" altLang="cy-GB" sz="1500" b="1"/>
          </a:p>
          <a:p>
            <a:pPr eaLnBrk="1" hangingPunct="1">
              <a:spcBef>
                <a:spcPct val="0"/>
              </a:spcBef>
              <a:buFontTx/>
              <a:buNone/>
            </a:pPr>
            <a:r>
              <a:rPr lang="en-US" altLang="cy-GB" sz="1500" b="1"/>
              <a:t>Dylai ymgeiswyr wneud y canlynol:</a:t>
            </a:r>
          </a:p>
          <a:p>
            <a:pPr eaLnBrk="1" hangingPunct="1">
              <a:spcBef>
                <a:spcPct val="0"/>
              </a:spcBef>
              <a:buFontTx/>
              <a:buNone/>
            </a:pPr>
            <a:endParaRPr lang="en-US" altLang="cy-GB" sz="1500"/>
          </a:p>
          <a:p>
            <a:pPr eaLnBrk="1" hangingPunct="1">
              <a:spcBef>
                <a:spcPct val="0"/>
              </a:spcBef>
              <a:buFontTx/>
              <a:buNone/>
            </a:pPr>
            <a:r>
              <a:rPr lang="en-US" altLang="cy-GB" sz="1500"/>
              <a:t>Asesu deunyddiau hybu iechyd sy'n bodoli eisoes, gan gyfeirio at:					</a:t>
            </a:r>
          </a:p>
          <a:p>
            <a:pPr lvl="1" eaLnBrk="1" hangingPunct="1">
              <a:spcBef>
                <a:spcPct val="0"/>
              </a:spcBef>
              <a:buFont typeface="Arial" panose="020B0604020202020204" pitchFamily="34" charset="0"/>
              <a:buChar char="•"/>
            </a:pPr>
            <a:r>
              <a:rPr lang="en-US" altLang="cy-GB" sz="1500"/>
              <a:t>nodau'r deunyddiau</a:t>
            </a:r>
          </a:p>
          <a:p>
            <a:pPr lvl="1" eaLnBrk="1" hangingPunct="1">
              <a:spcBef>
                <a:spcPct val="0"/>
              </a:spcBef>
              <a:buFont typeface="Arial" panose="020B0604020202020204" pitchFamily="34" charset="0"/>
              <a:buChar char="•"/>
            </a:pPr>
            <a:r>
              <a:rPr lang="en-US" altLang="cy-GB" sz="1500"/>
              <a:t>sut maen nhw'n addas i'r grŵp targed</a:t>
            </a:r>
          </a:p>
          <a:p>
            <a:pPr lvl="1" eaLnBrk="1" hangingPunct="1">
              <a:spcBef>
                <a:spcPct val="0"/>
              </a:spcBef>
              <a:buFont typeface="Arial" panose="020B0604020202020204" pitchFamily="34" charset="0"/>
              <a:buChar char="•"/>
            </a:pPr>
            <a:r>
              <a:rPr lang="en-US" altLang="cy-GB" sz="1500"/>
              <a:t>sut maen nhw ar gael i'r grŵp targed</a:t>
            </a:r>
          </a:p>
          <a:p>
            <a:pPr lvl="1" eaLnBrk="1" hangingPunct="1">
              <a:spcBef>
                <a:spcPct val="0"/>
              </a:spcBef>
              <a:buFont typeface="Arial" panose="020B0604020202020204" pitchFamily="34" charset="0"/>
              <a:buChar char="•"/>
            </a:pPr>
            <a:r>
              <a:rPr lang="en-US" altLang="cy-GB" sz="1500"/>
              <a:t>ffynonellau cymorth sydd ar gael i'r grŵp targed</a:t>
            </a:r>
          </a:p>
          <a:p>
            <a:pPr eaLnBrk="1" hangingPunct="1">
              <a:spcBef>
                <a:spcPct val="0"/>
              </a:spcBef>
              <a:buFont typeface="Symbol" panose="05050102010706020507" pitchFamily="18" charset="2"/>
              <a:buChar char="·"/>
            </a:pPr>
            <a:endParaRPr lang="en-US" altLang="cy-GB" sz="1500"/>
          </a:p>
          <a:p>
            <a:pPr eaLnBrk="1" hangingPunct="1">
              <a:spcBef>
                <a:spcPct val="0"/>
              </a:spcBef>
              <a:buFontTx/>
              <a:buNone/>
            </a:pPr>
            <a:r>
              <a:rPr lang="en-US" altLang="cy-GB" sz="1500"/>
              <a:t>(ch) </a:t>
            </a:r>
            <a:r>
              <a:rPr lang="en-US" altLang="cy-GB" sz="1500" b="1"/>
              <a:t>Cynllunio a llunio ymgyrch neu weithgaredd hybu iechyd</a:t>
            </a:r>
            <a:r>
              <a:rPr lang="en-US" altLang="cy-GB" sz="1500"/>
              <a:t>	      [32 marc]</a:t>
            </a:r>
          </a:p>
          <a:p>
            <a:pPr eaLnBrk="1" hangingPunct="1">
              <a:spcBef>
                <a:spcPct val="0"/>
              </a:spcBef>
              <a:buFontTx/>
              <a:buNone/>
            </a:pPr>
            <a:endParaRPr lang="en-US" altLang="cy-GB" sz="1500" b="1"/>
          </a:p>
          <a:p>
            <a:pPr eaLnBrk="1" hangingPunct="1">
              <a:spcBef>
                <a:spcPct val="0"/>
              </a:spcBef>
              <a:buFontTx/>
              <a:buNone/>
            </a:pPr>
            <a:r>
              <a:rPr lang="en-US" altLang="cy-GB" sz="1500" b="1"/>
              <a:t>Dylai ymgeiswyr wneud y canlynol:</a:t>
            </a:r>
          </a:p>
          <a:p>
            <a:pPr eaLnBrk="1" hangingPunct="1">
              <a:spcBef>
                <a:spcPct val="0"/>
              </a:spcBef>
              <a:buFontTx/>
              <a:buNone/>
            </a:pPr>
            <a:endParaRPr lang="en-US" altLang="cy-GB" sz="1500" b="1"/>
          </a:p>
          <a:p>
            <a:pPr eaLnBrk="1" hangingPunct="1">
              <a:spcBef>
                <a:spcPct val="0"/>
              </a:spcBef>
              <a:buFontTx/>
              <a:buNone/>
            </a:pPr>
            <a:r>
              <a:rPr lang="en-US" altLang="cy-GB" sz="1500"/>
              <a:t>Dangos tystiolaeth o'r canlynol:</a:t>
            </a:r>
          </a:p>
          <a:p>
            <a:pPr lvl="1" eaLnBrk="1" hangingPunct="1">
              <a:spcBef>
                <a:spcPct val="0"/>
              </a:spcBef>
              <a:buFont typeface="Arial" panose="020B0604020202020204" pitchFamily="34" charset="0"/>
              <a:buChar char="•"/>
            </a:pPr>
            <a:r>
              <a:rPr lang="en-US" altLang="cy-GB" sz="1500"/>
              <a:t>ystyriedy dulliau/technegau i'w defnyddio</a:t>
            </a:r>
          </a:p>
          <a:p>
            <a:pPr lvl="1" eaLnBrk="1" hangingPunct="1">
              <a:spcBef>
                <a:spcPct val="0"/>
              </a:spcBef>
              <a:buFont typeface="Arial" panose="020B0604020202020204" pitchFamily="34" charset="0"/>
              <a:buChar char="•"/>
            </a:pPr>
            <a:r>
              <a:rPr lang="en-US" altLang="cy-GB" sz="1500"/>
              <a:t>dewis adnoddau priodol a'u defnyddio'n ddiogel</a:t>
            </a:r>
          </a:p>
          <a:p>
            <a:pPr lvl="1" eaLnBrk="1" hangingPunct="1">
              <a:spcBef>
                <a:spcPct val="0"/>
              </a:spcBef>
              <a:buFont typeface="Arial" panose="020B0604020202020204" pitchFamily="34" charset="0"/>
              <a:buChar char="•"/>
            </a:pPr>
            <a:r>
              <a:rPr lang="en-US" altLang="cy-GB" sz="1500"/>
              <a:t>lefel briodol o destun a darluniau</a:t>
            </a:r>
          </a:p>
          <a:p>
            <a:pPr lvl="1" eaLnBrk="1" hangingPunct="1">
              <a:spcBef>
                <a:spcPct val="0"/>
              </a:spcBef>
              <a:buFont typeface="Arial" panose="020B0604020202020204" pitchFamily="34" charset="0"/>
              <a:buChar char="•"/>
            </a:pPr>
            <a:r>
              <a:rPr lang="en-US" altLang="cy-GB" sz="1500"/>
              <a:t>ystyried y gost</a:t>
            </a:r>
          </a:p>
          <a:p>
            <a:pPr lvl="1" eaLnBrk="1" hangingPunct="1">
              <a:spcBef>
                <a:spcPct val="0"/>
              </a:spcBef>
              <a:buFont typeface="Arial" panose="020B0604020202020204" pitchFamily="34" charset="0"/>
              <a:buChar char="•"/>
            </a:pPr>
            <a:r>
              <a:rPr lang="en-US" altLang="cy-GB" sz="1500"/>
              <a:t>tystiolaeth weledol o'r deunyddiau i'w defnyddio ar gyfer yr ymgyrch neu’r  </a:t>
            </a:r>
          </a:p>
          <a:p>
            <a:pPr eaLnBrk="1" hangingPunct="1">
              <a:spcBef>
                <a:spcPct val="0"/>
              </a:spcBef>
              <a:buFontTx/>
              <a:buNone/>
            </a:pPr>
            <a:r>
              <a:rPr lang="en-US" altLang="cy-GB" sz="1500"/>
              <a:t> 	     gweithgaredd</a:t>
            </a:r>
          </a:p>
          <a:p>
            <a:pPr lvl="1" eaLnBrk="1" hangingPunct="1">
              <a:spcBef>
                <a:spcPct val="0"/>
              </a:spcBef>
              <a:buFont typeface="Arial" panose="020B0604020202020204" pitchFamily="34" charset="0"/>
              <a:buChar char="•"/>
            </a:pPr>
            <a:r>
              <a:rPr lang="en-US" altLang="cy-GB" sz="1500"/>
              <a:t>tystiolaeth weledol o gyflwyniad y gweithgaredd (os yw'n briodol)</a:t>
            </a:r>
          </a:p>
          <a:p>
            <a:pPr lvl="1" eaLnBrk="1" hangingPunct="1">
              <a:spcBef>
                <a:spcPct val="0"/>
              </a:spcBef>
              <a:buFont typeface="Arial" panose="020B0604020202020204" pitchFamily="34" charset="0"/>
              <a:buChar char="•"/>
            </a:pPr>
            <a:r>
              <a:rPr lang="en-US" altLang="cy-GB" sz="1500"/>
              <a:t>casglu adborth</a:t>
            </a:r>
          </a:p>
        </p:txBody>
      </p:sp>
      <p:sp>
        <p:nvSpPr>
          <p:cNvPr id="48131" name="Text Placeholder 15">
            <a:extLst>
              <a:ext uri="{FF2B5EF4-FFF2-40B4-BE49-F238E27FC236}">
                <a16:creationId xmlns:a16="http://schemas.microsoft.com/office/drawing/2014/main" id="{071F2F31-9DCD-42BE-9C25-B01DCAD6F8BE}"/>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4" name="Rectangle 3">
            <a:extLst>
              <a:ext uri="{FF2B5EF4-FFF2-40B4-BE49-F238E27FC236}">
                <a16:creationId xmlns:a16="http://schemas.microsoft.com/office/drawing/2014/main" id="{C2C7E746-32E3-4C34-BD68-364221E00C54}"/>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EDFDFD56-A4C7-4623-BFB8-890683E48549}"/>
              </a:ext>
            </a:extLst>
          </p:cNvPr>
          <p:cNvSpPr>
            <a:spLocks noChangeArrowheads="1"/>
          </p:cNvSpPr>
          <p:nvPr/>
        </p:nvSpPr>
        <p:spPr bwMode="auto">
          <a:xfrm>
            <a:off x="1846263" y="1720851"/>
            <a:ext cx="8507412"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sz="1800"/>
              <a:t>(d)  </a:t>
            </a:r>
            <a:r>
              <a:rPr lang="en-US" altLang="cy-GB" sz="1800" b="1"/>
              <a:t>Dadansoddi a gwerthuso'r dasg </a:t>
            </a:r>
            <a:r>
              <a:rPr lang="en-US" altLang="cy-GB" sz="1800"/>
              <a:t>							[14 marks]</a:t>
            </a:r>
          </a:p>
          <a:p>
            <a:pPr eaLnBrk="1" hangingPunct="1">
              <a:spcBef>
                <a:spcPct val="0"/>
              </a:spcBef>
              <a:buFontTx/>
              <a:buNone/>
            </a:pPr>
            <a:endParaRPr lang="en-US" altLang="cy-GB" sz="1800" b="1"/>
          </a:p>
          <a:p>
            <a:pPr eaLnBrk="1" hangingPunct="1">
              <a:spcBef>
                <a:spcPct val="0"/>
              </a:spcBef>
              <a:buFontTx/>
              <a:buNone/>
            </a:pPr>
            <a:r>
              <a:rPr lang="en-US" altLang="cy-GB" sz="1800" b="1"/>
              <a:t>Dylai ymgeiswyr wneud y canlynol:</a:t>
            </a:r>
          </a:p>
          <a:p>
            <a:pPr eaLnBrk="1" hangingPunct="1">
              <a:spcBef>
                <a:spcPct val="0"/>
              </a:spcBef>
              <a:buFontTx/>
              <a:buNone/>
            </a:pPr>
            <a:endParaRPr lang="en-US" altLang="cy-GB" sz="1800" b="1"/>
          </a:p>
          <a:p>
            <a:pPr eaLnBrk="1" hangingPunct="1">
              <a:spcBef>
                <a:spcPct val="0"/>
              </a:spcBef>
              <a:buFontTx/>
              <a:buNone/>
            </a:pPr>
            <a:r>
              <a:rPr lang="en-US" altLang="cy-GB" sz="1800"/>
              <a:t>Dadansoddi</a:t>
            </a:r>
            <a:r>
              <a:rPr lang="en-US" altLang="cy-GB" sz="1800" b="1"/>
              <a:t> </a:t>
            </a:r>
            <a:r>
              <a:rPr lang="en-US" altLang="cy-GB" sz="1800"/>
              <a:t>a gwerthuso eu gwaith o ran:</a:t>
            </a:r>
          </a:p>
          <a:p>
            <a:pPr eaLnBrk="1" hangingPunct="1">
              <a:spcBef>
                <a:spcPct val="0"/>
              </a:spcBef>
              <a:buFont typeface="Arial" panose="020B0604020202020204" pitchFamily="34" charset="0"/>
              <a:buChar char="•"/>
            </a:pPr>
            <a:r>
              <a:rPr lang="en-US" altLang="cy-GB" sz="1800"/>
              <a:t>  yr adborth a gafwyd</a:t>
            </a:r>
          </a:p>
          <a:p>
            <a:pPr eaLnBrk="1" hangingPunct="1">
              <a:spcBef>
                <a:spcPct val="0"/>
              </a:spcBef>
              <a:buFont typeface="Arial" panose="020B0604020202020204" pitchFamily="34" charset="0"/>
              <a:buChar char="•"/>
            </a:pPr>
            <a:r>
              <a:rPr lang="en-US" altLang="cy-GB" sz="1800"/>
              <a:t>  cryfderau a gwendidau'r ymgyrch neu weithgaredd</a:t>
            </a:r>
          </a:p>
          <a:p>
            <a:pPr eaLnBrk="1" hangingPunct="1">
              <a:spcBef>
                <a:spcPct val="0"/>
              </a:spcBef>
              <a:buFont typeface="Arial" panose="020B0604020202020204" pitchFamily="34" charset="0"/>
              <a:buChar char="•"/>
            </a:pPr>
            <a:r>
              <a:rPr lang="en-US" altLang="cy-GB" sz="1800"/>
              <a:t>  effeithiau tymor byr a thymor hir posibl yr ymgyrch neu'r gweithgaredd ar y grŵp </a:t>
            </a:r>
          </a:p>
          <a:p>
            <a:pPr eaLnBrk="1" hangingPunct="1">
              <a:spcBef>
                <a:spcPct val="0"/>
              </a:spcBef>
              <a:buFontTx/>
              <a:buNone/>
            </a:pPr>
            <a:r>
              <a:rPr lang="en-US" altLang="cy-GB" sz="1800"/>
              <a:t>   targed.</a:t>
            </a:r>
          </a:p>
          <a:p>
            <a:pPr eaLnBrk="1" hangingPunct="1">
              <a:spcBef>
                <a:spcPct val="0"/>
              </a:spcBef>
              <a:buFontTx/>
              <a:buNone/>
            </a:pPr>
            <a:endParaRPr lang="en-US" altLang="cy-GB" sz="1800"/>
          </a:p>
          <a:p>
            <a:pPr eaLnBrk="1" hangingPunct="1">
              <a:spcBef>
                <a:spcPct val="0"/>
              </a:spcBef>
              <a:buFontTx/>
              <a:buNone/>
            </a:pPr>
            <a:r>
              <a:rPr lang="en-US" altLang="cy-GB" sz="1800"/>
              <a:t>Mae ansawdd cyfathrebu'r ymgeiswyr yn cael ei asesu yn yr adran hon. </a:t>
            </a:r>
          </a:p>
        </p:txBody>
      </p:sp>
      <p:sp>
        <p:nvSpPr>
          <p:cNvPr id="49155" name="Text Placeholder 15">
            <a:extLst>
              <a:ext uri="{FF2B5EF4-FFF2-40B4-BE49-F238E27FC236}">
                <a16:creationId xmlns:a16="http://schemas.microsoft.com/office/drawing/2014/main" id="{7D46AD60-CE57-49DF-846B-ABE07CC0AEEE}"/>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4" name="Rectangle 3">
            <a:extLst>
              <a:ext uri="{FF2B5EF4-FFF2-40B4-BE49-F238E27FC236}">
                <a16:creationId xmlns:a16="http://schemas.microsoft.com/office/drawing/2014/main" id="{61F527C2-94AD-467A-91B9-0A7BC9F4A721}"/>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Callout 4">
            <a:extLst>
              <a:ext uri="{FF2B5EF4-FFF2-40B4-BE49-F238E27FC236}">
                <a16:creationId xmlns:a16="http://schemas.microsoft.com/office/drawing/2014/main" id="{057AA765-0B85-4EB8-BD4E-79D098402A99}"/>
              </a:ext>
            </a:extLst>
          </p:cNvPr>
          <p:cNvSpPr/>
          <p:nvPr/>
        </p:nvSpPr>
        <p:spPr>
          <a:xfrm>
            <a:off x="7726363" y="2116138"/>
            <a:ext cx="2393950" cy="2417762"/>
          </a:xfrm>
          <a:prstGeom prst="wedgeEllipseCallout">
            <a:avLst>
              <a:gd name="adj1" fmla="val -42459"/>
              <a:gd name="adj2" fmla="val 26597"/>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a:solidFill>
                  <a:srgbClr val="FFFFFF"/>
                </a:solidFill>
                <a:latin typeface="Arial" panose="020B0604020202020204" pitchFamily="34" charset="0"/>
                <a:cs typeface="Arial" panose="020B0604020202020204" pitchFamily="34" charset="0"/>
              </a:rPr>
              <a:t>Lluniwyd cynlluniau marcio manwl er mwyn helpu athrawon i farcio'r gwaith hwn </a:t>
            </a:r>
          </a:p>
        </p:txBody>
      </p:sp>
      <p:sp>
        <p:nvSpPr>
          <p:cNvPr id="50179" name="Text Placeholder 15">
            <a:extLst>
              <a:ext uri="{FF2B5EF4-FFF2-40B4-BE49-F238E27FC236}">
                <a16:creationId xmlns:a16="http://schemas.microsoft.com/office/drawing/2014/main" id="{C73CB461-164E-4D7C-9AAF-1B4381B6C554}"/>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50180" name="TextBox 6">
            <a:extLst>
              <a:ext uri="{FF2B5EF4-FFF2-40B4-BE49-F238E27FC236}">
                <a16:creationId xmlns:a16="http://schemas.microsoft.com/office/drawing/2014/main" id="{26FA31FB-682D-4EE2-903F-682D96787BE3}"/>
              </a:ext>
            </a:extLst>
          </p:cNvPr>
          <p:cNvSpPr txBox="1">
            <a:spLocks noChangeArrowheads="1"/>
          </p:cNvSpPr>
          <p:nvPr/>
        </p:nvSpPr>
        <p:spPr bwMode="auto">
          <a:xfrm>
            <a:off x="8385175" y="6235700"/>
            <a:ext cx="2019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400">
                <a:solidFill>
                  <a:srgbClr val="00B0F0"/>
                </a:solidFill>
              </a:rPr>
              <a:t>Cyf: t 54 Y fanyleb</a:t>
            </a:r>
          </a:p>
        </p:txBody>
      </p:sp>
      <p:pic>
        <p:nvPicPr>
          <p:cNvPr id="50181" name="Picture 5">
            <a:extLst>
              <a:ext uri="{FF2B5EF4-FFF2-40B4-BE49-F238E27FC236}">
                <a16:creationId xmlns:a16="http://schemas.microsoft.com/office/drawing/2014/main" id="{AE54CBE0-E584-4350-953E-7BAB7B8795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566" t="12524" r="24268"/>
          <a:stretch>
            <a:fillRect/>
          </a:stretch>
        </p:blipFill>
        <p:spPr bwMode="auto">
          <a:xfrm>
            <a:off x="1787525" y="1508126"/>
            <a:ext cx="5595938" cy="502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B5AD6933-E6EF-491B-82DC-A7D6634493FC}"/>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Placeholder 15">
            <a:extLst>
              <a:ext uri="{FF2B5EF4-FFF2-40B4-BE49-F238E27FC236}">
                <a16:creationId xmlns:a16="http://schemas.microsoft.com/office/drawing/2014/main" id="{10F83C77-FF26-4E8E-AC7B-92F0E45C3F8F}"/>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5" name="Oval Callout 4">
            <a:extLst>
              <a:ext uri="{FF2B5EF4-FFF2-40B4-BE49-F238E27FC236}">
                <a16:creationId xmlns:a16="http://schemas.microsoft.com/office/drawing/2014/main" id="{2EB2F177-B1BF-4BD3-AAAF-58D8745DB9F3}"/>
              </a:ext>
            </a:extLst>
          </p:cNvPr>
          <p:cNvSpPr/>
          <p:nvPr/>
        </p:nvSpPr>
        <p:spPr>
          <a:xfrm>
            <a:off x="7537451" y="2397125"/>
            <a:ext cx="2276475" cy="2063750"/>
          </a:xfrm>
          <a:prstGeom prst="wedgeEllipseCallout">
            <a:avLst>
              <a:gd name="adj1" fmla="val -27865"/>
              <a:gd name="adj2" fmla="val 40133"/>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sz="1600" dirty="0">
                <a:solidFill>
                  <a:srgbClr val="FFFFFF"/>
                </a:solidFill>
              </a:rPr>
              <a:t> </a:t>
            </a:r>
            <a:r>
              <a:rPr lang="en-GB" altLang="cy-GB" sz="1600" dirty="0" err="1">
                <a:solidFill>
                  <a:srgbClr val="FFFFFF"/>
                </a:solidFill>
                <a:latin typeface="Arial" panose="020B0604020202020204" pitchFamily="34" charset="0"/>
                <a:cs typeface="Arial" panose="020B0604020202020204" pitchFamily="34" charset="0"/>
              </a:rPr>
              <a:t>Rhannwyd</a:t>
            </a:r>
            <a:r>
              <a:rPr lang="en-GB" altLang="cy-GB" sz="1600" dirty="0">
                <a:solidFill>
                  <a:srgbClr val="FFFFFF"/>
                </a:solidFill>
                <a:latin typeface="Arial" panose="020B0604020202020204" pitchFamily="34" charset="0"/>
                <a:cs typeface="Arial" panose="020B0604020202020204" pitchFamily="34" charset="0"/>
              </a:rPr>
              <a:t> y </a:t>
            </a:r>
            <a:r>
              <a:rPr lang="en-GB" altLang="cy-GB" sz="1600" dirty="0" err="1">
                <a:solidFill>
                  <a:srgbClr val="FFFFFF"/>
                </a:solidFill>
                <a:latin typeface="Arial" panose="020B0604020202020204" pitchFamily="34" charset="0"/>
                <a:cs typeface="Arial" panose="020B0604020202020204" pitchFamily="34" charset="0"/>
              </a:rPr>
              <a:t>cynlluniau</a:t>
            </a:r>
            <a:r>
              <a:rPr lang="en-GB" altLang="cy-GB" sz="1600" dirty="0">
                <a:solidFill>
                  <a:srgbClr val="FFFFFF"/>
                </a:solidFill>
                <a:latin typeface="Arial" panose="020B0604020202020204" pitchFamily="34" charset="0"/>
                <a:cs typeface="Arial" panose="020B0604020202020204" pitchFamily="34" charset="0"/>
              </a:rPr>
              <a:t> </a:t>
            </a:r>
            <a:r>
              <a:rPr lang="en-GB" altLang="cy-GB" sz="1600" dirty="0" err="1">
                <a:solidFill>
                  <a:srgbClr val="FFFFFF"/>
                </a:solidFill>
                <a:latin typeface="Arial" panose="020B0604020202020204" pitchFamily="34" charset="0"/>
                <a:cs typeface="Arial" panose="020B0604020202020204" pitchFamily="34" charset="0"/>
              </a:rPr>
              <a:t>marcio</a:t>
            </a:r>
            <a:r>
              <a:rPr lang="en-GB" altLang="cy-GB" sz="1600" dirty="0">
                <a:solidFill>
                  <a:srgbClr val="FFFFFF"/>
                </a:solidFill>
                <a:latin typeface="Arial" panose="020B0604020202020204" pitchFamily="34" charset="0"/>
                <a:cs typeface="Arial" panose="020B0604020202020204" pitchFamily="34" charset="0"/>
              </a:rPr>
              <a:t> </a:t>
            </a:r>
            <a:r>
              <a:rPr lang="en-GB" altLang="cy-GB" sz="1600" dirty="0" err="1">
                <a:solidFill>
                  <a:srgbClr val="FFFFFF"/>
                </a:solidFill>
                <a:latin typeface="Arial" panose="020B0604020202020204" pitchFamily="34" charset="0"/>
                <a:cs typeface="Arial" panose="020B0604020202020204" pitchFamily="34" charset="0"/>
              </a:rPr>
              <a:t>er</a:t>
            </a:r>
            <a:r>
              <a:rPr lang="en-GB" altLang="cy-GB" sz="1600" dirty="0">
                <a:solidFill>
                  <a:srgbClr val="FFFFFF"/>
                </a:solidFill>
                <a:latin typeface="Arial" panose="020B0604020202020204" pitchFamily="34" charset="0"/>
                <a:cs typeface="Arial" panose="020B0604020202020204" pitchFamily="34" charset="0"/>
              </a:rPr>
              <a:t> </a:t>
            </a:r>
            <a:r>
              <a:rPr lang="en-GB" altLang="cy-GB" sz="1600" dirty="0" err="1">
                <a:solidFill>
                  <a:srgbClr val="FFFFFF"/>
                </a:solidFill>
                <a:latin typeface="Arial" panose="020B0604020202020204" pitchFamily="34" charset="0"/>
                <a:cs typeface="Arial" panose="020B0604020202020204" pitchFamily="34" charset="0"/>
              </a:rPr>
              <a:t>mwyn</a:t>
            </a:r>
            <a:r>
              <a:rPr lang="en-GB" altLang="cy-GB" sz="1600" dirty="0">
                <a:solidFill>
                  <a:srgbClr val="FFFFFF"/>
                </a:solidFill>
                <a:latin typeface="Arial" panose="020B0604020202020204" pitchFamily="34" charset="0"/>
                <a:cs typeface="Arial" panose="020B0604020202020204" pitchFamily="34" charset="0"/>
              </a:rPr>
              <a:t> </a:t>
            </a:r>
            <a:r>
              <a:rPr lang="en-GB" altLang="cy-GB" sz="1600" dirty="0" err="1">
                <a:solidFill>
                  <a:srgbClr val="FFFFFF"/>
                </a:solidFill>
                <a:latin typeface="Arial" panose="020B0604020202020204" pitchFamily="34" charset="0"/>
                <a:cs typeface="Arial" panose="020B0604020202020204" pitchFamily="34" charset="0"/>
              </a:rPr>
              <a:t>galluogi</a:t>
            </a:r>
            <a:r>
              <a:rPr lang="en-GB" altLang="cy-GB" sz="1600" dirty="0">
                <a:solidFill>
                  <a:srgbClr val="FFFFFF"/>
                </a:solidFill>
                <a:latin typeface="Arial" panose="020B0604020202020204" pitchFamily="34" charset="0"/>
                <a:cs typeface="Arial" panose="020B0604020202020204" pitchFamily="34" charset="0"/>
              </a:rPr>
              <a:t> </a:t>
            </a:r>
            <a:r>
              <a:rPr lang="en-GB" altLang="cy-GB" sz="1600" dirty="0" err="1">
                <a:solidFill>
                  <a:srgbClr val="FFFFFF"/>
                </a:solidFill>
                <a:latin typeface="Arial" panose="020B0604020202020204" pitchFamily="34" charset="0"/>
                <a:cs typeface="Arial" panose="020B0604020202020204" pitchFamily="34" charset="0"/>
              </a:rPr>
              <a:t>pob</a:t>
            </a:r>
            <a:r>
              <a:rPr lang="en-GB" altLang="cy-GB" sz="1600" dirty="0">
                <a:solidFill>
                  <a:srgbClr val="FFFFFF"/>
                </a:solidFill>
                <a:latin typeface="Arial" panose="020B0604020202020204" pitchFamily="34" charset="0"/>
                <a:cs typeface="Arial" panose="020B0604020202020204" pitchFamily="34" charset="0"/>
              </a:rPr>
              <a:t> </a:t>
            </a:r>
            <a:r>
              <a:rPr lang="en-GB" altLang="cy-GB" sz="1600" dirty="0" err="1">
                <a:solidFill>
                  <a:srgbClr val="FFFFFF"/>
                </a:solidFill>
                <a:latin typeface="Arial" panose="020B0604020202020204" pitchFamily="34" charset="0"/>
                <a:cs typeface="Arial" panose="020B0604020202020204" pitchFamily="34" charset="0"/>
              </a:rPr>
              <a:t>dysgwr</a:t>
            </a:r>
            <a:r>
              <a:rPr lang="en-GB" altLang="cy-GB" sz="1600" dirty="0">
                <a:solidFill>
                  <a:srgbClr val="FFFFFF"/>
                </a:solidFill>
                <a:latin typeface="Arial" panose="020B0604020202020204" pitchFamily="34" charset="0"/>
                <a:cs typeface="Arial" panose="020B0604020202020204" pitchFamily="34" charset="0"/>
              </a:rPr>
              <a:t> </a:t>
            </a:r>
            <a:r>
              <a:rPr lang="en-GB" altLang="cy-GB" sz="1600" dirty="0" err="1">
                <a:solidFill>
                  <a:srgbClr val="FFFFFF"/>
                </a:solidFill>
                <a:latin typeface="Arial" panose="020B0604020202020204" pitchFamily="34" charset="0"/>
                <a:cs typeface="Arial" panose="020B0604020202020204" pitchFamily="34" charset="0"/>
              </a:rPr>
              <a:t>i</a:t>
            </a:r>
            <a:r>
              <a:rPr lang="en-GB" altLang="cy-GB" sz="1600" dirty="0">
                <a:solidFill>
                  <a:srgbClr val="FFFFFF"/>
                </a:solidFill>
                <a:latin typeface="Arial" panose="020B0604020202020204" pitchFamily="34" charset="0"/>
                <a:cs typeface="Arial" panose="020B0604020202020204" pitchFamily="34" charset="0"/>
              </a:rPr>
              <a:t> </a:t>
            </a:r>
            <a:r>
              <a:rPr lang="en-GB" altLang="cy-GB" sz="1600" dirty="0" err="1">
                <a:solidFill>
                  <a:srgbClr val="FFFFFF"/>
                </a:solidFill>
                <a:latin typeface="Arial" panose="020B0604020202020204" pitchFamily="34" charset="0"/>
                <a:cs typeface="Arial" panose="020B0604020202020204" pitchFamily="34" charset="0"/>
              </a:rPr>
              <a:t>ennill</a:t>
            </a:r>
            <a:r>
              <a:rPr lang="en-GB" altLang="cy-GB" sz="1600" dirty="0">
                <a:solidFill>
                  <a:srgbClr val="FFFFFF"/>
                </a:solidFill>
                <a:latin typeface="Arial" panose="020B0604020202020204" pitchFamily="34" charset="0"/>
                <a:cs typeface="Arial" panose="020B0604020202020204" pitchFamily="34" charset="0"/>
              </a:rPr>
              <a:t> </a:t>
            </a:r>
            <a:r>
              <a:rPr lang="en-GB" altLang="cy-GB" sz="1600" dirty="0" err="1">
                <a:solidFill>
                  <a:srgbClr val="FFFFFF"/>
                </a:solidFill>
                <a:latin typeface="Arial" panose="020B0604020202020204" pitchFamily="34" charset="0"/>
                <a:cs typeface="Arial" panose="020B0604020202020204" pitchFamily="34" charset="0"/>
              </a:rPr>
              <a:t>marciau</a:t>
            </a:r>
            <a:r>
              <a:rPr lang="en-GB" altLang="cy-GB" sz="1600" dirty="0">
                <a:solidFill>
                  <a:srgbClr val="FFFFFF"/>
                </a:solidFill>
              </a:rPr>
              <a:t> </a:t>
            </a:r>
          </a:p>
          <a:p>
            <a:pPr algn="ctr" eaLnBrk="1" hangingPunct="1">
              <a:defRPr/>
            </a:pPr>
            <a:endParaRPr lang="en-GB" altLang="cy-GB" dirty="0">
              <a:solidFill>
                <a:srgbClr val="FFFFFF"/>
              </a:solidFill>
            </a:endParaRPr>
          </a:p>
        </p:txBody>
      </p:sp>
      <p:sp>
        <p:nvSpPr>
          <p:cNvPr id="51204" name="TextBox 6">
            <a:extLst>
              <a:ext uri="{FF2B5EF4-FFF2-40B4-BE49-F238E27FC236}">
                <a16:creationId xmlns:a16="http://schemas.microsoft.com/office/drawing/2014/main" id="{93D4F093-A07B-47BC-A7D6-F6866016A08E}"/>
              </a:ext>
            </a:extLst>
          </p:cNvPr>
          <p:cNvSpPr txBox="1">
            <a:spLocks noChangeArrowheads="1"/>
          </p:cNvSpPr>
          <p:nvPr/>
        </p:nvSpPr>
        <p:spPr bwMode="auto">
          <a:xfrm>
            <a:off x="8391526" y="6170613"/>
            <a:ext cx="19780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400">
                <a:solidFill>
                  <a:srgbClr val="00B0F0"/>
                </a:solidFill>
              </a:rPr>
              <a:t>Cyf: t 54-55 Y fanyleb</a:t>
            </a:r>
          </a:p>
        </p:txBody>
      </p:sp>
      <p:pic>
        <p:nvPicPr>
          <p:cNvPr id="51205" name="Picture 6">
            <a:extLst>
              <a:ext uri="{FF2B5EF4-FFF2-40B4-BE49-F238E27FC236}">
                <a16:creationId xmlns:a16="http://schemas.microsoft.com/office/drawing/2014/main" id="{DF4AAFD1-7B23-46FE-8E52-F9C0F9F9CA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2824" y="967331"/>
            <a:ext cx="3235405" cy="2910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7">
            <a:extLst>
              <a:ext uri="{FF2B5EF4-FFF2-40B4-BE49-F238E27FC236}">
                <a16:creationId xmlns:a16="http://schemas.microsoft.com/office/drawing/2014/main" id="{BEB4A74E-97F6-4196-9DC7-9E2E5C6604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2823" y="3721790"/>
            <a:ext cx="3235405" cy="3024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8BAA4EF0-F384-4FED-A348-77B3D6177422}"/>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a:extLst>
              <a:ext uri="{FF2B5EF4-FFF2-40B4-BE49-F238E27FC236}">
                <a16:creationId xmlns:a16="http://schemas.microsoft.com/office/drawing/2014/main" id="{437E2FED-FECE-4AB0-AD64-77935631BE5D}"/>
              </a:ext>
            </a:extLst>
          </p:cNvPr>
          <p:cNvSpPr>
            <a:spLocks noChangeArrowheads="1"/>
          </p:cNvSpPr>
          <p:nvPr/>
        </p:nvSpPr>
        <p:spPr bwMode="auto">
          <a:xfrm>
            <a:off x="1747838" y="1901825"/>
            <a:ext cx="8820150" cy="477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600" b="1"/>
              <a:t>Uned 3:  Iechyd a gofal cymdeithasol, a gofal plant yn yr 21ain ganrif</a:t>
            </a:r>
          </a:p>
          <a:p>
            <a:pPr eaLnBrk="1" hangingPunct="1">
              <a:spcBef>
                <a:spcPct val="0"/>
              </a:spcBef>
              <a:buFontTx/>
              <a:buNone/>
            </a:pPr>
            <a:r>
              <a:rPr lang="en-GB" altLang="cy-GB" sz="1600">
                <a:solidFill>
                  <a:srgbClr val="000000"/>
                </a:solidFill>
              </a:rPr>
              <a:t>Arholiad ysgrifenedig: 1 awr 30 munud (80 marc)</a:t>
            </a:r>
          </a:p>
          <a:p>
            <a:pPr eaLnBrk="1" hangingPunct="1">
              <a:spcBef>
                <a:spcPct val="0"/>
              </a:spcBef>
              <a:buFontTx/>
              <a:buNone/>
            </a:pPr>
            <a:r>
              <a:rPr lang="en-GB" altLang="cy-GB" sz="1600">
                <a:solidFill>
                  <a:srgbClr val="000000"/>
                </a:solidFill>
              </a:rPr>
              <a:t>20% o gymhwyster dwyradd</a:t>
            </a:r>
          </a:p>
          <a:p>
            <a:pPr eaLnBrk="1" hangingPunct="1">
              <a:spcBef>
                <a:spcPct val="0"/>
              </a:spcBef>
              <a:buFontTx/>
              <a:buNone/>
            </a:pPr>
            <a:endParaRPr lang="en-GB" altLang="cy-GB" sz="1600">
              <a:solidFill>
                <a:srgbClr val="000000"/>
              </a:solidFill>
            </a:endParaRPr>
          </a:p>
          <a:p>
            <a:pPr eaLnBrk="1" hangingPunct="1">
              <a:spcBef>
                <a:spcPct val="0"/>
              </a:spcBef>
              <a:buFontTx/>
              <a:buNone/>
            </a:pPr>
            <a:r>
              <a:rPr lang="en-GB" altLang="cy-GB" sz="1600">
                <a:solidFill>
                  <a:srgbClr val="000000"/>
                </a:solidFill>
              </a:rPr>
              <a:t>Dylai dysgwyr gael y cyfle i ddatblygu eu gwybodaeth a</a:t>
            </a:r>
          </a:p>
          <a:p>
            <a:pPr eaLnBrk="1" hangingPunct="1">
              <a:spcBef>
                <a:spcPct val="0"/>
              </a:spcBef>
              <a:buFontTx/>
              <a:buNone/>
            </a:pPr>
            <a:r>
              <a:rPr lang="en-GB" altLang="cy-GB" sz="1600">
                <a:solidFill>
                  <a:srgbClr val="000000"/>
                </a:solidFill>
              </a:rPr>
              <a:t>dealltwriaeth o bedwar maes y cynnwys a nodir ar dudalennau 26–32.</a:t>
            </a:r>
          </a:p>
          <a:p>
            <a:pPr eaLnBrk="1" hangingPunct="1">
              <a:spcBef>
                <a:spcPct val="0"/>
              </a:spcBef>
              <a:buFontTx/>
              <a:buNone/>
            </a:pPr>
            <a:endParaRPr lang="en-GB" altLang="cy-GB" sz="1600" b="1">
              <a:solidFill>
                <a:srgbClr val="000000"/>
              </a:solidFill>
            </a:endParaRPr>
          </a:p>
          <a:p>
            <a:pPr eaLnBrk="1" hangingPunct="1">
              <a:spcBef>
                <a:spcPct val="0"/>
              </a:spcBef>
              <a:buFontTx/>
              <a:buNone/>
            </a:pPr>
            <a:r>
              <a:rPr lang="en-GB" altLang="cy-GB" sz="1600" b="1">
                <a:solidFill>
                  <a:srgbClr val="000000"/>
                </a:solidFill>
              </a:rPr>
              <a:t>Meysydd cynnwys</a:t>
            </a:r>
          </a:p>
          <a:p>
            <a:pPr eaLnBrk="1" hangingPunct="1">
              <a:spcBef>
                <a:spcPct val="0"/>
              </a:spcBef>
              <a:buFontTx/>
              <a:buNone/>
            </a:pPr>
            <a:r>
              <a:rPr lang="en-GB" altLang="cy-GB" sz="1600">
                <a:solidFill>
                  <a:srgbClr val="000000"/>
                </a:solidFill>
              </a:rPr>
              <a:t>2.3.1		Cydraddoldeb, amrywiaeth a chynhwysiant gan gynnwys y Gymraeg a diwylliant 		        Cymru</a:t>
            </a:r>
          </a:p>
          <a:p>
            <a:pPr eaLnBrk="1" hangingPunct="1">
              <a:spcBef>
                <a:spcPct val="0"/>
              </a:spcBef>
              <a:buFontTx/>
              <a:buNone/>
            </a:pPr>
            <a:r>
              <a:rPr lang="en-GB" altLang="cy-GB" sz="1600">
                <a:solidFill>
                  <a:srgbClr val="000000"/>
                </a:solidFill>
              </a:rPr>
              <a:t>2.3.2		Diogelu</a:t>
            </a:r>
          </a:p>
          <a:p>
            <a:pPr eaLnBrk="1" hangingPunct="1">
              <a:spcBef>
                <a:spcPct val="0"/>
              </a:spcBef>
              <a:buFontTx/>
              <a:buNone/>
            </a:pPr>
            <a:r>
              <a:rPr lang="en-GB" altLang="cy-GB" sz="1600">
                <a:solidFill>
                  <a:srgbClr val="000000"/>
                </a:solidFill>
              </a:rPr>
              <a:t>2.3.3		Materion cyfoes mewn iechyd a gofal cymdeithasol, a gofal plant</a:t>
            </a:r>
          </a:p>
          <a:p>
            <a:pPr eaLnBrk="1" hangingPunct="1">
              <a:spcBef>
                <a:spcPct val="0"/>
              </a:spcBef>
              <a:buFontTx/>
              <a:buNone/>
            </a:pPr>
            <a:r>
              <a:rPr lang="en-GB" altLang="cy-GB" sz="1600">
                <a:solidFill>
                  <a:srgbClr val="000000"/>
                </a:solidFill>
              </a:rPr>
              <a:t>2.3.4		Cefnogi system iechyd a gofal cymdeithasol, a gofal plant gynaliadwy yn yr 21ain    	        ganrif</a:t>
            </a:r>
          </a:p>
          <a:p>
            <a:pPr eaLnBrk="1" hangingPunct="1">
              <a:spcBef>
                <a:spcPct val="0"/>
              </a:spcBef>
              <a:buFontTx/>
              <a:buNone/>
            </a:pPr>
            <a:endParaRPr lang="en-GB" altLang="cy-GB" sz="1600" b="1">
              <a:solidFill>
                <a:srgbClr val="000000"/>
              </a:solidFill>
            </a:endParaRPr>
          </a:p>
          <a:p>
            <a:pPr eaLnBrk="1" hangingPunct="1">
              <a:spcBef>
                <a:spcPct val="0"/>
              </a:spcBef>
              <a:buFontTx/>
              <a:buNone/>
            </a:pPr>
            <a:r>
              <a:rPr lang="en-GB" altLang="cy-GB" sz="1600" b="1">
                <a:solidFill>
                  <a:srgbClr val="000000"/>
                </a:solidFill>
              </a:rPr>
              <a:t>Trosolwg o'r uned</a:t>
            </a:r>
          </a:p>
          <a:p>
            <a:pPr eaLnBrk="1" hangingPunct="1">
              <a:spcBef>
                <a:spcPct val="0"/>
              </a:spcBef>
              <a:buFontTx/>
              <a:buNone/>
            </a:pPr>
            <a:r>
              <a:rPr lang="en-GB" altLang="cy-GB" sz="1600">
                <a:solidFill>
                  <a:srgbClr val="000000"/>
                </a:solidFill>
              </a:rPr>
              <a:t>Yn yr uned hon, bydd dysgwyr yn meithrin gwybodaeth a dealltwriaeth o'r materion moesegol sy'n effeithio ar ddarparu gwasanaethau yng Nghymru er mwyn darparu a chefnogi system iechyd a gofal cymdeithasol, a gofal plant gynaliadwy yn yr 21ain ganrif.</a:t>
            </a:r>
          </a:p>
        </p:txBody>
      </p:sp>
      <p:sp>
        <p:nvSpPr>
          <p:cNvPr id="52227" name="TextBox 1">
            <a:extLst>
              <a:ext uri="{FF2B5EF4-FFF2-40B4-BE49-F238E27FC236}">
                <a16:creationId xmlns:a16="http://schemas.microsoft.com/office/drawing/2014/main" id="{E9A40340-F492-4F1B-B9A0-7DA82624ECD6}"/>
              </a:ext>
            </a:extLst>
          </p:cNvPr>
          <p:cNvSpPr txBox="1">
            <a:spLocks noChangeArrowheads="1"/>
          </p:cNvSpPr>
          <p:nvPr/>
        </p:nvSpPr>
        <p:spPr bwMode="auto">
          <a:xfrm>
            <a:off x="1758950" y="1381126"/>
            <a:ext cx="4179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b="1"/>
              <a:t>Dwyradd</a:t>
            </a:r>
          </a:p>
        </p:txBody>
      </p:sp>
      <p:sp>
        <p:nvSpPr>
          <p:cNvPr id="52228" name="Text Placeholder 15">
            <a:extLst>
              <a:ext uri="{FF2B5EF4-FFF2-40B4-BE49-F238E27FC236}">
                <a16:creationId xmlns:a16="http://schemas.microsoft.com/office/drawing/2014/main" id="{CDA17487-45DB-4EFD-AE1D-37B9714C641C}"/>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5" name="Rectangle 4">
            <a:extLst>
              <a:ext uri="{FF2B5EF4-FFF2-40B4-BE49-F238E27FC236}">
                <a16:creationId xmlns:a16="http://schemas.microsoft.com/office/drawing/2014/main" id="{59CE85ED-8527-438A-9BB5-7A394AFBAD68}"/>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8">
            <a:extLst>
              <a:ext uri="{FF2B5EF4-FFF2-40B4-BE49-F238E27FC236}">
                <a16:creationId xmlns:a16="http://schemas.microsoft.com/office/drawing/2014/main" id="{1999B34B-71CB-4F88-82DA-EEC0C635B3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016" t="20201" r="27946" b="2492"/>
          <a:stretch>
            <a:fillRect/>
          </a:stretch>
        </p:blipFill>
        <p:spPr bwMode="auto">
          <a:xfrm>
            <a:off x="1916113" y="1490663"/>
            <a:ext cx="4445000" cy="49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TextBox 1">
            <a:extLst>
              <a:ext uri="{FF2B5EF4-FFF2-40B4-BE49-F238E27FC236}">
                <a16:creationId xmlns:a16="http://schemas.microsoft.com/office/drawing/2014/main" id="{09E79E30-3FDB-4249-B5BE-05AD3C03E794}"/>
              </a:ext>
            </a:extLst>
          </p:cNvPr>
          <p:cNvSpPr txBox="1">
            <a:spLocks noChangeArrowheads="1"/>
          </p:cNvSpPr>
          <p:nvPr/>
        </p:nvSpPr>
        <p:spPr bwMode="auto">
          <a:xfrm>
            <a:off x="6727825" y="1490663"/>
            <a:ext cx="41798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b="1"/>
              <a:t>Dwyradd</a:t>
            </a:r>
          </a:p>
        </p:txBody>
      </p:sp>
      <p:sp>
        <p:nvSpPr>
          <p:cNvPr id="6" name="Oval Callout 5">
            <a:extLst>
              <a:ext uri="{FF2B5EF4-FFF2-40B4-BE49-F238E27FC236}">
                <a16:creationId xmlns:a16="http://schemas.microsoft.com/office/drawing/2014/main" id="{661855D7-691B-48A9-9859-BBB729B6BC90}"/>
              </a:ext>
            </a:extLst>
          </p:cNvPr>
          <p:cNvSpPr/>
          <p:nvPr/>
        </p:nvSpPr>
        <p:spPr>
          <a:xfrm>
            <a:off x="7737475" y="4806951"/>
            <a:ext cx="2160588" cy="1465263"/>
          </a:xfrm>
          <a:prstGeom prst="wedgeEllipseCallout">
            <a:avLst>
              <a:gd name="adj1" fmla="val -124671"/>
              <a:gd name="adj2" fmla="val -8254"/>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sz="1400" dirty="0">
                <a:solidFill>
                  <a:srgbClr val="FFFFFF"/>
                </a:solidFill>
              </a:rPr>
              <a:t> </a:t>
            </a:r>
            <a:r>
              <a:rPr lang="en-GB" altLang="cy-GB" sz="1400" dirty="0" err="1">
                <a:solidFill>
                  <a:srgbClr val="FFFFFF"/>
                </a:solidFill>
                <a:latin typeface="Arial" panose="020B0604020202020204" pitchFamily="34" charset="0"/>
                <a:cs typeface="Arial" panose="020B0604020202020204" pitchFamily="34" charset="0"/>
              </a:rPr>
              <a:t>Cyfle</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i</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ddysgwyr</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ennill</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sgiliau</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trosglwyddadwy</a:t>
            </a:r>
            <a:r>
              <a:rPr lang="en-GB" altLang="cy-GB" sz="1400" dirty="0">
                <a:solidFill>
                  <a:srgbClr val="FFFFFF"/>
                </a:solidFill>
                <a:latin typeface="Arial" panose="020B0604020202020204" pitchFamily="34" charset="0"/>
                <a:cs typeface="Arial" panose="020B0604020202020204" pitchFamily="34" charset="0"/>
              </a:rPr>
              <a:t> </a:t>
            </a:r>
          </a:p>
        </p:txBody>
      </p:sp>
      <p:sp>
        <p:nvSpPr>
          <p:cNvPr id="7" name="Oval Callout 6">
            <a:extLst>
              <a:ext uri="{FF2B5EF4-FFF2-40B4-BE49-F238E27FC236}">
                <a16:creationId xmlns:a16="http://schemas.microsoft.com/office/drawing/2014/main" id="{EDB987A8-D1B9-4739-BA35-FE499D346D0D}"/>
              </a:ext>
            </a:extLst>
          </p:cNvPr>
          <p:cNvSpPr/>
          <p:nvPr/>
        </p:nvSpPr>
        <p:spPr>
          <a:xfrm>
            <a:off x="7454901" y="2570164"/>
            <a:ext cx="2208213" cy="1984375"/>
          </a:xfrm>
          <a:prstGeom prst="wedgeEllipseCallout">
            <a:avLst>
              <a:gd name="adj1" fmla="val -118402"/>
              <a:gd name="adj2" fmla="val -40285"/>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sz="1400" dirty="0" err="1">
                <a:solidFill>
                  <a:srgbClr val="FFFFFF"/>
                </a:solidFill>
                <a:latin typeface="Arial" panose="020B0604020202020204" pitchFamily="34" charset="0"/>
                <a:cs typeface="Arial" panose="020B0604020202020204" pitchFamily="34" charset="0"/>
              </a:rPr>
              <a:t>Fel</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uned</a:t>
            </a:r>
            <a:r>
              <a:rPr lang="en-GB" altLang="cy-GB" sz="1400" dirty="0">
                <a:solidFill>
                  <a:srgbClr val="FFFFFF"/>
                </a:solidFill>
                <a:latin typeface="Arial" panose="020B0604020202020204" pitchFamily="34" charset="0"/>
                <a:cs typeface="Arial" panose="020B0604020202020204" pitchFamily="34" charset="0"/>
              </a:rPr>
              <a:t> 1, </a:t>
            </a:r>
            <a:r>
              <a:rPr lang="en-GB" altLang="cy-GB" sz="1400" dirty="0" err="1">
                <a:solidFill>
                  <a:srgbClr val="FFFFFF"/>
                </a:solidFill>
                <a:latin typeface="Arial" panose="020B0604020202020204" pitchFamily="34" charset="0"/>
                <a:cs typeface="Arial" panose="020B0604020202020204" pitchFamily="34" charset="0"/>
              </a:rPr>
              <a:t>mae</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gan</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Uned</a:t>
            </a:r>
            <a:r>
              <a:rPr lang="en-GB" altLang="cy-GB" sz="1400" dirty="0">
                <a:solidFill>
                  <a:srgbClr val="FFFFFF"/>
                </a:solidFill>
                <a:latin typeface="Arial" panose="020B0604020202020204" pitchFamily="34" charset="0"/>
                <a:cs typeface="Arial" panose="020B0604020202020204" pitchFamily="34" charset="0"/>
              </a:rPr>
              <a:t> 3 </a:t>
            </a:r>
            <a:r>
              <a:rPr lang="en-GB" altLang="cy-GB" sz="1400" dirty="0" err="1">
                <a:solidFill>
                  <a:srgbClr val="FFFFFF"/>
                </a:solidFill>
                <a:latin typeface="Arial" panose="020B0604020202020204" pitchFamily="34" charset="0"/>
                <a:cs typeface="Arial" panose="020B0604020202020204" pitchFamily="34" charset="0"/>
              </a:rPr>
              <a:t>fanylion</a:t>
            </a:r>
            <a:r>
              <a:rPr lang="en-GB" altLang="cy-GB" sz="1400" dirty="0">
                <a:solidFill>
                  <a:srgbClr val="FFFFFF"/>
                </a:solidFill>
                <a:latin typeface="Arial" panose="020B0604020202020204" pitchFamily="34" charset="0"/>
                <a:cs typeface="Arial" panose="020B0604020202020204" pitchFamily="34" charset="0"/>
              </a:rPr>
              <a:t> am </a:t>
            </a:r>
            <a:r>
              <a:rPr lang="en-GB" altLang="cy-GB" sz="1400" dirty="0" err="1">
                <a:solidFill>
                  <a:srgbClr val="FFFFFF"/>
                </a:solidFill>
                <a:latin typeface="Arial" panose="020B0604020202020204" pitchFamily="34" charset="0"/>
                <a:cs typeface="Arial" panose="020B0604020202020204" pitchFamily="34" charset="0"/>
              </a:rPr>
              <a:t>gynnwys</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yr</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hyn</a:t>
            </a:r>
            <a:r>
              <a:rPr lang="en-GB" altLang="cy-GB" sz="1400" dirty="0">
                <a:solidFill>
                  <a:srgbClr val="FFFFFF"/>
                </a:solidFill>
                <a:latin typeface="Arial" panose="020B0604020202020204" pitchFamily="34" charset="0"/>
                <a:cs typeface="Arial" panose="020B0604020202020204" pitchFamily="34" charset="0"/>
              </a:rPr>
              <a:t> y </a:t>
            </a:r>
            <a:r>
              <a:rPr lang="en-GB" altLang="cy-GB" sz="1400" dirty="0" err="1">
                <a:solidFill>
                  <a:srgbClr val="FFFFFF"/>
                </a:solidFill>
                <a:latin typeface="Arial" panose="020B0604020202020204" pitchFamily="34" charset="0"/>
                <a:cs typeface="Arial" panose="020B0604020202020204" pitchFamily="34" charset="0"/>
              </a:rPr>
              <a:t>bydd</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angen</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i</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ddysgwyr</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ei</a:t>
            </a:r>
            <a:r>
              <a:rPr lang="en-GB" altLang="cy-GB" sz="1400" dirty="0">
                <a:solidFill>
                  <a:srgbClr val="FFFFFF"/>
                </a:solidFill>
                <a:latin typeface="Arial" panose="020B0604020202020204" pitchFamily="34" charset="0"/>
                <a:cs typeface="Arial" panose="020B0604020202020204" pitchFamily="34" charset="0"/>
              </a:rPr>
              <a:t> </a:t>
            </a:r>
            <a:r>
              <a:rPr lang="en-GB" altLang="cy-GB" sz="1400" dirty="0" err="1">
                <a:solidFill>
                  <a:srgbClr val="FFFFFF"/>
                </a:solidFill>
                <a:latin typeface="Arial" panose="020B0604020202020204" pitchFamily="34" charset="0"/>
                <a:cs typeface="Arial" panose="020B0604020202020204" pitchFamily="34" charset="0"/>
              </a:rPr>
              <a:t>wybod</a:t>
            </a:r>
            <a:r>
              <a:rPr lang="en-GB" altLang="cy-GB" sz="1400" dirty="0">
                <a:solidFill>
                  <a:srgbClr val="FFFFFF"/>
                </a:solidFill>
                <a:latin typeface="Arial" panose="020B0604020202020204" pitchFamily="34" charset="0"/>
                <a:cs typeface="Arial" panose="020B0604020202020204" pitchFamily="34" charset="0"/>
              </a:rPr>
              <a:t> </a:t>
            </a:r>
          </a:p>
        </p:txBody>
      </p:sp>
      <p:sp>
        <p:nvSpPr>
          <p:cNvPr id="53254" name="Text Placeholder 15">
            <a:extLst>
              <a:ext uri="{FF2B5EF4-FFF2-40B4-BE49-F238E27FC236}">
                <a16:creationId xmlns:a16="http://schemas.microsoft.com/office/drawing/2014/main" id="{B92998FE-23FC-42F3-8078-B33C86FD3BEE}"/>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8" name="Rectangle 7">
            <a:extLst>
              <a:ext uri="{FF2B5EF4-FFF2-40B4-BE49-F238E27FC236}">
                <a16:creationId xmlns:a16="http://schemas.microsoft.com/office/drawing/2014/main" id="{15ACA7EA-1BDA-4991-BD35-55E0E9012B15}"/>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Box 1">
            <a:extLst>
              <a:ext uri="{FF2B5EF4-FFF2-40B4-BE49-F238E27FC236}">
                <a16:creationId xmlns:a16="http://schemas.microsoft.com/office/drawing/2014/main" id="{240D218A-13A5-4C4E-BD3C-B689A58E0A89}"/>
              </a:ext>
            </a:extLst>
          </p:cNvPr>
          <p:cNvSpPr txBox="1">
            <a:spLocks noChangeArrowheads="1"/>
          </p:cNvSpPr>
          <p:nvPr/>
        </p:nvSpPr>
        <p:spPr bwMode="auto">
          <a:xfrm>
            <a:off x="1843089" y="1466851"/>
            <a:ext cx="41798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b="1"/>
              <a:t>Dwyradd</a:t>
            </a:r>
          </a:p>
        </p:txBody>
      </p:sp>
      <p:sp>
        <p:nvSpPr>
          <p:cNvPr id="8" name="Oval Callout 7">
            <a:extLst>
              <a:ext uri="{FF2B5EF4-FFF2-40B4-BE49-F238E27FC236}">
                <a16:creationId xmlns:a16="http://schemas.microsoft.com/office/drawing/2014/main" id="{805BF224-2833-455B-9336-A09785714764}"/>
              </a:ext>
            </a:extLst>
          </p:cNvPr>
          <p:cNvSpPr/>
          <p:nvPr/>
        </p:nvSpPr>
        <p:spPr>
          <a:xfrm>
            <a:off x="6973888" y="1376363"/>
            <a:ext cx="2711450" cy="1725612"/>
          </a:xfrm>
          <a:prstGeom prst="wedgeEllipseCallout">
            <a:avLst>
              <a:gd name="adj1" fmla="val -88343"/>
              <a:gd name="adj2" fmla="val 50341"/>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sz="1700">
                <a:solidFill>
                  <a:srgbClr val="FFFFFF"/>
                </a:solidFill>
                <a:latin typeface="Arial" panose="020B0604020202020204" pitchFamily="34" charset="0"/>
                <a:cs typeface="Arial" panose="020B0604020202020204" pitchFamily="34" charset="0"/>
              </a:rPr>
              <a:t>Amrediad o fathau o gwestiynau i sicrhau bod yr arholiad o fewn cyrraedd pawb </a:t>
            </a:r>
          </a:p>
        </p:txBody>
      </p:sp>
      <p:sp>
        <p:nvSpPr>
          <p:cNvPr id="54276" name="Text Placeholder 15">
            <a:extLst>
              <a:ext uri="{FF2B5EF4-FFF2-40B4-BE49-F238E27FC236}">
                <a16:creationId xmlns:a16="http://schemas.microsoft.com/office/drawing/2014/main" id="{53C4937B-2DEC-4115-A730-AAFB9C3D4FFB}"/>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pic>
        <p:nvPicPr>
          <p:cNvPr id="54277" name="Picture 6">
            <a:extLst>
              <a:ext uri="{FF2B5EF4-FFF2-40B4-BE49-F238E27FC236}">
                <a16:creationId xmlns:a16="http://schemas.microsoft.com/office/drawing/2014/main" id="{B32DC3FF-687A-4875-87E6-27AE4A14F2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964" t="25803" r="24994" b="7127"/>
          <a:stretch>
            <a:fillRect/>
          </a:stretch>
        </p:blipFill>
        <p:spPr bwMode="auto">
          <a:xfrm>
            <a:off x="1962151" y="2028826"/>
            <a:ext cx="4060825" cy="439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8">
            <a:extLst>
              <a:ext uri="{FF2B5EF4-FFF2-40B4-BE49-F238E27FC236}">
                <a16:creationId xmlns:a16="http://schemas.microsoft.com/office/drawing/2014/main" id="{9388707B-980E-4C29-A695-C5E16EBB3F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323" t="19792" r="24634" b="12189"/>
          <a:stretch>
            <a:fillRect/>
          </a:stretch>
        </p:blipFill>
        <p:spPr bwMode="auto">
          <a:xfrm>
            <a:off x="6302376" y="3328989"/>
            <a:ext cx="3382963" cy="329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AB9C1A75-2569-461C-A5DC-FAF444B92249}"/>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10">
            <a:extLst>
              <a:ext uri="{FF2B5EF4-FFF2-40B4-BE49-F238E27FC236}">
                <a16:creationId xmlns:a16="http://schemas.microsoft.com/office/drawing/2014/main" id="{16213871-4A80-4917-A769-93CB011053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568" t="50000" r="25462" b="20300"/>
          <a:stretch>
            <a:fillRect/>
          </a:stretch>
        </p:blipFill>
        <p:spPr bwMode="auto">
          <a:xfrm>
            <a:off x="6208714" y="2744788"/>
            <a:ext cx="4179887" cy="227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299" name="Picture 8">
            <a:extLst>
              <a:ext uri="{FF2B5EF4-FFF2-40B4-BE49-F238E27FC236}">
                <a16:creationId xmlns:a16="http://schemas.microsoft.com/office/drawing/2014/main" id="{E1F42B42-E841-4D24-94C8-BDD74D3F36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323" t="20300" r="23288" b="8148"/>
          <a:stretch>
            <a:fillRect/>
          </a:stretch>
        </p:blipFill>
        <p:spPr bwMode="auto">
          <a:xfrm>
            <a:off x="1719263" y="1758950"/>
            <a:ext cx="4102100" cy="437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TextBox 1">
            <a:extLst>
              <a:ext uri="{FF2B5EF4-FFF2-40B4-BE49-F238E27FC236}">
                <a16:creationId xmlns:a16="http://schemas.microsoft.com/office/drawing/2014/main" id="{55ED3CED-91EC-41BA-8BBD-D8C69E7E5652}"/>
              </a:ext>
            </a:extLst>
          </p:cNvPr>
          <p:cNvSpPr txBox="1">
            <a:spLocks noChangeArrowheads="1"/>
          </p:cNvSpPr>
          <p:nvPr/>
        </p:nvSpPr>
        <p:spPr bwMode="auto">
          <a:xfrm>
            <a:off x="1719264" y="1392238"/>
            <a:ext cx="41798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b="1"/>
              <a:t>Dwyradd</a:t>
            </a:r>
          </a:p>
        </p:txBody>
      </p:sp>
      <p:sp>
        <p:nvSpPr>
          <p:cNvPr id="10" name="Oval Callout 9">
            <a:extLst>
              <a:ext uri="{FF2B5EF4-FFF2-40B4-BE49-F238E27FC236}">
                <a16:creationId xmlns:a16="http://schemas.microsoft.com/office/drawing/2014/main" id="{2B9B7AD7-BE4E-469F-992D-70D8CE4DBE24}"/>
              </a:ext>
            </a:extLst>
          </p:cNvPr>
          <p:cNvSpPr/>
          <p:nvPr/>
        </p:nvSpPr>
        <p:spPr>
          <a:xfrm>
            <a:off x="6548438" y="1370013"/>
            <a:ext cx="3086100" cy="1160462"/>
          </a:xfrm>
          <a:prstGeom prst="wedgeEllipseCallout">
            <a:avLst>
              <a:gd name="adj1" fmla="val -87171"/>
              <a:gd name="adj2" fmla="val 83982"/>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sz="1600">
                <a:solidFill>
                  <a:srgbClr val="FFFFFF"/>
                </a:solidFill>
                <a:latin typeface="Arial" panose="020B0604020202020204" pitchFamily="34" charset="0"/>
                <a:cs typeface="Arial" panose="020B0604020202020204" pitchFamily="34" charset="0"/>
              </a:rPr>
              <a:t>Bydd cwestiwn ymateb i ddata yn adlewyrchu cynnwys y pwnc</a:t>
            </a:r>
          </a:p>
        </p:txBody>
      </p:sp>
      <p:sp>
        <p:nvSpPr>
          <p:cNvPr id="55302" name="Text Placeholder 15">
            <a:extLst>
              <a:ext uri="{FF2B5EF4-FFF2-40B4-BE49-F238E27FC236}">
                <a16:creationId xmlns:a16="http://schemas.microsoft.com/office/drawing/2014/main" id="{4D58FD85-C2FF-48BD-A000-A33889B9974B}"/>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8" name="Oval Callout 7">
            <a:extLst>
              <a:ext uri="{FF2B5EF4-FFF2-40B4-BE49-F238E27FC236}">
                <a16:creationId xmlns:a16="http://schemas.microsoft.com/office/drawing/2014/main" id="{93F5B92F-BC3B-4BF3-BD10-988FDB885761}"/>
              </a:ext>
            </a:extLst>
          </p:cNvPr>
          <p:cNvSpPr/>
          <p:nvPr/>
        </p:nvSpPr>
        <p:spPr>
          <a:xfrm>
            <a:off x="5564188" y="5262564"/>
            <a:ext cx="3695700" cy="1393825"/>
          </a:xfrm>
          <a:prstGeom prst="wedgeEllipseCallout">
            <a:avLst>
              <a:gd name="adj1" fmla="val 67729"/>
              <a:gd name="adj2" fmla="val -93464"/>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sz="1400" dirty="0" err="1">
                <a:solidFill>
                  <a:srgbClr val="FFFFFF"/>
                </a:solidFill>
              </a:rPr>
              <a:t>Bydd</a:t>
            </a:r>
            <a:r>
              <a:rPr lang="en-GB" altLang="cy-GB" sz="1400" dirty="0">
                <a:solidFill>
                  <a:srgbClr val="FFFFFF"/>
                </a:solidFill>
              </a:rPr>
              <a:t> y </a:t>
            </a:r>
            <a:r>
              <a:rPr lang="en-GB" altLang="cy-GB" sz="1400" dirty="0" err="1">
                <a:solidFill>
                  <a:srgbClr val="FFFFFF"/>
                </a:solidFill>
              </a:rPr>
              <a:t>cwestiwn</a:t>
            </a:r>
            <a:r>
              <a:rPr lang="en-GB" altLang="cy-GB" sz="1400" dirty="0">
                <a:solidFill>
                  <a:srgbClr val="FFFFFF"/>
                </a:solidFill>
              </a:rPr>
              <a:t> </a:t>
            </a:r>
            <a:r>
              <a:rPr lang="en-GB" altLang="cy-GB" sz="1400" dirty="0" err="1">
                <a:solidFill>
                  <a:srgbClr val="FFFFFF"/>
                </a:solidFill>
              </a:rPr>
              <a:t>olaf</a:t>
            </a:r>
            <a:r>
              <a:rPr lang="en-GB" altLang="cy-GB" sz="1400" dirty="0">
                <a:solidFill>
                  <a:srgbClr val="FFFFFF"/>
                </a:solidFill>
              </a:rPr>
              <a:t> </a:t>
            </a:r>
            <a:r>
              <a:rPr lang="en-GB" altLang="cy-GB" sz="1400" dirty="0" err="1">
                <a:solidFill>
                  <a:srgbClr val="FFFFFF"/>
                </a:solidFill>
              </a:rPr>
              <a:t>yn</a:t>
            </a:r>
            <a:r>
              <a:rPr lang="en-GB" altLang="cy-GB" sz="1400" dirty="0">
                <a:solidFill>
                  <a:srgbClr val="FFFFFF"/>
                </a:solidFill>
              </a:rPr>
              <a:t> </a:t>
            </a:r>
            <a:r>
              <a:rPr lang="en-GB" altLang="cy-GB" sz="1400" dirty="0" err="1">
                <a:solidFill>
                  <a:srgbClr val="FFFFFF"/>
                </a:solidFill>
              </a:rPr>
              <a:t>asesu</a:t>
            </a:r>
            <a:r>
              <a:rPr lang="en-GB" altLang="cy-GB" sz="1400" dirty="0">
                <a:solidFill>
                  <a:srgbClr val="FFFFFF"/>
                </a:solidFill>
              </a:rPr>
              <a:t> </a:t>
            </a:r>
            <a:r>
              <a:rPr lang="en-GB" altLang="cy-GB" sz="1400" dirty="0" err="1">
                <a:solidFill>
                  <a:srgbClr val="FFFFFF"/>
                </a:solidFill>
              </a:rPr>
              <a:t>sgiliau</a:t>
            </a:r>
            <a:r>
              <a:rPr lang="en-GB" altLang="cy-GB" sz="1400" dirty="0">
                <a:solidFill>
                  <a:srgbClr val="FFFFFF"/>
                </a:solidFill>
              </a:rPr>
              <a:t> </a:t>
            </a:r>
            <a:r>
              <a:rPr lang="en-GB" altLang="cy-GB" sz="1400" dirty="0" err="1">
                <a:solidFill>
                  <a:srgbClr val="FFFFFF"/>
                </a:solidFill>
              </a:rPr>
              <a:t>uwch</a:t>
            </a:r>
            <a:r>
              <a:rPr lang="en-GB" altLang="cy-GB" sz="1400" dirty="0">
                <a:solidFill>
                  <a:srgbClr val="FFFFFF"/>
                </a:solidFill>
              </a:rPr>
              <a:t> a </a:t>
            </a:r>
            <a:r>
              <a:rPr lang="en-GB" altLang="cy-GB" sz="1400" dirty="0" err="1">
                <a:solidFill>
                  <a:srgbClr val="FFFFFF"/>
                </a:solidFill>
              </a:rPr>
              <a:t>rhoddir</a:t>
            </a:r>
            <a:r>
              <a:rPr lang="en-GB" altLang="cy-GB" sz="1400" dirty="0">
                <a:solidFill>
                  <a:srgbClr val="FFFFFF"/>
                </a:solidFill>
              </a:rPr>
              <a:t> </a:t>
            </a:r>
            <a:r>
              <a:rPr lang="en-GB" altLang="cy-GB" sz="1400" dirty="0" err="1">
                <a:solidFill>
                  <a:srgbClr val="FFFFFF"/>
                </a:solidFill>
              </a:rPr>
              <a:t>marciau</a:t>
            </a:r>
            <a:r>
              <a:rPr lang="en-GB" altLang="cy-GB" sz="1400" dirty="0">
                <a:solidFill>
                  <a:srgbClr val="FFFFFF"/>
                </a:solidFill>
              </a:rPr>
              <a:t> am </a:t>
            </a:r>
            <a:r>
              <a:rPr lang="en-GB" altLang="cy-GB" sz="1400" dirty="0" err="1">
                <a:solidFill>
                  <a:srgbClr val="FFFFFF"/>
                </a:solidFill>
              </a:rPr>
              <a:t>Ansawdd</a:t>
            </a:r>
            <a:r>
              <a:rPr lang="en-GB" altLang="cy-GB" sz="1400" dirty="0">
                <a:solidFill>
                  <a:srgbClr val="FFFFFF"/>
                </a:solidFill>
              </a:rPr>
              <a:t> y </a:t>
            </a:r>
            <a:r>
              <a:rPr lang="en-GB" altLang="cy-GB" sz="1400" dirty="0" err="1">
                <a:solidFill>
                  <a:srgbClr val="FFFFFF"/>
                </a:solidFill>
              </a:rPr>
              <a:t>Cyfathrebu</a:t>
            </a:r>
            <a:r>
              <a:rPr lang="en-GB" altLang="cy-GB" sz="1400" dirty="0">
                <a:solidFill>
                  <a:srgbClr val="FFFFFF"/>
                </a:solidFill>
              </a:rPr>
              <a:t> </a:t>
            </a:r>
            <a:r>
              <a:rPr lang="en-GB" altLang="cy-GB" sz="1400" dirty="0" err="1">
                <a:solidFill>
                  <a:srgbClr val="FFFFFF"/>
                </a:solidFill>
              </a:rPr>
              <a:t>Ysgrifenedig</a:t>
            </a:r>
            <a:r>
              <a:rPr lang="en-GB" altLang="cy-GB" sz="1400" dirty="0">
                <a:solidFill>
                  <a:srgbClr val="FFFFFF"/>
                </a:solidFill>
              </a:rPr>
              <a:t> (ACY) </a:t>
            </a:r>
            <a:r>
              <a:rPr lang="en-GB" altLang="cy-GB" sz="1400" dirty="0" err="1">
                <a:solidFill>
                  <a:srgbClr val="FFFFFF"/>
                </a:solidFill>
              </a:rPr>
              <a:t>yn</a:t>
            </a:r>
            <a:r>
              <a:rPr lang="en-GB" altLang="cy-GB" sz="1400" dirty="0">
                <a:solidFill>
                  <a:srgbClr val="FFFFFF"/>
                </a:solidFill>
              </a:rPr>
              <a:t> y </a:t>
            </a:r>
            <a:r>
              <a:rPr lang="en-GB" altLang="cy-GB" sz="1400" dirty="0" err="1">
                <a:solidFill>
                  <a:srgbClr val="FFFFFF"/>
                </a:solidFill>
              </a:rPr>
              <a:t>cwestiwn</a:t>
            </a:r>
            <a:r>
              <a:rPr lang="en-GB" altLang="cy-GB" sz="1400" dirty="0">
                <a:solidFill>
                  <a:srgbClr val="FFFFFF"/>
                </a:solidFill>
              </a:rPr>
              <a:t> </a:t>
            </a:r>
            <a:r>
              <a:rPr lang="en-GB" altLang="cy-GB" sz="1400" dirty="0" err="1">
                <a:solidFill>
                  <a:srgbClr val="FFFFFF"/>
                </a:solidFill>
              </a:rPr>
              <a:t>hwn</a:t>
            </a:r>
            <a:r>
              <a:rPr lang="en-GB" altLang="cy-GB" sz="1400" dirty="0">
                <a:solidFill>
                  <a:srgbClr val="FFFFFF"/>
                </a:solidFill>
              </a:rPr>
              <a:t> </a:t>
            </a:r>
            <a:r>
              <a:rPr lang="en-GB" altLang="cy-GB" sz="1400" dirty="0" err="1">
                <a:solidFill>
                  <a:srgbClr val="FFFFFF"/>
                </a:solidFill>
              </a:rPr>
              <a:t>hefyd</a:t>
            </a:r>
            <a:endParaRPr lang="en-GB" altLang="cy-GB" sz="1400" dirty="0">
              <a:solidFill>
                <a:srgbClr val="FFFFFF"/>
              </a:solidFill>
            </a:endParaRPr>
          </a:p>
        </p:txBody>
      </p:sp>
      <p:sp>
        <p:nvSpPr>
          <p:cNvPr id="9" name="Rectangle 8">
            <a:extLst>
              <a:ext uri="{FF2B5EF4-FFF2-40B4-BE49-F238E27FC236}">
                <a16:creationId xmlns:a16="http://schemas.microsoft.com/office/drawing/2014/main" id="{2059D5F4-FB9D-4D36-97EF-3B7A5CF2610C}"/>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a:extLst>
              <a:ext uri="{FF2B5EF4-FFF2-40B4-BE49-F238E27FC236}">
                <a16:creationId xmlns:a16="http://schemas.microsoft.com/office/drawing/2014/main" id="{0622B996-C8D5-4961-87A5-2CDB6761FAD9}"/>
              </a:ext>
            </a:extLst>
          </p:cNvPr>
          <p:cNvSpPr>
            <a:spLocks noChangeArrowheads="1"/>
          </p:cNvSpPr>
          <p:nvPr/>
        </p:nvSpPr>
        <p:spPr bwMode="auto">
          <a:xfrm>
            <a:off x="1763714" y="1724025"/>
            <a:ext cx="8664575" cy="515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500" b="1"/>
              <a:t>Uned 4:  Hybu a chynnal iechyd a llesiant er mwyn sicrhau canlyniadau cadarnhaol</a:t>
            </a:r>
          </a:p>
          <a:p>
            <a:pPr eaLnBrk="1" hangingPunct="1">
              <a:spcBef>
                <a:spcPct val="0"/>
              </a:spcBef>
              <a:buFontTx/>
              <a:buNone/>
            </a:pPr>
            <a:r>
              <a:rPr lang="en-GB" altLang="cy-GB" sz="1500">
                <a:solidFill>
                  <a:srgbClr val="000000"/>
                </a:solidFill>
              </a:rPr>
              <a:t>Asesiad di-arholiad: tua 25 awr (120 marc)</a:t>
            </a:r>
          </a:p>
          <a:p>
            <a:pPr eaLnBrk="1" hangingPunct="1">
              <a:spcBef>
                <a:spcPct val="0"/>
              </a:spcBef>
              <a:buFontTx/>
              <a:buNone/>
            </a:pPr>
            <a:r>
              <a:rPr lang="en-GB" altLang="cy-GB" sz="1500">
                <a:solidFill>
                  <a:srgbClr val="000000"/>
                </a:solidFill>
              </a:rPr>
              <a:t>30% o gymhwyster dwyradd</a:t>
            </a:r>
          </a:p>
          <a:p>
            <a:pPr eaLnBrk="1" hangingPunct="1">
              <a:spcBef>
                <a:spcPct val="0"/>
              </a:spcBef>
              <a:buFontTx/>
              <a:buNone/>
            </a:pPr>
            <a:endParaRPr lang="en-GB" altLang="cy-GB" sz="800">
              <a:solidFill>
                <a:srgbClr val="000000"/>
              </a:solidFill>
            </a:endParaRPr>
          </a:p>
          <a:p>
            <a:pPr eaLnBrk="1" hangingPunct="1">
              <a:spcBef>
                <a:spcPct val="0"/>
              </a:spcBef>
              <a:buFontTx/>
              <a:buNone/>
            </a:pPr>
            <a:r>
              <a:rPr lang="en-GB" altLang="cy-GB" sz="1500">
                <a:solidFill>
                  <a:srgbClr val="000000"/>
                </a:solidFill>
              </a:rPr>
              <a:t>Mae'r Asesiad Di-arholiad yn cynnwys un dasg a osodir gan CBAC, a ddangosir yn Atodiad B. Gall ymgeiswyr wneud eu gwaith ymchwil ar gyfer y dasg heb oruchwyliaeth uniongyrchol, cyn ysgrifennu eu hadroddiad. Dylai ymgeiswyr dreulio cyfanswm o tua 25 awr yn ysgrifennu eu hadroddiad Asesiad Di-arholiad, gan gwblhau'r gwaith o dan oruchwyliaeth yn y ganolfan</a:t>
            </a:r>
          </a:p>
          <a:p>
            <a:pPr eaLnBrk="1" hangingPunct="1">
              <a:spcBef>
                <a:spcPct val="0"/>
              </a:spcBef>
              <a:buFontTx/>
              <a:buNone/>
            </a:pPr>
            <a:endParaRPr lang="en-GB" altLang="cy-GB" sz="800">
              <a:solidFill>
                <a:srgbClr val="000000"/>
              </a:solidFill>
            </a:endParaRPr>
          </a:p>
          <a:p>
            <a:pPr eaLnBrk="1" hangingPunct="1">
              <a:spcBef>
                <a:spcPct val="0"/>
              </a:spcBef>
              <a:buFontTx/>
              <a:buNone/>
            </a:pPr>
            <a:r>
              <a:rPr lang="en-GB" altLang="cy-GB" sz="1500">
                <a:solidFill>
                  <a:srgbClr val="000000"/>
                </a:solidFill>
              </a:rPr>
              <a:t>Dylai dysgwyr gael y cyfle i ddatblygu eu gwybodaeth a'u dealltwriaeth o dri maes y cynnwys a nodir ar dudalennau 35-39</a:t>
            </a:r>
          </a:p>
          <a:p>
            <a:pPr eaLnBrk="1" hangingPunct="1">
              <a:spcBef>
                <a:spcPct val="0"/>
              </a:spcBef>
              <a:buFontTx/>
              <a:buNone/>
            </a:pPr>
            <a:endParaRPr lang="en-GB" altLang="cy-GB" sz="800" b="1">
              <a:solidFill>
                <a:srgbClr val="000000"/>
              </a:solidFill>
            </a:endParaRPr>
          </a:p>
          <a:p>
            <a:pPr eaLnBrk="1" hangingPunct="1">
              <a:spcBef>
                <a:spcPct val="0"/>
              </a:spcBef>
              <a:buFontTx/>
              <a:buNone/>
            </a:pPr>
            <a:r>
              <a:rPr lang="en-GB" altLang="cy-GB" sz="1500" b="1">
                <a:solidFill>
                  <a:srgbClr val="000000"/>
                </a:solidFill>
              </a:rPr>
              <a:t>Meysydd cynnwys:</a:t>
            </a:r>
          </a:p>
          <a:p>
            <a:pPr eaLnBrk="1" hangingPunct="1">
              <a:spcBef>
                <a:spcPct val="0"/>
              </a:spcBef>
              <a:buFontTx/>
              <a:buNone/>
            </a:pPr>
            <a:r>
              <a:rPr lang="en-GB" altLang="cy-GB" sz="1500">
                <a:solidFill>
                  <a:srgbClr val="000000"/>
                </a:solidFill>
              </a:rPr>
              <a:t>2.4.1	Sut mae iechyd, gofal cymdeithasol, gofal plant a Gwasanaeth Iechyd Gwladol Cymru (GIG 	Cymru) wedi gwella iechyd a llesiant y genedl</a:t>
            </a:r>
          </a:p>
          <a:p>
            <a:pPr eaLnBrk="1" hangingPunct="1">
              <a:spcBef>
                <a:spcPct val="0"/>
              </a:spcBef>
              <a:buFontTx/>
              <a:buNone/>
            </a:pPr>
            <a:r>
              <a:rPr lang="en-GB" altLang="cy-GB" sz="1500">
                <a:solidFill>
                  <a:srgbClr val="000000"/>
                </a:solidFill>
              </a:rPr>
              <a:t>2.4.2	Sut y gall mathau o ofal helpu unigolion i sicrhau canlyniadau cadarnhaol</a:t>
            </a:r>
          </a:p>
          <a:p>
            <a:pPr eaLnBrk="1" hangingPunct="1">
              <a:spcBef>
                <a:spcPct val="0"/>
              </a:spcBef>
              <a:buFontTx/>
              <a:buNone/>
            </a:pPr>
            <a:r>
              <a:rPr lang="en-GB" altLang="cy-GB" sz="1500">
                <a:solidFill>
                  <a:srgbClr val="000000"/>
                </a:solidFill>
              </a:rPr>
              <a:t>2.4.3	Cefnogi hunaniaeth, hunan-werth, ymdeimlad o sicrwydd a gwydnwch ar draws cylchred 	bywyd</a:t>
            </a:r>
          </a:p>
          <a:p>
            <a:pPr eaLnBrk="1" hangingPunct="1">
              <a:spcBef>
                <a:spcPct val="0"/>
              </a:spcBef>
              <a:buFontTx/>
              <a:buNone/>
            </a:pPr>
            <a:r>
              <a:rPr lang="en-GB" altLang="cy-GB" sz="1500">
                <a:solidFill>
                  <a:srgbClr val="000000"/>
                </a:solidFill>
              </a:rPr>
              <a:t>2.4.4	Gweithgareddau ystyrlon i gynnal a hybu iechyd, datblygiad a llesiant</a:t>
            </a:r>
          </a:p>
          <a:p>
            <a:pPr eaLnBrk="1" hangingPunct="1">
              <a:spcBef>
                <a:spcPct val="0"/>
              </a:spcBef>
              <a:buFontTx/>
              <a:buNone/>
            </a:pPr>
            <a:endParaRPr lang="en-GB" altLang="cy-GB" sz="800" b="1">
              <a:solidFill>
                <a:srgbClr val="000000"/>
              </a:solidFill>
            </a:endParaRPr>
          </a:p>
          <a:p>
            <a:pPr eaLnBrk="1" hangingPunct="1">
              <a:spcBef>
                <a:spcPct val="0"/>
              </a:spcBef>
              <a:buFontTx/>
              <a:buNone/>
            </a:pPr>
            <a:r>
              <a:rPr lang="en-GB" altLang="cy-GB" sz="1500" b="1">
                <a:solidFill>
                  <a:srgbClr val="000000"/>
                </a:solidFill>
              </a:rPr>
              <a:t>Trosolwg o'r uned</a:t>
            </a:r>
          </a:p>
          <a:p>
            <a:pPr eaLnBrk="1" hangingPunct="1">
              <a:spcBef>
                <a:spcPct val="0"/>
              </a:spcBef>
              <a:buFontTx/>
              <a:buNone/>
            </a:pPr>
            <a:r>
              <a:rPr lang="en-GB" altLang="cy-GB" sz="1500">
                <a:solidFill>
                  <a:srgbClr val="000000"/>
                </a:solidFill>
              </a:rPr>
              <a:t>Yn yr uned hon, bydd dysgwyr yn meithrin gwybodaeth a dealltwriaeth o'r ffyrdd mae gwasanaethau iechyd a gofal cymdeithasol, a gofal plant yn helpu unigolion yng Nghymru i gyflawni iechyd a llesiant.</a:t>
            </a:r>
          </a:p>
        </p:txBody>
      </p:sp>
      <p:sp>
        <p:nvSpPr>
          <p:cNvPr id="56323" name="TextBox 5">
            <a:extLst>
              <a:ext uri="{FF2B5EF4-FFF2-40B4-BE49-F238E27FC236}">
                <a16:creationId xmlns:a16="http://schemas.microsoft.com/office/drawing/2014/main" id="{2B9F64C5-0069-4DD8-94B7-181C4D290196}"/>
              </a:ext>
            </a:extLst>
          </p:cNvPr>
          <p:cNvSpPr txBox="1">
            <a:spLocks noChangeArrowheads="1"/>
          </p:cNvSpPr>
          <p:nvPr/>
        </p:nvSpPr>
        <p:spPr bwMode="auto">
          <a:xfrm>
            <a:off x="1763714" y="1366838"/>
            <a:ext cx="41814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b="1"/>
              <a:t>Dwyradd</a:t>
            </a:r>
          </a:p>
        </p:txBody>
      </p:sp>
      <p:sp>
        <p:nvSpPr>
          <p:cNvPr id="56324" name="Text Placeholder 15">
            <a:extLst>
              <a:ext uri="{FF2B5EF4-FFF2-40B4-BE49-F238E27FC236}">
                <a16:creationId xmlns:a16="http://schemas.microsoft.com/office/drawing/2014/main" id="{FBAE9C99-3D02-4CDA-88C4-37C66B23472D}"/>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5" name="Rectangle 4">
            <a:extLst>
              <a:ext uri="{FF2B5EF4-FFF2-40B4-BE49-F238E27FC236}">
                <a16:creationId xmlns:a16="http://schemas.microsoft.com/office/drawing/2014/main" id="{BA68B25E-40D9-4CE9-AC29-593444F36173}"/>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Placeholder 15">
            <a:extLst>
              <a:ext uri="{FF2B5EF4-FFF2-40B4-BE49-F238E27FC236}">
                <a16:creationId xmlns:a16="http://schemas.microsoft.com/office/drawing/2014/main" id="{57563CD8-006F-4646-8002-79C644187109}"/>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20483" name="Rectangle 4">
            <a:extLst>
              <a:ext uri="{FF2B5EF4-FFF2-40B4-BE49-F238E27FC236}">
                <a16:creationId xmlns:a16="http://schemas.microsoft.com/office/drawing/2014/main" id="{5FC6C4C8-8878-4742-B197-2AE0F618E887}"/>
              </a:ext>
            </a:extLst>
          </p:cNvPr>
          <p:cNvSpPr>
            <a:spLocks noChangeArrowheads="1"/>
          </p:cNvSpPr>
          <p:nvPr/>
        </p:nvSpPr>
        <p:spPr bwMode="auto">
          <a:xfrm>
            <a:off x="1704975" y="1331914"/>
            <a:ext cx="8516938" cy="517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b="1">
                <a:solidFill>
                  <a:srgbClr val="00B0F0"/>
                </a:solidFill>
              </a:rPr>
              <a:t>Nodau</a:t>
            </a:r>
          </a:p>
          <a:p>
            <a:pPr eaLnBrk="1" hangingPunct="1">
              <a:spcBef>
                <a:spcPct val="0"/>
              </a:spcBef>
              <a:buFontTx/>
              <a:buNone/>
            </a:pPr>
            <a:endParaRPr lang="en-US" altLang="cy-GB" sz="800">
              <a:solidFill>
                <a:srgbClr val="0D0D0D"/>
              </a:solidFill>
            </a:endParaRPr>
          </a:p>
          <a:p>
            <a:pPr eaLnBrk="1" hangingPunct="1">
              <a:spcBef>
                <a:spcPct val="0"/>
              </a:spcBef>
              <a:buFontTx/>
              <a:buNone/>
            </a:pPr>
            <a:r>
              <a:rPr lang="en-US" altLang="cy-GB" sz="1400">
                <a:solidFill>
                  <a:srgbClr val="0D0D0D"/>
                </a:solidFill>
              </a:rPr>
              <a:t>Drwy astudio Iechyd a Gofal Cymdeithasol, a Gofal Plant, bydd dysgwyr yn gallu:</a:t>
            </a:r>
            <a:br>
              <a:rPr lang="en-US" altLang="cy-GB" sz="1400">
                <a:solidFill>
                  <a:srgbClr val="0D0D0D"/>
                </a:solidFill>
              </a:rPr>
            </a:br>
            <a:endParaRPr lang="en-US" altLang="cy-GB" sz="1400">
              <a:solidFill>
                <a:srgbClr val="0D0D0D"/>
              </a:solidFill>
            </a:endParaRPr>
          </a:p>
          <a:p>
            <a:pPr eaLnBrk="1" hangingPunct="1">
              <a:spcBef>
                <a:spcPct val="0"/>
              </a:spcBef>
              <a:buFontTx/>
              <a:buNone/>
            </a:pPr>
            <a:r>
              <a:rPr lang="en-US" altLang="cy-GB" sz="1400">
                <a:solidFill>
                  <a:srgbClr val="000000"/>
                </a:solidFill>
                <a:latin typeface="Symbol" panose="05050102010706020507" pitchFamily="18" charset="2"/>
              </a:rPr>
              <a:t>	 	</a:t>
            </a:r>
            <a:r>
              <a:rPr lang="en-US" altLang="cy-GB" sz="1400">
                <a:solidFill>
                  <a:srgbClr val="000000"/>
                </a:solidFill>
              </a:rPr>
              <a:t>datblygu a chymhwyso gwybodaeth, dealltwriaeth a sgiliau i faterion cyfoes mewn ystod o 			gyd – destunau iechyd a gofal cymdeithasol, a gofal plant</a:t>
            </a:r>
            <a:br>
              <a:rPr lang="en-US" altLang="cy-GB" sz="1400">
                <a:solidFill>
                  <a:srgbClr val="000000"/>
                </a:solidFill>
              </a:rPr>
            </a:br>
            <a:endParaRPr lang="en-US" altLang="cy-GB" sz="1400">
              <a:solidFill>
                <a:srgbClr val="000000"/>
              </a:solidFill>
            </a:endParaRPr>
          </a:p>
          <a:p>
            <a:pPr lvl="1" eaLnBrk="1" hangingPunct="1">
              <a:spcBef>
                <a:spcPct val="0"/>
              </a:spcBef>
              <a:buFont typeface="Symbol" panose="05050102010706020507" pitchFamily="18" charset="2"/>
              <a:buChar char="·"/>
            </a:pPr>
            <a:r>
              <a:rPr lang="en-US" altLang="cy-GB" sz="1400">
                <a:solidFill>
                  <a:srgbClr val="000000"/>
                </a:solidFill>
                <a:latin typeface="Arial" panose="020B0604020202020204" pitchFamily="34" charset="0"/>
              </a:rPr>
              <a:t>ymwneud yn weithredol ag astudio iechyd a gofal cymdeithasol, a gofal plant i ddatblygu yn ddysgwyr effeithiol ac annibynnol ac yn feddylwyr beirniadol a myfyriol â meddyliau ymholgar</a:t>
            </a:r>
          </a:p>
          <a:p>
            <a:pPr eaLnBrk="1" hangingPunct="1">
              <a:spcBef>
                <a:spcPct val="0"/>
              </a:spcBef>
              <a:buFont typeface="Symbol" panose="05050102010706020507" pitchFamily="18" charset="2"/>
              <a:buChar char="·"/>
            </a:pPr>
            <a:endParaRPr lang="en-US" altLang="cy-GB" sz="1400">
              <a:solidFill>
                <a:srgbClr val="000000"/>
              </a:solidFill>
            </a:endParaRPr>
          </a:p>
          <a:p>
            <a:pPr lvl="1" eaLnBrk="1" hangingPunct="1">
              <a:spcBef>
                <a:spcPct val="0"/>
              </a:spcBef>
              <a:buFont typeface="Symbol" panose="05050102010706020507" pitchFamily="18" charset="2"/>
              <a:buChar char="·"/>
            </a:pPr>
            <a:r>
              <a:rPr lang="en-US" altLang="cy-GB" sz="1400">
                <a:solidFill>
                  <a:srgbClr val="000000"/>
                </a:solidFill>
                <a:latin typeface="Arial" panose="020B0604020202020204" pitchFamily="34" charset="0"/>
              </a:rPr>
              <a:t>gwerthfawrogi ystod o safbwyntiau ar effeithiau gwasanaethau iechyd, gofal cymdeithasol a gofal plant ar gymdeithas ehangach</a:t>
            </a:r>
          </a:p>
          <a:p>
            <a:pPr eaLnBrk="1" hangingPunct="1">
              <a:spcBef>
                <a:spcPct val="0"/>
              </a:spcBef>
              <a:buFont typeface="Symbol" panose="05050102010706020507" pitchFamily="18" charset="2"/>
              <a:buChar char="·"/>
            </a:pPr>
            <a:endParaRPr lang="en-US" altLang="cy-GB" sz="1400">
              <a:solidFill>
                <a:srgbClr val="000000"/>
              </a:solidFill>
            </a:endParaRPr>
          </a:p>
          <a:p>
            <a:pPr lvl="1" eaLnBrk="1" hangingPunct="1">
              <a:spcBef>
                <a:spcPct val="0"/>
              </a:spcBef>
              <a:buFont typeface="Symbol" panose="05050102010706020507" pitchFamily="18" charset="2"/>
              <a:buChar char="·"/>
            </a:pPr>
            <a:r>
              <a:rPr lang="en-US" altLang="cy-GB" sz="1400">
                <a:solidFill>
                  <a:srgbClr val="000000"/>
                </a:solidFill>
                <a:latin typeface="Arial" panose="020B0604020202020204" pitchFamily="34" charset="0"/>
              </a:rPr>
              <a:t>ystyried y ffaith y dylai ymarfer ym maes iechyd, gofal cymdeithasol, a gofal plant fod yn foesegol a chefnogi system iechyd a gofal gynaliadwy</a:t>
            </a:r>
          </a:p>
          <a:p>
            <a:pPr eaLnBrk="1" hangingPunct="1">
              <a:spcBef>
                <a:spcPct val="0"/>
              </a:spcBef>
              <a:buFont typeface="Symbol" panose="05050102010706020507" pitchFamily="18" charset="2"/>
              <a:buChar char="·"/>
            </a:pPr>
            <a:endParaRPr lang="en-US" altLang="cy-GB" sz="1400">
              <a:solidFill>
                <a:srgbClr val="000000"/>
              </a:solidFill>
            </a:endParaRPr>
          </a:p>
          <a:p>
            <a:pPr eaLnBrk="1" hangingPunct="1">
              <a:spcBef>
                <a:spcPct val="0"/>
              </a:spcBef>
              <a:buFontTx/>
              <a:buNone/>
            </a:pPr>
            <a:r>
              <a:rPr lang="en-US" altLang="cy-GB" sz="1400">
                <a:solidFill>
                  <a:srgbClr val="000000"/>
                </a:solidFill>
                <a:latin typeface="Symbol" panose="05050102010706020507" pitchFamily="18" charset="2"/>
              </a:rPr>
              <a:t>	 	</a:t>
            </a:r>
            <a:r>
              <a:rPr lang="en-US" altLang="cy-GB" sz="1400">
                <a:solidFill>
                  <a:srgbClr val="000000"/>
                </a:solidFill>
              </a:rPr>
              <a:t>datblygu a chymhwyso sgiliau sy’n berthnasol i iechyd, gofal cymdeithasol a gofal plant gan 			gynnwys defnyddio a dehongli data
</a:t>
            </a:r>
          </a:p>
          <a:p>
            <a:pPr eaLnBrk="1" hangingPunct="1">
              <a:spcBef>
                <a:spcPct val="0"/>
              </a:spcBef>
              <a:buFontTx/>
              <a:buNone/>
            </a:pPr>
            <a:endParaRPr lang="en-US" altLang="cy-GB" sz="1400">
              <a:solidFill>
                <a:srgbClr val="000000"/>
              </a:solidFill>
            </a:endParaRPr>
          </a:p>
          <a:p>
            <a:pPr eaLnBrk="1" hangingPunct="1">
              <a:spcBef>
                <a:spcPct val="0"/>
              </a:spcBef>
              <a:buFontTx/>
              <a:buNone/>
            </a:pPr>
            <a:r>
              <a:rPr lang="en-US" altLang="cy-GB" sz="1400">
                <a:solidFill>
                  <a:srgbClr val="000000"/>
                </a:solidFill>
                <a:latin typeface="Symbol" panose="05050102010706020507" pitchFamily="18" charset="2"/>
              </a:rPr>
              <a:t>	 	</a:t>
            </a:r>
            <a:r>
              <a:rPr lang="en-US" altLang="cy-GB" sz="1400">
                <a:solidFill>
                  <a:srgbClr val="000000"/>
                </a:solidFill>
              </a:rPr>
              <a:t>datblygu ymwybyddiaeth o'r llwybrau gyrfa sydd ar gael yn y sector iechyd, gofal cymdeithasol 		a gofal plant.</a:t>
            </a:r>
            <a:r>
              <a:rPr lang="en-US" altLang="cy-GB" sz="1600">
                <a:solidFill>
                  <a:srgbClr val="000000"/>
                </a:solidFill>
              </a:rPr>
              <a:t>
</a:t>
            </a:r>
          </a:p>
        </p:txBody>
      </p:sp>
      <p:sp>
        <p:nvSpPr>
          <p:cNvPr id="4" name="Rectangle 3">
            <a:extLst>
              <a:ext uri="{FF2B5EF4-FFF2-40B4-BE49-F238E27FC236}">
                <a16:creationId xmlns:a16="http://schemas.microsoft.com/office/drawing/2014/main" id="{BE89AAE0-0FA1-4B46-ACDB-FBDFBBED6623}"/>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5">
            <a:extLst>
              <a:ext uri="{FF2B5EF4-FFF2-40B4-BE49-F238E27FC236}">
                <a16:creationId xmlns:a16="http://schemas.microsoft.com/office/drawing/2014/main" id="{3807CFCE-0BE3-4E04-8292-6094FBC85255}"/>
              </a:ext>
            </a:extLst>
          </p:cNvPr>
          <p:cNvSpPr txBox="1">
            <a:spLocks noChangeArrowheads="1"/>
          </p:cNvSpPr>
          <p:nvPr/>
        </p:nvSpPr>
        <p:spPr bwMode="auto">
          <a:xfrm>
            <a:off x="1801814" y="1570038"/>
            <a:ext cx="41798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b="1"/>
              <a:t>Dwyradd</a:t>
            </a:r>
          </a:p>
        </p:txBody>
      </p:sp>
      <p:sp>
        <p:nvSpPr>
          <p:cNvPr id="57347" name="Text Placeholder 15">
            <a:extLst>
              <a:ext uri="{FF2B5EF4-FFF2-40B4-BE49-F238E27FC236}">
                <a16:creationId xmlns:a16="http://schemas.microsoft.com/office/drawing/2014/main" id="{47A97962-4BCE-4707-B3E1-943FD8457456}"/>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pic>
        <p:nvPicPr>
          <p:cNvPr id="57348" name="Picture 5">
            <a:extLst>
              <a:ext uri="{FF2B5EF4-FFF2-40B4-BE49-F238E27FC236}">
                <a16:creationId xmlns:a16="http://schemas.microsoft.com/office/drawing/2014/main" id="{7951F4B4-74C5-450E-A5F7-C0FBF31826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778" t="52255" r="31882" b="24040"/>
          <a:stretch>
            <a:fillRect/>
          </a:stretch>
        </p:blipFill>
        <p:spPr bwMode="auto">
          <a:xfrm>
            <a:off x="1801814" y="2493964"/>
            <a:ext cx="3997325" cy="242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Picture 6">
            <a:extLst>
              <a:ext uri="{FF2B5EF4-FFF2-40B4-BE49-F238E27FC236}">
                <a16:creationId xmlns:a16="http://schemas.microsoft.com/office/drawing/2014/main" id="{C077B3E9-483F-4323-8DF3-590383B594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395" t="36366" r="28050" b="13132"/>
          <a:stretch>
            <a:fillRect/>
          </a:stretch>
        </p:blipFill>
        <p:spPr bwMode="auto">
          <a:xfrm>
            <a:off x="5799139" y="1570038"/>
            <a:ext cx="4662487" cy="48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60D09C70-0CC2-4F85-84AC-226B2A9F861B}"/>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5">
            <a:extLst>
              <a:ext uri="{FF2B5EF4-FFF2-40B4-BE49-F238E27FC236}">
                <a16:creationId xmlns:a16="http://schemas.microsoft.com/office/drawing/2014/main" id="{A435A1DA-88D8-4A81-8F4D-86AFDACF9E0A}"/>
              </a:ext>
            </a:extLst>
          </p:cNvPr>
          <p:cNvSpPr txBox="1">
            <a:spLocks noChangeArrowheads="1"/>
          </p:cNvSpPr>
          <p:nvPr/>
        </p:nvSpPr>
        <p:spPr bwMode="auto">
          <a:xfrm>
            <a:off x="1735139" y="1339850"/>
            <a:ext cx="41814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600" b="1"/>
              <a:t>Dwyradd</a:t>
            </a:r>
          </a:p>
        </p:txBody>
      </p:sp>
      <p:sp>
        <p:nvSpPr>
          <p:cNvPr id="58371" name="Rectangle 2">
            <a:extLst>
              <a:ext uri="{FF2B5EF4-FFF2-40B4-BE49-F238E27FC236}">
                <a16:creationId xmlns:a16="http://schemas.microsoft.com/office/drawing/2014/main" id="{812A9801-A5FD-43B1-8872-B76BC0DED089}"/>
              </a:ext>
            </a:extLst>
          </p:cNvPr>
          <p:cNvSpPr>
            <a:spLocks noChangeArrowheads="1"/>
          </p:cNvSpPr>
          <p:nvPr/>
        </p:nvSpPr>
        <p:spPr bwMode="auto">
          <a:xfrm>
            <a:off x="1735139" y="1595438"/>
            <a:ext cx="8656637"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09625" indent="-809625">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361950" indent="-3619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sz="1400" b="1"/>
              <a:t>Uned 4:  Hybu a chynnal iechyd a llesiant er mwyn sicrhau canlyniadau cadarnhaol</a:t>
            </a:r>
          </a:p>
          <a:p>
            <a:pPr eaLnBrk="1" hangingPunct="1">
              <a:spcBef>
                <a:spcPct val="0"/>
              </a:spcBef>
              <a:buFontTx/>
              <a:buNone/>
            </a:pPr>
            <a:endParaRPr lang="en-US" altLang="cy-GB" sz="1400" b="1"/>
          </a:p>
          <a:p>
            <a:pPr eaLnBrk="1" hangingPunct="1">
              <a:spcBef>
                <a:spcPct val="0"/>
              </a:spcBef>
              <a:buFontTx/>
              <a:buNone/>
            </a:pPr>
            <a:r>
              <a:rPr lang="en-US" altLang="cy-GB" sz="1400" b="1"/>
              <a:t>Asesiad mewnol – gweithgaredd i fodloni angen</a:t>
            </a:r>
            <a:r>
              <a:rPr lang="en-US" altLang="cy-GB" sz="1400"/>
              <a:t> </a:t>
            </a:r>
          </a:p>
          <a:p>
            <a:pPr eaLnBrk="1" hangingPunct="1">
              <a:spcBef>
                <a:spcPct val="0"/>
              </a:spcBef>
              <a:buFontTx/>
              <a:buNone/>
            </a:pPr>
            <a:endParaRPr lang="en-US" altLang="cy-GB" sz="1400" b="1"/>
          </a:p>
          <a:p>
            <a:pPr eaLnBrk="1" hangingPunct="1">
              <a:spcBef>
                <a:spcPct val="0"/>
              </a:spcBef>
              <a:buFontTx/>
              <a:buNone/>
            </a:pPr>
            <a:r>
              <a:rPr lang="en-US" altLang="cy-GB" sz="1400"/>
              <a:t>(a)	</a:t>
            </a:r>
            <a:r>
              <a:rPr lang="en-US" altLang="cy-GB" sz="1400" b="1"/>
              <a:t>Ymchwilio i'r ffordd mae mathau gwahanol o ofal yn bodloni anghenion grŵp targed a ddewiswyd </a:t>
            </a:r>
            <a:r>
              <a:rPr lang="en-US" altLang="cy-GB" sz="1400"/>
              <a:t>																	[20 marc]</a:t>
            </a:r>
          </a:p>
          <a:p>
            <a:pPr eaLnBrk="1" hangingPunct="1">
              <a:spcBef>
                <a:spcPct val="0"/>
              </a:spcBef>
              <a:buFontTx/>
              <a:buNone/>
            </a:pPr>
            <a:r>
              <a:rPr lang="en-US" altLang="cy-GB" sz="1400" b="1"/>
              <a:t>Dylai ymgeiswyr wneud y canlynol:</a:t>
            </a:r>
          </a:p>
          <a:p>
            <a:pPr eaLnBrk="1" hangingPunct="1">
              <a:spcBef>
                <a:spcPct val="0"/>
              </a:spcBef>
              <a:buFont typeface="Arial" panose="020B0604020202020204" pitchFamily="34" charset="0"/>
              <a:buChar char="•"/>
            </a:pPr>
            <a:r>
              <a:rPr lang="en-US" altLang="cy-GB" sz="1400"/>
              <a:t>disgrifio anghenion corfforol, deallusol, emosiynol a chymdeithasol y grŵp targed a ddewiswyd</a:t>
            </a:r>
          </a:p>
          <a:p>
            <a:pPr eaLnBrk="1" hangingPunct="1">
              <a:spcBef>
                <a:spcPct val="0"/>
              </a:spcBef>
              <a:buFont typeface="Arial" panose="020B0604020202020204" pitchFamily="34" charset="0"/>
              <a:buChar char="•"/>
            </a:pPr>
            <a:r>
              <a:rPr lang="en-US" altLang="cy-GB" sz="1400"/>
              <a:t>esbonio sut mae mathau gwahanol o ofal yn bodloni'r anghenion a nodwyd</a:t>
            </a:r>
          </a:p>
          <a:p>
            <a:pPr eaLnBrk="1" hangingPunct="1">
              <a:spcBef>
                <a:spcPct val="0"/>
              </a:spcBef>
              <a:buFont typeface="Arial" panose="020B0604020202020204" pitchFamily="34" charset="0"/>
              <a:buChar char="•"/>
            </a:pPr>
            <a:r>
              <a:rPr lang="en-US" altLang="cy-GB" sz="1400"/>
              <a:t>esbonio sut y gellir darparu gofal cyfannol ar gyfer y grŵp targed.</a:t>
            </a:r>
          </a:p>
          <a:p>
            <a:pPr eaLnBrk="1" hangingPunct="1">
              <a:spcBef>
                <a:spcPct val="0"/>
              </a:spcBef>
              <a:buFontTx/>
              <a:buNone/>
            </a:pPr>
            <a:endParaRPr lang="en-US" altLang="cy-GB" sz="1400"/>
          </a:p>
          <a:p>
            <a:pPr lvl="1" eaLnBrk="1" hangingPunct="1">
              <a:spcBef>
                <a:spcPct val="0"/>
              </a:spcBef>
              <a:buFontTx/>
              <a:buNone/>
            </a:pPr>
            <a:r>
              <a:rPr lang="en-US" altLang="cy-GB" sz="1400">
                <a:latin typeface="Arial" panose="020B0604020202020204" pitchFamily="34" charset="0"/>
                <a:cs typeface="Arial" panose="020B0604020202020204" pitchFamily="34" charset="0"/>
              </a:rPr>
              <a:t>(b)</a:t>
            </a:r>
            <a:r>
              <a:rPr lang="en-US" altLang="cy-GB" sz="1400" b="1">
                <a:latin typeface="Arial" panose="020B0604020202020204" pitchFamily="34" charset="0"/>
                <a:cs typeface="Arial" panose="020B0604020202020204" pitchFamily="34" charset="0"/>
              </a:rPr>
              <a:t>	Dadansoddi'r ffordd mae tueddiadau lleol a chenedlaethol, demograffeg a  </a:t>
            </a:r>
          </a:p>
          <a:p>
            <a:pPr lvl="1" eaLnBrk="1" hangingPunct="1">
              <a:spcBef>
                <a:spcPct val="0"/>
              </a:spcBef>
              <a:buFontTx/>
              <a:buNone/>
            </a:pPr>
            <a:r>
              <a:rPr lang="en-US" altLang="cy-GB" sz="1400" b="1">
                <a:latin typeface="Arial" panose="020B0604020202020204" pitchFamily="34" charset="0"/>
                <a:cs typeface="Arial" panose="020B0604020202020204" pitchFamily="34" charset="0"/>
              </a:rPr>
              <a:t>	mentrau'r llywodraeth yn effeithio ar y gofal a ddarparwyd ar gyfer y grŵp </a:t>
            </a:r>
          </a:p>
          <a:p>
            <a:pPr eaLnBrk="1" hangingPunct="1">
              <a:spcBef>
                <a:spcPct val="0"/>
              </a:spcBef>
              <a:buFontTx/>
              <a:buNone/>
            </a:pPr>
            <a:r>
              <a:rPr lang="en-US" altLang="cy-GB" sz="1400" b="1"/>
              <a:t>        targed a ddewiswyd </a:t>
            </a:r>
            <a:r>
              <a:rPr lang="en-US" altLang="cy-GB" sz="1400"/>
              <a:t>										[20 marc]</a:t>
            </a:r>
          </a:p>
          <a:p>
            <a:pPr lvl="1" eaLnBrk="1" hangingPunct="1">
              <a:spcBef>
                <a:spcPct val="0"/>
              </a:spcBef>
              <a:buFontTx/>
              <a:buNone/>
            </a:pPr>
            <a:endParaRPr lang="en-US" altLang="cy-GB" sz="1400">
              <a:latin typeface="Arial" panose="020B0604020202020204" pitchFamily="34" charset="0"/>
              <a:cs typeface="Arial" panose="020B0604020202020204" pitchFamily="34" charset="0"/>
            </a:endParaRPr>
          </a:p>
          <a:p>
            <a:pPr eaLnBrk="1" hangingPunct="1">
              <a:spcBef>
                <a:spcPct val="0"/>
              </a:spcBef>
              <a:buFontTx/>
              <a:buNone/>
            </a:pPr>
            <a:r>
              <a:rPr lang="en-US" altLang="cy-GB" sz="1400" b="1"/>
              <a:t>Dylai ymgeiswyr wneud y canlynol:</a:t>
            </a:r>
          </a:p>
          <a:p>
            <a:pPr eaLnBrk="1" hangingPunct="1">
              <a:spcBef>
                <a:spcPct val="0"/>
              </a:spcBef>
              <a:buFont typeface="Arial" panose="020B0604020202020204" pitchFamily="34" charset="0"/>
              <a:buChar char="•"/>
            </a:pPr>
            <a:r>
              <a:rPr lang="en-US" altLang="cy-GB" sz="1400"/>
              <a:t>dadansoddi data/ystadegau demograffig er mwyn ymchwilio i dueddiadau iechyd </a:t>
            </a:r>
            <a:br>
              <a:rPr lang="en-US" altLang="cy-GB" sz="1400"/>
            </a:br>
            <a:r>
              <a:rPr lang="en-US" altLang="cy-GB" sz="1400"/>
              <a:t>a thueddiadau cymdeithasol lleol a chenedlaethol sy'n ymwneud â'r anghenion/cyflwr a ddewiswyd ganddynt</a:t>
            </a:r>
          </a:p>
          <a:p>
            <a:pPr eaLnBrk="1" hangingPunct="1">
              <a:spcBef>
                <a:spcPct val="0"/>
              </a:spcBef>
              <a:buFont typeface="Arial" panose="020B0604020202020204" pitchFamily="34" charset="0"/>
              <a:buChar char="•"/>
            </a:pPr>
            <a:r>
              <a:rPr lang="en-US" altLang="cy-GB" sz="1400"/>
              <a:t>ymchwilio i fentrau lleol a chenedlaethol sy'n ymwneud â'r anghenion/cyflwr penodol </a:t>
            </a:r>
            <a:br>
              <a:rPr lang="en-US" altLang="cy-GB" sz="1400"/>
            </a:br>
            <a:r>
              <a:rPr lang="en-US" altLang="cy-GB" sz="1400"/>
              <a:t>a ddewiswyd ganddynt</a:t>
            </a:r>
          </a:p>
          <a:p>
            <a:pPr eaLnBrk="1" hangingPunct="1">
              <a:spcBef>
                <a:spcPct val="0"/>
              </a:spcBef>
              <a:buFont typeface="Arial" panose="020B0604020202020204" pitchFamily="34" charset="0"/>
              <a:buChar char="•"/>
            </a:pPr>
            <a:r>
              <a:rPr lang="en-US" altLang="cy-GB" sz="1400"/>
              <a:t>ystyried sut mae'r rhain yn effeithio ar ddarparu gwasanaethau gofal a chymorth i'r</a:t>
            </a:r>
            <a:br>
              <a:rPr lang="en-US" altLang="cy-GB" sz="1400"/>
            </a:br>
            <a:r>
              <a:rPr lang="en-US" altLang="cy-GB" sz="1400"/>
              <a:t>grŵp targed a ddewiswyd.</a:t>
            </a:r>
          </a:p>
        </p:txBody>
      </p:sp>
      <p:sp>
        <p:nvSpPr>
          <p:cNvPr id="5" name="Oval Callout 4">
            <a:extLst>
              <a:ext uri="{FF2B5EF4-FFF2-40B4-BE49-F238E27FC236}">
                <a16:creationId xmlns:a16="http://schemas.microsoft.com/office/drawing/2014/main" id="{2097D5D7-C3C2-4F05-9F32-6C2C1FD44C01}"/>
              </a:ext>
            </a:extLst>
          </p:cNvPr>
          <p:cNvSpPr/>
          <p:nvPr/>
        </p:nvSpPr>
        <p:spPr>
          <a:xfrm>
            <a:off x="9356725" y="3619501"/>
            <a:ext cx="1206500" cy="2151063"/>
          </a:xfrm>
          <a:prstGeom prst="wedgeEllipseCallout">
            <a:avLst>
              <a:gd name="adj1" fmla="val -103037"/>
              <a:gd name="adj2" fmla="val -44217"/>
            </a:avLst>
          </a:prstGeom>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sz="1200" dirty="0" err="1">
                <a:solidFill>
                  <a:srgbClr val="FFFFFF"/>
                </a:solidFill>
                <a:latin typeface="Arial" panose="020B0604020202020204" pitchFamily="34" charset="0"/>
                <a:cs typeface="Arial" panose="020B0604020202020204" pitchFamily="34" charset="0"/>
              </a:rPr>
              <a:t>Dylai</a:t>
            </a:r>
            <a:r>
              <a:rPr lang="en-GB" altLang="cy-GB" sz="1200" dirty="0">
                <a:solidFill>
                  <a:srgbClr val="FFFFFF"/>
                </a:solidFill>
                <a:latin typeface="Arial" panose="020B0604020202020204" pitchFamily="34" charset="0"/>
                <a:cs typeface="Arial" panose="020B0604020202020204" pitchFamily="34" charset="0"/>
              </a:rPr>
              <a:t> </a:t>
            </a:r>
            <a:r>
              <a:rPr lang="en-GB" altLang="cy-GB" sz="1200" dirty="0" err="1">
                <a:solidFill>
                  <a:srgbClr val="FFFFFF"/>
                </a:solidFill>
                <a:latin typeface="Arial" panose="020B0604020202020204" pitchFamily="34" charset="0"/>
                <a:cs typeface="Arial" panose="020B0604020202020204" pitchFamily="34" charset="0"/>
              </a:rPr>
              <a:t>dysgwyr</a:t>
            </a:r>
            <a:r>
              <a:rPr lang="en-GB" altLang="cy-GB" sz="1200" dirty="0">
                <a:solidFill>
                  <a:srgbClr val="FFFFFF"/>
                </a:solidFill>
                <a:latin typeface="Arial" panose="020B0604020202020204" pitchFamily="34" charset="0"/>
                <a:cs typeface="Arial" panose="020B0604020202020204" pitchFamily="34" charset="0"/>
              </a:rPr>
              <a:t> </a:t>
            </a:r>
            <a:r>
              <a:rPr lang="en-GB" altLang="cy-GB" sz="1200" dirty="0" err="1">
                <a:solidFill>
                  <a:srgbClr val="FFFFFF"/>
                </a:solidFill>
                <a:latin typeface="Arial" panose="020B0604020202020204" pitchFamily="34" charset="0"/>
                <a:cs typeface="Arial" panose="020B0604020202020204" pitchFamily="34" charset="0"/>
              </a:rPr>
              <a:t>ddewis</a:t>
            </a:r>
            <a:r>
              <a:rPr lang="en-GB" altLang="cy-GB" sz="1200" dirty="0">
                <a:solidFill>
                  <a:srgbClr val="FFFFFF"/>
                </a:solidFill>
                <a:latin typeface="Arial" panose="020B0604020202020204" pitchFamily="34" charset="0"/>
                <a:cs typeface="Arial" panose="020B0604020202020204" pitchFamily="34" charset="0"/>
              </a:rPr>
              <a:t> </a:t>
            </a:r>
            <a:r>
              <a:rPr lang="en-GB" altLang="cy-GB" sz="1200" dirty="0" err="1">
                <a:solidFill>
                  <a:srgbClr val="FFFFFF"/>
                </a:solidFill>
                <a:latin typeface="Arial" panose="020B0604020202020204" pitchFamily="34" charset="0"/>
                <a:cs typeface="Arial" panose="020B0604020202020204" pitchFamily="34" charset="0"/>
              </a:rPr>
              <a:t>grŵp</a:t>
            </a:r>
            <a:r>
              <a:rPr lang="en-GB" altLang="cy-GB" sz="1200" dirty="0">
                <a:solidFill>
                  <a:srgbClr val="FFFFFF"/>
                </a:solidFill>
                <a:latin typeface="Arial" panose="020B0604020202020204" pitchFamily="34" charset="0"/>
                <a:cs typeface="Arial" panose="020B0604020202020204" pitchFamily="34" charset="0"/>
              </a:rPr>
              <a:t> </a:t>
            </a:r>
            <a:r>
              <a:rPr lang="en-GB" altLang="cy-GB" sz="1200" dirty="0" err="1">
                <a:solidFill>
                  <a:srgbClr val="FFFFFF"/>
                </a:solidFill>
                <a:latin typeface="Arial" panose="020B0604020202020204" pitchFamily="34" charset="0"/>
                <a:cs typeface="Arial" panose="020B0604020202020204" pitchFamily="34" charset="0"/>
              </a:rPr>
              <a:t>targed</a:t>
            </a:r>
            <a:r>
              <a:rPr lang="en-GB" altLang="cy-GB" sz="1200" dirty="0">
                <a:solidFill>
                  <a:srgbClr val="FFFFFF"/>
                </a:solidFill>
                <a:latin typeface="Arial" panose="020B0604020202020204" pitchFamily="34" charset="0"/>
                <a:cs typeface="Arial" panose="020B0604020202020204" pitchFamily="34" charset="0"/>
              </a:rPr>
              <a:t> </a:t>
            </a:r>
            <a:r>
              <a:rPr lang="en-GB" altLang="cy-GB" sz="1200" dirty="0" err="1">
                <a:solidFill>
                  <a:srgbClr val="FFFFFF"/>
                </a:solidFill>
                <a:latin typeface="Arial" panose="020B0604020202020204" pitchFamily="34" charset="0"/>
                <a:cs typeface="Arial" panose="020B0604020202020204" pitchFamily="34" charset="0"/>
              </a:rPr>
              <a:t>gwahanol</a:t>
            </a:r>
            <a:r>
              <a:rPr lang="en-GB" altLang="cy-GB" sz="1200" dirty="0">
                <a:solidFill>
                  <a:srgbClr val="FFFFFF"/>
                </a:solidFill>
                <a:latin typeface="Arial" panose="020B0604020202020204" pitchFamily="34" charset="0"/>
                <a:cs typeface="Arial" panose="020B0604020202020204" pitchFamily="34" charset="0"/>
              </a:rPr>
              <a:t> </a:t>
            </a:r>
            <a:r>
              <a:rPr lang="en-GB" altLang="cy-GB" sz="1200" dirty="0" err="1">
                <a:solidFill>
                  <a:srgbClr val="FFFFFF"/>
                </a:solidFill>
                <a:latin typeface="Arial" panose="020B0604020202020204" pitchFamily="34" charset="0"/>
                <a:cs typeface="Arial" panose="020B0604020202020204" pitchFamily="34" charset="0"/>
              </a:rPr>
              <a:t>i</a:t>
            </a:r>
            <a:r>
              <a:rPr lang="en-GB" altLang="cy-GB" sz="1200" dirty="0">
                <a:solidFill>
                  <a:srgbClr val="FFFFFF"/>
                </a:solidFill>
                <a:latin typeface="Arial" panose="020B0604020202020204" pitchFamily="34" charset="0"/>
                <a:cs typeface="Arial" panose="020B0604020202020204" pitchFamily="34" charset="0"/>
              </a:rPr>
              <a:t> </a:t>
            </a:r>
            <a:br>
              <a:rPr lang="en-GB" altLang="cy-GB" sz="1200" dirty="0">
                <a:solidFill>
                  <a:srgbClr val="FFFFFF"/>
                </a:solidFill>
                <a:latin typeface="Arial" panose="020B0604020202020204" pitchFamily="34" charset="0"/>
                <a:cs typeface="Arial" panose="020B0604020202020204" pitchFamily="34" charset="0"/>
              </a:rPr>
            </a:br>
            <a:r>
              <a:rPr lang="en-GB" altLang="cy-GB" sz="1200" dirty="0" err="1">
                <a:solidFill>
                  <a:srgbClr val="FFFFFF"/>
                </a:solidFill>
                <a:latin typeface="Arial" panose="020B0604020202020204" pitchFamily="34" charset="0"/>
                <a:cs typeface="Arial" panose="020B0604020202020204" pitchFamily="34" charset="0"/>
              </a:rPr>
              <a:t>Uned</a:t>
            </a:r>
            <a:r>
              <a:rPr lang="en-GB" altLang="cy-GB" sz="1200" dirty="0">
                <a:solidFill>
                  <a:srgbClr val="FFFFFF"/>
                </a:solidFill>
                <a:latin typeface="Arial" panose="020B0604020202020204" pitchFamily="34" charset="0"/>
                <a:cs typeface="Arial" panose="020B0604020202020204" pitchFamily="34" charset="0"/>
              </a:rPr>
              <a:t> 2  </a:t>
            </a:r>
          </a:p>
        </p:txBody>
      </p:sp>
      <p:sp>
        <p:nvSpPr>
          <p:cNvPr id="58373" name="Text Placeholder 15">
            <a:extLst>
              <a:ext uri="{FF2B5EF4-FFF2-40B4-BE49-F238E27FC236}">
                <a16:creationId xmlns:a16="http://schemas.microsoft.com/office/drawing/2014/main" id="{0C01AACE-7B49-4F64-B2F0-80B0D9C17D38}"/>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6" name="Rectangle 5">
            <a:extLst>
              <a:ext uri="{FF2B5EF4-FFF2-40B4-BE49-F238E27FC236}">
                <a16:creationId xmlns:a16="http://schemas.microsoft.com/office/drawing/2014/main" id="{256BFC56-67B6-4459-92D1-28BF7847D6EA}"/>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Box 5">
            <a:extLst>
              <a:ext uri="{FF2B5EF4-FFF2-40B4-BE49-F238E27FC236}">
                <a16:creationId xmlns:a16="http://schemas.microsoft.com/office/drawing/2014/main" id="{C204D865-BDBD-4C36-BF4D-CFB8C6428AD5}"/>
              </a:ext>
            </a:extLst>
          </p:cNvPr>
          <p:cNvSpPr txBox="1">
            <a:spLocks noChangeArrowheads="1"/>
          </p:cNvSpPr>
          <p:nvPr/>
        </p:nvSpPr>
        <p:spPr bwMode="auto">
          <a:xfrm>
            <a:off x="1766889" y="1285875"/>
            <a:ext cx="41798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600" b="1"/>
              <a:t>Dwyradd </a:t>
            </a:r>
          </a:p>
        </p:txBody>
      </p:sp>
      <p:sp>
        <p:nvSpPr>
          <p:cNvPr id="59395" name="Rectangle 2">
            <a:extLst>
              <a:ext uri="{FF2B5EF4-FFF2-40B4-BE49-F238E27FC236}">
                <a16:creationId xmlns:a16="http://schemas.microsoft.com/office/drawing/2014/main" id="{8C1FF74E-2694-447E-9CEF-E8B6C1FA6F4A}"/>
              </a:ext>
            </a:extLst>
          </p:cNvPr>
          <p:cNvSpPr>
            <a:spLocks noChangeArrowheads="1"/>
          </p:cNvSpPr>
          <p:nvPr/>
        </p:nvSpPr>
        <p:spPr bwMode="auto">
          <a:xfrm>
            <a:off x="1766888" y="1701801"/>
            <a:ext cx="8705850" cy="504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09625" indent="-809625">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sz="1400" b="1"/>
              <a:t>Uned 4:  Hybu a chynnal iechyd a llesiant er mwyn sicrhau canlyniadau cadarnhaol</a:t>
            </a:r>
          </a:p>
          <a:p>
            <a:pPr eaLnBrk="1" hangingPunct="1">
              <a:spcBef>
                <a:spcPct val="0"/>
              </a:spcBef>
              <a:buFontTx/>
              <a:buNone/>
            </a:pPr>
            <a:endParaRPr lang="en-US" altLang="cy-GB" sz="1400" b="1"/>
          </a:p>
          <a:p>
            <a:pPr eaLnBrk="1" hangingPunct="1">
              <a:spcBef>
                <a:spcPct val="0"/>
              </a:spcBef>
              <a:buFontTx/>
              <a:buNone/>
            </a:pPr>
            <a:r>
              <a:rPr lang="en-US" altLang="cy-GB" sz="1400" b="1"/>
              <a:t>Asesiad mewnol – gweithgaredd i fodloni angen</a:t>
            </a:r>
            <a:r>
              <a:rPr lang="en-US" altLang="cy-GB" sz="1400"/>
              <a:t> </a:t>
            </a:r>
          </a:p>
          <a:p>
            <a:pPr eaLnBrk="1" hangingPunct="1">
              <a:spcBef>
                <a:spcPct val="0"/>
              </a:spcBef>
              <a:buFontTx/>
              <a:buNone/>
            </a:pPr>
            <a:endParaRPr lang="en-US" altLang="cy-GB" sz="1400" b="1"/>
          </a:p>
          <a:p>
            <a:pPr eaLnBrk="1" hangingPunct="1">
              <a:spcBef>
                <a:spcPct val="0"/>
              </a:spcBef>
              <a:buFontTx/>
              <a:buNone/>
            </a:pPr>
            <a:r>
              <a:rPr lang="en-US" altLang="cy-GB" sz="1400"/>
              <a:t>(c)	</a:t>
            </a:r>
            <a:r>
              <a:rPr lang="en-US" altLang="cy-GB" sz="1400" b="1"/>
              <a:t>Ymchwilio i weithgareddau ystyrlon i fodloni anghenion penodol grŵp targed a ddewiswyd</a:t>
            </a:r>
          </a:p>
          <a:p>
            <a:pPr eaLnBrk="1" hangingPunct="1">
              <a:spcBef>
                <a:spcPct val="0"/>
              </a:spcBef>
              <a:buFontTx/>
              <a:buNone/>
            </a:pPr>
            <a:r>
              <a:rPr lang="en-US" altLang="cy-GB" sz="1400" b="1"/>
              <a:t>																</a:t>
            </a:r>
            <a:r>
              <a:rPr lang="en-US" altLang="cy-GB" sz="1400"/>
              <a:t>[20 marc]</a:t>
            </a:r>
          </a:p>
          <a:p>
            <a:pPr eaLnBrk="1" hangingPunct="1">
              <a:spcBef>
                <a:spcPct val="0"/>
              </a:spcBef>
              <a:buFontTx/>
              <a:buNone/>
            </a:pPr>
            <a:r>
              <a:rPr lang="en-US" altLang="cy-GB" sz="1400" b="1"/>
              <a:t>Dylai ymgeiswyr wneud y canlynol:</a:t>
            </a:r>
          </a:p>
          <a:p>
            <a:pPr eaLnBrk="1" hangingPunct="1">
              <a:spcBef>
                <a:spcPct val="0"/>
              </a:spcBef>
              <a:buFont typeface="Arial" panose="020B0604020202020204" pitchFamily="34" charset="0"/>
              <a:buChar char="•"/>
            </a:pPr>
            <a:r>
              <a:rPr lang="en-US" altLang="cy-GB" sz="1400"/>
              <a:t>disgrifio amrediad o wahanol fathau o weithgareddau</a:t>
            </a:r>
          </a:p>
          <a:p>
            <a:pPr eaLnBrk="1" hangingPunct="1">
              <a:spcBef>
                <a:spcPct val="0"/>
              </a:spcBef>
              <a:buFont typeface="Arial" panose="020B0604020202020204" pitchFamily="34" charset="0"/>
              <a:buChar char="•"/>
            </a:pPr>
            <a:r>
              <a:rPr lang="en-US" altLang="cy-GB" sz="1400"/>
              <a:t>esbonio pwrpas cymryd rhan yn y gweithgareddau hyn</a:t>
            </a:r>
          </a:p>
          <a:p>
            <a:pPr eaLnBrk="1" hangingPunct="1">
              <a:spcBef>
                <a:spcPct val="0"/>
              </a:spcBef>
              <a:buFont typeface="Arial" panose="020B0604020202020204" pitchFamily="34" charset="0"/>
              <a:buChar char="•"/>
            </a:pPr>
            <a:r>
              <a:rPr lang="en-US" altLang="cy-GB" sz="1400"/>
              <a:t>esbonio pam gallai'r gweithgareddau hyn fodloni anghenion y grŵp targed a ddewiswyd.</a:t>
            </a:r>
          </a:p>
          <a:p>
            <a:pPr eaLnBrk="1" hangingPunct="1">
              <a:spcBef>
                <a:spcPct val="0"/>
              </a:spcBef>
              <a:buFont typeface="Arial" panose="020B0604020202020204" pitchFamily="34" charset="0"/>
              <a:buChar char="•"/>
            </a:pPr>
            <a:endParaRPr lang="en-US" altLang="cy-GB" sz="1400"/>
          </a:p>
          <a:p>
            <a:pPr eaLnBrk="1" hangingPunct="1">
              <a:spcBef>
                <a:spcPct val="0"/>
              </a:spcBef>
              <a:buFontTx/>
              <a:buNone/>
            </a:pPr>
            <a:r>
              <a:rPr lang="en-US" altLang="cy-GB" sz="1400"/>
              <a:t>(ch)	</a:t>
            </a:r>
            <a:r>
              <a:rPr lang="en-US" altLang="cy-GB" sz="1400" b="1"/>
              <a:t>Cynllunio a chynhyrchu gweithgaredd ystyrlon sy'n:</a:t>
            </a:r>
          </a:p>
          <a:p>
            <a:pPr lvl="2" eaLnBrk="1" hangingPunct="1">
              <a:spcBef>
                <a:spcPct val="0"/>
              </a:spcBef>
            </a:pPr>
            <a:r>
              <a:rPr lang="en-US" altLang="cy-GB" sz="1400" b="1">
                <a:latin typeface="Arial" panose="020B0604020202020204" pitchFamily="34" charset="0"/>
                <a:cs typeface="Arial" panose="020B0604020202020204" pitchFamily="34" charset="0"/>
              </a:rPr>
              <a:t>bodloni anghenion penodol y grŵp targed a ddewiswyd</a:t>
            </a:r>
          </a:p>
          <a:p>
            <a:pPr lvl="2" eaLnBrk="1" hangingPunct="1">
              <a:spcBef>
                <a:spcPct val="0"/>
              </a:spcBef>
            </a:pPr>
            <a:r>
              <a:rPr lang="en-US" altLang="cy-GB" sz="1400" b="1">
                <a:latin typeface="Arial" panose="020B0604020202020204" pitchFamily="34" charset="0"/>
                <a:cs typeface="Arial" panose="020B0604020202020204" pitchFamily="34" charset="0"/>
              </a:rPr>
              <a:t>helpu i hybu hunaniaeth, hunan-werth, ac ymdeimlad o sicrwydd neu wydnwch</a:t>
            </a:r>
          </a:p>
          <a:p>
            <a:pPr eaLnBrk="1" hangingPunct="1">
              <a:spcBef>
                <a:spcPct val="0"/>
              </a:spcBef>
              <a:buFontTx/>
              <a:buNone/>
            </a:pPr>
            <a:r>
              <a:rPr lang="en-US" altLang="cy-GB" sz="1400" b="1"/>
              <a:t>																</a:t>
            </a:r>
            <a:r>
              <a:rPr lang="en-US" altLang="cy-GB" sz="1400"/>
              <a:t>[40 marc]</a:t>
            </a:r>
          </a:p>
          <a:p>
            <a:pPr eaLnBrk="1" hangingPunct="1">
              <a:spcBef>
                <a:spcPct val="0"/>
              </a:spcBef>
              <a:buFontTx/>
              <a:buNone/>
            </a:pPr>
            <a:r>
              <a:rPr lang="en-US" altLang="cy-GB" sz="1400" b="1"/>
              <a:t>Dylai ymgeiswyr ddangos tystiolaeth o'r canlynol:</a:t>
            </a:r>
          </a:p>
          <a:p>
            <a:pPr eaLnBrk="1" hangingPunct="1">
              <a:spcBef>
                <a:spcPct val="0"/>
              </a:spcBef>
              <a:buFont typeface="Arial" panose="020B0604020202020204" pitchFamily="34" charset="0"/>
              <a:buChar char="•"/>
            </a:pPr>
            <a:r>
              <a:rPr lang="en-US" altLang="cy-GB" sz="1400"/>
              <a:t>nod neu nodau'r gweithgaredd</a:t>
            </a:r>
          </a:p>
          <a:p>
            <a:pPr eaLnBrk="1" hangingPunct="1">
              <a:spcBef>
                <a:spcPct val="0"/>
              </a:spcBef>
              <a:buFont typeface="Arial" panose="020B0604020202020204" pitchFamily="34" charset="0"/>
              <a:buChar char="•"/>
            </a:pPr>
            <a:r>
              <a:rPr lang="en-US" altLang="cy-GB" sz="1400"/>
              <a:t>dewis gweithgaredd priodol</a:t>
            </a:r>
          </a:p>
          <a:p>
            <a:pPr eaLnBrk="1" hangingPunct="1">
              <a:spcBef>
                <a:spcPct val="0"/>
              </a:spcBef>
              <a:buFont typeface="Arial" panose="020B0604020202020204" pitchFamily="34" charset="0"/>
              <a:buChar char="•"/>
            </a:pPr>
            <a:r>
              <a:rPr lang="en-US" altLang="cy-GB" sz="1400"/>
              <a:t>sut byddai'n bosibl cydgynhyrchu gweithgaredd ar y cyd mewn lleoliad gofal</a:t>
            </a:r>
          </a:p>
          <a:p>
            <a:pPr eaLnBrk="1" hangingPunct="1">
              <a:spcBef>
                <a:spcPct val="0"/>
              </a:spcBef>
              <a:buFont typeface="Arial" panose="020B0604020202020204" pitchFamily="34" charset="0"/>
              <a:buChar char="•"/>
            </a:pPr>
            <a:r>
              <a:rPr lang="en-US" altLang="cy-GB" sz="1400"/>
              <a:t>cynllunio a threfnu adnoddau</a:t>
            </a:r>
          </a:p>
          <a:p>
            <a:pPr eaLnBrk="1" hangingPunct="1">
              <a:spcBef>
                <a:spcPct val="0"/>
              </a:spcBef>
              <a:buFont typeface="Arial" panose="020B0604020202020204" pitchFamily="34" charset="0"/>
              <a:buChar char="•"/>
            </a:pPr>
            <a:r>
              <a:rPr lang="en-US" altLang="cy-GB" sz="1400"/>
              <a:t>ystyriaethau iechyd a diogelwch</a:t>
            </a:r>
          </a:p>
          <a:p>
            <a:pPr eaLnBrk="1" hangingPunct="1">
              <a:spcBef>
                <a:spcPct val="0"/>
              </a:spcBef>
              <a:buFont typeface="Arial" panose="020B0604020202020204" pitchFamily="34" charset="0"/>
              <a:buChar char="•"/>
            </a:pPr>
            <a:r>
              <a:rPr lang="en-US" altLang="cy-GB" sz="1400"/>
              <a:t>y gweithgaredd</a:t>
            </a:r>
          </a:p>
          <a:p>
            <a:pPr eaLnBrk="1" hangingPunct="1">
              <a:spcBef>
                <a:spcPct val="0"/>
              </a:spcBef>
              <a:buFont typeface="Arial" panose="020B0604020202020204" pitchFamily="34" charset="0"/>
              <a:buChar char="•"/>
            </a:pPr>
            <a:r>
              <a:rPr lang="en-US" altLang="cy-GB" sz="1400"/>
              <a:t>casglu adborth am y gweithgaredd</a:t>
            </a:r>
          </a:p>
        </p:txBody>
      </p:sp>
      <p:sp>
        <p:nvSpPr>
          <p:cNvPr id="59396" name="Text Placeholder 15">
            <a:extLst>
              <a:ext uri="{FF2B5EF4-FFF2-40B4-BE49-F238E27FC236}">
                <a16:creationId xmlns:a16="http://schemas.microsoft.com/office/drawing/2014/main" id="{169B1889-AE60-4376-AF3D-B87CCC820396}"/>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5" name="Rectangle 4">
            <a:extLst>
              <a:ext uri="{FF2B5EF4-FFF2-40B4-BE49-F238E27FC236}">
                <a16:creationId xmlns:a16="http://schemas.microsoft.com/office/drawing/2014/main" id="{50EB84F7-827C-43A4-A1CD-D5F2BB31AD14}"/>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Box 5">
            <a:extLst>
              <a:ext uri="{FF2B5EF4-FFF2-40B4-BE49-F238E27FC236}">
                <a16:creationId xmlns:a16="http://schemas.microsoft.com/office/drawing/2014/main" id="{1DFC1FB2-831A-4038-BA5A-CB666134AE28}"/>
              </a:ext>
            </a:extLst>
          </p:cNvPr>
          <p:cNvSpPr txBox="1">
            <a:spLocks noChangeArrowheads="1"/>
          </p:cNvSpPr>
          <p:nvPr/>
        </p:nvSpPr>
        <p:spPr bwMode="auto">
          <a:xfrm>
            <a:off x="1766889" y="1541463"/>
            <a:ext cx="41798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b="1"/>
              <a:t>Dwyradd </a:t>
            </a:r>
          </a:p>
        </p:txBody>
      </p:sp>
      <p:sp>
        <p:nvSpPr>
          <p:cNvPr id="60419" name="Rectangle 2">
            <a:extLst>
              <a:ext uri="{FF2B5EF4-FFF2-40B4-BE49-F238E27FC236}">
                <a16:creationId xmlns:a16="http://schemas.microsoft.com/office/drawing/2014/main" id="{59E5D6C6-F98A-48B8-8F3A-82962EE5DF0E}"/>
              </a:ext>
            </a:extLst>
          </p:cNvPr>
          <p:cNvSpPr>
            <a:spLocks noChangeArrowheads="1"/>
          </p:cNvSpPr>
          <p:nvPr/>
        </p:nvSpPr>
        <p:spPr bwMode="auto">
          <a:xfrm>
            <a:off x="1766888" y="2166939"/>
            <a:ext cx="8705850" cy="426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09625" indent="-809625">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sz="1800" b="1"/>
              <a:t>Uned 4:	Hybu a chynnal iechyd a llesiant er mwyn sicrhau canlyniadau cadarnhaol</a:t>
            </a:r>
          </a:p>
          <a:p>
            <a:pPr eaLnBrk="1" hangingPunct="1">
              <a:spcBef>
                <a:spcPct val="0"/>
              </a:spcBef>
              <a:buFontTx/>
              <a:buNone/>
            </a:pPr>
            <a:endParaRPr lang="en-US" altLang="cy-GB" sz="900" b="1"/>
          </a:p>
          <a:p>
            <a:pPr eaLnBrk="1" hangingPunct="1">
              <a:spcBef>
                <a:spcPct val="0"/>
              </a:spcBef>
              <a:buFontTx/>
              <a:buNone/>
            </a:pPr>
            <a:r>
              <a:rPr lang="en-US" altLang="cy-GB" sz="1800" b="1"/>
              <a:t>Asesiad mewnol – gweithgaredd i fodloni angen</a:t>
            </a:r>
            <a:r>
              <a:rPr lang="en-US" altLang="cy-GB" sz="1800"/>
              <a:t> </a:t>
            </a:r>
          </a:p>
          <a:p>
            <a:pPr eaLnBrk="1" hangingPunct="1">
              <a:spcBef>
                <a:spcPct val="0"/>
              </a:spcBef>
              <a:buFontTx/>
              <a:buNone/>
            </a:pPr>
            <a:endParaRPr lang="en-US" altLang="cy-GB" sz="1800" b="1"/>
          </a:p>
          <a:p>
            <a:pPr eaLnBrk="1" hangingPunct="1">
              <a:spcBef>
                <a:spcPct val="0"/>
              </a:spcBef>
              <a:buFontTx/>
              <a:buNone/>
            </a:pPr>
            <a:r>
              <a:rPr lang="en-US" altLang="cy-GB" sz="1800"/>
              <a:t>(d)	</a:t>
            </a:r>
            <a:r>
              <a:rPr lang="en-US" altLang="cy-GB" sz="1800" b="1"/>
              <a:t>Dadansoddi a gwerthuso'r dasg</a:t>
            </a:r>
            <a:r>
              <a:rPr lang="en-US" altLang="cy-GB" sz="1800"/>
              <a:t>							[20 marks]</a:t>
            </a:r>
          </a:p>
          <a:p>
            <a:pPr eaLnBrk="1" hangingPunct="1">
              <a:spcBef>
                <a:spcPct val="0"/>
              </a:spcBef>
              <a:buFontTx/>
              <a:buNone/>
            </a:pPr>
            <a:endParaRPr lang="en-US" altLang="cy-GB" sz="1800" b="1"/>
          </a:p>
          <a:p>
            <a:pPr eaLnBrk="1" hangingPunct="1">
              <a:spcBef>
                <a:spcPct val="0"/>
              </a:spcBef>
              <a:buFontTx/>
              <a:buNone/>
            </a:pPr>
            <a:r>
              <a:rPr lang="en-US" altLang="cy-GB" sz="1800" b="1"/>
              <a:t>Dylai ymgeiswyr wneud y canlynol:</a:t>
            </a:r>
          </a:p>
          <a:p>
            <a:pPr eaLnBrk="1" hangingPunct="1">
              <a:spcBef>
                <a:spcPct val="0"/>
              </a:spcBef>
              <a:buFontTx/>
              <a:buNone/>
            </a:pPr>
            <a:endParaRPr lang="en-US" altLang="cy-GB" sz="1000" b="1"/>
          </a:p>
          <a:p>
            <a:pPr eaLnBrk="1" hangingPunct="1">
              <a:spcBef>
                <a:spcPct val="0"/>
              </a:spcBef>
              <a:buFont typeface="Arial" panose="020B0604020202020204" pitchFamily="34" charset="0"/>
              <a:buChar char="•"/>
            </a:pPr>
            <a:r>
              <a:rPr lang="en-US" altLang="cy-GB" sz="1800"/>
              <a:t>gwerthuso'r gweithgaredd</a:t>
            </a:r>
          </a:p>
          <a:p>
            <a:pPr eaLnBrk="1" hangingPunct="1">
              <a:spcBef>
                <a:spcPct val="0"/>
              </a:spcBef>
              <a:buFont typeface="Arial" panose="020B0604020202020204" pitchFamily="34" charset="0"/>
              <a:buChar char="•"/>
            </a:pPr>
            <a:r>
              <a:rPr lang="en-US" altLang="cy-GB" sz="1800"/>
              <a:t>trafod cryfderau a gwendidau'r gwaith o gynllunio a threfnu'r dasg</a:t>
            </a:r>
          </a:p>
          <a:p>
            <a:pPr eaLnBrk="1" hangingPunct="1">
              <a:spcBef>
                <a:spcPct val="0"/>
              </a:spcBef>
              <a:buFont typeface="Arial" panose="020B0604020202020204" pitchFamily="34" charset="0"/>
              <a:buChar char="•"/>
            </a:pPr>
            <a:r>
              <a:rPr lang="en-US" altLang="cy-GB" sz="1800"/>
              <a:t>asesu i ba raddau mae'r gweithgaredd yn bodloni anghenion y grŵp targed</a:t>
            </a:r>
          </a:p>
          <a:p>
            <a:pPr eaLnBrk="1" hangingPunct="1">
              <a:spcBef>
                <a:spcPct val="0"/>
              </a:spcBef>
              <a:buFont typeface="Arial" panose="020B0604020202020204" pitchFamily="34" charset="0"/>
              <a:buChar char="•"/>
            </a:pPr>
            <a:r>
              <a:rPr lang="en-US" altLang="cy-GB" sz="1800"/>
              <a:t>gwerthuso'r safbwyntiau neu farn a gasglwyd mewn adborth am y gweithgaredd</a:t>
            </a:r>
          </a:p>
          <a:p>
            <a:pPr eaLnBrk="1" hangingPunct="1">
              <a:spcBef>
                <a:spcPct val="0"/>
              </a:spcBef>
              <a:buFont typeface="Arial" panose="020B0604020202020204" pitchFamily="34" charset="0"/>
              <a:buChar char="•"/>
            </a:pPr>
            <a:r>
              <a:rPr lang="en-US" altLang="cy-GB" sz="1800"/>
              <a:t>awgrymu ffyrdd o wella'r gweithgaredd er mwyn iddo fodloni anghenion y grŵp targed yn well</a:t>
            </a:r>
          </a:p>
        </p:txBody>
      </p:sp>
      <p:sp>
        <p:nvSpPr>
          <p:cNvPr id="60420" name="Text Placeholder 15">
            <a:extLst>
              <a:ext uri="{FF2B5EF4-FFF2-40B4-BE49-F238E27FC236}">
                <a16:creationId xmlns:a16="http://schemas.microsoft.com/office/drawing/2014/main" id="{53F8642F-1AFE-4766-ACB5-8B433995170F}"/>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5" name="Rectangle 4">
            <a:extLst>
              <a:ext uri="{FF2B5EF4-FFF2-40B4-BE49-F238E27FC236}">
                <a16:creationId xmlns:a16="http://schemas.microsoft.com/office/drawing/2014/main" id="{FF279469-24EC-40B5-866A-C61F8B5D3212}"/>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Box 5">
            <a:extLst>
              <a:ext uri="{FF2B5EF4-FFF2-40B4-BE49-F238E27FC236}">
                <a16:creationId xmlns:a16="http://schemas.microsoft.com/office/drawing/2014/main" id="{02FAD251-863E-4B0D-950F-F0EDB0B0520D}"/>
              </a:ext>
            </a:extLst>
          </p:cNvPr>
          <p:cNvSpPr txBox="1">
            <a:spLocks noChangeArrowheads="1"/>
          </p:cNvSpPr>
          <p:nvPr/>
        </p:nvSpPr>
        <p:spPr bwMode="auto">
          <a:xfrm>
            <a:off x="1906588" y="1525589"/>
            <a:ext cx="8483600" cy="45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b="1">
                <a:solidFill>
                  <a:srgbClr val="00B0F0"/>
                </a:solidFill>
              </a:rPr>
              <a:t>Paratoi dysgwyr at asesiadau mewnol</a:t>
            </a:r>
          </a:p>
          <a:p>
            <a:pPr eaLnBrk="1" hangingPunct="1">
              <a:spcBef>
                <a:spcPct val="0"/>
              </a:spcBef>
              <a:buFontTx/>
              <a:buNone/>
            </a:pPr>
            <a:endParaRPr lang="en-GB" altLang="cy-GB" sz="1800" b="1"/>
          </a:p>
          <a:p>
            <a:pPr eaLnBrk="1" hangingPunct="1">
              <a:spcBef>
                <a:spcPct val="0"/>
              </a:spcBef>
              <a:buFont typeface="Arial" panose="020B0604020202020204" pitchFamily="34" charset="0"/>
              <a:buChar char="•"/>
            </a:pPr>
            <a:r>
              <a:rPr lang="en-GB" altLang="cy-GB" sz="2000"/>
              <a:t>Cyflwynwch weithgareddau byr drwy gydol y cwrs fel eu bod yn gwybod  </a:t>
            </a:r>
          </a:p>
          <a:p>
            <a:pPr eaLnBrk="1" hangingPunct="1">
              <a:spcBef>
                <a:spcPct val="0"/>
              </a:spcBef>
              <a:buFontTx/>
              <a:buNone/>
            </a:pPr>
            <a:r>
              <a:rPr lang="en-GB" altLang="cy-GB" sz="2000"/>
              <a:t>  am ffyrdd gwahanol o ysgrifennu casgliadau, ac ati. </a:t>
            </a:r>
          </a:p>
          <a:p>
            <a:pPr eaLnBrk="1" hangingPunct="1">
              <a:spcBef>
                <a:spcPct val="0"/>
              </a:spcBef>
              <a:buFont typeface="Arial" panose="020B0604020202020204" pitchFamily="34" charset="0"/>
              <a:buChar char="•"/>
            </a:pPr>
            <a:endParaRPr lang="en-GB" altLang="cy-GB" sz="2000"/>
          </a:p>
          <a:p>
            <a:pPr eaLnBrk="1" hangingPunct="1">
              <a:spcBef>
                <a:spcPct val="0"/>
              </a:spcBef>
              <a:buFont typeface="Arial" panose="020B0604020202020204" pitchFamily="34" charset="0"/>
              <a:buChar char="•"/>
            </a:pPr>
            <a:r>
              <a:rPr lang="en-GB" altLang="cy-GB" sz="2000"/>
              <a:t>Defnyddiwch adrannau</a:t>
            </a:r>
            <a:r>
              <a:rPr lang="en-GB" altLang="cy-GB" sz="2000" i="1"/>
              <a:t>* </a:t>
            </a:r>
            <a:r>
              <a:rPr lang="en-GB" altLang="cy-GB" sz="2000"/>
              <a:t>o waith enghreifftiol i ddangos y ffyrdd gorau o </a:t>
            </a:r>
          </a:p>
          <a:p>
            <a:pPr eaLnBrk="1" hangingPunct="1">
              <a:spcBef>
                <a:spcPct val="0"/>
              </a:spcBef>
              <a:buFontTx/>
              <a:buNone/>
            </a:pPr>
            <a:r>
              <a:rPr lang="en-GB" altLang="cy-GB" sz="2000"/>
              <a:t>  gyrraedd y bandiau marcio gwahanol </a:t>
            </a:r>
          </a:p>
          <a:p>
            <a:pPr eaLnBrk="1" hangingPunct="1">
              <a:spcBef>
                <a:spcPct val="0"/>
              </a:spcBef>
              <a:buFont typeface="Arial" panose="020B0604020202020204" pitchFamily="34" charset="0"/>
              <a:buChar char="•"/>
            </a:pPr>
            <a:endParaRPr lang="en-GB" altLang="cy-GB" sz="2000"/>
          </a:p>
          <a:p>
            <a:pPr eaLnBrk="1" hangingPunct="1">
              <a:spcBef>
                <a:spcPct val="0"/>
              </a:spcBef>
              <a:buFont typeface="Arial" panose="020B0604020202020204" pitchFamily="34" charset="0"/>
              <a:buChar char="•"/>
            </a:pPr>
            <a:r>
              <a:rPr lang="en-GB" altLang="cy-GB" sz="2000"/>
              <a:t>Gwnewch yn siŵr bod dysgwyr yn gallu gweld y cynlluniau marcio er </a:t>
            </a:r>
          </a:p>
          <a:p>
            <a:pPr eaLnBrk="1" hangingPunct="1">
              <a:spcBef>
                <a:spcPct val="0"/>
              </a:spcBef>
              <a:buFontTx/>
              <a:buNone/>
            </a:pPr>
            <a:r>
              <a:rPr lang="en-GB" altLang="cy-GB" sz="2000"/>
              <a:t>  mwyn iddynt wybod at beth maen nhw'n anelu</a:t>
            </a:r>
          </a:p>
          <a:p>
            <a:pPr eaLnBrk="1" hangingPunct="1">
              <a:spcBef>
                <a:spcPct val="0"/>
              </a:spcBef>
              <a:buFontTx/>
              <a:buNone/>
            </a:pPr>
            <a:endParaRPr lang="en-GB" altLang="cy-GB" sz="1800"/>
          </a:p>
          <a:p>
            <a:pPr eaLnBrk="1" hangingPunct="1">
              <a:spcBef>
                <a:spcPct val="0"/>
              </a:spcBef>
              <a:buFont typeface="Arial" panose="020B0604020202020204" pitchFamily="34" charset="0"/>
              <a:buChar char="•"/>
            </a:pPr>
            <a:endParaRPr lang="en-GB" altLang="cy-GB" sz="1800"/>
          </a:p>
          <a:p>
            <a:pPr eaLnBrk="1" hangingPunct="1">
              <a:spcBef>
                <a:spcPct val="0"/>
              </a:spcBef>
              <a:buFontTx/>
              <a:buNone/>
            </a:pPr>
            <a:r>
              <a:rPr lang="en-GB" altLang="cy-GB" sz="1800"/>
              <a:t>*	</a:t>
            </a:r>
            <a:r>
              <a:rPr lang="en-GB" altLang="cy-GB" sz="1800" b="1" i="1">
                <a:solidFill>
                  <a:srgbClr val="FF0000"/>
                </a:solidFill>
              </a:rPr>
              <a:t>Ni ddylai </a:t>
            </a:r>
            <a:r>
              <a:rPr lang="en-GB" altLang="cy-GB" sz="1800" i="1">
                <a:solidFill>
                  <a:srgbClr val="FF0000"/>
                </a:solidFill>
              </a:rPr>
              <a:t>Asesiadau Di-arholiad sydd wedi'u cwblhau a ddarparwyd gan  </a:t>
            </a:r>
          </a:p>
          <a:p>
            <a:pPr eaLnBrk="1" hangingPunct="1">
              <a:spcBef>
                <a:spcPct val="0"/>
              </a:spcBef>
              <a:buFontTx/>
              <a:buNone/>
            </a:pPr>
            <a:r>
              <a:rPr lang="en-GB" altLang="cy-GB" sz="1800" i="1">
                <a:solidFill>
                  <a:srgbClr val="FF0000"/>
                </a:solidFill>
              </a:rPr>
              <a:t>       CBAC fel enghreifftiau, na gwaith gorffenedig a baratowyd gan garfan     </a:t>
            </a:r>
          </a:p>
          <a:p>
            <a:pPr eaLnBrk="1" hangingPunct="1">
              <a:spcBef>
                <a:spcPct val="0"/>
              </a:spcBef>
              <a:buFontTx/>
              <a:buNone/>
            </a:pPr>
            <a:r>
              <a:rPr lang="en-GB" altLang="cy-GB" sz="1800" i="1">
                <a:solidFill>
                  <a:srgbClr val="FF0000"/>
                </a:solidFill>
              </a:rPr>
              <a:t>       wahanol, gael eu rhannu â dysgwyr.</a:t>
            </a:r>
            <a:endParaRPr lang="en-GB" altLang="cy-GB" sz="1800">
              <a:latin typeface="Calibri" panose="020F0502020204030204" pitchFamily="34" charset="0"/>
            </a:endParaRPr>
          </a:p>
        </p:txBody>
      </p:sp>
      <p:sp>
        <p:nvSpPr>
          <p:cNvPr id="61443" name="Text Placeholder 15">
            <a:extLst>
              <a:ext uri="{FF2B5EF4-FFF2-40B4-BE49-F238E27FC236}">
                <a16:creationId xmlns:a16="http://schemas.microsoft.com/office/drawing/2014/main" id="{7C6D88B7-9356-47D4-9A56-ABFB512BC6C3}"/>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4" name="Rectangle 3">
            <a:extLst>
              <a:ext uri="{FF2B5EF4-FFF2-40B4-BE49-F238E27FC236}">
                <a16:creationId xmlns:a16="http://schemas.microsoft.com/office/drawing/2014/main" id="{CE8DE69F-2C57-4882-9E7D-381E7A9495B9}"/>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a:extLst>
              <a:ext uri="{FF2B5EF4-FFF2-40B4-BE49-F238E27FC236}">
                <a16:creationId xmlns:a16="http://schemas.microsoft.com/office/drawing/2014/main" id="{B374D26D-9AB3-45B4-A88E-F0654650F09E}"/>
              </a:ext>
            </a:extLst>
          </p:cNvPr>
          <p:cNvSpPr>
            <a:spLocks noChangeArrowheads="1"/>
          </p:cNvSpPr>
          <p:nvPr/>
        </p:nvSpPr>
        <p:spPr bwMode="auto">
          <a:xfrm>
            <a:off x="1927225" y="1485900"/>
            <a:ext cx="8307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b="1">
                <a:solidFill>
                  <a:srgbClr val="00B0F0"/>
                </a:solidFill>
              </a:rPr>
              <a:t>Marcio'r asesiadau mewnol  </a:t>
            </a:r>
          </a:p>
        </p:txBody>
      </p:sp>
      <p:sp>
        <p:nvSpPr>
          <p:cNvPr id="62467" name="TextBox 6">
            <a:extLst>
              <a:ext uri="{FF2B5EF4-FFF2-40B4-BE49-F238E27FC236}">
                <a16:creationId xmlns:a16="http://schemas.microsoft.com/office/drawing/2014/main" id="{71362DBC-D6D3-457B-9D1E-85031D2850C9}"/>
              </a:ext>
            </a:extLst>
          </p:cNvPr>
          <p:cNvSpPr txBox="1">
            <a:spLocks noChangeArrowheads="1"/>
          </p:cNvSpPr>
          <p:nvPr/>
        </p:nvSpPr>
        <p:spPr bwMode="auto">
          <a:xfrm>
            <a:off x="1928813" y="2259014"/>
            <a:ext cx="8405812" cy="365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 typeface="Arial" panose="020B0604020202020204" pitchFamily="34" charset="0"/>
              <a:buChar char="•"/>
            </a:pPr>
            <a:r>
              <a:rPr lang="en-GB" altLang="cy-GB" sz="1800"/>
              <a:t>Cynlluniwyd y cynlluniau marcio manwl er mwyn helpu athrawon i farcio'r asesiadau mewnol.</a:t>
            </a:r>
          </a:p>
          <a:p>
            <a:pPr eaLnBrk="1" hangingPunct="1">
              <a:spcBef>
                <a:spcPct val="0"/>
              </a:spcBef>
              <a:buFontTx/>
              <a:buNone/>
            </a:pPr>
            <a:endParaRPr lang="en-GB" altLang="cy-GB" sz="1800"/>
          </a:p>
          <a:p>
            <a:pPr eaLnBrk="1" hangingPunct="1">
              <a:spcBef>
                <a:spcPct val="0"/>
              </a:spcBef>
              <a:buFont typeface="Arial" panose="020B0604020202020204" pitchFamily="34" charset="0"/>
              <a:buChar char="•"/>
            </a:pPr>
            <a:r>
              <a:rPr lang="en-GB" altLang="cy-GB" sz="1800"/>
              <a:t>Bydd y taflenni blaen sydd i'w cynnwys gyda gwaith y dysgwyr ar gael ar-lein</a:t>
            </a:r>
          </a:p>
          <a:p>
            <a:pPr eaLnBrk="1" hangingPunct="1">
              <a:spcBef>
                <a:spcPct val="0"/>
              </a:spcBef>
              <a:buFont typeface="Arial" panose="020B0604020202020204" pitchFamily="34" charset="0"/>
              <a:buChar char="•"/>
            </a:pPr>
            <a:endParaRPr lang="en-GB" altLang="cy-GB" sz="1800"/>
          </a:p>
          <a:p>
            <a:pPr eaLnBrk="1" hangingPunct="1">
              <a:spcBef>
                <a:spcPct val="0"/>
              </a:spcBef>
              <a:buFont typeface="Arial" panose="020B0604020202020204" pitchFamily="34" charset="0"/>
              <a:buChar char="•"/>
            </a:pPr>
            <a:r>
              <a:rPr lang="en-GB" altLang="cy-GB" sz="1800"/>
              <a:t>Bydd deunydd enghreifftiol sydd ar gael yn y canllawiau o gymorth i farcio a safoni.</a:t>
            </a:r>
          </a:p>
          <a:p>
            <a:pPr eaLnBrk="1" hangingPunct="1">
              <a:spcBef>
                <a:spcPct val="0"/>
              </a:spcBef>
              <a:buFont typeface="Arial" panose="020B0604020202020204" pitchFamily="34" charset="0"/>
              <a:buChar char="•"/>
            </a:pPr>
            <a:endParaRPr lang="en-GB" altLang="cy-GB" sz="1800"/>
          </a:p>
          <a:p>
            <a:pPr eaLnBrk="1" hangingPunct="1">
              <a:spcBef>
                <a:spcPct val="0"/>
              </a:spcBef>
              <a:buFont typeface="Arial" panose="020B0604020202020204" pitchFamily="34" charset="0"/>
              <a:buChar char="•"/>
            </a:pPr>
            <a:r>
              <a:rPr lang="en-GB" altLang="cy-GB" sz="1800"/>
              <a:t>Hefyd, gellid cynnwys cynlluniau marcio wedi'u huwcholeuo neu wedi'u hanodi gan yr athro gyda'r gwaith er mwyn rhoi mwy o eglurder ynghylch sut cafodd y marciau eu rhoi.</a:t>
            </a:r>
          </a:p>
          <a:p>
            <a:pPr eaLnBrk="1" hangingPunct="1">
              <a:spcBef>
                <a:spcPct val="0"/>
              </a:spcBef>
              <a:buFont typeface="Arial" panose="020B0604020202020204" pitchFamily="34" charset="0"/>
              <a:buChar char="•"/>
            </a:pPr>
            <a:endParaRPr lang="en-GB" altLang="cy-GB" sz="1800"/>
          </a:p>
          <a:p>
            <a:pPr eaLnBrk="1" hangingPunct="1">
              <a:spcBef>
                <a:spcPct val="0"/>
              </a:spcBef>
              <a:buFont typeface="Arial" panose="020B0604020202020204" pitchFamily="34" charset="0"/>
              <a:buChar char="•"/>
            </a:pPr>
            <a:r>
              <a:rPr lang="en-GB" altLang="cy-GB" sz="1800"/>
              <a:t>Dylid safoni gwaith yn fewnol os oes mwy nag un athro yn y ganolfan.  </a:t>
            </a:r>
          </a:p>
        </p:txBody>
      </p:sp>
      <p:sp>
        <p:nvSpPr>
          <p:cNvPr id="62468" name="Text Placeholder 15">
            <a:extLst>
              <a:ext uri="{FF2B5EF4-FFF2-40B4-BE49-F238E27FC236}">
                <a16:creationId xmlns:a16="http://schemas.microsoft.com/office/drawing/2014/main" id="{68AF2859-5292-4178-95BC-1369F6B39465}"/>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5" name="Rectangle 4">
            <a:extLst>
              <a:ext uri="{FF2B5EF4-FFF2-40B4-BE49-F238E27FC236}">
                <a16:creationId xmlns:a16="http://schemas.microsoft.com/office/drawing/2014/main" id="{9CC7730B-1957-461D-BD24-1EFCD84D9C7B}"/>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4">
            <a:extLst>
              <a:ext uri="{FF2B5EF4-FFF2-40B4-BE49-F238E27FC236}">
                <a16:creationId xmlns:a16="http://schemas.microsoft.com/office/drawing/2014/main" id="{75F50716-D8F2-42B6-AA73-CB9EC81D95C1}"/>
              </a:ext>
            </a:extLst>
          </p:cNvPr>
          <p:cNvSpPr>
            <a:spLocks noChangeArrowheads="1"/>
          </p:cNvSpPr>
          <p:nvPr/>
        </p:nvSpPr>
        <p:spPr bwMode="auto">
          <a:xfrm>
            <a:off x="1755775" y="1343025"/>
            <a:ext cx="1843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b="1">
                <a:solidFill>
                  <a:srgbClr val="00B0F0"/>
                </a:solidFill>
              </a:rPr>
              <a:t>Cymedroli  </a:t>
            </a:r>
          </a:p>
        </p:txBody>
      </p:sp>
      <p:sp>
        <p:nvSpPr>
          <p:cNvPr id="63491" name="Rectangle 5">
            <a:extLst>
              <a:ext uri="{FF2B5EF4-FFF2-40B4-BE49-F238E27FC236}">
                <a16:creationId xmlns:a16="http://schemas.microsoft.com/office/drawing/2014/main" id="{F2631976-C723-41A1-9A38-66233B8CF88F}"/>
              </a:ext>
            </a:extLst>
          </p:cNvPr>
          <p:cNvSpPr>
            <a:spLocks noChangeArrowheads="1"/>
          </p:cNvSpPr>
          <p:nvPr/>
        </p:nvSpPr>
        <p:spPr bwMode="auto">
          <a:xfrm>
            <a:off x="1778000" y="1816100"/>
            <a:ext cx="8618538" cy="548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spcAft>
                <a:spcPts val="600"/>
              </a:spcAft>
              <a:buFont typeface="Arial" panose="020B0604020202020204" pitchFamily="34" charset="0"/>
              <a:buChar char="•"/>
            </a:pPr>
            <a:r>
              <a:rPr lang="en-GB" altLang="cy-GB" sz="1800">
                <a:cs typeface="Times New Roman" panose="02020603050405020304" pitchFamily="18" charset="0"/>
              </a:rPr>
              <a:t>Uned 2 –bydd Tasgau 1 </a:t>
            </a:r>
            <a:r>
              <a:rPr lang="en-GB" altLang="cy-GB" sz="1800" b="1">
                <a:cs typeface="Times New Roman" panose="02020603050405020304" pitchFamily="18" charset="0"/>
              </a:rPr>
              <a:t>a </a:t>
            </a:r>
            <a:r>
              <a:rPr lang="en-GB" altLang="cy-GB" sz="1800">
                <a:cs typeface="Times New Roman" panose="02020603050405020304" pitchFamily="18" charset="0"/>
              </a:rPr>
              <a:t>2 (ac uned 4 os yn gymwys) yn cael eu cyflwyno i'w cymedroli gyda’i gilydd ym mis Mai (blwyddyn y cyfnewid). </a:t>
            </a:r>
          </a:p>
          <a:p>
            <a:pPr>
              <a:spcBef>
                <a:spcPct val="0"/>
              </a:spcBef>
              <a:spcAft>
                <a:spcPts val="600"/>
              </a:spcAft>
              <a:buFont typeface="Arial" panose="020B0604020202020204" pitchFamily="34" charset="0"/>
              <a:buChar char="•"/>
            </a:pPr>
            <a:r>
              <a:rPr lang="en-GB" altLang="cy-GB" sz="1800">
                <a:cs typeface="Times New Roman" panose="02020603050405020304" pitchFamily="18" charset="0"/>
              </a:rPr>
              <a:t>Y fformat fydd: Uned 2 : cyflwyno marciau'r </a:t>
            </a:r>
            <a:r>
              <a:rPr lang="en-GB" altLang="cy-GB" sz="1800" b="1">
                <a:cs typeface="Times New Roman" panose="02020603050405020304" pitchFamily="18" charset="0"/>
              </a:rPr>
              <a:t>ddwy dasg</a:t>
            </a:r>
            <a:r>
              <a:rPr lang="en-GB" altLang="cy-GB" sz="1800">
                <a:cs typeface="Times New Roman" panose="02020603050405020304" pitchFamily="18" charset="0"/>
              </a:rPr>
              <a:t>, h.y. marc allan o 120, i system IAMIS ar y wefan ddiogel. Uned 4 – marc allan o 120. </a:t>
            </a:r>
          </a:p>
          <a:p>
            <a:pPr>
              <a:spcBef>
                <a:spcPct val="0"/>
              </a:spcBef>
              <a:spcAft>
                <a:spcPts val="600"/>
              </a:spcAft>
              <a:buFont typeface="Arial" panose="020B0604020202020204" pitchFamily="34" charset="0"/>
              <a:buChar char="•"/>
            </a:pPr>
            <a:r>
              <a:rPr lang="en-GB" altLang="cy-GB" sz="1800">
                <a:cs typeface="Times New Roman" panose="02020603050405020304" pitchFamily="18" charset="0"/>
              </a:rPr>
              <a:t>Bydd sampl yn cael ei gynhyrchu'n electronig, gall sampl Uned 2 fod yn wahanol i un Uned 4. </a:t>
            </a:r>
          </a:p>
          <a:p>
            <a:pPr>
              <a:spcBef>
                <a:spcPct val="0"/>
              </a:spcBef>
              <a:spcAft>
                <a:spcPts val="600"/>
              </a:spcAft>
              <a:buFont typeface="Arial" panose="020B0604020202020204" pitchFamily="34" charset="0"/>
              <a:buChar char="•"/>
            </a:pPr>
            <a:r>
              <a:rPr lang="en-GB" altLang="cy-GB" sz="1800">
                <a:cs typeface="Times New Roman" panose="02020603050405020304" pitchFamily="18" charset="0"/>
              </a:rPr>
              <a:t>Gellir cyflwyno'r gwaith yn electronig neu ar ffurf copi caled, a luniwyd ar brosesydd geiriau, teipiadur neu mewn llawysgrifen</a:t>
            </a:r>
          </a:p>
          <a:p>
            <a:pPr>
              <a:spcBef>
                <a:spcPct val="0"/>
              </a:spcBef>
              <a:spcAft>
                <a:spcPts val="600"/>
              </a:spcAft>
              <a:buFont typeface="Arial" panose="020B0604020202020204" pitchFamily="34" charset="0"/>
              <a:buChar char="•"/>
            </a:pPr>
            <a:r>
              <a:rPr lang="en-GB" altLang="cy-GB" sz="1800">
                <a:cs typeface="Times New Roman" panose="02020603050405020304" pitchFamily="18" charset="0"/>
              </a:rPr>
              <a:t>Rhaid postio'r sampl o'r gwaith at y cymedrolwr erbyn 5 Mai; gellir gofyn am sampl ychwanegol os yn berthnasol.</a:t>
            </a:r>
          </a:p>
          <a:p>
            <a:pPr>
              <a:spcBef>
                <a:spcPct val="0"/>
              </a:spcBef>
              <a:spcAft>
                <a:spcPts val="600"/>
              </a:spcAft>
              <a:buFont typeface="Arial" panose="020B0604020202020204" pitchFamily="34" charset="0"/>
              <a:buChar char="•"/>
            </a:pPr>
            <a:r>
              <a:rPr lang="en-GB" altLang="cy-GB" sz="1800">
                <a:cs typeface="Times New Roman" panose="02020603050405020304" pitchFamily="18" charset="0"/>
              </a:rPr>
              <a:t>Gellir llwytho adroddiadau'r cymedrolwyr i lawr o'r wefan ddiogel ar ddiwrnod y canlyniadau.</a:t>
            </a:r>
          </a:p>
          <a:p>
            <a:pPr eaLnBrk="1" hangingPunct="1">
              <a:spcBef>
                <a:spcPct val="0"/>
              </a:spcBef>
              <a:buFont typeface="Arial" panose="020B0604020202020204" pitchFamily="34" charset="0"/>
              <a:buChar char="•"/>
            </a:pPr>
            <a:r>
              <a:rPr lang="en-GB" altLang="cy-GB" sz="1800">
                <a:cs typeface="Times New Roman" panose="02020603050405020304" pitchFamily="18" charset="0"/>
              </a:rPr>
              <a:t>Bydd gwaith yn cael ei ddychwelyd i ganolfannau cyn diwedd tymor yr haf</a:t>
            </a:r>
          </a:p>
          <a:p>
            <a:pPr eaLnBrk="1" hangingPunct="1">
              <a:spcBef>
                <a:spcPct val="0"/>
              </a:spcBef>
              <a:buFont typeface="Courier New" panose="02070309020205020404" pitchFamily="49" charset="0"/>
              <a:buChar char="o"/>
            </a:pPr>
            <a:endParaRPr lang="en-GB" altLang="cy-GB" sz="1800">
              <a:cs typeface="Times New Roman" panose="02020603050405020304" pitchFamily="18" charset="0"/>
            </a:endParaRPr>
          </a:p>
          <a:p>
            <a:pPr eaLnBrk="1" hangingPunct="1">
              <a:spcBef>
                <a:spcPct val="0"/>
              </a:spcBef>
              <a:buFontTx/>
              <a:buNone/>
            </a:pPr>
            <a:r>
              <a:rPr lang="en-GB" altLang="cy-GB" sz="1800">
                <a:cs typeface="Times New Roman" panose="02020603050405020304" pitchFamily="18" charset="0"/>
              </a:rPr>
              <a:t>Unwaith bydd ar gael, defnyddir gwaith enghreifftiol fel rhan o DPP er mwyn helpu canolfannau i farcio, a bydd ar gael ar y wefan ddiogel.</a:t>
            </a:r>
          </a:p>
          <a:p>
            <a:pPr eaLnBrk="1" hangingPunct="1">
              <a:spcBef>
                <a:spcPct val="0"/>
              </a:spcBef>
              <a:buFontTx/>
              <a:buNone/>
            </a:pPr>
            <a:br>
              <a:rPr lang="en-GB" altLang="cy-GB" sz="1800">
                <a:cs typeface="Times New Roman" panose="02020603050405020304" pitchFamily="18" charset="0"/>
              </a:rPr>
            </a:br>
            <a:endParaRPr lang="en-GB" altLang="cy-GB" sz="1800">
              <a:cs typeface="Times New Roman" panose="02020603050405020304" pitchFamily="18" charset="0"/>
            </a:endParaRPr>
          </a:p>
        </p:txBody>
      </p:sp>
      <p:sp>
        <p:nvSpPr>
          <p:cNvPr id="63492" name="Text Placeholder 15">
            <a:extLst>
              <a:ext uri="{FF2B5EF4-FFF2-40B4-BE49-F238E27FC236}">
                <a16:creationId xmlns:a16="http://schemas.microsoft.com/office/drawing/2014/main" id="{EC4E509D-8DE4-4FB9-BEC4-051B19855525}"/>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5" name="Rectangle 4">
            <a:extLst>
              <a:ext uri="{FF2B5EF4-FFF2-40B4-BE49-F238E27FC236}">
                <a16:creationId xmlns:a16="http://schemas.microsoft.com/office/drawing/2014/main" id="{36EC65B8-1BF5-449A-9536-6485E38A9AEB}"/>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a:extLst>
              <a:ext uri="{FF2B5EF4-FFF2-40B4-BE49-F238E27FC236}">
                <a16:creationId xmlns:a16="http://schemas.microsoft.com/office/drawing/2014/main" id="{A2B3BB66-565F-4095-B086-37986F4E7435}"/>
              </a:ext>
            </a:extLst>
          </p:cNvPr>
          <p:cNvSpPr>
            <a:spLocks noChangeArrowheads="1"/>
          </p:cNvSpPr>
          <p:nvPr/>
        </p:nvSpPr>
        <p:spPr bwMode="auto">
          <a:xfrm>
            <a:off x="1782763" y="1397000"/>
            <a:ext cx="8482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b="1">
                <a:solidFill>
                  <a:srgbClr val="00B0F0"/>
                </a:solidFill>
              </a:rPr>
              <a:t>Adnoddau CBAC</a:t>
            </a:r>
          </a:p>
        </p:txBody>
      </p:sp>
      <p:sp>
        <p:nvSpPr>
          <p:cNvPr id="64515" name="Text Placeholder 15">
            <a:extLst>
              <a:ext uri="{FF2B5EF4-FFF2-40B4-BE49-F238E27FC236}">
                <a16:creationId xmlns:a16="http://schemas.microsoft.com/office/drawing/2014/main" id="{6082EED7-3567-409F-9BE2-CBA5DF5DB345}"/>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64516" name="Rectangle 1">
            <a:extLst>
              <a:ext uri="{FF2B5EF4-FFF2-40B4-BE49-F238E27FC236}">
                <a16:creationId xmlns:a16="http://schemas.microsoft.com/office/drawing/2014/main" id="{F7B32B4C-D61C-4641-99D2-049DCB28EB30}"/>
              </a:ext>
            </a:extLst>
          </p:cNvPr>
          <p:cNvSpPr>
            <a:spLocks noChangeArrowheads="1"/>
          </p:cNvSpPr>
          <p:nvPr/>
        </p:nvSpPr>
        <p:spPr bwMode="auto">
          <a:xfrm>
            <a:off x="1768475" y="1894851"/>
            <a:ext cx="378982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defTabSz="914400">
              <a:spcBef>
                <a:spcPct val="0"/>
              </a:spcBef>
            </a:pPr>
            <a:r>
              <a:rPr lang="en-GB" altLang="en-US" sz="2000" b="1">
                <a:cs typeface="Times New Roman" panose="02020603050405020304" pitchFamily="18" charset="0"/>
              </a:rPr>
              <a:t>Crynodeb o gynnwys y pwnc </a:t>
            </a:r>
          </a:p>
          <a:p>
            <a:pPr defTabSz="914400">
              <a:spcBef>
                <a:spcPct val="0"/>
              </a:spcBef>
            </a:pPr>
            <a:br>
              <a:rPr lang="en-GB" altLang="en-US" sz="1100" b="1">
                <a:cs typeface="Times New Roman" panose="02020603050405020304" pitchFamily="18" charset="0"/>
              </a:rPr>
            </a:br>
            <a:endParaRPr lang="en-GB" altLang="en-US" sz="1100" b="1">
              <a:cs typeface="Times New Roman" panose="02020603050405020304" pitchFamily="18" charset="0"/>
            </a:endParaRPr>
          </a:p>
          <a:p>
            <a:pPr defTabSz="914400">
              <a:spcBef>
                <a:spcPct val="0"/>
              </a:spcBef>
            </a:pPr>
            <a:endParaRPr lang="en-GB" altLang="en-US" sz="1800">
              <a:latin typeface="Calibri" panose="020F0502020204030204" pitchFamily="34" charset="0"/>
            </a:endParaRPr>
          </a:p>
        </p:txBody>
      </p:sp>
      <p:sp>
        <p:nvSpPr>
          <p:cNvPr id="64517" name="Rectangle 2">
            <a:extLst>
              <a:ext uri="{FF2B5EF4-FFF2-40B4-BE49-F238E27FC236}">
                <a16:creationId xmlns:a16="http://schemas.microsoft.com/office/drawing/2014/main" id="{46B2E031-CEB6-4C93-8581-00242A56D4BD}"/>
              </a:ext>
            </a:extLst>
          </p:cNvPr>
          <p:cNvSpPr>
            <a:spLocks noChangeArrowheads="1"/>
          </p:cNvSpPr>
          <p:nvPr/>
        </p:nvSpPr>
        <p:spPr bwMode="auto">
          <a:xfrm>
            <a:off x="3046414" y="3630391"/>
            <a:ext cx="184731"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defTabSz="914400">
              <a:spcBef>
                <a:spcPct val="0"/>
              </a:spcBef>
            </a:pPr>
            <a:br>
              <a:rPr lang="en-GB" altLang="en-US" sz="1100" b="1">
                <a:cs typeface="Calibri" panose="020F0502020204030204" pitchFamily="34" charset="0"/>
              </a:rPr>
            </a:br>
            <a:endParaRPr lang="en-GB" altLang="en-US" sz="1800">
              <a:latin typeface="Calibri" panose="020F0502020204030204" pitchFamily="34" charset="0"/>
              <a:cs typeface="Calibri" panose="020F0502020204030204" pitchFamily="34" charset="0"/>
            </a:endParaRPr>
          </a:p>
        </p:txBody>
      </p:sp>
      <p:sp>
        <p:nvSpPr>
          <p:cNvPr id="64518" name="Rectangle 3">
            <a:extLst>
              <a:ext uri="{FF2B5EF4-FFF2-40B4-BE49-F238E27FC236}">
                <a16:creationId xmlns:a16="http://schemas.microsoft.com/office/drawing/2014/main" id="{700E9752-4326-424C-8198-76B7EB320982}"/>
              </a:ext>
            </a:extLst>
          </p:cNvPr>
          <p:cNvSpPr>
            <a:spLocks noChangeArrowheads="1"/>
          </p:cNvSpPr>
          <p:nvPr/>
        </p:nvSpPr>
        <p:spPr bwMode="auto">
          <a:xfrm>
            <a:off x="3046413" y="35163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cy-GB" altLang="cy-GB" sz="1800">
              <a:latin typeface="Calibri" panose="020F0502020204030204" pitchFamily="34" charset="0"/>
            </a:endParaRPr>
          </a:p>
        </p:txBody>
      </p:sp>
      <p:sp>
        <p:nvSpPr>
          <p:cNvPr id="64519" name="Rectangle 4">
            <a:extLst>
              <a:ext uri="{FF2B5EF4-FFF2-40B4-BE49-F238E27FC236}">
                <a16:creationId xmlns:a16="http://schemas.microsoft.com/office/drawing/2014/main" id="{263E4CB2-4554-4980-9FDD-6239D1ADB6F6}"/>
              </a:ext>
            </a:extLst>
          </p:cNvPr>
          <p:cNvSpPr>
            <a:spLocks noChangeArrowheads="1"/>
          </p:cNvSpPr>
          <p:nvPr/>
        </p:nvSpPr>
        <p:spPr bwMode="auto">
          <a:xfrm>
            <a:off x="1862138" y="44529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cy-GB" altLang="cy-GB" sz="1800">
              <a:latin typeface="Calibri" panose="020F0502020204030204" pitchFamily="34" charset="0"/>
            </a:endParaRPr>
          </a:p>
        </p:txBody>
      </p:sp>
      <p:pic>
        <p:nvPicPr>
          <p:cNvPr id="64520" name="table">
            <a:extLst>
              <a:ext uri="{FF2B5EF4-FFF2-40B4-BE49-F238E27FC236}">
                <a16:creationId xmlns:a16="http://schemas.microsoft.com/office/drawing/2014/main" id="{008F236C-1C15-49B7-A372-A7676B4804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75" y="2381250"/>
            <a:ext cx="822325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1" name="table">
            <a:extLst>
              <a:ext uri="{FF2B5EF4-FFF2-40B4-BE49-F238E27FC236}">
                <a16:creationId xmlns:a16="http://schemas.microsoft.com/office/drawing/2014/main" id="{A0D66A52-BFF2-4F75-87DF-2BC06E00F1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2789" y="4689476"/>
            <a:ext cx="8226425"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C5E2B8D2-2208-43FD-AD4D-4C92AA00E2BC}"/>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a:extLst>
              <a:ext uri="{FF2B5EF4-FFF2-40B4-BE49-F238E27FC236}">
                <a16:creationId xmlns:a16="http://schemas.microsoft.com/office/drawing/2014/main" id="{D156A477-F078-4766-9BEE-D8C6084B151C}"/>
              </a:ext>
            </a:extLst>
          </p:cNvPr>
          <p:cNvSpPr>
            <a:spLocks noChangeArrowheads="1"/>
          </p:cNvSpPr>
          <p:nvPr/>
        </p:nvSpPr>
        <p:spPr bwMode="auto">
          <a:xfrm>
            <a:off x="1770064" y="1511300"/>
            <a:ext cx="8480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b="1">
                <a:solidFill>
                  <a:srgbClr val="00B0F0"/>
                </a:solidFill>
              </a:rPr>
              <a:t>Adnoddau CBAC</a:t>
            </a:r>
          </a:p>
        </p:txBody>
      </p:sp>
      <p:graphicFrame>
        <p:nvGraphicFramePr>
          <p:cNvPr id="2" name="Table 1">
            <a:extLst>
              <a:ext uri="{FF2B5EF4-FFF2-40B4-BE49-F238E27FC236}">
                <a16:creationId xmlns:a16="http://schemas.microsoft.com/office/drawing/2014/main" id="{81C3422B-F31D-40BD-B61E-C205F4371F33}"/>
              </a:ext>
            </a:extLst>
          </p:cNvPr>
          <p:cNvGraphicFramePr>
            <a:graphicFrameLocks noGrp="1"/>
          </p:cNvGraphicFramePr>
          <p:nvPr/>
        </p:nvGraphicFramePr>
        <p:xfrm>
          <a:off x="1839914" y="2192339"/>
          <a:ext cx="8358187" cy="1881189"/>
        </p:xfrm>
        <a:graphic>
          <a:graphicData uri="http://schemas.openxmlformats.org/drawingml/2006/table">
            <a:tbl>
              <a:tblPr/>
              <a:tblGrid>
                <a:gridCol w="711200">
                  <a:extLst>
                    <a:ext uri="{9D8B030D-6E8A-4147-A177-3AD203B41FA5}">
                      <a16:colId xmlns:a16="http://schemas.microsoft.com/office/drawing/2014/main" val="3797552962"/>
                    </a:ext>
                  </a:extLst>
                </a:gridCol>
                <a:gridCol w="946150">
                  <a:extLst>
                    <a:ext uri="{9D8B030D-6E8A-4147-A177-3AD203B41FA5}">
                      <a16:colId xmlns:a16="http://schemas.microsoft.com/office/drawing/2014/main" val="3113848796"/>
                    </a:ext>
                  </a:extLst>
                </a:gridCol>
                <a:gridCol w="6700837">
                  <a:extLst>
                    <a:ext uri="{9D8B030D-6E8A-4147-A177-3AD203B41FA5}">
                      <a16:colId xmlns:a16="http://schemas.microsoft.com/office/drawing/2014/main" val="1537195491"/>
                    </a:ext>
                  </a:extLst>
                </a:gridCol>
              </a:tblGrid>
              <a:tr h="388938">
                <a:tc rowSpan="2">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ase" latinLnBrk="0" hangingPunct="1">
                        <a:lnSpc>
                          <a:spcPct val="120000"/>
                        </a:lnSpc>
                        <a:spcBef>
                          <a:spcPts val="200"/>
                        </a:spcBef>
                        <a:spcAft>
                          <a:spcPts val="200"/>
                        </a:spcAft>
                        <a:buClrTx/>
                        <a:buSzTx/>
                        <a:buFontTx/>
                        <a:buNone/>
                        <a:tabLst/>
                      </a:pPr>
                      <a:r>
                        <a:rPr kumimoji="0" lang="en-GB" altLang="cy-GB" sz="20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2.3</a:t>
                      </a:r>
                    </a:p>
                  </a:txBody>
                  <a:tcPr marL="94334" marR="943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ts val="200"/>
                        </a:spcBef>
                        <a:spcAft>
                          <a:spcPts val="200"/>
                        </a:spcAft>
                        <a:buClrTx/>
                        <a:buSzTx/>
                        <a:buFontTx/>
                        <a:buNone/>
                        <a:tabLst/>
                      </a:pPr>
                      <a:r>
                        <a:rPr kumimoji="0" lang="en-GB" altLang="cy-GB" sz="14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Uned 3</a:t>
                      </a:r>
                    </a:p>
                  </a:txBody>
                  <a:tcPr marL="94334" marR="943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ts val="200"/>
                        </a:spcBef>
                        <a:spcAft>
                          <a:spcPts val="200"/>
                        </a:spcAft>
                        <a:buClrTx/>
                        <a:buSzTx/>
                        <a:buFontTx/>
                        <a:buNone/>
                        <a:tabLst/>
                      </a:pPr>
                      <a:r>
                        <a:rPr kumimoji="0" lang="en-GB" altLang="cy-GB" sz="15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 </a:t>
                      </a:r>
                    </a:p>
                  </a:txBody>
                  <a:tcPr marL="94334" marR="94334"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596645808"/>
                  </a:ext>
                </a:extLst>
              </a:tr>
              <a:tr h="239713">
                <a:tc vMerge="1">
                  <a:txBody>
                    <a:bodyPr/>
                    <a:lstStyle/>
                    <a:p>
                      <a:endParaRPr lang="cy-GB"/>
                    </a:p>
                  </a:txBody>
                  <a:tcPr/>
                </a:tc>
                <a:tc gridSpan="2">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ts val="200"/>
                        </a:spcBef>
                        <a:spcAft>
                          <a:spcPts val="200"/>
                        </a:spcAft>
                        <a:buClrTx/>
                        <a:buSzTx/>
                        <a:buFontTx/>
                        <a:buNone/>
                        <a:tabLst/>
                      </a:pPr>
                      <a:r>
                        <a:rPr kumimoji="0" lang="en-GB" altLang="cy-GB" sz="1400" b="1"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Iechyd a gofal cymdeithasol, a gofal plant yn yr 21</a:t>
                      </a:r>
                      <a:r>
                        <a:rPr kumimoji="0" lang="en-GB" altLang="cy-GB" sz="1400" b="1" i="0" u="none" strike="noStrike" cap="none" normalizeH="0" baseline="3000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ain</a:t>
                      </a:r>
                      <a:r>
                        <a:rPr kumimoji="0" lang="en-GB" altLang="cy-GB" sz="14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r>
                        <a:rPr kumimoji="0" lang="en-GB" altLang="cy-GB" sz="1400" b="1"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ganrif</a:t>
                      </a:r>
                    </a:p>
                  </a:txBody>
                  <a:tcPr marL="94334" marR="94334" marT="0" marB="0" anchor="ctr"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cy-GB"/>
                    </a:p>
                  </a:txBody>
                  <a:tcPr/>
                </a:tc>
                <a:extLst>
                  <a:ext uri="{0D108BD9-81ED-4DB2-BD59-A6C34878D82A}">
                    <a16:rowId xmlns:a16="http://schemas.microsoft.com/office/drawing/2014/main" val="1673558658"/>
                  </a:ext>
                </a:extLst>
              </a:tr>
              <a:tr h="311150">
                <a:tc>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20000"/>
                        </a:lnSpc>
                        <a:spcBef>
                          <a:spcPts val="200"/>
                        </a:spcBef>
                        <a:spcAft>
                          <a:spcPts val="200"/>
                        </a:spcAft>
                        <a:buClrTx/>
                        <a:buSzTx/>
                        <a:buFontTx/>
                        <a:buNone/>
                        <a:tabLst/>
                      </a:pPr>
                      <a:r>
                        <a:rPr kumimoji="0" lang="en-GB" altLang="cy-GB" sz="15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2.3.1</a:t>
                      </a:r>
                    </a:p>
                  </a:txBody>
                  <a:tcPr marL="94334" marR="943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ts val="200"/>
                        </a:spcBef>
                        <a:spcAft>
                          <a:spcPts val="200"/>
                        </a:spcAft>
                        <a:buClrTx/>
                        <a:buSzTx/>
                        <a:buFontTx/>
                        <a:buNone/>
                        <a:tabLst/>
                      </a:pPr>
                      <a:r>
                        <a:rPr kumimoji="0" lang="en-GB" altLang="cy-GB" sz="14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Cydraddoldeb, amrywiaeth a chynhwysiant i gynnwys y Gymraeg a diwylliant Cymru</a:t>
                      </a:r>
                    </a:p>
                  </a:txBody>
                  <a:tcPr marL="94334" marR="943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cy-GB"/>
                    </a:p>
                  </a:txBody>
                  <a:tcPr/>
                </a:tc>
                <a:extLst>
                  <a:ext uri="{0D108BD9-81ED-4DB2-BD59-A6C34878D82A}">
                    <a16:rowId xmlns:a16="http://schemas.microsoft.com/office/drawing/2014/main" val="9316541"/>
                  </a:ext>
                </a:extLst>
              </a:tr>
              <a:tr h="311150">
                <a:tc>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20000"/>
                        </a:lnSpc>
                        <a:spcBef>
                          <a:spcPts val="200"/>
                        </a:spcBef>
                        <a:spcAft>
                          <a:spcPts val="200"/>
                        </a:spcAft>
                        <a:buClrTx/>
                        <a:buSzTx/>
                        <a:buFontTx/>
                        <a:buNone/>
                        <a:tabLst/>
                      </a:pPr>
                      <a:r>
                        <a:rPr kumimoji="0" lang="en-GB" altLang="cy-GB" sz="15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2.3.2</a:t>
                      </a:r>
                    </a:p>
                  </a:txBody>
                  <a:tcPr marL="94334" marR="943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20000"/>
                        </a:lnSpc>
                        <a:spcBef>
                          <a:spcPts val="200"/>
                        </a:spcBef>
                        <a:spcAft>
                          <a:spcPts val="200"/>
                        </a:spcAft>
                        <a:buClrTx/>
                        <a:buSzTx/>
                        <a:buFontTx/>
                        <a:buNone/>
                        <a:tabLst/>
                      </a:pPr>
                      <a:r>
                        <a:rPr kumimoji="0" lang="en-GB" altLang="cy-GB" sz="14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Diogelu </a:t>
                      </a:r>
                    </a:p>
                  </a:txBody>
                  <a:tcPr marL="94334" marR="943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cy-GB"/>
                    </a:p>
                  </a:txBody>
                  <a:tcPr/>
                </a:tc>
                <a:extLst>
                  <a:ext uri="{0D108BD9-81ED-4DB2-BD59-A6C34878D82A}">
                    <a16:rowId xmlns:a16="http://schemas.microsoft.com/office/drawing/2014/main" val="858634379"/>
                  </a:ext>
                </a:extLst>
              </a:tr>
              <a:tr h="311150">
                <a:tc>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20000"/>
                        </a:lnSpc>
                        <a:spcBef>
                          <a:spcPts val="200"/>
                        </a:spcBef>
                        <a:spcAft>
                          <a:spcPts val="200"/>
                        </a:spcAft>
                        <a:buClrTx/>
                        <a:buSzTx/>
                        <a:buFontTx/>
                        <a:buNone/>
                        <a:tabLst/>
                      </a:pPr>
                      <a:r>
                        <a:rPr kumimoji="0" lang="en-GB" altLang="cy-GB" sz="15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2.3.3</a:t>
                      </a:r>
                    </a:p>
                  </a:txBody>
                  <a:tcPr marL="94334" marR="943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ts val="200"/>
                        </a:spcBef>
                        <a:spcAft>
                          <a:spcPts val="200"/>
                        </a:spcAft>
                        <a:buClrTx/>
                        <a:buSzTx/>
                        <a:buFontTx/>
                        <a:buNone/>
                        <a:tabLst/>
                      </a:pPr>
                      <a:r>
                        <a:rPr kumimoji="0" lang="en-GB" altLang="cy-GB" sz="14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Materion cyfoes mewn iechyd a gofal cymdeithasol, a gofal plant</a:t>
                      </a:r>
                    </a:p>
                  </a:txBody>
                  <a:tcPr marL="94334" marR="943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cy-GB"/>
                    </a:p>
                  </a:txBody>
                  <a:tcPr/>
                </a:tc>
                <a:extLst>
                  <a:ext uri="{0D108BD9-81ED-4DB2-BD59-A6C34878D82A}">
                    <a16:rowId xmlns:a16="http://schemas.microsoft.com/office/drawing/2014/main" val="2933110097"/>
                  </a:ext>
                </a:extLst>
              </a:tr>
              <a:tr h="319088">
                <a:tc>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20000"/>
                        </a:lnSpc>
                        <a:spcBef>
                          <a:spcPts val="200"/>
                        </a:spcBef>
                        <a:spcAft>
                          <a:spcPts val="200"/>
                        </a:spcAft>
                        <a:buClrTx/>
                        <a:buSzTx/>
                        <a:buFontTx/>
                        <a:buNone/>
                        <a:tabLst/>
                      </a:pPr>
                      <a:r>
                        <a:rPr kumimoji="0" lang="en-GB" altLang="cy-GB" sz="15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2.3.4</a:t>
                      </a:r>
                    </a:p>
                  </a:txBody>
                  <a:tcPr marL="94334" marR="943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ts val="200"/>
                        </a:spcBef>
                        <a:spcAft>
                          <a:spcPts val="200"/>
                        </a:spcAft>
                        <a:buClrTx/>
                        <a:buSzTx/>
                        <a:buFontTx/>
                        <a:buNone/>
                        <a:tabLst/>
                      </a:pPr>
                      <a:r>
                        <a:rPr kumimoji="0" lang="en-GB" altLang="cy-GB" sz="14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Cefnogi system iechyd a gofal cymdeithasol, a gofal plant gynaliadwy yn yr 21</a:t>
                      </a:r>
                      <a:r>
                        <a:rPr kumimoji="0" lang="en-GB" altLang="cy-GB" sz="1400" b="0" i="0" u="none" strike="noStrike" cap="none" normalizeH="0" baseline="3000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ain</a:t>
                      </a:r>
                      <a:r>
                        <a:rPr kumimoji="0" lang="en-GB" altLang="cy-GB" sz="14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 ganrif</a:t>
                      </a:r>
                    </a:p>
                  </a:txBody>
                  <a:tcPr marL="94334" marR="943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cy-GB"/>
                    </a:p>
                  </a:txBody>
                  <a:tcPr/>
                </a:tc>
                <a:extLst>
                  <a:ext uri="{0D108BD9-81ED-4DB2-BD59-A6C34878D82A}">
                    <a16:rowId xmlns:a16="http://schemas.microsoft.com/office/drawing/2014/main" val="3636293259"/>
                  </a:ext>
                </a:extLst>
              </a:tr>
            </a:tbl>
          </a:graphicData>
        </a:graphic>
      </p:graphicFrame>
      <p:sp>
        <p:nvSpPr>
          <p:cNvPr id="65566" name="Text Placeholder 15">
            <a:extLst>
              <a:ext uri="{FF2B5EF4-FFF2-40B4-BE49-F238E27FC236}">
                <a16:creationId xmlns:a16="http://schemas.microsoft.com/office/drawing/2014/main" id="{61451A1D-7F8F-4E3B-8B8D-A6AFDE77A0DE}"/>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65567" name="Rectangle 1">
            <a:extLst>
              <a:ext uri="{FF2B5EF4-FFF2-40B4-BE49-F238E27FC236}">
                <a16:creationId xmlns:a16="http://schemas.microsoft.com/office/drawing/2014/main" id="{8D8F9684-FAC0-492A-8729-E8AFBB967585}"/>
              </a:ext>
            </a:extLst>
          </p:cNvPr>
          <p:cNvSpPr>
            <a:spLocks noChangeArrowheads="1"/>
          </p:cNvSpPr>
          <p:nvPr/>
        </p:nvSpPr>
        <p:spPr bwMode="auto">
          <a:xfrm>
            <a:off x="1682750" y="2447925"/>
            <a:ext cx="76215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cy-GB" altLang="cy-GB" sz="1800">
              <a:latin typeface="Calibri" panose="020F0502020204030204" pitchFamily="34" charset="0"/>
            </a:endParaRPr>
          </a:p>
        </p:txBody>
      </p:sp>
      <p:sp>
        <p:nvSpPr>
          <p:cNvPr id="65568" name="Rectangle 2">
            <a:extLst>
              <a:ext uri="{FF2B5EF4-FFF2-40B4-BE49-F238E27FC236}">
                <a16:creationId xmlns:a16="http://schemas.microsoft.com/office/drawing/2014/main" id="{A7F41382-1093-485F-84EB-4B5F6F4ED6ED}"/>
              </a:ext>
            </a:extLst>
          </p:cNvPr>
          <p:cNvSpPr>
            <a:spLocks noChangeArrowheads="1"/>
          </p:cNvSpPr>
          <p:nvPr/>
        </p:nvSpPr>
        <p:spPr bwMode="auto">
          <a:xfrm>
            <a:off x="1682750" y="41386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cy-GB" altLang="cy-GB" sz="1800">
              <a:latin typeface="Calibri" panose="020F0502020204030204" pitchFamily="34" charset="0"/>
            </a:endParaRPr>
          </a:p>
        </p:txBody>
      </p:sp>
      <p:graphicFrame>
        <p:nvGraphicFramePr>
          <p:cNvPr id="12" name="Table 11">
            <a:extLst>
              <a:ext uri="{FF2B5EF4-FFF2-40B4-BE49-F238E27FC236}">
                <a16:creationId xmlns:a16="http://schemas.microsoft.com/office/drawing/2014/main" id="{AF536B1A-EB86-4FB1-A154-D734D7808ED3}"/>
              </a:ext>
            </a:extLst>
          </p:cNvPr>
          <p:cNvGraphicFramePr>
            <a:graphicFrameLocks noGrp="1"/>
          </p:cNvGraphicFramePr>
          <p:nvPr/>
        </p:nvGraphicFramePr>
        <p:xfrm>
          <a:off x="1839914" y="4433889"/>
          <a:ext cx="8358187" cy="1992313"/>
        </p:xfrm>
        <a:graphic>
          <a:graphicData uri="http://schemas.openxmlformats.org/drawingml/2006/table">
            <a:tbl>
              <a:tblPr/>
              <a:tblGrid>
                <a:gridCol w="711200">
                  <a:extLst>
                    <a:ext uri="{9D8B030D-6E8A-4147-A177-3AD203B41FA5}">
                      <a16:colId xmlns:a16="http://schemas.microsoft.com/office/drawing/2014/main" val="3294104381"/>
                    </a:ext>
                  </a:extLst>
                </a:gridCol>
                <a:gridCol w="1293812">
                  <a:extLst>
                    <a:ext uri="{9D8B030D-6E8A-4147-A177-3AD203B41FA5}">
                      <a16:colId xmlns:a16="http://schemas.microsoft.com/office/drawing/2014/main" val="1415868462"/>
                    </a:ext>
                  </a:extLst>
                </a:gridCol>
                <a:gridCol w="6353175">
                  <a:extLst>
                    <a:ext uri="{9D8B030D-6E8A-4147-A177-3AD203B41FA5}">
                      <a16:colId xmlns:a16="http://schemas.microsoft.com/office/drawing/2014/main" val="1701866220"/>
                    </a:ext>
                  </a:extLst>
                </a:gridCol>
              </a:tblGrid>
              <a:tr h="320675">
                <a:tc rowSpan="2">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ctr" defTabSz="457200" rtl="0" eaLnBrk="1" fontAlgn="base" latinLnBrk="0" hangingPunct="1">
                        <a:lnSpc>
                          <a:spcPct val="120000"/>
                        </a:lnSpc>
                        <a:spcBef>
                          <a:spcPts val="200"/>
                        </a:spcBef>
                        <a:spcAft>
                          <a:spcPts val="200"/>
                        </a:spcAft>
                        <a:buClrTx/>
                        <a:buSzTx/>
                        <a:buFontTx/>
                        <a:buNone/>
                        <a:tabLst/>
                      </a:pPr>
                      <a:r>
                        <a:rPr kumimoji="0" lang="en-GB" altLang="cy-GB" sz="20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2.4</a:t>
                      </a:r>
                    </a:p>
                  </a:txBody>
                  <a:tcPr marL="83077" marR="8307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87313">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87313" marR="0" lvl="0" indent="0" algn="just" defTabSz="457200" rtl="0" eaLnBrk="1" fontAlgn="base" latinLnBrk="0" hangingPunct="1">
                        <a:lnSpc>
                          <a:spcPct val="100000"/>
                        </a:lnSpc>
                        <a:spcBef>
                          <a:spcPts val="200"/>
                        </a:spcBef>
                        <a:spcAft>
                          <a:spcPts val="200"/>
                        </a:spcAft>
                        <a:buClrTx/>
                        <a:buSzTx/>
                        <a:buFontTx/>
                        <a:buNone/>
                        <a:tabLst/>
                      </a:pPr>
                      <a:r>
                        <a:rPr kumimoji="0" lang="en-GB" altLang="cy-GB" sz="15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Uned 4</a:t>
                      </a:r>
                      <a:r>
                        <a:rPr kumimoji="0" lang="en-GB" altLang="cy-GB" sz="1500" b="0"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 </a:t>
                      </a:r>
                    </a:p>
                  </a:txBody>
                  <a:tcPr marL="83077" marR="8307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457200">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457200" marR="0" lvl="0" indent="0" algn="just" defTabSz="457200" rtl="0" eaLnBrk="1" fontAlgn="base" latinLnBrk="0" hangingPunct="1">
                        <a:lnSpc>
                          <a:spcPct val="100000"/>
                        </a:lnSpc>
                        <a:spcBef>
                          <a:spcPts val="200"/>
                        </a:spcBef>
                        <a:spcAft>
                          <a:spcPts val="200"/>
                        </a:spcAft>
                        <a:buClrTx/>
                        <a:buSzTx/>
                        <a:buFontTx/>
                        <a:buNone/>
                        <a:tabLst/>
                      </a:pPr>
                      <a:r>
                        <a:rPr kumimoji="0" lang="en-GB" altLang="cy-GB" sz="12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 </a:t>
                      </a:r>
                    </a:p>
                  </a:txBody>
                  <a:tcPr marL="83077" marR="830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413697034"/>
                  </a:ext>
                </a:extLst>
              </a:tr>
              <a:tr h="257175">
                <a:tc vMerge="1">
                  <a:txBody>
                    <a:bodyPr/>
                    <a:lstStyle/>
                    <a:p>
                      <a:endParaRPr lang="cy-GB"/>
                    </a:p>
                  </a:txBody>
                  <a:tcPr/>
                </a:tc>
                <a:tc gridSpan="2">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ts val="200"/>
                        </a:spcBef>
                        <a:spcAft>
                          <a:spcPts val="200"/>
                        </a:spcAft>
                        <a:buClrTx/>
                        <a:buSzTx/>
                        <a:buFontTx/>
                        <a:buNone/>
                        <a:tabLst/>
                      </a:pPr>
                      <a:r>
                        <a:rPr kumimoji="0" lang="en-GB" altLang="cy-GB" sz="1400" b="1"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Hybu a chynnal iechyd a llesiant er mwyn sicrhau canlyniadau cadarnhaol</a:t>
                      </a:r>
                    </a:p>
                  </a:txBody>
                  <a:tcPr marL="83077" marR="83077" marT="0" marB="0" anchor="ctr"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cy-GB"/>
                    </a:p>
                  </a:txBody>
                  <a:tcPr/>
                </a:tc>
                <a:extLst>
                  <a:ext uri="{0D108BD9-81ED-4DB2-BD59-A6C34878D82A}">
                    <a16:rowId xmlns:a16="http://schemas.microsoft.com/office/drawing/2014/main" val="3582271351"/>
                  </a:ext>
                </a:extLst>
              </a:tr>
              <a:tr h="504825">
                <a:tc>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20000"/>
                        </a:lnSpc>
                        <a:spcBef>
                          <a:spcPts val="200"/>
                        </a:spcBef>
                        <a:spcAft>
                          <a:spcPts val="200"/>
                        </a:spcAft>
                        <a:buClrTx/>
                        <a:buSzTx/>
                        <a:buFontTx/>
                        <a:buNone/>
                        <a:tabLst/>
                      </a:pPr>
                      <a:r>
                        <a:rPr kumimoji="0" lang="en-GB" altLang="cy-GB" sz="15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2.4.1</a:t>
                      </a:r>
                    </a:p>
                  </a:txBody>
                  <a:tcPr marL="83077" marR="8307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ts val="200"/>
                        </a:spcBef>
                        <a:spcAft>
                          <a:spcPts val="200"/>
                        </a:spcAft>
                        <a:buClrTx/>
                        <a:buSzTx/>
                        <a:buFontTx/>
                        <a:buNone/>
                        <a:tabLst/>
                      </a:pPr>
                      <a:r>
                        <a:rPr kumimoji="0" lang="en-GB" altLang="cy-GB" sz="14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Sut mae iechyd, gofal cymdeithasol, gofal plant a Gwasanaeth Iechyd Gwladol Cymru (GIG Cymru) wedi gwella iechyd a llesiant y genedl </a:t>
                      </a:r>
                    </a:p>
                  </a:txBody>
                  <a:tcPr marL="83077" marR="8307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cy-GB"/>
                    </a:p>
                  </a:txBody>
                  <a:tcPr/>
                </a:tc>
                <a:extLst>
                  <a:ext uri="{0D108BD9-81ED-4DB2-BD59-A6C34878D82A}">
                    <a16:rowId xmlns:a16="http://schemas.microsoft.com/office/drawing/2014/main" val="3568449174"/>
                  </a:ext>
                </a:extLst>
              </a:tr>
              <a:tr h="333375">
                <a:tc>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20000"/>
                        </a:lnSpc>
                        <a:spcBef>
                          <a:spcPts val="200"/>
                        </a:spcBef>
                        <a:spcAft>
                          <a:spcPts val="200"/>
                        </a:spcAft>
                        <a:buClrTx/>
                        <a:buSzTx/>
                        <a:buFontTx/>
                        <a:buNone/>
                        <a:tabLst/>
                      </a:pPr>
                      <a:r>
                        <a:rPr kumimoji="0" lang="en-GB" altLang="cy-GB" sz="15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2.4.2</a:t>
                      </a:r>
                    </a:p>
                  </a:txBody>
                  <a:tcPr marL="83077" marR="8307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00000"/>
                        </a:lnSpc>
                        <a:spcBef>
                          <a:spcPts val="200"/>
                        </a:spcBef>
                        <a:spcAft>
                          <a:spcPts val="200"/>
                        </a:spcAft>
                        <a:buClrTx/>
                        <a:buSzTx/>
                        <a:buFontTx/>
                        <a:buNone/>
                        <a:tabLst/>
                      </a:pPr>
                      <a:r>
                        <a:rPr kumimoji="0" lang="en-GB" altLang="cy-GB" sz="14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Sut y gall mathau o ofal helpu unigolion i sicrhau canlyniadau cadarnhaol </a:t>
                      </a:r>
                    </a:p>
                  </a:txBody>
                  <a:tcPr marL="83077" marR="8307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cy-GB"/>
                    </a:p>
                  </a:txBody>
                  <a:tcPr/>
                </a:tc>
                <a:extLst>
                  <a:ext uri="{0D108BD9-81ED-4DB2-BD59-A6C34878D82A}">
                    <a16:rowId xmlns:a16="http://schemas.microsoft.com/office/drawing/2014/main" val="3354277647"/>
                  </a:ext>
                </a:extLst>
              </a:tr>
              <a:tr h="295275">
                <a:tc>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20000"/>
                        </a:lnSpc>
                        <a:spcBef>
                          <a:spcPts val="200"/>
                        </a:spcBef>
                        <a:spcAft>
                          <a:spcPts val="200"/>
                        </a:spcAft>
                        <a:buClrTx/>
                        <a:buSzTx/>
                        <a:buFontTx/>
                        <a:buNone/>
                        <a:tabLst/>
                      </a:pPr>
                      <a:r>
                        <a:rPr kumimoji="0" lang="en-GB" altLang="cy-GB" sz="15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2.4.3</a:t>
                      </a:r>
                    </a:p>
                  </a:txBody>
                  <a:tcPr marL="83077" marR="8307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00000"/>
                        </a:lnSpc>
                        <a:spcBef>
                          <a:spcPts val="200"/>
                        </a:spcBef>
                        <a:spcAft>
                          <a:spcPts val="200"/>
                        </a:spcAft>
                        <a:buClrTx/>
                        <a:buSzTx/>
                        <a:buFontTx/>
                        <a:buNone/>
                        <a:tabLst/>
                      </a:pPr>
                      <a:r>
                        <a:rPr kumimoji="0" lang="en-GB" altLang="cy-GB" sz="14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Cefnogi hunaniaeth, hunan-werth, ymdeimlad o sicrwydd a gwydnwch ar draws cylchred bywyd</a:t>
                      </a:r>
                    </a:p>
                  </a:txBody>
                  <a:tcPr marL="83077" marR="8307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cy-GB"/>
                    </a:p>
                  </a:txBody>
                  <a:tcPr/>
                </a:tc>
                <a:extLst>
                  <a:ext uri="{0D108BD9-81ED-4DB2-BD59-A6C34878D82A}">
                    <a16:rowId xmlns:a16="http://schemas.microsoft.com/office/drawing/2014/main" val="187915370"/>
                  </a:ext>
                </a:extLst>
              </a:tr>
              <a:tr h="280988">
                <a:tc>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just" defTabSz="457200" rtl="0" eaLnBrk="1" fontAlgn="base" latinLnBrk="0" hangingPunct="1">
                        <a:lnSpc>
                          <a:spcPct val="120000"/>
                        </a:lnSpc>
                        <a:spcBef>
                          <a:spcPts val="200"/>
                        </a:spcBef>
                        <a:spcAft>
                          <a:spcPts val="200"/>
                        </a:spcAft>
                        <a:buClrTx/>
                        <a:buSzTx/>
                        <a:buFontTx/>
                        <a:buNone/>
                        <a:tabLst/>
                      </a:pPr>
                      <a:r>
                        <a:rPr kumimoji="0" lang="en-GB" altLang="cy-GB" sz="1500" b="1" i="0" u="none" strike="noStrike" cap="none" normalizeH="0" baseline="0">
                          <a:ln>
                            <a:noFill/>
                          </a:ln>
                          <a:solidFill>
                            <a:srgbClr val="FFFFFF"/>
                          </a:solidFill>
                          <a:effectLst/>
                          <a:latin typeface="Arial" panose="020B0604020202020204" pitchFamily="34" charset="0"/>
                          <a:ea typeface="MS PGothic" panose="020B0600070205080204" pitchFamily="34" charset="-128"/>
                          <a:cs typeface="Arial" panose="020B0604020202020204" pitchFamily="34" charset="0"/>
                        </a:rPr>
                        <a:t>2.4.4</a:t>
                      </a:r>
                    </a:p>
                  </a:txBody>
                  <a:tcPr marL="83077" marR="8307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ct val="20000"/>
                        </a:spcBef>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9pPr>
                    </a:lstStyle>
                    <a:p>
                      <a:pPr marL="0" marR="0" lvl="0" indent="0" algn="l" defTabSz="457200" rtl="0" eaLnBrk="1" fontAlgn="base" latinLnBrk="0" hangingPunct="1">
                        <a:lnSpc>
                          <a:spcPct val="120000"/>
                        </a:lnSpc>
                        <a:spcBef>
                          <a:spcPts val="200"/>
                        </a:spcBef>
                        <a:spcAft>
                          <a:spcPts val="200"/>
                        </a:spcAft>
                        <a:buClrTx/>
                        <a:buSzTx/>
                        <a:buFontTx/>
                        <a:buNone/>
                        <a:tabLst/>
                      </a:pPr>
                      <a:r>
                        <a:rPr kumimoji="0" lang="en-GB" altLang="cy-GB" sz="14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Gweithgareddau ystyrlon i gynnal a hybu iechyd, datblygiad a llesiant</a:t>
                      </a:r>
                    </a:p>
                  </a:txBody>
                  <a:tcPr marL="83077" marR="8307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cy-GB"/>
                    </a:p>
                  </a:txBody>
                  <a:tcPr/>
                </a:tc>
                <a:extLst>
                  <a:ext uri="{0D108BD9-81ED-4DB2-BD59-A6C34878D82A}">
                    <a16:rowId xmlns:a16="http://schemas.microsoft.com/office/drawing/2014/main" val="1724393211"/>
                  </a:ext>
                </a:extLst>
              </a:tr>
            </a:tbl>
          </a:graphicData>
        </a:graphic>
      </p:graphicFrame>
      <p:sp>
        <p:nvSpPr>
          <p:cNvPr id="8" name="Rectangle 7">
            <a:extLst>
              <a:ext uri="{FF2B5EF4-FFF2-40B4-BE49-F238E27FC236}">
                <a16:creationId xmlns:a16="http://schemas.microsoft.com/office/drawing/2014/main" id="{1B32C5A6-6A7A-4425-BD16-F662476D476A}"/>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a:extLst>
              <a:ext uri="{FF2B5EF4-FFF2-40B4-BE49-F238E27FC236}">
                <a16:creationId xmlns:a16="http://schemas.microsoft.com/office/drawing/2014/main" id="{ED13CFA0-AE43-4270-8874-9189D1C858EF}"/>
              </a:ext>
            </a:extLst>
          </p:cNvPr>
          <p:cNvSpPr>
            <a:spLocks noChangeArrowheads="1"/>
          </p:cNvSpPr>
          <p:nvPr/>
        </p:nvSpPr>
        <p:spPr bwMode="auto">
          <a:xfrm>
            <a:off x="1682751" y="1352550"/>
            <a:ext cx="8480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b="1">
                <a:solidFill>
                  <a:srgbClr val="00B0F0"/>
                </a:solidFill>
              </a:rPr>
              <a:t>Adnoddau CBAC</a:t>
            </a:r>
          </a:p>
        </p:txBody>
      </p:sp>
      <p:sp>
        <p:nvSpPr>
          <p:cNvPr id="66563" name="Text Placeholder 15">
            <a:extLst>
              <a:ext uri="{FF2B5EF4-FFF2-40B4-BE49-F238E27FC236}">
                <a16:creationId xmlns:a16="http://schemas.microsoft.com/office/drawing/2014/main" id="{BFD19703-C050-46C4-B70A-29BDF46B8DB5}"/>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66564" name="Rectangle 1">
            <a:extLst>
              <a:ext uri="{FF2B5EF4-FFF2-40B4-BE49-F238E27FC236}">
                <a16:creationId xmlns:a16="http://schemas.microsoft.com/office/drawing/2014/main" id="{170177F6-B64B-4A9F-BF8E-47EE18E7AE91}"/>
              </a:ext>
            </a:extLst>
          </p:cNvPr>
          <p:cNvSpPr>
            <a:spLocks noChangeArrowheads="1"/>
          </p:cNvSpPr>
          <p:nvPr/>
        </p:nvSpPr>
        <p:spPr bwMode="auto">
          <a:xfrm>
            <a:off x="1644650" y="1914526"/>
            <a:ext cx="56467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a:t>(i)	</a:t>
            </a:r>
            <a:r>
              <a:rPr lang="en-GB" altLang="cy-GB" sz="1800" b="1"/>
              <a:t>Ar gael ar wefan Dysgu Iechyd a Gofal Cymru </a:t>
            </a:r>
          </a:p>
        </p:txBody>
      </p:sp>
      <p:sp>
        <p:nvSpPr>
          <p:cNvPr id="12" name="TextBox 11">
            <a:extLst>
              <a:ext uri="{FF2B5EF4-FFF2-40B4-BE49-F238E27FC236}">
                <a16:creationId xmlns:a16="http://schemas.microsoft.com/office/drawing/2014/main" id="{3D1520B0-72C5-4132-ACA2-B574E2653F74}"/>
              </a:ext>
            </a:extLst>
          </p:cNvPr>
          <p:cNvSpPr txBox="1"/>
          <p:nvPr/>
        </p:nvSpPr>
        <p:spPr>
          <a:xfrm>
            <a:off x="7067551" y="2463800"/>
            <a:ext cx="3089275" cy="1892300"/>
          </a:xfrm>
          <a:prstGeom prst="rect">
            <a:avLst/>
          </a:prstGeom>
          <a:solidFill>
            <a:schemeClr val="accent3">
              <a:lumMod val="60000"/>
              <a:lumOff val="40000"/>
            </a:schemeClr>
          </a:solidFill>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defRPr/>
            </a:pPr>
            <a:r>
              <a:rPr lang="en-GB" altLang="cy-GB" sz="2100" dirty="0" err="1">
                <a:latin typeface="Arial" panose="020B0604020202020204" pitchFamily="34" charset="0"/>
                <a:cs typeface="Arial" panose="020B0604020202020204" pitchFamily="34" charset="0"/>
              </a:rPr>
              <a:t>Adnoddau</a:t>
            </a:r>
            <a:r>
              <a:rPr lang="en-GB" altLang="cy-GB" sz="2100" dirty="0">
                <a:latin typeface="Arial" panose="020B0604020202020204" pitchFamily="34" charset="0"/>
                <a:cs typeface="Arial" panose="020B0604020202020204" pitchFamily="34" charset="0"/>
              </a:rPr>
              <a:t> </a:t>
            </a:r>
            <a:r>
              <a:rPr lang="en-GB" altLang="cy-GB" sz="2100" dirty="0" err="1">
                <a:latin typeface="Arial" panose="020B0604020202020204" pitchFamily="34" charset="0"/>
                <a:cs typeface="Arial" panose="020B0604020202020204" pitchFamily="34" charset="0"/>
              </a:rPr>
              <a:t>digidol</a:t>
            </a:r>
            <a:r>
              <a:rPr lang="en-GB" altLang="cy-GB" sz="2100" dirty="0">
                <a:latin typeface="Arial" panose="020B0604020202020204" pitchFamily="34" charset="0"/>
                <a:cs typeface="Arial" panose="020B0604020202020204" pitchFamily="34" charset="0"/>
              </a:rPr>
              <a:t> </a:t>
            </a:r>
            <a:r>
              <a:rPr lang="en-GB" altLang="cy-GB" sz="2100" dirty="0" err="1">
                <a:latin typeface="Arial" panose="020B0604020202020204" pitchFamily="34" charset="0"/>
                <a:cs typeface="Arial" panose="020B0604020202020204" pitchFamily="34" charset="0"/>
              </a:rPr>
              <a:t>ar-lein</a:t>
            </a:r>
            <a:endParaRPr lang="en-GB" altLang="cy-GB" sz="2100" dirty="0">
              <a:latin typeface="Arial" panose="020B0604020202020204" pitchFamily="34" charset="0"/>
              <a:cs typeface="Arial" panose="020B0604020202020204" pitchFamily="34" charset="0"/>
            </a:endParaRPr>
          </a:p>
          <a:p>
            <a:pPr eaLnBrk="1" hangingPunct="1">
              <a:buFont typeface="Arial" panose="020B0604020202020204" pitchFamily="34" charset="0"/>
              <a:buChar char="•"/>
              <a:defRPr/>
            </a:pPr>
            <a:r>
              <a:rPr lang="en-GB" altLang="cy-GB" sz="1600" i="1" dirty="0" err="1">
                <a:latin typeface="Arial" panose="020B0604020202020204" pitchFamily="34" charset="0"/>
                <a:cs typeface="Arial" panose="020B0604020202020204" pitchFamily="34" charset="0"/>
              </a:rPr>
              <a:t>taflenni</a:t>
            </a:r>
            <a:r>
              <a:rPr lang="en-GB" altLang="cy-GB" sz="1600" i="1" dirty="0">
                <a:latin typeface="Arial" panose="020B0604020202020204" pitchFamily="34" charset="0"/>
                <a:cs typeface="Arial" panose="020B0604020202020204" pitchFamily="34" charset="0"/>
              </a:rPr>
              <a:t> </a:t>
            </a:r>
            <a:r>
              <a:rPr lang="en-GB" altLang="cy-GB" sz="1600" i="1" dirty="0" err="1">
                <a:latin typeface="Arial" panose="020B0604020202020204" pitchFamily="34" charset="0"/>
                <a:cs typeface="Arial" panose="020B0604020202020204" pitchFamily="34" charset="0"/>
              </a:rPr>
              <a:t>gwaith</a:t>
            </a:r>
            <a:r>
              <a:rPr lang="en-GB" altLang="cy-GB" sz="1600" i="1" dirty="0">
                <a:latin typeface="Arial" panose="020B0604020202020204" pitchFamily="34" charset="0"/>
                <a:cs typeface="Arial" panose="020B0604020202020204" pitchFamily="34" charset="0"/>
              </a:rPr>
              <a:t> </a:t>
            </a:r>
            <a:r>
              <a:rPr lang="en-GB" altLang="cy-GB" sz="1600" i="1" dirty="0" err="1">
                <a:latin typeface="Arial" panose="020B0604020202020204" pitchFamily="34" charset="0"/>
                <a:cs typeface="Arial" panose="020B0604020202020204" pitchFamily="34" charset="0"/>
              </a:rPr>
              <a:t>rhyngweithiol</a:t>
            </a:r>
            <a:endParaRPr lang="en-GB" altLang="cy-GB" sz="1600" i="1" dirty="0">
              <a:latin typeface="Arial" panose="020B0604020202020204" pitchFamily="34" charset="0"/>
              <a:cs typeface="Arial" panose="020B0604020202020204" pitchFamily="34" charset="0"/>
            </a:endParaRPr>
          </a:p>
          <a:p>
            <a:pPr eaLnBrk="1" hangingPunct="1">
              <a:buFont typeface="Arial" panose="020B0604020202020204" pitchFamily="34" charset="0"/>
              <a:buChar char="•"/>
              <a:defRPr/>
            </a:pPr>
            <a:r>
              <a:rPr lang="en-GB" altLang="cy-GB" sz="1600" i="1" dirty="0" err="1">
                <a:latin typeface="Arial" panose="020B0604020202020204" pitchFamily="34" charset="0"/>
                <a:cs typeface="Arial" panose="020B0604020202020204" pitchFamily="34" charset="0"/>
              </a:rPr>
              <a:t>gweithgareddau</a:t>
            </a:r>
            <a:r>
              <a:rPr lang="en-GB" altLang="cy-GB" sz="1600" i="1" dirty="0">
                <a:latin typeface="Arial" panose="020B0604020202020204" pitchFamily="34" charset="0"/>
                <a:cs typeface="Arial" panose="020B0604020202020204" pitchFamily="34" charset="0"/>
              </a:rPr>
              <a:t>/</a:t>
            </a:r>
            <a:r>
              <a:rPr lang="en-GB" altLang="cy-GB" sz="1600" i="1" dirty="0" err="1">
                <a:latin typeface="Arial" panose="020B0604020202020204" pitchFamily="34" charset="0"/>
                <a:cs typeface="Arial" panose="020B0604020202020204" pitchFamily="34" charset="0"/>
              </a:rPr>
              <a:t>nodiadau</a:t>
            </a:r>
            <a:r>
              <a:rPr lang="en-GB" altLang="cy-GB" sz="1600" i="1" dirty="0">
                <a:latin typeface="Arial" panose="020B0604020202020204" pitchFamily="34" charset="0"/>
                <a:cs typeface="Arial" panose="020B0604020202020204" pitchFamily="34" charset="0"/>
              </a:rPr>
              <a:t> </a:t>
            </a:r>
            <a:r>
              <a:rPr lang="en-GB" altLang="cy-GB" sz="1600" i="1" dirty="0" err="1">
                <a:latin typeface="Arial" panose="020B0604020202020204" pitchFamily="34" charset="0"/>
                <a:cs typeface="Arial" panose="020B0604020202020204" pitchFamily="34" charset="0"/>
              </a:rPr>
              <a:t>adolygu</a:t>
            </a:r>
            <a:r>
              <a:rPr lang="en-GB" altLang="cy-GB" sz="1600" i="1" dirty="0">
                <a:latin typeface="Arial" panose="020B0604020202020204" pitchFamily="34" charset="0"/>
                <a:cs typeface="Arial" panose="020B0604020202020204" pitchFamily="34" charset="0"/>
              </a:rPr>
              <a:t> </a:t>
            </a:r>
            <a:r>
              <a:rPr lang="en-GB" altLang="cy-GB" sz="1600" i="1" dirty="0" err="1">
                <a:latin typeface="Arial" panose="020B0604020202020204" pitchFamily="34" charset="0"/>
                <a:cs typeface="Arial" panose="020B0604020202020204" pitchFamily="34" charset="0"/>
              </a:rPr>
              <a:t>argraffadwy</a:t>
            </a:r>
            <a:endParaRPr lang="en-GB" altLang="cy-GB" sz="1600" i="1" dirty="0">
              <a:latin typeface="Arial" panose="020B0604020202020204" pitchFamily="34" charset="0"/>
              <a:cs typeface="Arial" panose="020B0604020202020204" pitchFamily="34" charset="0"/>
            </a:endParaRPr>
          </a:p>
          <a:p>
            <a:pPr eaLnBrk="1" hangingPunct="1">
              <a:buFont typeface="Arial" panose="020B0604020202020204" pitchFamily="34" charset="0"/>
              <a:buChar char="•"/>
              <a:defRPr/>
            </a:pPr>
            <a:r>
              <a:rPr lang="en-GB" altLang="cy-GB" sz="1600" i="1" dirty="0" err="1">
                <a:latin typeface="Arial" panose="020B0604020202020204" pitchFamily="34" charset="0"/>
                <a:cs typeface="Arial" panose="020B0604020202020204" pitchFamily="34" charset="0"/>
              </a:rPr>
              <a:t>adnoddau</a:t>
            </a:r>
            <a:r>
              <a:rPr lang="en-GB" altLang="cy-GB" sz="1600" i="1" dirty="0">
                <a:latin typeface="Arial" panose="020B0604020202020204" pitchFamily="34" charset="0"/>
                <a:cs typeface="Arial" panose="020B0604020202020204" pitchFamily="34" charset="0"/>
              </a:rPr>
              <a:t> </a:t>
            </a:r>
            <a:r>
              <a:rPr lang="en-GB" altLang="cy-GB" sz="1600" i="1" dirty="0" err="1">
                <a:latin typeface="Arial" panose="020B0604020202020204" pitchFamily="34" charset="0"/>
                <a:cs typeface="Arial" panose="020B0604020202020204" pitchFamily="34" charset="0"/>
              </a:rPr>
              <a:t>ar</a:t>
            </a:r>
            <a:r>
              <a:rPr lang="en-GB" altLang="cy-GB" sz="1600" i="1" dirty="0">
                <a:latin typeface="Arial" panose="020B0604020202020204" pitchFamily="34" charset="0"/>
                <a:cs typeface="Arial" panose="020B0604020202020204" pitchFamily="34" charset="0"/>
              </a:rPr>
              <a:t> </a:t>
            </a:r>
            <a:r>
              <a:rPr lang="en-GB" altLang="cy-GB" sz="1600" i="1" dirty="0" err="1">
                <a:latin typeface="Arial" panose="020B0604020202020204" pitchFamily="34" charset="0"/>
                <a:cs typeface="Arial" panose="020B0604020202020204" pitchFamily="34" charset="0"/>
              </a:rPr>
              <a:t>gyfer</a:t>
            </a:r>
            <a:r>
              <a:rPr lang="en-GB" altLang="cy-GB" sz="1600" i="1" dirty="0">
                <a:latin typeface="Arial" panose="020B0604020202020204" pitchFamily="34" charset="0"/>
                <a:cs typeface="Arial" panose="020B0604020202020204" pitchFamily="34" charset="0"/>
              </a:rPr>
              <a:t> </a:t>
            </a:r>
            <a:r>
              <a:rPr lang="en-GB" altLang="cy-GB" sz="1600" i="1" dirty="0" err="1">
                <a:latin typeface="Arial" panose="020B0604020202020204" pitchFamily="34" charset="0"/>
                <a:cs typeface="Arial" panose="020B0604020202020204" pitchFamily="34" charset="0"/>
              </a:rPr>
              <a:t>yr</a:t>
            </a:r>
            <a:r>
              <a:rPr lang="en-GB" altLang="cy-GB" sz="1600" i="1" dirty="0">
                <a:latin typeface="Arial" panose="020B0604020202020204" pitchFamily="34" charset="0"/>
                <a:cs typeface="Arial" panose="020B0604020202020204" pitchFamily="34" charset="0"/>
              </a:rPr>
              <a:t> </a:t>
            </a:r>
            <a:r>
              <a:rPr lang="en-GB" altLang="cy-GB" sz="1600" i="1" dirty="0" err="1">
                <a:latin typeface="Arial" panose="020B0604020202020204" pitchFamily="34" charset="0"/>
                <a:cs typeface="Arial" panose="020B0604020202020204" pitchFamily="34" charset="0"/>
              </a:rPr>
              <a:t>ystafell</a:t>
            </a:r>
            <a:r>
              <a:rPr lang="en-GB" altLang="cy-GB" sz="1600" i="1" dirty="0">
                <a:latin typeface="Arial" panose="020B0604020202020204" pitchFamily="34" charset="0"/>
                <a:cs typeface="Arial" panose="020B0604020202020204" pitchFamily="34" charset="0"/>
              </a:rPr>
              <a:t> </a:t>
            </a:r>
            <a:r>
              <a:rPr lang="en-GB" altLang="cy-GB" sz="1600" i="1" dirty="0" err="1">
                <a:latin typeface="Arial" panose="020B0604020202020204" pitchFamily="34" charset="0"/>
                <a:cs typeface="Arial" panose="020B0604020202020204" pitchFamily="34" charset="0"/>
              </a:rPr>
              <a:t>ddosbarth</a:t>
            </a:r>
            <a:r>
              <a:rPr lang="en-GB" altLang="cy-GB" sz="1600" i="1" dirty="0">
                <a:latin typeface="Arial" panose="020B0604020202020204" pitchFamily="34" charset="0"/>
                <a:cs typeface="Arial" panose="020B0604020202020204" pitchFamily="34" charset="0"/>
              </a:rPr>
              <a:t> </a:t>
            </a:r>
          </a:p>
          <a:p>
            <a:pPr eaLnBrk="1" hangingPunct="1">
              <a:buFont typeface="Arial" panose="020B0604020202020204" pitchFamily="34" charset="0"/>
              <a:buChar char="•"/>
              <a:defRPr/>
            </a:pPr>
            <a:r>
              <a:rPr lang="en-GB" altLang="cy-GB" sz="1600" i="1" dirty="0" err="1">
                <a:latin typeface="Arial" panose="020B0604020202020204" pitchFamily="34" charset="0"/>
                <a:cs typeface="Arial" panose="020B0604020202020204" pitchFamily="34" charset="0"/>
              </a:rPr>
              <a:t>rhad</a:t>
            </a:r>
            <a:r>
              <a:rPr lang="en-GB" altLang="cy-GB" sz="1600" i="1" dirty="0">
                <a:latin typeface="Arial" panose="020B0604020202020204" pitchFamily="34" charset="0"/>
                <a:cs typeface="Arial" panose="020B0604020202020204" pitchFamily="34" charset="0"/>
              </a:rPr>
              <a:t> ac am </a:t>
            </a:r>
            <a:r>
              <a:rPr lang="en-GB" altLang="cy-GB" sz="1600" i="1" dirty="0" err="1">
                <a:latin typeface="Arial" panose="020B0604020202020204" pitchFamily="34" charset="0"/>
                <a:cs typeface="Arial" panose="020B0604020202020204" pitchFamily="34" charset="0"/>
              </a:rPr>
              <a:t>ddim</a:t>
            </a:r>
            <a:r>
              <a:rPr lang="en-GB" altLang="cy-GB" sz="1600" dirty="0">
                <a:latin typeface="Arial" panose="020B0604020202020204" pitchFamily="34" charset="0"/>
                <a:cs typeface="Arial" panose="020B0604020202020204" pitchFamily="34" charset="0"/>
              </a:rPr>
              <a:t> </a:t>
            </a:r>
          </a:p>
        </p:txBody>
      </p:sp>
      <p:pic>
        <p:nvPicPr>
          <p:cNvPr id="66566" name="Picture 8">
            <a:extLst>
              <a:ext uri="{FF2B5EF4-FFF2-40B4-BE49-F238E27FC236}">
                <a16:creationId xmlns:a16="http://schemas.microsoft.com/office/drawing/2014/main" id="{279445B7-F67A-4D6B-AB26-29EDB38C31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2750" y="2460625"/>
            <a:ext cx="5105400" cy="411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7" name="Picture 9">
            <a:extLst>
              <a:ext uri="{FF2B5EF4-FFF2-40B4-BE49-F238E27FC236}">
                <a16:creationId xmlns:a16="http://schemas.microsoft.com/office/drawing/2014/main" id="{2097A27D-C5C4-430C-B9C5-9376FAA9D5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7463" y="1490664"/>
            <a:ext cx="264001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8" name="Picture 10">
            <a:extLst>
              <a:ext uri="{FF2B5EF4-FFF2-40B4-BE49-F238E27FC236}">
                <a16:creationId xmlns:a16="http://schemas.microsoft.com/office/drawing/2014/main" id="{4B30D3C3-495C-44A3-A192-AD6BB34F39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2527" t="13860" r="11964" b="4048"/>
          <a:stretch>
            <a:fillRect/>
          </a:stretch>
        </p:blipFill>
        <p:spPr bwMode="auto">
          <a:xfrm>
            <a:off x="7102475" y="4538663"/>
            <a:ext cx="3054350"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E29CEEE7-A416-4138-B5C2-30E9B752E137}"/>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7">
            <a:extLst>
              <a:ext uri="{FF2B5EF4-FFF2-40B4-BE49-F238E27FC236}">
                <a16:creationId xmlns:a16="http://schemas.microsoft.com/office/drawing/2014/main" id="{B0F768BB-CD1C-4768-8075-ADF4237CAB36}"/>
              </a:ext>
            </a:extLst>
          </p:cNvPr>
          <p:cNvSpPr txBox="1">
            <a:spLocks noChangeArrowheads="1"/>
          </p:cNvSpPr>
          <p:nvPr/>
        </p:nvSpPr>
        <p:spPr bwMode="auto">
          <a:xfrm>
            <a:off x="1949450" y="1057275"/>
            <a:ext cx="481965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GB" altLang="cy-GB" sz="3200">
              <a:latin typeface="Calibri" panose="020F0502020204030204" pitchFamily="34" charset="0"/>
            </a:endParaRPr>
          </a:p>
          <a:p>
            <a:pPr eaLnBrk="1" hangingPunct="1">
              <a:spcBef>
                <a:spcPct val="0"/>
              </a:spcBef>
              <a:buFontTx/>
              <a:buNone/>
            </a:pPr>
            <a:r>
              <a:rPr lang="en-GB" altLang="cy-GB" b="1">
                <a:solidFill>
                  <a:srgbClr val="00B0F0"/>
                </a:solidFill>
              </a:rPr>
              <a:t>Strwythur ac asesu </a:t>
            </a:r>
            <a:r>
              <a:rPr lang="en-GB" altLang="cy-GB">
                <a:solidFill>
                  <a:srgbClr val="00B0F0"/>
                </a:solidFill>
              </a:rPr>
              <a:t> </a:t>
            </a:r>
          </a:p>
        </p:txBody>
      </p:sp>
      <p:sp>
        <p:nvSpPr>
          <p:cNvPr id="21507" name="Text Placeholder 15">
            <a:extLst>
              <a:ext uri="{FF2B5EF4-FFF2-40B4-BE49-F238E27FC236}">
                <a16:creationId xmlns:a16="http://schemas.microsoft.com/office/drawing/2014/main" id="{5DC7D493-04A5-41B7-A238-736D54213FE6}"/>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21508" name="Rectangle 3">
            <a:extLst>
              <a:ext uri="{FF2B5EF4-FFF2-40B4-BE49-F238E27FC236}">
                <a16:creationId xmlns:a16="http://schemas.microsoft.com/office/drawing/2014/main" id="{CB943B03-4B2A-436F-82BB-8EBCE1F3A264}"/>
              </a:ext>
            </a:extLst>
          </p:cNvPr>
          <p:cNvSpPr>
            <a:spLocks noChangeArrowheads="1"/>
          </p:cNvSpPr>
          <p:nvPr/>
        </p:nvSpPr>
        <p:spPr bwMode="auto">
          <a:xfrm>
            <a:off x="1949451" y="2143125"/>
            <a:ext cx="827246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sz="1800"/>
              <a:t>Mae Unedau 1 a 2 yn diffinio cynnwys y pwnc ar gyfer cymhwyster y </a:t>
            </a:r>
            <a:r>
              <a:rPr lang="en-US" altLang="cy-GB" sz="1800" b="1"/>
              <a:t>radd unigol</a:t>
            </a:r>
            <a:r>
              <a:rPr lang="en-US" altLang="cy-GB" sz="1800"/>
              <a:t>. </a:t>
            </a:r>
            <a:br>
              <a:rPr lang="en-US" altLang="cy-GB" sz="1800"/>
            </a:br>
            <a:r>
              <a:rPr lang="en-US" altLang="cy-GB" sz="1800"/>
              <a:t>Mae unedau 1, 2, 3 a 4 yn diffinio'r cynnwys ar gyfer y cymhwyster </a:t>
            </a:r>
            <a:r>
              <a:rPr lang="en-US" altLang="cy-GB" sz="1800" b="1"/>
              <a:t>dwyradd</a:t>
            </a:r>
            <a:r>
              <a:rPr lang="en-US" altLang="cy-GB" sz="1800"/>
              <a:t>.</a:t>
            </a:r>
          </a:p>
        </p:txBody>
      </p:sp>
      <p:sp>
        <p:nvSpPr>
          <p:cNvPr id="21509" name="Rectangle 4">
            <a:extLst>
              <a:ext uri="{FF2B5EF4-FFF2-40B4-BE49-F238E27FC236}">
                <a16:creationId xmlns:a16="http://schemas.microsoft.com/office/drawing/2014/main" id="{2066ABFE-B8AC-4757-8757-614EB7C5892F}"/>
              </a:ext>
            </a:extLst>
          </p:cNvPr>
          <p:cNvSpPr>
            <a:spLocks noChangeArrowheads="1"/>
          </p:cNvSpPr>
          <p:nvPr/>
        </p:nvSpPr>
        <p:spPr bwMode="auto">
          <a:xfrm>
            <a:off x="1949451" y="3008314"/>
            <a:ext cx="8272463"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2000" b="1">
                <a:solidFill>
                  <a:srgbClr val="00B0F0"/>
                </a:solidFill>
              </a:rPr>
              <a:t>Uned 1</a:t>
            </a:r>
            <a:endParaRPr lang="en-GB" altLang="cy-GB" sz="1800" b="1">
              <a:solidFill>
                <a:srgbClr val="000000"/>
              </a:solidFill>
            </a:endParaRPr>
          </a:p>
          <a:p>
            <a:pPr eaLnBrk="1" hangingPunct="1">
              <a:spcBef>
                <a:spcPct val="0"/>
              </a:spcBef>
              <a:buFontTx/>
              <a:buNone/>
            </a:pPr>
            <a:r>
              <a:rPr lang="en-GB" altLang="cy-GB" sz="1800" b="1">
                <a:solidFill>
                  <a:srgbClr val="000000"/>
                </a:solidFill>
              </a:rPr>
              <a:t>Twf, datblygiad a llesiant dynol</a:t>
            </a:r>
            <a:endParaRPr lang="en-GB" altLang="cy-GB" sz="1800">
              <a:solidFill>
                <a:srgbClr val="000000"/>
              </a:solidFill>
            </a:endParaRPr>
          </a:p>
          <a:p>
            <a:pPr eaLnBrk="1" hangingPunct="1">
              <a:spcBef>
                <a:spcPct val="0"/>
              </a:spcBef>
              <a:buFontTx/>
              <a:buNone/>
            </a:pPr>
            <a:r>
              <a:rPr lang="en-GB" altLang="cy-GB" sz="1800">
                <a:solidFill>
                  <a:srgbClr val="000000"/>
                </a:solidFill>
              </a:rPr>
              <a:t>Arholiad ysgrifenedig: 1 awr 30 munud</a:t>
            </a:r>
          </a:p>
          <a:p>
            <a:pPr eaLnBrk="1" hangingPunct="1">
              <a:spcBef>
                <a:spcPct val="0"/>
              </a:spcBef>
              <a:buFontTx/>
              <a:buNone/>
            </a:pPr>
            <a:r>
              <a:rPr lang="en-GB" altLang="cy-GB" sz="1800">
                <a:solidFill>
                  <a:srgbClr val="000000"/>
                </a:solidFill>
              </a:rPr>
              <a:t>40% o gymhwyster gradd unigol</a:t>
            </a:r>
          </a:p>
          <a:p>
            <a:pPr eaLnBrk="1" hangingPunct="1">
              <a:spcBef>
                <a:spcPct val="0"/>
              </a:spcBef>
              <a:buFontTx/>
              <a:buNone/>
            </a:pPr>
            <a:r>
              <a:rPr lang="en-GB" altLang="cy-GB" sz="1800">
                <a:solidFill>
                  <a:srgbClr val="000000"/>
                </a:solidFill>
              </a:rPr>
              <a:t>20% o gymhwyster dwyradd</a:t>
            </a:r>
          </a:p>
          <a:p>
            <a:pPr eaLnBrk="1" hangingPunct="1">
              <a:spcBef>
                <a:spcPct val="0"/>
              </a:spcBef>
              <a:buFontTx/>
              <a:buNone/>
            </a:pPr>
            <a:r>
              <a:rPr lang="en-GB" altLang="cy-GB" sz="1800">
                <a:solidFill>
                  <a:srgbClr val="000000"/>
                </a:solidFill>
              </a:rPr>
              <a:t>80 marc</a:t>
            </a:r>
            <a:endParaRPr lang="en-GB" altLang="cy-GB" sz="1800">
              <a:latin typeface="Calibri" panose="020F0502020204030204" pitchFamily="34" charset="0"/>
            </a:endParaRPr>
          </a:p>
        </p:txBody>
      </p:sp>
      <p:sp>
        <p:nvSpPr>
          <p:cNvPr id="21510" name="Rectangle 5">
            <a:extLst>
              <a:ext uri="{FF2B5EF4-FFF2-40B4-BE49-F238E27FC236}">
                <a16:creationId xmlns:a16="http://schemas.microsoft.com/office/drawing/2014/main" id="{E1FF1DF9-64D7-495A-A350-24418761AACD}"/>
              </a:ext>
            </a:extLst>
          </p:cNvPr>
          <p:cNvSpPr>
            <a:spLocks noChangeArrowheads="1"/>
          </p:cNvSpPr>
          <p:nvPr/>
        </p:nvSpPr>
        <p:spPr bwMode="auto">
          <a:xfrm>
            <a:off x="1970089" y="4872039"/>
            <a:ext cx="7145337"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2000" b="1">
                <a:solidFill>
                  <a:srgbClr val="00B0F0"/>
                </a:solidFill>
              </a:rPr>
              <a:t>Uned 2</a:t>
            </a:r>
          </a:p>
          <a:p>
            <a:pPr eaLnBrk="1" hangingPunct="1">
              <a:spcBef>
                <a:spcPct val="0"/>
              </a:spcBef>
              <a:buFontTx/>
              <a:buNone/>
            </a:pPr>
            <a:r>
              <a:rPr lang="en-GB" altLang="cy-GB" sz="1800" b="1">
                <a:solidFill>
                  <a:srgbClr val="000000"/>
                </a:solidFill>
              </a:rPr>
              <a:t>Hybu a chynnal iechyd a llesiant</a:t>
            </a:r>
          </a:p>
          <a:p>
            <a:pPr eaLnBrk="1" hangingPunct="1">
              <a:spcBef>
                <a:spcPct val="0"/>
              </a:spcBef>
              <a:buFontTx/>
              <a:buNone/>
            </a:pPr>
            <a:r>
              <a:rPr lang="en-GB" altLang="cy-GB" sz="1800">
                <a:solidFill>
                  <a:srgbClr val="000000"/>
                </a:solidFill>
              </a:rPr>
              <a:t>Asesiad di-arholiad: tua 25 awr</a:t>
            </a:r>
          </a:p>
          <a:p>
            <a:pPr eaLnBrk="1" hangingPunct="1">
              <a:spcBef>
                <a:spcPct val="0"/>
              </a:spcBef>
              <a:buFontTx/>
              <a:buNone/>
            </a:pPr>
            <a:r>
              <a:rPr lang="en-GB" altLang="cy-GB" sz="1800">
                <a:solidFill>
                  <a:srgbClr val="000000"/>
                </a:solidFill>
              </a:rPr>
              <a:t>60% o gymhwyster gradd unigol</a:t>
            </a:r>
          </a:p>
          <a:p>
            <a:pPr eaLnBrk="1" hangingPunct="1">
              <a:spcBef>
                <a:spcPct val="0"/>
              </a:spcBef>
              <a:buFontTx/>
              <a:buNone/>
            </a:pPr>
            <a:r>
              <a:rPr lang="en-GB" altLang="cy-GB" sz="1800">
                <a:solidFill>
                  <a:srgbClr val="000000"/>
                </a:solidFill>
              </a:rPr>
              <a:t>30% o gymhwyster dwyradd</a:t>
            </a:r>
          </a:p>
          <a:p>
            <a:pPr eaLnBrk="1" hangingPunct="1">
              <a:spcBef>
                <a:spcPct val="0"/>
              </a:spcBef>
              <a:buFontTx/>
              <a:buNone/>
            </a:pPr>
            <a:r>
              <a:rPr lang="en-GB" altLang="cy-GB" sz="1800">
                <a:solidFill>
                  <a:srgbClr val="000000"/>
                </a:solidFill>
              </a:rPr>
              <a:t>120 marc</a:t>
            </a:r>
          </a:p>
        </p:txBody>
      </p:sp>
      <p:sp>
        <p:nvSpPr>
          <p:cNvPr id="7" name="Rectangle 6">
            <a:extLst>
              <a:ext uri="{FF2B5EF4-FFF2-40B4-BE49-F238E27FC236}">
                <a16:creationId xmlns:a16="http://schemas.microsoft.com/office/drawing/2014/main" id="{F8290DEA-C93B-442E-B7F4-DBE9D4B69993}"/>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5">
            <a:extLst>
              <a:ext uri="{FF2B5EF4-FFF2-40B4-BE49-F238E27FC236}">
                <a16:creationId xmlns:a16="http://schemas.microsoft.com/office/drawing/2014/main" id="{E8002749-082D-4AB5-9342-7720940F0823}"/>
              </a:ext>
            </a:extLst>
          </p:cNvPr>
          <p:cNvSpPr>
            <a:spLocks noChangeArrowheads="1"/>
          </p:cNvSpPr>
          <p:nvPr/>
        </p:nvSpPr>
        <p:spPr bwMode="auto">
          <a:xfrm>
            <a:off x="1843088" y="1916113"/>
            <a:ext cx="3275012"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sz="1600" b="1">
                <a:solidFill>
                  <a:srgbClr val="565656"/>
                </a:solidFill>
                <a:latin typeface="Lato" panose="020F0502020204030203" pitchFamily="34" charset="0"/>
              </a:rPr>
              <a:t>Mae'r adnoddau hyn ar gael fel set o lyfrau addysgu.</a:t>
            </a:r>
            <a:r>
              <a:rPr lang="en-US" altLang="cy-GB" sz="1600">
                <a:solidFill>
                  <a:srgbClr val="565656"/>
                </a:solidFill>
                <a:latin typeface="Lato" panose="020F0502020204030203" pitchFamily="34" charset="0"/>
              </a:rPr>
              <a:t> </a:t>
            </a:r>
            <a:r>
              <a:rPr lang="en-US" altLang="cy-GB" sz="1600" b="1">
                <a:solidFill>
                  <a:srgbClr val="565656"/>
                </a:solidFill>
                <a:latin typeface="Lato" panose="020F0502020204030203" pitchFamily="34" charset="0"/>
              </a:rPr>
              <a:t>Er mwyn archebu’r llyfr(au) bydd angen i chi gwblhau’r</a:t>
            </a:r>
            <a:br>
              <a:rPr lang="en-US" altLang="cy-GB" sz="1600" b="1">
                <a:solidFill>
                  <a:srgbClr val="565656"/>
                </a:solidFill>
                <a:latin typeface="Lato" panose="020F0502020204030203" pitchFamily="34" charset="0"/>
              </a:rPr>
            </a:br>
            <a:r>
              <a:rPr lang="en-US" altLang="cy-GB" sz="1600" b="1" u="sng">
                <a:solidFill>
                  <a:srgbClr val="3071A9"/>
                </a:solidFill>
                <a:latin typeface="Lato" panose="020F0502020204030203" pitchFamily="34" charset="0"/>
                <a:hlinkClick r:id="rId2"/>
              </a:rPr>
              <a:t>ffurflen archeb</a:t>
            </a:r>
            <a:r>
              <a:rPr lang="en-US" altLang="cy-GB" sz="1600" b="1">
                <a:solidFill>
                  <a:srgbClr val="565656"/>
                </a:solidFill>
                <a:latin typeface="Lato" panose="020F0502020204030203" pitchFamily="34" charset="0"/>
              </a:rPr>
              <a:t> a’i dychwelyd i </a:t>
            </a:r>
            <a:r>
              <a:rPr lang="en-US" altLang="cy-GB" sz="1600" b="1" u="sng">
                <a:solidFill>
                  <a:srgbClr val="2A6496"/>
                </a:solidFill>
                <a:latin typeface="Lato" panose="020F0502020204030203" pitchFamily="34" charset="0"/>
                <a:hlinkClick r:id="rId3"/>
              </a:rPr>
              <a:t>adnoddau@cbac.co.uk</a:t>
            </a:r>
            <a:endParaRPr lang="en-US" altLang="cy-GB" sz="1600" b="1" u="sng">
              <a:solidFill>
                <a:srgbClr val="2A6496"/>
              </a:solidFill>
              <a:latin typeface="Lato" panose="020F0502020204030203" pitchFamily="34" charset="0"/>
            </a:endParaRPr>
          </a:p>
          <a:p>
            <a:pPr eaLnBrk="1" hangingPunct="1">
              <a:spcBef>
                <a:spcPct val="0"/>
              </a:spcBef>
              <a:buFontTx/>
              <a:buNone/>
            </a:pPr>
            <a:r>
              <a:rPr lang="en-US" altLang="cy-GB" sz="1800">
                <a:solidFill>
                  <a:srgbClr val="565656"/>
                </a:solidFill>
                <a:latin typeface="Lato" panose="020F0502020204030203" pitchFamily="34" charset="0"/>
              </a:rPr>
              <a:t> </a:t>
            </a:r>
          </a:p>
        </p:txBody>
      </p:sp>
      <p:pic>
        <p:nvPicPr>
          <p:cNvPr id="67587" name="Picture 3">
            <a:extLst>
              <a:ext uri="{FF2B5EF4-FFF2-40B4-BE49-F238E27FC236}">
                <a16:creationId xmlns:a16="http://schemas.microsoft.com/office/drawing/2014/main" id="{36D95F6E-96F3-4296-B57B-0CAC9FBD8E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4650" y="1349376"/>
            <a:ext cx="4427538" cy="541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2E9DE300-7FED-440F-8CF7-F82A1424FF47}"/>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4">
            <a:extLst>
              <a:ext uri="{FF2B5EF4-FFF2-40B4-BE49-F238E27FC236}">
                <a16:creationId xmlns:a16="http://schemas.microsoft.com/office/drawing/2014/main" id="{5B743C87-F0C6-497B-B21B-15FE778E2295}"/>
              </a:ext>
            </a:extLst>
          </p:cNvPr>
          <p:cNvSpPr>
            <a:spLocks noChangeArrowheads="1"/>
          </p:cNvSpPr>
          <p:nvPr/>
        </p:nvSpPr>
        <p:spPr bwMode="auto">
          <a:xfrm>
            <a:off x="1808164" y="1381125"/>
            <a:ext cx="8480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b="1">
                <a:solidFill>
                  <a:srgbClr val="00B0F0"/>
                </a:solidFill>
              </a:rPr>
              <a:t>Adnoddau CBAC</a:t>
            </a:r>
          </a:p>
        </p:txBody>
      </p:sp>
      <p:sp>
        <p:nvSpPr>
          <p:cNvPr id="6" name="TextBox 5">
            <a:extLst>
              <a:ext uri="{FF2B5EF4-FFF2-40B4-BE49-F238E27FC236}">
                <a16:creationId xmlns:a16="http://schemas.microsoft.com/office/drawing/2014/main" id="{7F131593-7C79-4CF4-918D-50EF2C21CC37}"/>
              </a:ext>
            </a:extLst>
          </p:cNvPr>
          <p:cNvSpPr txBox="1"/>
          <p:nvPr/>
        </p:nvSpPr>
        <p:spPr>
          <a:xfrm>
            <a:off x="1889125" y="2527301"/>
            <a:ext cx="8521700" cy="701675"/>
          </a:xfrm>
          <a:prstGeom prst="rect">
            <a:avLst/>
          </a:prstGeom>
          <a:solidFill>
            <a:schemeClr val="accent3">
              <a:lumMod val="60000"/>
              <a:lumOff val="40000"/>
            </a:schemeClr>
          </a:solidFill>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defRPr/>
            </a:pPr>
            <a:r>
              <a:rPr lang="en-GB" altLang="cy-GB" sz="2000" i="1" dirty="0" err="1">
                <a:latin typeface="Arial" panose="020B0604020202020204" pitchFamily="34" charset="0"/>
                <a:cs typeface="Arial" panose="020B0604020202020204" pitchFamily="34" charset="0"/>
              </a:rPr>
              <a:t>Cyn-bapurau</a:t>
            </a:r>
            <a:r>
              <a:rPr lang="en-GB" altLang="cy-GB" sz="2000" i="1" dirty="0">
                <a:latin typeface="Arial" panose="020B0604020202020204" pitchFamily="34" charset="0"/>
                <a:cs typeface="Arial" panose="020B0604020202020204" pitchFamily="34" charset="0"/>
              </a:rPr>
              <a:t> a </a:t>
            </a:r>
            <a:r>
              <a:rPr lang="en-GB" altLang="cy-GB" sz="2000" i="1" dirty="0" err="1">
                <a:latin typeface="Arial" panose="020B0604020202020204" pitchFamily="34" charset="0"/>
                <a:cs typeface="Arial" panose="020B0604020202020204" pitchFamily="34" charset="0"/>
              </a:rPr>
              <a:t>chynlluniau</a:t>
            </a:r>
            <a:r>
              <a:rPr lang="en-GB" altLang="cy-GB" sz="2000" i="1" dirty="0">
                <a:latin typeface="Arial" panose="020B0604020202020204" pitchFamily="34" charset="0"/>
                <a:cs typeface="Arial" panose="020B0604020202020204" pitchFamily="34" charset="0"/>
              </a:rPr>
              <a:t> </a:t>
            </a:r>
            <a:r>
              <a:rPr lang="en-GB" altLang="cy-GB" sz="2000" i="1" dirty="0" err="1">
                <a:latin typeface="Arial" panose="020B0604020202020204" pitchFamily="34" charset="0"/>
                <a:cs typeface="Arial" panose="020B0604020202020204" pitchFamily="34" charset="0"/>
              </a:rPr>
              <a:t>marcio</a:t>
            </a:r>
            <a:r>
              <a:rPr lang="en-GB" altLang="cy-GB" sz="2000" i="1" dirty="0">
                <a:latin typeface="Arial" panose="020B0604020202020204" pitchFamily="34" charset="0"/>
                <a:cs typeface="Arial" panose="020B0604020202020204" pitchFamily="34" charset="0"/>
              </a:rPr>
              <a:t> </a:t>
            </a:r>
            <a:r>
              <a:rPr lang="en-GB" altLang="cy-GB" sz="2000" i="1" dirty="0" err="1">
                <a:latin typeface="Arial" panose="020B0604020202020204" pitchFamily="34" charset="0"/>
                <a:cs typeface="Arial" panose="020B0604020202020204" pitchFamily="34" charset="0"/>
              </a:rPr>
              <a:t>ar</a:t>
            </a:r>
            <a:r>
              <a:rPr lang="en-GB" altLang="cy-GB" sz="2000" i="1" dirty="0">
                <a:latin typeface="Arial" panose="020B0604020202020204" pitchFamily="34" charset="0"/>
                <a:cs typeface="Arial" panose="020B0604020202020204" pitchFamily="34" charset="0"/>
              </a:rPr>
              <a:t> </a:t>
            </a:r>
            <a:r>
              <a:rPr lang="en-GB" altLang="cy-GB" sz="2000" i="1" dirty="0" err="1">
                <a:latin typeface="Arial" panose="020B0604020202020204" pitchFamily="34" charset="0"/>
                <a:cs typeface="Arial" panose="020B0604020202020204" pitchFamily="34" charset="0"/>
              </a:rPr>
              <a:t>gyfer</a:t>
            </a:r>
            <a:r>
              <a:rPr lang="en-GB" altLang="cy-GB" sz="2000" i="1" dirty="0">
                <a:latin typeface="Arial" panose="020B0604020202020204" pitchFamily="34" charset="0"/>
                <a:cs typeface="Arial" panose="020B0604020202020204" pitchFamily="34" charset="0"/>
              </a:rPr>
              <a:t> </a:t>
            </a:r>
            <a:r>
              <a:rPr lang="en-GB" altLang="cy-GB" sz="2000" i="1" dirty="0" err="1">
                <a:latin typeface="Arial" panose="020B0604020202020204" pitchFamily="34" charset="0"/>
                <a:cs typeface="Arial" panose="020B0604020202020204" pitchFamily="34" charset="0"/>
              </a:rPr>
              <a:t>pob</a:t>
            </a:r>
            <a:r>
              <a:rPr lang="en-GB" altLang="cy-GB" sz="2000" i="1" dirty="0">
                <a:latin typeface="Arial" panose="020B0604020202020204" pitchFamily="34" charset="0"/>
                <a:cs typeface="Arial" panose="020B0604020202020204" pitchFamily="34" charset="0"/>
              </a:rPr>
              <a:t> </a:t>
            </a:r>
            <a:r>
              <a:rPr lang="en-GB" altLang="cy-GB" sz="2000" i="1" dirty="0" err="1">
                <a:latin typeface="Arial" panose="020B0604020202020204" pitchFamily="34" charset="0"/>
                <a:cs typeface="Arial" panose="020B0604020202020204" pitchFamily="34" charset="0"/>
              </a:rPr>
              <a:t>cymhwyster</a:t>
            </a:r>
            <a:r>
              <a:rPr lang="en-GB" altLang="cy-GB" sz="2000" i="1" dirty="0">
                <a:latin typeface="Arial" panose="020B0604020202020204" pitchFamily="34" charset="0"/>
                <a:cs typeface="Arial" panose="020B0604020202020204" pitchFamily="34" charset="0"/>
              </a:rPr>
              <a:t> </a:t>
            </a:r>
            <a:r>
              <a:rPr lang="en-GB" altLang="cy-GB" sz="2000" i="1" dirty="0" err="1">
                <a:latin typeface="Arial" panose="020B0604020202020204" pitchFamily="34" charset="0"/>
                <a:cs typeface="Arial" panose="020B0604020202020204" pitchFamily="34" charset="0"/>
              </a:rPr>
              <a:t>blaenorol</a:t>
            </a:r>
            <a:r>
              <a:rPr lang="en-GB" altLang="cy-GB" sz="2000" i="1" dirty="0">
                <a:latin typeface="Arial" panose="020B0604020202020204" pitchFamily="34" charset="0"/>
                <a:cs typeface="Arial" panose="020B0604020202020204" pitchFamily="34" charset="0"/>
              </a:rPr>
              <a:t> TGAU Iechyd a </a:t>
            </a:r>
            <a:r>
              <a:rPr lang="en-GB" altLang="cy-GB" sz="2000" i="1" dirty="0" err="1">
                <a:latin typeface="Arial" panose="020B0604020202020204" pitchFamily="34" charset="0"/>
                <a:cs typeface="Arial" panose="020B0604020202020204" pitchFamily="34" charset="0"/>
              </a:rPr>
              <a:t>Gofal</a:t>
            </a:r>
            <a:r>
              <a:rPr lang="en-GB" altLang="cy-GB" sz="2000" i="1" dirty="0">
                <a:latin typeface="Arial" panose="020B0604020202020204" pitchFamily="34" charset="0"/>
                <a:cs typeface="Arial" panose="020B0604020202020204" pitchFamily="34" charset="0"/>
              </a:rPr>
              <a:t> </a:t>
            </a:r>
            <a:r>
              <a:rPr lang="en-GB" altLang="cy-GB" sz="2000" i="1" dirty="0" err="1">
                <a:latin typeface="Arial" panose="020B0604020202020204" pitchFamily="34" charset="0"/>
                <a:cs typeface="Arial" panose="020B0604020202020204" pitchFamily="34" charset="0"/>
              </a:rPr>
              <a:t>Cymdeithasol</a:t>
            </a:r>
            <a:r>
              <a:rPr lang="en-GB" altLang="cy-GB" sz="2000" i="1" dirty="0">
                <a:latin typeface="Arial" panose="020B0604020202020204" pitchFamily="34" charset="0"/>
                <a:cs typeface="Arial" panose="020B0604020202020204" pitchFamily="34" charset="0"/>
              </a:rPr>
              <a:t> a </a:t>
            </a:r>
            <a:r>
              <a:rPr lang="en-GB" altLang="cy-GB" sz="2000" i="1" dirty="0" err="1">
                <a:latin typeface="Arial" panose="020B0604020202020204" pitchFamily="34" charset="0"/>
                <a:cs typeface="Arial" panose="020B0604020202020204" pitchFamily="34" charset="0"/>
              </a:rPr>
              <a:t>Datblygiad</a:t>
            </a:r>
            <a:r>
              <a:rPr lang="en-GB" altLang="cy-GB" sz="2000" i="1" dirty="0">
                <a:latin typeface="Arial" panose="020B0604020202020204" pitchFamily="34" charset="0"/>
                <a:cs typeface="Arial" panose="020B0604020202020204" pitchFamily="34" charset="0"/>
              </a:rPr>
              <a:t> y </a:t>
            </a:r>
            <a:r>
              <a:rPr lang="en-GB" altLang="cy-GB" sz="2000" i="1" dirty="0" err="1">
                <a:latin typeface="Arial" panose="020B0604020202020204" pitchFamily="34" charset="0"/>
                <a:cs typeface="Arial" panose="020B0604020202020204" pitchFamily="34" charset="0"/>
              </a:rPr>
              <a:t>Plentyn</a:t>
            </a:r>
            <a:endParaRPr lang="en-GB" altLang="cy-GB" sz="2000" i="1" dirty="0">
              <a:latin typeface="Arial" panose="020B0604020202020204" pitchFamily="34" charset="0"/>
              <a:cs typeface="Arial" panose="020B0604020202020204" pitchFamily="34" charset="0"/>
            </a:endParaRPr>
          </a:p>
        </p:txBody>
      </p:sp>
      <p:sp>
        <p:nvSpPr>
          <p:cNvPr id="68612" name="Rectangle 7">
            <a:extLst>
              <a:ext uri="{FF2B5EF4-FFF2-40B4-BE49-F238E27FC236}">
                <a16:creationId xmlns:a16="http://schemas.microsoft.com/office/drawing/2014/main" id="{74063D94-B630-4FA5-80B4-A7614C59924A}"/>
              </a:ext>
            </a:extLst>
          </p:cNvPr>
          <p:cNvSpPr>
            <a:spLocks noChangeArrowheads="1"/>
          </p:cNvSpPr>
          <p:nvPr/>
        </p:nvSpPr>
        <p:spPr bwMode="auto">
          <a:xfrm>
            <a:off x="1789113" y="3552825"/>
            <a:ext cx="8520112"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a:t>(iii)</a:t>
            </a:r>
            <a:r>
              <a:rPr lang="en-GB" altLang="cy-GB" sz="800" b="1"/>
              <a:t>	</a:t>
            </a:r>
            <a:r>
              <a:rPr lang="en-GB" altLang="cy-GB" sz="1800" b="1"/>
              <a:t>Banc cwestiynau – creu eich papur cwestiynau eich hun</a:t>
            </a:r>
          </a:p>
          <a:p>
            <a:pPr eaLnBrk="1" hangingPunct="1">
              <a:spcBef>
                <a:spcPct val="0"/>
              </a:spcBef>
              <a:buFontTx/>
              <a:buNone/>
            </a:pPr>
            <a:endParaRPr lang="en-GB" altLang="cy-GB" sz="800" b="1">
              <a:solidFill>
                <a:srgbClr val="F79646"/>
              </a:solidFill>
            </a:endParaRPr>
          </a:p>
          <a:p>
            <a:pPr eaLnBrk="1" hangingPunct="1">
              <a:spcBef>
                <a:spcPct val="0"/>
              </a:spcBef>
              <a:buFontTx/>
              <a:buNone/>
            </a:pPr>
            <a:r>
              <a:rPr lang="en-GB" altLang="cy-GB" sz="1800"/>
              <a:t>Mae'r Banc Cwestiynau yn adnodd rhad ac am ddim sy'n eich galluogi i greu papur cwestiynau ymarfer o filoedd o hen bapurau cwestiynau:  </a:t>
            </a:r>
            <a:r>
              <a:rPr lang="en-GB" altLang="cy-GB" sz="1800">
                <a:hlinkClick r:id="rId2"/>
              </a:rPr>
              <a:t>https://www.wjec.co.uk/question-bank/question-search.html?language_id=2</a:t>
            </a:r>
            <a:endParaRPr lang="en-GB" altLang="cy-GB" sz="1800"/>
          </a:p>
          <a:p>
            <a:pPr eaLnBrk="1" hangingPunct="1">
              <a:spcBef>
                <a:spcPct val="0"/>
              </a:spcBef>
              <a:buFontTx/>
              <a:buNone/>
            </a:pPr>
            <a:endParaRPr lang="en-GB" altLang="cy-GB" sz="1800"/>
          </a:p>
          <a:p>
            <a:pPr eaLnBrk="1" hangingPunct="1">
              <a:spcBef>
                <a:spcPct val="0"/>
              </a:spcBef>
              <a:buFontTx/>
              <a:buNone/>
            </a:pPr>
            <a:r>
              <a:rPr lang="en-GB" altLang="cy-GB" sz="1800"/>
              <a:t>(iv)</a:t>
            </a:r>
            <a:r>
              <a:rPr lang="en-GB" altLang="cy-GB" sz="1800" b="1"/>
              <a:t>	Ar gael ar ôl dyfarnu’r garfan gyntaf</a:t>
            </a:r>
          </a:p>
          <a:p>
            <a:pPr eaLnBrk="1" hangingPunct="1">
              <a:spcBef>
                <a:spcPct val="0"/>
              </a:spcBef>
              <a:buFontTx/>
              <a:buNone/>
            </a:pPr>
            <a:endParaRPr lang="en-GB" altLang="cy-GB" sz="800" b="1">
              <a:solidFill>
                <a:srgbClr val="00B0F0"/>
              </a:solidFill>
            </a:endParaRPr>
          </a:p>
          <a:p>
            <a:pPr eaLnBrk="1" hangingPunct="1">
              <a:spcBef>
                <a:spcPct val="0"/>
              </a:spcBef>
              <a:buFont typeface="Arial" panose="020B0604020202020204" pitchFamily="34" charset="0"/>
              <a:buChar char="•"/>
            </a:pPr>
            <a:r>
              <a:rPr lang="en-GB" altLang="cy-GB" sz="1800"/>
              <a:t>  data ar lefel eitem </a:t>
            </a:r>
          </a:p>
          <a:p>
            <a:pPr eaLnBrk="1" hangingPunct="1">
              <a:spcBef>
                <a:spcPct val="0"/>
              </a:spcBef>
              <a:buFont typeface="Arial" panose="020B0604020202020204" pitchFamily="34" charset="0"/>
              <a:buChar char="•"/>
            </a:pPr>
            <a:r>
              <a:rPr lang="en-GB" altLang="cy-GB" sz="1800"/>
              <a:t>  adolygiad o’r arholiad ar-lein ar gyfer unedau a asesir yn allanol </a:t>
            </a:r>
          </a:p>
          <a:p>
            <a:pPr eaLnBrk="1" hangingPunct="1">
              <a:spcBef>
                <a:spcPct val="0"/>
              </a:spcBef>
              <a:buFont typeface="Arial" panose="020B0604020202020204" pitchFamily="34" charset="0"/>
              <a:buChar char="•"/>
            </a:pPr>
            <a:r>
              <a:rPr lang="en-GB" altLang="cy-GB" sz="1800"/>
              <a:t>  enghreifftiau ar gyfer Asesiadau Di-arholiad / asesiadau mewnol </a:t>
            </a:r>
          </a:p>
          <a:p>
            <a:pPr eaLnBrk="1" hangingPunct="1">
              <a:spcBef>
                <a:spcPct val="0"/>
              </a:spcBef>
              <a:buFont typeface="Arial" panose="020B0604020202020204" pitchFamily="34" charset="0"/>
              <a:buChar char="•"/>
            </a:pPr>
            <a:r>
              <a:rPr lang="en-GB" altLang="cy-GB" sz="1800"/>
              <a:t>  adroddiadau uwch gymedrolwyr ac uwch arholwyr </a:t>
            </a:r>
          </a:p>
          <a:p>
            <a:pPr eaLnBrk="1" hangingPunct="1">
              <a:spcBef>
                <a:spcPct val="0"/>
              </a:spcBef>
              <a:buFont typeface="Arial" panose="020B0604020202020204" pitchFamily="34" charset="0"/>
              <a:buChar char="•"/>
            </a:pPr>
            <a:r>
              <a:rPr lang="en-GB" altLang="cy-GB" sz="1800"/>
              <a:t>  adroddiadau canolfannau unigol ar asesiadau mewnol </a:t>
            </a:r>
          </a:p>
        </p:txBody>
      </p:sp>
      <p:sp>
        <p:nvSpPr>
          <p:cNvPr id="68613" name="Text Placeholder 15">
            <a:extLst>
              <a:ext uri="{FF2B5EF4-FFF2-40B4-BE49-F238E27FC236}">
                <a16:creationId xmlns:a16="http://schemas.microsoft.com/office/drawing/2014/main" id="{555DBF94-4F6B-4407-A65E-490B79BAFD40}"/>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68614" name="Rectangle 1">
            <a:extLst>
              <a:ext uri="{FF2B5EF4-FFF2-40B4-BE49-F238E27FC236}">
                <a16:creationId xmlns:a16="http://schemas.microsoft.com/office/drawing/2014/main" id="{1735E527-F2E5-4A9A-AF40-6954D88956B2}"/>
              </a:ext>
            </a:extLst>
          </p:cNvPr>
          <p:cNvSpPr>
            <a:spLocks noChangeArrowheads="1"/>
          </p:cNvSpPr>
          <p:nvPr/>
        </p:nvSpPr>
        <p:spPr bwMode="auto">
          <a:xfrm>
            <a:off x="1808164" y="2044700"/>
            <a:ext cx="64404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800"/>
              <a:t>(ii)	</a:t>
            </a:r>
            <a:r>
              <a:rPr lang="en-GB" altLang="cy-GB" sz="1800" b="1"/>
              <a:t>Ar gael nawr ar y wefan agored neu'r wefan ddiogel</a:t>
            </a:r>
          </a:p>
        </p:txBody>
      </p:sp>
      <p:sp>
        <p:nvSpPr>
          <p:cNvPr id="7" name="Rectangle 6">
            <a:extLst>
              <a:ext uri="{FF2B5EF4-FFF2-40B4-BE49-F238E27FC236}">
                <a16:creationId xmlns:a16="http://schemas.microsoft.com/office/drawing/2014/main" id="{B337CC9B-AE4A-41D0-849B-23A2B8F3D9BD}"/>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a:extLst>
              <a:ext uri="{FF2B5EF4-FFF2-40B4-BE49-F238E27FC236}">
                <a16:creationId xmlns:a16="http://schemas.microsoft.com/office/drawing/2014/main" id="{136E510C-4EAD-43EF-8B6E-00AF2E48A1D5}"/>
              </a:ext>
            </a:extLst>
          </p:cNvPr>
          <p:cNvSpPr>
            <a:spLocks noChangeArrowheads="1"/>
          </p:cNvSpPr>
          <p:nvPr/>
        </p:nvSpPr>
        <p:spPr bwMode="auto">
          <a:xfrm>
            <a:off x="1768475" y="1712913"/>
            <a:ext cx="8547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b="1">
                <a:solidFill>
                  <a:srgbClr val="00B0F0"/>
                </a:solidFill>
              </a:rPr>
              <a:t>Adnoddau Ychwanegol</a:t>
            </a:r>
          </a:p>
        </p:txBody>
      </p:sp>
      <p:sp>
        <p:nvSpPr>
          <p:cNvPr id="8" name="TextBox 7">
            <a:extLst>
              <a:ext uri="{FF2B5EF4-FFF2-40B4-BE49-F238E27FC236}">
                <a16:creationId xmlns:a16="http://schemas.microsoft.com/office/drawing/2014/main" id="{0793860A-620A-494C-980C-7204BAA76745}"/>
              </a:ext>
            </a:extLst>
          </p:cNvPr>
          <p:cNvSpPr txBox="1"/>
          <p:nvPr/>
        </p:nvSpPr>
        <p:spPr>
          <a:xfrm>
            <a:off x="3167063" y="2913063"/>
            <a:ext cx="6043612" cy="1433512"/>
          </a:xfrm>
          <a:prstGeom prst="rect">
            <a:avLst/>
          </a:prstGeom>
          <a:solidFill>
            <a:schemeClr val="accent3">
              <a:lumMod val="60000"/>
              <a:lumOff val="40000"/>
            </a:schemeClr>
          </a:solidFill>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sz="3200" dirty="0" err="1">
                <a:latin typeface="Arial" panose="020B0604020202020204" pitchFamily="34" charset="0"/>
                <a:cs typeface="Arial" panose="020B0604020202020204" pitchFamily="34" charset="0"/>
              </a:rPr>
              <a:t>Gwerslyfrau</a:t>
            </a:r>
            <a:r>
              <a:rPr lang="en-GB" altLang="cy-GB" sz="3200" dirty="0">
                <a:latin typeface="Arial" panose="020B0604020202020204" pitchFamily="34" charset="0"/>
                <a:cs typeface="Arial" panose="020B0604020202020204" pitchFamily="34" charset="0"/>
              </a:rPr>
              <a:t> ac </a:t>
            </a:r>
            <a:r>
              <a:rPr lang="en-GB" altLang="cy-GB" sz="3200" dirty="0" err="1">
                <a:latin typeface="Arial" panose="020B0604020202020204" pitchFamily="34" charset="0"/>
                <a:cs typeface="Arial" panose="020B0604020202020204" pitchFamily="34" charset="0"/>
              </a:rPr>
              <a:t>adnoddau</a:t>
            </a:r>
            <a:r>
              <a:rPr lang="en-GB" altLang="cy-GB" sz="3200" dirty="0">
                <a:latin typeface="Arial" panose="020B0604020202020204" pitchFamily="34" charset="0"/>
                <a:cs typeface="Arial" panose="020B0604020202020204" pitchFamily="34" charset="0"/>
              </a:rPr>
              <a:t> </a:t>
            </a:r>
            <a:r>
              <a:rPr lang="en-GB" altLang="cy-GB" sz="3200" dirty="0" err="1">
                <a:latin typeface="Arial" panose="020B0604020202020204" pitchFamily="34" charset="0"/>
                <a:cs typeface="Arial" panose="020B0604020202020204" pitchFamily="34" charset="0"/>
              </a:rPr>
              <a:t>digidol</a:t>
            </a:r>
            <a:endParaRPr lang="en-GB" altLang="cy-GB" sz="3200" dirty="0">
              <a:latin typeface="Arial" panose="020B0604020202020204" pitchFamily="34" charset="0"/>
              <a:cs typeface="Arial" panose="020B0604020202020204" pitchFamily="34" charset="0"/>
            </a:endParaRPr>
          </a:p>
          <a:p>
            <a:pPr algn="ctr" eaLnBrk="1" hangingPunct="1">
              <a:defRPr/>
            </a:pPr>
            <a:r>
              <a:rPr lang="en-GB" altLang="cy-GB" sz="2400" dirty="0" err="1">
                <a:latin typeface="Arial" panose="020B0604020202020204" pitchFamily="34" charset="0"/>
                <a:cs typeface="Arial" panose="020B0604020202020204" pitchFamily="34" charset="0"/>
              </a:rPr>
              <a:t>Wedi’u</a:t>
            </a:r>
            <a:r>
              <a:rPr lang="en-GB" altLang="cy-GB" sz="2400" dirty="0">
                <a:latin typeface="Arial" panose="020B0604020202020204" pitchFamily="34" charset="0"/>
                <a:cs typeface="Arial" panose="020B0604020202020204" pitchFamily="34" charset="0"/>
              </a:rPr>
              <a:t> </a:t>
            </a:r>
            <a:r>
              <a:rPr lang="en-GB" altLang="cy-GB" sz="2400" dirty="0" err="1">
                <a:latin typeface="Arial" panose="020B0604020202020204" pitchFamily="34" charset="0"/>
                <a:cs typeface="Arial" panose="020B0604020202020204" pitchFamily="34" charset="0"/>
              </a:rPr>
              <a:t>cymeradwyo</a:t>
            </a:r>
            <a:r>
              <a:rPr lang="en-GB" altLang="cy-GB" sz="2400" dirty="0">
                <a:latin typeface="Arial" panose="020B0604020202020204" pitchFamily="34" charset="0"/>
                <a:cs typeface="Arial" panose="020B0604020202020204" pitchFamily="34" charset="0"/>
              </a:rPr>
              <a:t> </a:t>
            </a:r>
            <a:r>
              <a:rPr lang="en-GB" altLang="cy-GB" sz="2400" dirty="0" err="1">
                <a:latin typeface="Arial" panose="020B0604020202020204" pitchFamily="34" charset="0"/>
                <a:cs typeface="Arial" panose="020B0604020202020204" pitchFamily="34" charset="0"/>
              </a:rPr>
              <a:t>gan</a:t>
            </a:r>
            <a:r>
              <a:rPr lang="en-GB" altLang="cy-GB" sz="2400" dirty="0">
                <a:latin typeface="Arial" panose="020B0604020202020204" pitchFamily="34" charset="0"/>
                <a:cs typeface="Arial" panose="020B0604020202020204" pitchFamily="34" charset="0"/>
              </a:rPr>
              <a:t> CBAC </a:t>
            </a:r>
          </a:p>
        </p:txBody>
      </p:sp>
      <p:sp>
        <p:nvSpPr>
          <p:cNvPr id="9" name="TextBox 8">
            <a:extLst>
              <a:ext uri="{FF2B5EF4-FFF2-40B4-BE49-F238E27FC236}">
                <a16:creationId xmlns:a16="http://schemas.microsoft.com/office/drawing/2014/main" id="{C90EFCC4-8031-4581-BD21-C9AD03D775BD}"/>
              </a:ext>
            </a:extLst>
          </p:cNvPr>
          <p:cNvSpPr txBox="1"/>
          <p:nvPr/>
        </p:nvSpPr>
        <p:spPr>
          <a:xfrm>
            <a:off x="4062413" y="4503739"/>
            <a:ext cx="4424362" cy="1323975"/>
          </a:xfrm>
          <a:prstGeom prst="rect">
            <a:avLst/>
          </a:prstGeom>
          <a:solidFill>
            <a:schemeClr val="accent3">
              <a:lumMod val="60000"/>
              <a:lumOff val="40000"/>
            </a:schemeClr>
          </a:solidFill>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GB" altLang="cy-GB" sz="3200" dirty="0" err="1">
                <a:latin typeface="Arial" panose="020B0604020202020204" pitchFamily="34" charset="0"/>
                <a:cs typeface="Arial" panose="020B0604020202020204" pitchFamily="34" charset="0"/>
              </a:rPr>
              <a:t>Adnoddau</a:t>
            </a:r>
            <a:r>
              <a:rPr lang="en-GB" altLang="cy-GB" sz="3200" dirty="0">
                <a:latin typeface="Arial" panose="020B0604020202020204" pitchFamily="34" charset="0"/>
                <a:cs typeface="Arial" panose="020B0604020202020204" pitchFamily="34" charset="0"/>
              </a:rPr>
              <a:t> </a:t>
            </a:r>
            <a:r>
              <a:rPr lang="en-GB" altLang="cy-GB" sz="3200" dirty="0" err="1">
                <a:latin typeface="Arial" panose="020B0604020202020204" pitchFamily="34" charset="0"/>
                <a:cs typeface="Arial" panose="020B0604020202020204" pitchFamily="34" charset="0"/>
              </a:rPr>
              <a:t>i</a:t>
            </a:r>
            <a:r>
              <a:rPr lang="en-GB" altLang="cy-GB" sz="3200" dirty="0">
                <a:latin typeface="Arial" panose="020B0604020202020204" pitchFamily="34" charset="0"/>
                <a:cs typeface="Arial" panose="020B0604020202020204" pitchFamily="34" charset="0"/>
              </a:rPr>
              <a:t> </a:t>
            </a:r>
            <a:r>
              <a:rPr lang="en-GB" altLang="cy-GB" sz="3200" dirty="0" err="1">
                <a:latin typeface="Arial" panose="020B0604020202020204" pitchFamily="34" charset="0"/>
                <a:cs typeface="Arial" panose="020B0604020202020204" pitchFamily="34" charset="0"/>
              </a:rPr>
              <a:t>athrawon</a:t>
            </a:r>
            <a:r>
              <a:rPr lang="en-GB" altLang="cy-GB" sz="3200" dirty="0">
                <a:latin typeface="Arial" panose="020B0604020202020204" pitchFamily="34" charset="0"/>
                <a:cs typeface="Arial" panose="020B0604020202020204" pitchFamily="34" charset="0"/>
              </a:rPr>
              <a:t> </a:t>
            </a:r>
          </a:p>
          <a:p>
            <a:pPr algn="ctr" eaLnBrk="1" hangingPunct="1">
              <a:defRPr/>
            </a:pPr>
            <a:r>
              <a:rPr lang="en-GB" altLang="cy-GB" sz="2400" dirty="0" err="1">
                <a:latin typeface="Arial" panose="020B0604020202020204" pitchFamily="34" charset="0"/>
                <a:cs typeface="Arial" panose="020B0604020202020204" pitchFamily="34" charset="0"/>
              </a:rPr>
              <a:t>Wedi’u</a:t>
            </a:r>
            <a:r>
              <a:rPr lang="en-GB" altLang="cy-GB" sz="2400" dirty="0">
                <a:latin typeface="Arial" panose="020B0604020202020204" pitchFamily="34" charset="0"/>
                <a:cs typeface="Arial" panose="020B0604020202020204" pitchFamily="34" charset="0"/>
              </a:rPr>
              <a:t> </a:t>
            </a:r>
            <a:r>
              <a:rPr lang="en-GB" altLang="cy-GB" sz="2400" dirty="0" err="1">
                <a:latin typeface="Arial" panose="020B0604020202020204" pitchFamily="34" charset="0"/>
                <a:cs typeface="Arial" panose="020B0604020202020204" pitchFamily="34" charset="0"/>
              </a:rPr>
              <a:t>cymeradwyo</a:t>
            </a:r>
            <a:r>
              <a:rPr lang="en-GB" altLang="cy-GB" sz="2400" dirty="0">
                <a:latin typeface="Arial" panose="020B0604020202020204" pitchFamily="34" charset="0"/>
                <a:cs typeface="Arial" panose="020B0604020202020204" pitchFamily="34" charset="0"/>
              </a:rPr>
              <a:t> </a:t>
            </a:r>
            <a:r>
              <a:rPr lang="en-GB" altLang="cy-GB" sz="2400" dirty="0" err="1">
                <a:latin typeface="Arial" panose="020B0604020202020204" pitchFamily="34" charset="0"/>
                <a:cs typeface="Arial" panose="020B0604020202020204" pitchFamily="34" charset="0"/>
              </a:rPr>
              <a:t>gan</a:t>
            </a:r>
            <a:r>
              <a:rPr lang="en-GB" altLang="cy-GB" sz="2400" dirty="0">
                <a:latin typeface="Arial" panose="020B0604020202020204" pitchFamily="34" charset="0"/>
                <a:cs typeface="Arial" panose="020B0604020202020204" pitchFamily="34" charset="0"/>
              </a:rPr>
              <a:t> CBAC </a:t>
            </a:r>
          </a:p>
        </p:txBody>
      </p:sp>
      <p:sp>
        <p:nvSpPr>
          <p:cNvPr id="69637" name="Text Placeholder 15">
            <a:extLst>
              <a:ext uri="{FF2B5EF4-FFF2-40B4-BE49-F238E27FC236}">
                <a16:creationId xmlns:a16="http://schemas.microsoft.com/office/drawing/2014/main" id="{4DA5B6F4-1F11-4030-AF4F-7BA899C046F7}"/>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6" name="Rectangle 5">
            <a:extLst>
              <a:ext uri="{FF2B5EF4-FFF2-40B4-BE49-F238E27FC236}">
                <a16:creationId xmlns:a16="http://schemas.microsoft.com/office/drawing/2014/main" id="{C20F3E53-9B9D-447C-BD4A-0F900C6FB9AC}"/>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Box 4">
            <a:extLst>
              <a:ext uri="{FF2B5EF4-FFF2-40B4-BE49-F238E27FC236}">
                <a16:creationId xmlns:a16="http://schemas.microsoft.com/office/drawing/2014/main" id="{1C9754CB-947F-4D0C-95D3-F162E43F50B6}"/>
              </a:ext>
            </a:extLst>
          </p:cNvPr>
          <p:cNvSpPr txBox="1">
            <a:spLocks noChangeArrowheads="1"/>
          </p:cNvSpPr>
          <p:nvPr/>
        </p:nvSpPr>
        <p:spPr bwMode="auto">
          <a:xfrm>
            <a:off x="1716088" y="1377950"/>
            <a:ext cx="7332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b="1">
                <a:solidFill>
                  <a:srgbClr val="00B0F0"/>
                </a:solidFill>
              </a:rPr>
              <a:t>Symud ymlaen o CA4: cymwysterau gwybodaeth</a:t>
            </a:r>
            <a:r>
              <a:rPr lang="en-GB" altLang="cy-GB">
                <a:solidFill>
                  <a:srgbClr val="00B0F0"/>
                </a:solidFill>
              </a:rPr>
              <a:t> </a:t>
            </a:r>
          </a:p>
        </p:txBody>
      </p:sp>
      <p:sp>
        <p:nvSpPr>
          <p:cNvPr id="70659" name="Rectangle 5">
            <a:extLst>
              <a:ext uri="{FF2B5EF4-FFF2-40B4-BE49-F238E27FC236}">
                <a16:creationId xmlns:a16="http://schemas.microsoft.com/office/drawing/2014/main" id="{F79E3DA6-517A-4FB3-BD8D-C57B6BB9C037}"/>
              </a:ext>
            </a:extLst>
          </p:cNvPr>
          <p:cNvSpPr>
            <a:spLocks noChangeArrowheads="1"/>
          </p:cNvSpPr>
          <p:nvPr/>
        </p:nvSpPr>
        <p:spPr bwMode="auto">
          <a:xfrm>
            <a:off x="1751014" y="1876426"/>
            <a:ext cx="8677275"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4500" indent="-444500">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 typeface="Arial" panose="020B0604020202020204" pitchFamily="34" charset="0"/>
              <a:buAutoNum type="romanLcParenBoth"/>
            </a:pPr>
            <a:r>
              <a:rPr lang="en-GB" altLang="cy-GB" sz="1600"/>
              <a:t>TAG Iechyd a Gofal Cymdeithasol, a Gofal Plant </a:t>
            </a:r>
          </a:p>
          <a:p>
            <a:pPr eaLnBrk="1" hangingPunct="1">
              <a:spcBef>
                <a:spcPct val="0"/>
              </a:spcBef>
              <a:buFontTx/>
              <a:buNone/>
            </a:pPr>
            <a:r>
              <a:rPr lang="en-GB" altLang="cy-GB" sz="1600"/>
              <a:t>	Ar gael o fis Medi 2020, mae’r UG yn ymwneud ag Iechyd a Gofal Cymdeithasol a Gofal Plant, gall canolfannau U2 ddewis pa lwybr i’w ddilyn. Rhagor o fanylion i ddod yn ystod tymor yr haf 2019. </a:t>
            </a:r>
          </a:p>
          <a:p>
            <a:pPr eaLnBrk="1" hangingPunct="1">
              <a:spcBef>
                <a:spcPct val="0"/>
              </a:spcBef>
            </a:pPr>
            <a:endParaRPr lang="en-GB" altLang="cy-GB" sz="1600"/>
          </a:p>
          <a:p>
            <a:pPr eaLnBrk="1" hangingPunct="1">
              <a:spcBef>
                <a:spcPct val="0"/>
              </a:spcBef>
            </a:pPr>
            <a:r>
              <a:rPr lang="en-GB" altLang="cy-GB" sz="1600"/>
              <a:t>(ii)	Lefel 3 Iechyd a Gofal Cymdeithasol: Egwyddorion a Chyd-destunau </a:t>
            </a:r>
          </a:p>
          <a:p>
            <a:pPr eaLnBrk="1" hangingPunct="1">
              <a:spcBef>
                <a:spcPct val="0"/>
              </a:spcBef>
              <a:buFontTx/>
              <a:buNone/>
            </a:pPr>
            <a:r>
              <a:rPr lang="en-GB" altLang="cy-GB" sz="1600"/>
              <a:t>	Ar gael o fis Medi 2020, ar gael fel Tystysgrif a Diploma.  Gellir ei astudio ochr yn ochr â TGAU.  Rhagor o fanylion yn ystod tymor yr haf 2019. </a:t>
            </a:r>
          </a:p>
          <a:p>
            <a:pPr eaLnBrk="1" hangingPunct="1">
              <a:spcBef>
                <a:spcPct val="0"/>
              </a:spcBef>
            </a:pPr>
            <a:endParaRPr lang="en-GB" altLang="cy-GB" sz="1600"/>
          </a:p>
          <a:p>
            <a:pPr eaLnBrk="1" hangingPunct="1">
              <a:spcBef>
                <a:spcPct val="0"/>
              </a:spcBef>
            </a:pPr>
            <a:r>
              <a:rPr lang="en-GB" altLang="cy-GB" sz="1600"/>
              <a:t>(iii)	Lefel 2 Gofal, Chwarae, Dysgu a Datblygiad Plant: Ymarfer a Theori </a:t>
            </a:r>
          </a:p>
          <a:p>
            <a:pPr eaLnBrk="1" hangingPunct="1">
              <a:spcBef>
                <a:spcPct val="0"/>
              </a:spcBef>
              <a:buFontTx/>
              <a:buNone/>
            </a:pPr>
            <a:r>
              <a:rPr lang="en-GB" altLang="cy-GB" sz="1600"/>
              <a:t>	Ar gael o fis Medi 2019, yn cynnwys elfennau ymarfer a gwybodaeth. Gellir ei addysgu mewn ysgol neu sefydliad Addysg Bellach ond RHAID cynnwys trefniadau ryddhau am y dydd neu floc er mwyn ymgysylltu gyda'r sector.  DPP Gwanwyn 2019. </a:t>
            </a:r>
          </a:p>
          <a:p>
            <a:pPr eaLnBrk="1" hangingPunct="1">
              <a:spcBef>
                <a:spcPct val="0"/>
              </a:spcBef>
            </a:pPr>
            <a:endParaRPr lang="en-GB" altLang="cy-GB" sz="1600"/>
          </a:p>
          <a:p>
            <a:pPr eaLnBrk="1" hangingPunct="1">
              <a:spcBef>
                <a:spcPct val="0"/>
              </a:spcBef>
            </a:pPr>
            <a:r>
              <a:rPr lang="en-GB" altLang="cy-GB" sz="1600"/>
              <a:t>(iv)	Lefel 3 Gofal, Chwarae, Dysgu a Datblygiad Plant: Ymarfer a Theori </a:t>
            </a:r>
          </a:p>
          <a:p>
            <a:pPr eaLnBrk="1" hangingPunct="1">
              <a:spcBef>
                <a:spcPct val="0"/>
              </a:spcBef>
              <a:buFontTx/>
              <a:buNone/>
            </a:pPr>
            <a:r>
              <a:rPr lang="en-GB" altLang="cy-GB" sz="1600"/>
              <a:t>	Ar gael o fis Medi 2020, yn cynnwys elfennau ymarfer a gwybodaeth. Gellir ei addysgu mewn ysgol neu addysg bellach ond RHAID cynnwys elfen o ryddhau am y dydd neu gyfnod ymgysylltu â'r sector.  Manylion pellach i ddod yn ystod tymor yr haf 2019. </a:t>
            </a:r>
          </a:p>
        </p:txBody>
      </p:sp>
      <p:sp>
        <p:nvSpPr>
          <p:cNvPr id="70660" name="Text Placeholder 15">
            <a:extLst>
              <a:ext uri="{FF2B5EF4-FFF2-40B4-BE49-F238E27FC236}">
                <a16:creationId xmlns:a16="http://schemas.microsoft.com/office/drawing/2014/main" id="{22650529-D8CB-46DD-B43D-338810F8D39C}"/>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5" name="Rectangle 4">
            <a:extLst>
              <a:ext uri="{FF2B5EF4-FFF2-40B4-BE49-F238E27FC236}">
                <a16:creationId xmlns:a16="http://schemas.microsoft.com/office/drawing/2014/main" id="{8617C10C-0D7D-49C3-AEB3-B9302B1CBF9F}"/>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Box 4">
            <a:extLst>
              <a:ext uri="{FF2B5EF4-FFF2-40B4-BE49-F238E27FC236}">
                <a16:creationId xmlns:a16="http://schemas.microsoft.com/office/drawing/2014/main" id="{FFC85983-8B53-425F-B3CE-BA73418671A3}"/>
              </a:ext>
            </a:extLst>
          </p:cNvPr>
          <p:cNvSpPr txBox="1">
            <a:spLocks noChangeArrowheads="1"/>
          </p:cNvSpPr>
          <p:nvPr/>
        </p:nvSpPr>
        <p:spPr bwMode="auto">
          <a:xfrm>
            <a:off x="1708151" y="1716088"/>
            <a:ext cx="8939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b="1">
                <a:solidFill>
                  <a:srgbClr val="00B0F0"/>
                </a:solidFill>
              </a:rPr>
              <a:t>Symud ymlaen o CA4: cymwysterau craidd ac ymarfer </a:t>
            </a:r>
          </a:p>
        </p:txBody>
      </p:sp>
      <p:sp>
        <p:nvSpPr>
          <p:cNvPr id="71683" name="Rectangle 5">
            <a:extLst>
              <a:ext uri="{FF2B5EF4-FFF2-40B4-BE49-F238E27FC236}">
                <a16:creationId xmlns:a16="http://schemas.microsoft.com/office/drawing/2014/main" id="{6C4AF879-CDDA-4C08-948D-6ABEE7D12EB7}"/>
              </a:ext>
            </a:extLst>
          </p:cNvPr>
          <p:cNvSpPr>
            <a:spLocks noChangeArrowheads="1"/>
          </p:cNvSpPr>
          <p:nvPr/>
        </p:nvSpPr>
        <p:spPr bwMode="auto">
          <a:xfrm>
            <a:off x="1708151" y="2397126"/>
            <a:ext cx="8932863"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42925" indent="-542925">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AutoNum type="romanLcParenBoth"/>
            </a:pPr>
            <a:r>
              <a:rPr lang="en-GB" altLang="cy-GB" sz="1800"/>
              <a:t>Lefel 2 Cymhwyster Craidd Iechyd a Gofal Cymdeithasol: Oedolion neu Blant a Phobl Ifanc </a:t>
            </a:r>
            <a:br>
              <a:rPr lang="en-GB" altLang="cy-GB" sz="1800"/>
            </a:br>
            <a:r>
              <a:rPr lang="en-GB" altLang="cy-GB" sz="1800"/>
              <a:t>Ar gael o fis Medi 2019</a:t>
            </a:r>
          </a:p>
          <a:p>
            <a:pPr eaLnBrk="1" hangingPunct="1">
              <a:spcBef>
                <a:spcPct val="0"/>
              </a:spcBef>
              <a:buFontTx/>
              <a:buNone/>
            </a:pPr>
            <a:endParaRPr lang="en-GB" altLang="cy-GB" sz="1800"/>
          </a:p>
          <a:p>
            <a:pPr eaLnBrk="1" hangingPunct="1">
              <a:spcBef>
                <a:spcPct val="0"/>
              </a:spcBef>
              <a:buFontTx/>
              <a:buNone/>
            </a:pPr>
            <a:r>
              <a:rPr lang="en-GB" altLang="cy-GB" sz="1800"/>
              <a:t>(ii)	Lefel 2 Cymhwyster Craidd Gofal, Chwarae, Dysgu a Datblygiad Plant </a:t>
            </a:r>
            <a:br>
              <a:rPr lang="en-GB" altLang="cy-GB" sz="1800"/>
            </a:br>
            <a:r>
              <a:rPr lang="en-GB" altLang="cy-GB" sz="1800"/>
              <a:t>Ar gael o fis Medi 2019</a:t>
            </a:r>
          </a:p>
          <a:p>
            <a:pPr eaLnBrk="1" hangingPunct="1">
              <a:spcBef>
                <a:spcPct val="0"/>
              </a:spcBef>
              <a:buFontTx/>
              <a:buNone/>
            </a:pPr>
            <a:endParaRPr lang="en-GB" altLang="cy-GB" sz="1800"/>
          </a:p>
          <a:p>
            <a:pPr eaLnBrk="1" hangingPunct="1">
              <a:spcBef>
                <a:spcPct val="0"/>
              </a:spcBef>
              <a:buFontTx/>
              <a:buNone/>
            </a:pPr>
            <a:r>
              <a:rPr lang="en-GB" altLang="cy-GB" sz="1800"/>
              <a:t>Gellir cyflwyno'r cymwysterau craidd mewn ysgolion a cholegau ôl-16 neu</a:t>
            </a:r>
          </a:p>
          <a:p>
            <a:pPr eaLnBrk="1" hangingPunct="1">
              <a:spcBef>
                <a:spcPct val="0"/>
              </a:spcBef>
              <a:buFontTx/>
              <a:buNone/>
            </a:pPr>
            <a:r>
              <a:rPr lang="en-GB" altLang="cy-GB" sz="1800"/>
              <a:t>Ddysgu Seiliedig ar Waith. </a:t>
            </a:r>
          </a:p>
          <a:p>
            <a:pPr eaLnBrk="1" hangingPunct="1">
              <a:spcBef>
                <a:spcPct val="0"/>
              </a:spcBef>
              <a:buFontTx/>
              <a:buNone/>
            </a:pPr>
            <a:endParaRPr lang="en-GB" altLang="cy-GB" sz="1800"/>
          </a:p>
          <a:p>
            <a:pPr eaLnBrk="1" hangingPunct="1">
              <a:spcBef>
                <a:spcPct val="0"/>
              </a:spcBef>
            </a:pPr>
            <a:r>
              <a:rPr lang="en-GB" altLang="cy-GB" sz="1800"/>
              <a:t>(iii)		Lefel 2 a Lefel 3 Iechyd a Gofal Cymdeithasol: Ymarfer </a:t>
            </a:r>
            <a:br>
              <a:rPr lang="en-GB" altLang="cy-GB" sz="1800"/>
            </a:br>
            <a:r>
              <a:rPr lang="en-GB" altLang="cy-GB" sz="1800"/>
              <a:t>Ar gael o fis Medi 2019 (Dysgu Seiliedig ar Waith) </a:t>
            </a:r>
          </a:p>
          <a:p>
            <a:pPr eaLnBrk="1" hangingPunct="1">
              <a:spcBef>
                <a:spcPct val="0"/>
              </a:spcBef>
            </a:pPr>
            <a:endParaRPr lang="en-GB" altLang="cy-GB" sz="1800"/>
          </a:p>
          <a:p>
            <a:pPr eaLnBrk="1" hangingPunct="1">
              <a:spcBef>
                <a:spcPct val="0"/>
              </a:spcBef>
            </a:pPr>
            <a:r>
              <a:rPr lang="en-GB" altLang="cy-GB" sz="1800"/>
              <a:t>(iv)	Lefel 2 a Lefel 3 Gofal, Chwarae, Dysgu a Datblygiad Plant: Ymarfer </a:t>
            </a:r>
          </a:p>
          <a:p>
            <a:pPr eaLnBrk="1" hangingPunct="1">
              <a:spcBef>
                <a:spcPct val="0"/>
              </a:spcBef>
              <a:buFontTx/>
              <a:buNone/>
            </a:pPr>
            <a:r>
              <a:rPr lang="en-GB" altLang="cy-GB" sz="1800"/>
              <a:t>	Ar gael o fis Medi 2019 (Dysgu Seiliedig ar Waith)</a:t>
            </a:r>
          </a:p>
        </p:txBody>
      </p:sp>
      <p:sp>
        <p:nvSpPr>
          <p:cNvPr id="5" name="Rectangle 4">
            <a:extLst>
              <a:ext uri="{FF2B5EF4-FFF2-40B4-BE49-F238E27FC236}">
                <a16:creationId xmlns:a16="http://schemas.microsoft.com/office/drawing/2014/main" id="{C854D60D-BC8F-4B13-8E0B-7E5054D97638}"/>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Placeholder 1">
            <a:extLst>
              <a:ext uri="{FF2B5EF4-FFF2-40B4-BE49-F238E27FC236}">
                <a16:creationId xmlns:a16="http://schemas.microsoft.com/office/drawing/2014/main" id="{943C106E-B4E9-45FC-AF40-893787AA1A2C}"/>
              </a:ext>
            </a:extLst>
          </p:cNvPr>
          <p:cNvSpPr>
            <a:spLocks noGrp="1" noChangeArrowheads="1"/>
          </p:cNvSpPr>
          <p:nvPr>
            <p:ph type="body" sz="quarter" idx="16"/>
          </p:nvPr>
        </p:nvSpPr>
        <p:spPr>
          <a:xfrm>
            <a:off x="2808288" y="438150"/>
            <a:ext cx="5340350" cy="1187450"/>
          </a:xfrm>
        </p:spPr>
        <p:txBody>
          <a:bodyPr/>
          <a:lstStyle/>
          <a:p>
            <a:pPr fontAlgn="base">
              <a:spcAft>
                <a:spcPct val="0"/>
              </a:spcAft>
              <a:buFont typeface="Arial" panose="020B0604020202020204" pitchFamily="34" charset="0"/>
              <a:buNone/>
            </a:pPr>
            <a:r>
              <a:rPr lang="en-GB" altLang="cy-GB" b="1">
                <a:solidFill>
                  <a:schemeClr val="bg1"/>
                </a:solidFill>
              </a:rPr>
              <a:t>Addysgu a Dysgu</a:t>
            </a:r>
          </a:p>
        </p:txBody>
      </p:sp>
      <p:sp>
        <p:nvSpPr>
          <p:cNvPr id="72707" name="Text Placeholder 2">
            <a:extLst>
              <a:ext uri="{FF2B5EF4-FFF2-40B4-BE49-F238E27FC236}">
                <a16:creationId xmlns:a16="http://schemas.microsoft.com/office/drawing/2014/main" id="{6FA5E4A5-A504-4FD6-BB9B-5338A52A24CE}"/>
              </a:ext>
            </a:extLst>
          </p:cNvPr>
          <p:cNvSpPr>
            <a:spLocks noGrp="1" noChangeArrowheads="1"/>
          </p:cNvSpPr>
          <p:nvPr>
            <p:ph type="body" sz="quarter" idx="17"/>
          </p:nvPr>
        </p:nvSpPr>
        <p:spPr>
          <a:xfrm>
            <a:off x="3633789" y="1563688"/>
            <a:ext cx="3868737" cy="596900"/>
          </a:xfrm>
        </p:spPr>
        <p:txBody>
          <a:bodyPr/>
          <a:lstStyle/>
          <a:p>
            <a:pPr algn="ctr" eaLnBrk="1" hangingPunct="1">
              <a:spcBef>
                <a:spcPts val="0"/>
              </a:spcBef>
              <a:spcAft>
                <a:spcPts val="0"/>
              </a:spcAft>
            </a:pPr>
            <a:r>
              <a:rPr lang="en-GB" altLang="cy-GB" sz="2000" b="1" dirty="0"/>
              <a:t>Beth </a:t>
            </a:r>
            <a:r>
              <a:rPr lang="en-GB" altLang="cy-GB" sz="2000" b="1" dirty="0" err="1"/>
              <a:t>ydw</a:t>
            </a:r>
            <a:r>
              <a:rPr lang="en-GB" altLang="cy-GB" sz="2000" b="1" dirty="0"/>
              <a:t> </a:t>
            </a:r>
            <a:r>
              <a:rPr lang="en-GB" altLang="cy-GB" sz="2000" b="1" dirty="0" err="1"/>
              <a:t>i’n</a:t>
            </a:r>
            <a:r>
              <a:rPr lang="en-GB" altLang="cy-GB" sz="2000" b="1" dirty="0"/>
              <a:t> </a:t>
            </a:r>
            <a:r>
              <a:rPr lang="en-GB" altLang="cy-GB" sz="2000" b="1" dirty="0" err="1"/>
              <a:t>ei</a:t>
            </a:r>
            <a:r>
              <a:rPr lang="en-GB" altLang="cy-GB" sz="2000" b="1" dirty="0"/>
              <a:t> </a:t>
            </a:r>
            <a:r>
              <a:rPr lang="en-GB" altLang="cy-GB" sz="2000" b="1" dirty="0" err="1"/>
              <a:t>wybod</a:t>
            </a:r>
            <a:r>
              <a:rPr lang="en-GB" altLang="cy-GB" sz="2000" b="1" dirty="0"/>
              <a:t>? </a:t>
            </a:r>
          </a:p>
          <a:p>
            <a:pPr algn="ctr" eaLnBrk="1" hangingPunct="1">
              <a:spcBef>
                <a:spcPts val="0"/>
              </a:spcBef>
              <a:spcAft>
                <a:spcPts val="0"/>
              </a:spcAft>
            </a:pPr>
            <a:r>
              <a:rPr lang="en-GB" altLang="cy-GB" sz="2000" b="1" dirty="0"/>
              <a:t>AA1</a:t>
            </a:r>
            <a:endParaRPr lang="en-GB" altLang="cy-GB" dirty="0"/>
          </a:p>
        </p:txBody>
      </p:sp>
      <p:sp>
        <p:nvSpPr>
          <p:cNvPr id="72708" name="TextBox 4">
            <a:extLst>
              <a:ext uri="{FF2B5EF4-FFF2-40B4-BE49-F238E27FC236}">
                <a16:creationId xmlns:a16="http://schemas.microsoft.com/office/drawing/2014/main" id="{5311CBF3-F5B5-4C2B-9533-5850F97B128D}"/>
              </a:ext>
            </a:extLst>
          </p:cNvPr>
          <p:cNvSpPr txBox="1">
            <a:spLocks noChangeArrowheads="1"/>
          </p:cNvSpPr>
          <p:nvPr/>
        </p:nvSpPr>
        <p:spPr bwMode="auto">
          <a:xfrm>
            <a:off x="1666876" y="1911350"/>
            <a:ext cx="1533525" cy="152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200" b="1">
                <a:latin typeface="Calibri" panose="020F0502020204030204" pitchFamily="34" charset="0"/>
              </a:rPr>
              <a:t>Enwch y camau bywyd gwahanol:</a:t>
            </a:r>
          </a:p>
          <a:p>
            <a:pPr eaLnBrk="1" hangingPunct="1">
              <a:spcBef>
                <a:spcPct val="0"/>
              </a:spcBef>
              <a:buFontTx/>
              <a:buNone/>
            </a:pPr>
            <a:endParaRPr lang="en-GB" altLang="cy-GB" sz="1000">
              <a:latin typeface="Calibri" panose="020F0502020204030204" pitchFamily="34" charset="0"/>
            </a:endParaRPr>
          </a:p>
          <a:p>
            <a:pPr eaLnBrk="1" hangingPunct="1">
              <a:spcBef>
                <a:spcPct val="0"/>
              </a:spcBef>
              <a:buFontTx/>
              <a:buNone/>
            </a:pPr>
            <a:r>
              <a:rPr lang="en-GB" altLang="cy-GB" sz="1000">
                <a:latin typeface="Calibri" panose="020F0502020204030204" pitchFamily="34" charset="0"/>
              </a:rPr>
              <a:t>1.</a:t>
            </a:r>
          </a:p>
          <a:p>
            <a:pPr eaLnBrk="1" hangingPunct="1">
              <a:spcBef>
                <a:spcPct val="0"/>
              </a:spcBef>
              <a:buFontTx/>
              <a:buNone/>
            </a:pPr>
            <a:r>
              <a:rPr lang="en-GB" altLang="cy-GB" sz="1000">
                <a:latin typeface="Calibri" panose="020F0502020204030204" pitchFamily="34" charset="0"/>
              </a:rPr>
              <a:t>2.</a:t>
            </a:r>
          </a:p>
          <a:p>
            <a:pPr eaLnBrk="1" hangingPunct="1">
              <a:spcBef>
                <a:spcPct val="0"/>
              </a:spcBef>
              <a:buFontTx/>
              <a:buNone/>
            </a:pPr>
            <a:r>
              <a:rPr lang="en-GB" altLang="cy-GB" sz="1000">
                <a:latin typeface="Calibri" panose="020F0502020204030204" pitchFamily="34" charset="0"/>
              </a:rPr>
              <a:t>3.</a:t>
            </a:r>
          </a:p>
          <a:p>
            <a:pPr eaLnBrk="1" hangingPunct="1">
              <a:spcBef>
                <a:spcPct val="0"/>
              </a:spcBef>
              <a:buFontTx/>
              <a:buNone/>
            </a:pPr>
            <a:r>
              <a:rPr lang="en-GB" altLang="cy-GB" sz="1000">
                <a:latin typeface="Calibri" panose="020F0502020204030204" pitchFamily="34" charset="0"/>
              </a:rPr>
              <a:t>4.</a:t>
            </a:r>
          </a:p>
          <a:p>
            <a:pPr eaLnBrk="1" hangingPunct="1">
              <a:spcBef>
                <a:spcPct val="0"/>
              </a:spcBef>
              <a:buFontTx/>
              <a:buNone/>
            </a:pPr>
            <a:r>
              <a:rPr lang="en-GB" altLang="cy-GB" sz="1000">
                <a:latin typeface="Calibri" panose="020F0502020204030204" pitchFamily="34" charset="0"/>
              </a:rPr>
              <a:t>5.</a:t>
            </a:r>
          </a:p>
          <a:p>
            <a:pPr eaLnBrk="1" hangingPunct="1">
              <a:spcBef>
                <a:spcPct val="0"/>
              </a:spcBef>
              <a:buFontTx/>
              <a:buNone/>
            </a:pPr>
            <a:endParaRPr lang="en-GB" altLang="cy-GB" sz="1000">
              <a:latin typeface="Calibri" panose="020F0502020204030204" pitchFamily="34" charset="0"/>
            </a:endParaRPr>
          </a:p>
        </p:txBody>
      </p:sp>
      <p:sp>
        <p:nvSpPr>
          <p:cNvPr id="72709" name="TextBox 5">
            <a:extLst>
              <a:ext uri="{FF2B5EF4-FFF2-40B4-BE49-F238E27FC236}">
                <a16:creationId xmlns:a16="http://schemas.microsoft.com/office/drawing/2014/main" id="{79AA00FC-85D9-4233-9D93-897A7325E0D5}"/>
              </a:ext>
            </a:extLst>
          </p:cNvPr>
          <p:cNvSpPr txBox="1">
            <a:spLocks noChangeArrowheads="1"/>
          </p:cNvSpPr>
          <p:nvPr/>
        </p:nvSpPr>
        <p:spPr bwMode="auto">
          <a:xfrm>
            <a:off x="5997575" y="3408363"/>
            <a:ext cx="1531938"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200" b="1">
                <a:latin typeface="Calibri" panose="020F0502020204030204" pitchFamily="34" charset="0"/>
              </a:rPr>
              <a:t>Rhestrwch bum factor sy’n effeithio ar Dwf a Datblygiad:</a:t>
            </a:r>
          </a:p>
          <a:p>
            <a:pPr eaLnBrk="1" hangingPunct="1">
              <a:spcBef>
                <a:spcPct val="0"/>
              </a:spcBef>
              <a:buFontTx/>
              <a:buNone/>
            </a:pPr>
            <a:endParaRPr lang="en-GB" altLang="cy-GB" sz="1200" b="1">
              <a:latin typeface="Calibri" panose="020F0502020204030204" pitchFamily="34" charset="0"/>
            </a:endParaRPr>
          </a:p>
          <a:p>
            <a:pPr eaLnBrk="1" hangingPunct="1">
              <a:spcBef>
                <a:spcPct val="0"/>
              </a:spcBef>
              <a:buFontTx/>
              <a:buNone/>
            </a:pPr>
            <a:r>
              <a:rPr lang="en-GB" altLang="cy-GB" sz="1000">
                <a:latin typeface="Calibri" panose="020F0502020204030204" pitchFamily="34" charset="0"/>
              </a:rPr>
              <a:t>1.</a:t>
            </a:r>
          </a:p>
          <a:p>
            <a:pPr eaLnBrk="1" hangingPunct="1">
              <a:spcBef>
                <a:spcPct val="0"/>
              </a:spcBef>
              <a:buFontTx/>
              <a:buNone/>
            </a:pPr>
            <a:r>
              <a:rPr lang="en-GB" altLang="cy-GB" sz="1000">
                <a:latin typeface="Calibri" panose="020F0502020204030204" pitchFamily="34" charset="0"/>
              </a:rPr>
              <a:t>2.</a:t>
            </a:r>
          </a:p>
          <a:p>
            <a:pPr eaLnBrk="1" hangingPunct="1">
              <a:spcBef>
                <a:spcPct val="0"/>
              </a:spcBef>
              <a:buFontTx/>
              <a:buNone/>
            </a:pPr>
            <a:r>
              <a:rPr lang="en-GB" altLang="cy-GB" sz="1000">
                <a:latin typeface="Calibri" panose="020F0502020204030204" pitchFamily="34" charset="0"/>
              </a:rPr>
              <a:t>3.</a:t>
            </a:r>
          </a:p>
          <a:p>
            <a:pPr eaLnBrk="1" hangingPunct="1">
              <a:spcBef>
                <a:spcPct val="0"/>
              </a:spcBef>
              <a:buFontTx/>
              <a:buNone/>
            </a:pPr>
            <a:r>
              <a:rPr lang="en-GB" altLang="cy-GB" sz="1000">
                <a:latin typeface="Calibri" panose="020F0502020204030204" pitchFamily="34" charset="0"/>
              </a:rPr>
              <a:t>4.</a:t>
            </a:r>
          </a:p>
          <a:p>
            <a:pPr eaLnBrk="1" hangingPunct="1">
              <a:spcBef>
                <a:spcPct val="0"/>
              </a:spcBef>
              <a:buFontTx/>
              <a:buNone/>
            </a:pPr>
            <a:r>
              <a:rPr lang="en-GB" altLang="cy-GB" sz="1000">
                <a:latin typeface="Calibri" panose="020F0502020204030204" pitchFamily="34" charset="0"/>
              </a:rPr>
              <a:t>5.</a:t>
            </a:r>
          </a:p>
          <a:p>
            <a:pPr eaLnBrk="1" hangingPunct="1">
              <a:spcBef>
                <a:spcPct val="0"/>
              </a:spcBef>
              <a:buFontTx/>
              <a:buNone/>
            </a:pPr>
            <a:endParaRPr lang="en-GB" altLang="cy-GB" sz="1000">
              <a:latin typeface="Calibri" panose="020F0502020204030204" pitchFamily="34" charset="0"/>
            </a:endParaRPr>
          </a:p>
        </p:txBody>
      </p:sp>
      <p:sp>
        <p:nvSpPr>
          <p:cNvPr id="72710" name="TextBox 6">
            <a:extLst>
              <a:ext uri="{FF2B5EF4-FFF2-40B4-BE49-F238E27FC236}">
                <a16:creationId xmlns:a16="http://schemas.microsoft.com/office/drawing/2014/main" id="{05103B39-420A-4F83-9DA3-AA471E038BC6}"/>
              </a:ext>
            </a:extLst>
          </p:cNvPr>
          <p:cNvSpPr txBox="1">
            <a:spLocks noChangeArrowheads="1"/>
          </p:cNvSpPr>
          <p:nvPr/>
        </p:nvSpPr>
        <p:spPr bwMode="auto">
          <a:xfrm>
            <a:off x="3617914" y="2684464"/>
            <a:ext cx="1531937"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200" b="1">
                <a:latin typeface="Calibri" panose="020F0502020204030204" pitchFamily="34" charset="0"/>
              </a:rPr>
              <a:t>Diffiniwch y termau Twf a Datblygiad:</a:t>
            </a:r>
          </a:p>
          <a:p>
            <a:pPr eaLnBrk="1" hangingPunct="1">
              <a:spcBef>
                <a:spcPct val="0"/>
              </a:spcBef>
              <a:buFontTx/>
              <a:buNone/>
            </a:pPr>
            <a:endParaRPr lang="en-GB" altLang="cy-GB" sz="1200" b="1">
              <a:latin typeface="Calibri" panose="020F0502020204030204" pitchFamily="34" charset="0"/>
            </a:endParaRPr>
          </a:p>
          <a:p>
            <a:pPr eaLnBrk="1" hangingPunct="1">
              <a:spcBef>
                <a:spcPct val="0"/>
              </a:spcBef>
              <a:buFontTx/>
              <a:buNone/>
            </a:pPr>
            <a:r>
              <a:rPr lang="en-GB" altLang="cy-GB" sz="1000">
                <a:latin typeface="Calibri" panose="020F0502020204030204" pitchFamily="34" charset="0"/>
              </a:rPr>
              <a:t>Twf-</a:t>
            </a:r>
          </a:p>
          <a:p>
            <a:pPr eaLnBrk="1" hangingPunct="1">
              <a:spcBef>
                <a:spcPct val="0"/>
              </a:spcBef>
              <a:buFontTx/>
              <a:buNone/>
            </a:pPr>
            <a:endParaRPr lang="en-GB" altLang="cy-GB" sz="1000">
              <a:latin typeface="Calibri" panose="020F0502020204030204" pitchFamily="34" charset="0"/>
            </a:endParaRPr>
          </a:p>
          <a:p>
            <a:pPr eaLnBrk="1" hangingPunct="1">
              <a:spcBef>
                <a:spcPct val="0"/>
              </a:spcBef>
              <a:buFontTx/>
              <a:buNone/>
            </a:pPr>
            <a:r>
              <a:rPr lang="en-GB" altLang="cy-GB" sz="1000">
                <a:latin typeface="Calibri" panose="020F0502020204030204" pitchFamily="34" charset="0"/>
              </a:rPr>
              <a:t>Datblygiad-</a:t>
            </a:r>
          </a:p>
          <a:p>
            <a:pPr eaLnBrk="1" hangingPunct="1">
              <a:spcBef>
                <a:spcPct val="0"/>
              </a:spcBef>
              <a:buFontTx/>
              <a:buNone/>
            </a:pPr>
            <a:endParaRPr lang="en-GB" altLang="cy-GB" sz="1800">
              <a:latin typeface="Calibri" panose="020F0502020204030204" pitchFamily="34" charset="0"/>
            </a:endParaRPr>
          </a:p>
          <a:p>
            <a:pPr eaLnBrk="1" hangingPunct="1">
              <a:spcBef>
                <a:spcPct val="0"/>
              </a:spcBef>
              <a:buFontTx/>
              <a:buNone/>
            </a:pPr>
            <a:endParaRPr lang="en-GB" altLang="cy-GB" sz="1800">
              <a:latin typeface="Calibri" panose="020F0502020204030204" pitchFamily="34" charset="0"/>
            </a:endParaRPr>
          </a:p>
        </p:txBody>
      </p:sp>
      <p:sp>
        <p:nvSpPr>
          <p:cNvPr id="72711" name="TextBox 7">
            <a:extLst>
              <a:ext uri="{FF2B5EF4-FFF2-40B4-BE49-F238E27FC236}">
                <a16:creationId xmlns:a16="http://schemas.microsoft.com/office/drawing/2014/main" id="{1F48E2FF-F5A9-4A23-83FF-8286B1BE986F}"/>
              </a:ext>
            </a:extLst>
          </p:cNvPr>
          <p:cNvSpPr txBox="1">
            <a:spLocks noChangeArrowheads="1"/>
          </p:cNvSpPr>
          <p:nvPr/>
        </p:nvSpPr>
        <p:spPr bwMode="auto">
          <a:xfrm>
            <a:off x="7961314" y="2098675"/>
            <a:ext cx="2268537"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200" b="1">
                <a:latin typeface="Calibri" panose="020F0502020204030204" pitchFamily="34" charset="0"/>
              </a:rPr>
              <a:t>Rhestrwch 3 mantais gorfforol o weithgaredd corfforol/ymarfer corff:</a:t>
            </a:r>
          </a:p>
          <a:p>
            <a:pPr eaLnBrk="1" hangingPunct="1">
              <a:spcBef>
                <a:spcPct val="0"/>
              </a:spcBef>
              <a:buFontTx/>
              <a:buNone/>
            </a:pPr>
            <a:endParaRPr lang="en-GB" altLang="cy-GB" sz="1000">
              <a:latin typeface="Calibri" panose="020F0502020204030204" pitchFamily="34" charset="0"/>
            </a:endParaRPr>
          </a:p>
          <a:p>
            <a:pPr eaLnBrk="1" hangingPunct="1">
              <a:spcBef>
                <a:spcPct val="0"/>
              </a:spcBef>
              <a:buFontTx/>
              <a:buNone/>
            </a:pPr>
            <a:r>
              <a:rPr lang="en-GB" altLang="cy-GB" sz="1000">
                <a:latin typeface="Calibri" panose="020F0502020204030204" pitchFamily="34" charset="0"/>
              </a:rPr>
              <a:t>1.</a:t>
            </a:r>
          </a:p>
          <a:p>
            <a:pPr eaLnBrk="1" hangingPunct="1">
              <a:spcBef>
                <a:spcPct val="0"/>
              </a:spcBef>
              <a:buFontTx/>
              <a:buNone/>
            </a:pPr>
            <a:r>
              <a:rPr lang="en-GB" altLang="cy-GB" sz="1000">
                <a:latin typeface="Calibri" panose="020F0502020204030204" pitchFamily="34" charset="0"/>
              </a:rPr>
              <a:t>2.</a:t>
            </a:r>
          </a:p>
          <a:p>
            <a:pPr eaLnBrk="1" hangingPunct="1">
              <a:spcBef>
                <a:spcPct val="0"/>
              </a:spcBef>
              <a:buFontTx/>
              <a:buNone/>
            </a:pPr>
            <a:r>
              <a:rPr lang="en-GB" altLang="cy-GB" sz="1000">
                <a:latin typeface="Calibri" panose="020F0502020204030204" pitchFamily="34" charset="0"/>
              </a:rPr>
              <a:t>3.</a:t>
            </a:r>
          </a:p>
          <a:p>
            <a:pPr eaLnBrk="1" hangingPunct="1">
              <a:spcBef>
                <a:spcPct val="0"/>
              </a:spcBef>
              <a:buFontTx/>
              <a:buNone/>
            </a:pPr>
            <a:endParaRPr lang="en-GB" altLang="cy-GB" sz="1000">
              <a:latin typeface="Calibri" panose="020F0502020204030204" pitchFamily="34" charset="0"/>
            </a:endParaRPr>
          </a:p>
          <a:p>
            <a:pPr eaLnBrk="1" hangingPunct="1">
              <a:spcBef>
                <a:spcPct val="0"/>
              </a:spcBef>
              <a:buFontTx/>
              <a:buNone/>
            </a:pPr>
            <a:endParaRPr lang="en-GB" altLang="cy-GB" sz="1000">
              <a:latin typeface="Calibri" panose="020F0502020204030204" pitchFamily="34" charset="0"/>
            </a:endParaRPr>
          </a:p>
        </p:txBody>
      </p:sp>
      <p:sp>
        <p:nvSpPr>
          <p:cNvPr id="72712" name="TextBox 8">
            <a:extLst>
              <a:ext uri="{FF2B5EF4-FFF2-40B4-BE49-F238E27FC236}">
                <a16:creationId xmlns:a16="http://schemas.microsoft.com/office/drawing/2014/main" id="{14662387-1994-4BC5-8F3E-1C649E9968A9}"/>
              </a:ext>
            </a:extLst>
          </p:cNvPr>
          <p:cNvSpPr txBox="1">
            <a:spLocks noChangeArrowheads="1"/>
          </p:cNvSpPr>
          <p:nvPr/>
        </p:nvSpPr>
        <p:spPr bwMode="auto">
          <a:xfrm>
            <a:off x="7761289" y="4410075"/>
            <a:ext cx="2270125"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200" b="1">
                <a:latin typeface="Calibri" panose="020F0502020204030204" pitchFamily="34" charset="0"/>
              </a:rPr>
              <a:t> Rhestrwch 3 mantais feddyliol o weithgaredd corfforol/ymarfer corff:</a:t>
            </a:r>
          </a:p>
          <a:p>
            <a:pPr eaLnBrk="1" hangingPunct="1">
              <a:spcBef>
                <a:spcPct val="0"/>
              </a:spcBef>
              <a:buFontTx/>
              <a:buNone/>
            </a:pPr>
            <a:endParaRPr lang="en-GB" altLang="cy-GB" sz="1000">
              <a:latin typeface="Calibri" panose="020F0502020204030204" pitchFamily="34" charset="0"/>
            </a:endParaRPr>
          </a:p>
          <a:p>
            <a:pPr eaLnBrk="1" hangingPunct="1">
              <a:spcBef>
                <a:spcPct val="0"/>
              </a:spcBef>
              <a:buFontTx/>
              <a:buNone/>
            </a:pPr>
            <a:r>
              <a:rPr lang="en-GB" altLang="cy-GB" sz="1000">
                <a:latin typeface="Calibri" panose="020F0502020204030204" pitchFamily="34" charset="0"/>
              </a:rPr>
              <a:t>1.</a:t>
            </a:r>
          </a:p>
          <a:p>
            <a:pPr eaLnBrk="1" hangingPunct="1">
              <a:spcBef>
                <a:spcPct val="0"/>
              </a:spcBef>
              <a:buFontTx/>
              <a:buNone/>
            </a:pPr>
            <a:r>
              <a:rPr lang="en-GB" altLang="cy-GB" sz="1000">
                <a:latin typeface="Calibri" panose="020F0502020204030204" pitchFamily="34" charset="0"/>
              </a:rPr>
              <a:t>2.</a:t>
            </a:r>
          </a:p>
          <a:p>
            <a:pPr eaLnBrk="1" hangingPunct="1">
              <a:spcBef>
                <a:spcPct val="0"/>
              </a:spcBef>
              <a:buFontTx/>
              <a:buNone/>
            </a:pPr>
            <a:r>
              <a:rPr lang="en-GB" altLang="cy-GB" sz="1000">
                <a:latin typeface="Calibri" panose="020F0502020204030204" pitchFamily="34" charset="0"/>
              </a:rPr>
              <a:t>3.</a:t>
            </a:r>
          </a:p>
          <a:p>
            <a:pPr eaLnBrk="1" hangingPunct="1">
              <a:spcBef>
                <a:spcPct val="0"/>
              </a:spcBef>
              <a:buFontTx/>
              <a:buNone/>
            </a:pPr>
            <a:endParaRPr lang="en-GB" altLang="cy-GB" sz="1800">
              <a:latin typeface="Calibri" panose="020F0502020204030204" pitchFamily="34" charset="0"/>
            </a:endParaRPr>
          </a:p>
          <a:p>
            <a:pPr eaLnBrk="1" hangingPunct="1">
              <a:spcBef>
                <a:spcPct val="0"/>
              </a:spcBef>
              <a:buFontTx/>
              <a:buNone/>
            </a:pPr>
            <a:endParaRPr lang="en-GB" altLang="cy-GB" sz="1800">
              <a:latin typeface="Calibri" panose="020F0502020204030204" pitchFamily="34" charset="0"/>
            </a:endParaRPr>
          </a:p>
        </p:txBody>
      </p:sp>
      <p:sp>
        <p:nvSpPr>
          <p:cNvPr id="72713" name="TextBox 9">
            <a:extLst>
              <a:ext uri="{FF2B5EF4-FFF2-40B4-BE49-F238E27FC236}">
                <a16:creationId xmlns:a16="http://schemas.microsoft.com/office/drawing/2014/main" id="{91366CDE-11D5-4B4E-AE1A-EF27C3BEE7B5}"/>
              </a:ext>
            </a:extLst>
          </p:cNvPr>
          <p:cNvSpPr txBox="1">
            <a:spLocks noChangeArrowheads="1"/>
          </p:cNvSpPr>
          <p:nvPr/>
        </p:nvSpPr>
        <p:spPr bwMode="auto">
          <a:xfrm>
            <a:off x="1773239" y="4905375"/>
            <a:ext cx="2268537"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200" b="1">
                <a:latin typeface="Calibri" panose="020F0502020204030204" pitchFamily="34" charset="0"/>
              </a:rPr>
              <a:t> Rhestrwch 3 mantais emosiynol o weithgaredd corfforol/ymarfer corff:</a:t>
            </a:r>
          </a:p>
          <a:p>
            <a:pPr eaLnBrk="1" hangingPunct="1">
              <a:spcBef>
                <a:spcPct val="0"/>
              </a:spcBef>
              <a:buFontTx/>
              <a:buNone/>
            </a:pPr>
            <a:endParaRPr lang="en-GB" altLang="cy-GB" sz="1000">
              <a:latin typeface="Calibri" panose="020F0502020204030204" pitchFamily="34" charset="0"/>
            </a:endParaRPr>
          </a:p>
          <a:p>
            <a:pPr eaLnBrk="1" hangingPunct="1">
              <a:spcBef>
                <a:spcPct val="0"/>
              </a:spcBef>
              <a:buFontTx/>
              <a:buNone/>
            </a:pPr>
            <a:r>
              <a:rPr lang="en-GB" altLang="cy-GB" sz="1000">
                <a:latin typeface="Calibri" panose="020F0502020204030204" pitchFamily="34" charset="0"/>
              </a:rPr>
              <a:t>1.</a:t>
            </a:r>
          </a:p>
          <a:p>
            <a:pPr eaLnBrk="1" hangingPunct="1">
              <a:spcBef>
                <a:spcPct val="0"/>
              </a:spcBef>
              <a:buFontTx/>
              <a:buNone/>
            </a:pPr>
            <a:r>
              <a:rPr lang="en-GB" altLang="cy-GB" sz="1000">
                <a:latin typeface="Calibri" panose="020F0502020204030204" pitchFamily="34" charset="0"/>
              </a:rPr>
              <a:t>2.</a:t>
            </a:r>
          </a:p>
          <a:p>
            <a:pPr eaLnBrk="1" hangingPunct="1">
              <a:spcBef>
                <a:spcPct val="0"/>
              </a:spcBef>
              <a:buFontTx/>
              <a:buNone/>
            </a:pPr>
            <a:r>
              <a:rPr lang="en-GB" altLang="cy-GB" sz="1000">
                <a:latin typeface="Calibri" panose="020F0502020204030204" pitchFamily="34" charset="0"/>
              </a:rPr>
              <a:t>3.</a:t>
            </a:r>
          </a:p>
          <a:p>
            <a:pPr eaLnBrk="1" hangingPunct="1">
              <a:spcBef>
                <a:spcPct val="0"/>
              </a:spcBef>
              <a:buFontTx/>
              <a:buNone/>
            </a:pPr>
            <a:endParaRPr lang="en-GB" altLang="cy-GB" sz="1800">
              <a:latin typeface="Calibri" panose="020F0502020204030204" pitchFamily="34" charset="0"/>
            </a:endParaRPr>
          </a:p>
          <a:p>
            <a:pPr eaLnBrk="1" hangingPunct="1">
              <a:spcBef>
                <a:spcPct val="0"/>
              </a:spcBef>
              <a:buFontTx/>
              <a:buNone/>
            </a:pPr>
            <a:endParaRPr lang="en-GB" altLang="cy-GB" sz="1800">
              <a:latin typeface="Calibri" panose="020F0502020204030204" pitchFamily="34" charset="0"/>
            </a:endParaRPr>
          </a:p>
        </p:txBody>
      </p:sp>
      <p:sp>
        <p:nvSpPr>
          <p:cNvPr id="11" name="Rectangle: Rounded Corners 10">
            <a:extLst>
              <a:ext uri="{FF2B5EF4-FFF2-40B4-BE49-F238E27FC236}">
                <a16:creationId xmlns:a16="http://schemas.microsoft.com/office/drawing/2014/main" id="{C81DAD54-62EB-4312-AA25-8570F05D1F13}"/>
              </a:ext>
            </a:extLst>
          </p:cNvPr>
          <p:cNvSpPr/>
          <p:nvPr/>
        </p:nvSpPr>
        <p:spPr>
          <a:xfrm>
            <a:off x="3414714" y="2643188"/>
            <a:ext cx="2232025" cy="2030412"/>
          </a:xfrm>
          <a:prstGeom prst="round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GB"/>
          </a:p>
        </p:txBody>
      </p:sp>
      <p:sp>
        <p:nvSpPr>
          <p:cNvPr id="12" name="Rectangle: Rounded Corners 11">
            <a:extLst>
              <a:ext uri="{FF2B5EF4-FFF2-40B4-BE49-F238E27FC236}">
                <a16:creationId xmlns:a16="http://schemas.microsoft.com/office/drawing/2014/main" id="{67ACC6B5-0120-4CD5-A979-D03295BADE2B}"/>
              </a:ext>
            </a:extLst>
          </p:cNvPr>
          <p:cNvSpPr/>
          <p:nvPr/>
        </p:nvSpPr>
        <p:spPr>
          <a:xfrm>
            <a:off x="7745413" y="4376738"/>
            <a:ext cx="2417762" cy="2030412"/>
          </a:xfrm>
          <a:prstGeom prst="round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GB"/>
          </a:p>
        </p:txBody>
      </p:sp>
      <p:sp>
        <p:nvSpPr>
          <p:cNvPr id="13" name="Rectangle: Rounded Corners 12">
            <a:extLst>
              <a:ext uri="{FF2B5EF4-FFF2-40B4-BE49-F238E27FC236}">
                <a16:creationId xmlns:a16="http://schemas.microsoft.com/office/drawing/2014/main" id="{E4DCF3A1-190D-44B2-AE73-60419A549889}"/>
              </a:ext>
            </a:extLst>
          </p:cNvPr>
          <p:cNvSpPr/>
          <p:nvPr/>
        </p:nvSpPr>
        <p:spPr>
          <a:xfrm>
            <a:off x="5837238" y="3275014"/>
            <a:ext cx="1719262" cy="2217737"/>
          </a:xfrm>
          <a:prstGeom prst="round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GB"/>
          </a:p>
        </p:txBody>
      </p:sp>
      <p:sp>
        <p:nvSpPr>
          <p:cNvPr id="14" name="Rectangle: Rounded Corners 13">
            <a:extLst>
              <a:ext uri="{FF2B5EF4-FFF2-40B4-BE49-F238E27FC236}">
                <a16:creationId xmlns:a16="http://schemas.microsoft.com/office/drawing/2014/main" id="{E30462DA-DFFB-4978-B450-CB71FFA9B5AF}"/>
              </a:ext>
            </a:extLst>
          </p:cNvPr>
          <p:cNvSpPr/>
          <p:nvPr/>
        </p:nvSpPr>
        <p:spPr>
          <a:xfrm>
            <a:off x="7780339" y="2032000"/>
            <a:ext cx="2598737" cy="2032000"/>
          </a:xfrm>
          <a:prstGeom prst="round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GB"/>
          </a:p>
        </p:txBody>
      </p:sp>
      <p:sp>
        <p:nvSpPr>
          <p:cNvPr id="15" name="Rectangle: Rounded Corners 14">
            <a:extLst>
              <a:ext uri="{FF2B5EF4-FFF2-40B4-BE49-F238E27FC236}">
                <a16:creationId xmlns:a16="http://schemas.microsoft.com/office/drawing/2014/main" id="{4B8A9153-3B76-47A1-BE1E-95E5D944F840}"/>
              </a:ext>
            </a:extLst>
          </p:cNvPr>
          <p:cNvSpPr/>
          <p:nvPr/>
        </p:nvSpPr>
        <p:spPr>
          <a:xfrm>
            <a:off x="1627189" y="1795463"/>
            <a:ext cx="1531937" cy="2030412"/>
          </a:xfrm>
          <a:prstGeom prst="round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GB"/>
          </a:p>
        </p:txBody>
      </p:sp>
      <p:sp>
        <p:nvSpPr>
          <p:cNvPr id="16" name="Rectangle: Rounded Corners 15">
            <a:extLst>
              <a:ext uri="{FF2B5EF4-FFF2-40B4-BE49-F238E27FC236}">
                <a16:creationId xmlns:a16="http://schemas.microsoft.com/office/drawing/2014/main" id="{7B21502B-A84F-4744-801D-E1646F8B5A93}"/>
              </a:ext>
            </a:extLst>
          </p:cNvPr>
          <p:cNvSpPr/>
          <p:nvPr/>
        </p:nvSpPr>
        <p:spPr>
          <a:xfrm>
            <a:off x="1508125" y="4813301"/>
            <a:ext cx="2598738" cy="1508125"/>
          </a:xfrm>
          <a:prstGeom prst="roundRect">
            <a:avLst/>
          </a:prstGeom>
          <a:noFill/>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GB"/>
          </a:p>
        </p:txBody>
      </p:sp>
      <p:sp>
        <p:nvSpPr>
          <p:cNvPr id="18" name="Rectangle: Rounded Corners 17">
            <a:extLst>
              <a:ext uri="{FF2B5EF4-FFF2-40B4-BE49-F238E27FC236}">
                <a16:creationId xmlns:a16="http://schemas.microsoft.com/office/drawing/2014/main" id="{46C490EA-10D1-4571-8D2C-DF6422511418}"/>
              </a:ext>
            </a:extLst>
          </p:cNvPr>
          <p:cNvSpPr/>
          <p:nvPr/>
        </p:nvSpPr>
        <p:spPr>
          <a:xfrm>
            <a:off x="3571875" y="1524000"/>
            <a:ext cx="3994150" cy="750888"/>
          </a:xfrm>
          <a:prstGeom prst="roundRect">
            <a:avLst>
              <a:gd name="adj" fmla="val 50000"/>
            </a:avLst>
          </a:prstGeom>
          <a:noFill/>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GB"/>
          </a:p>
        </p:txBody>
      </p:sp>
      <p:sp>
        <p:nvSpPr>
          <p:cNvPr id="17" name="Rectangle 16">
            <a:extLst>
              <a:ext uri="{FF2B5EF4-FFF2-40B4-BE49-F238E27FC236}">
                <a16:creationId xmlns:a16="http://schemas.microsoft.com/office/drawing/2014/main" id="{8B1652E2-4A75-47CE-8FA6-10304CB76123}"/>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Placeholder 1">
            <a:extLst>
              <a:ext uri="{FF2B5EF4-FFF2-40B4-BE49-F238E27FC236}">
                <a16:creationId xmlns:a16="http://schemas.microsoft.com/office/drawing/2014/main" id="{D682AEA7-98CB-427F-B940-110D0075DD6B}"/>
              </a:ext>
            </a:extLst>
          </p:cNvPr>
          <p:cNvSpPr>
            <a:spLocks noGrp="1" noChangeArrowheads="1"/>
          </p:cNvSpPr>
          <p:nvPr>
            <p:ph type="body" sz="quarter" idx="16"/>
          </p:nvPr>
        </p:nvSpPr>
        <p:spPr>
          <a:xfrm>
            <a:off x="2925764" y="377825"/>
            <a:ext cx="3868737" cy="679450"/>
          </a:xfrm>
        </p:spPr>
        <p:txBody>
          <a:bodyPr/>
          <a:lstStyle/>
          <a:p>
            <a:pPr fontAlgn="base">
              <a:spcAft>
                <a:spcPct val="0"/>
              </a:spcAft>
              <a:buFont typeface="Arial" panose="020B0604020202020204" pitchFamily="34" charset="0"/>
              <a:buNone/>
            </a:pPr>
            <a:r>
              <a:rPr lang="en-GB" altLang="cy-GB">
                <a:solidFill>
                  <a:schemeClr val="bg1"/>
                </a:solidFill>
              </a:rPr>
              <a:t>Rhai syniadau:….</a:t>
            </a:r>
          </a:p>
        </p:txBody>
      </p:sp>
      <p:pic>
        <p:nvPicPr>
          <p:cNvPr id="73731" name="Picture 6">
            <a:extLst>
              <a:ext uri="{FF2B5EF4-FFF2-40B4-BE49-F238E27FC236}">
                <a16:creationId xmlns:a16="http://schemas.microsoft.com/office/drawing/2014/main" id="{C31BE5F7-D88F-4242-BF0F-CA42CA52A4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242" t="14761" r="25195" b="6755"/>
          <a:stretch>
            <a:fillRect/>
          </a:stretch>
        </p:blipFill>
        <p:spPr bwMode="auto">
          <a:xfrm>
            <a:off x="1982788" y="1936751"/>
            <a:ext cx="4437062" cy="397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2" name="Picture 15">
            <a:extLst>
              <a:ext uri="{FF2B5EF4-FFF2-40B4-BE49-F238E27FC236}">
                <a16:creationId xmlns:a16="http://schemas.microsoft.com/office/drawing/2014/main" id="{1670C035-F3EB-4B51-8906-ED8C20A917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1552" t="20287" r="49936" b="15073"/>
          <a:stretch>
            <a:fillRect/>
          </a:stretch>
        </p:blipFill>
        <p:spPr bwMode="auto">
          <a:xfrm>
            <a:off x="6518276" y="1365251"/>
            <a:ext cx="3235325" cy="511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06958C86-DA9D-4F1B-B13B-87B86EB58218}"/>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8">
            <a:extLst>
              <a:ext uri="{FF2B5EF4-FFF2-40B4-BE49-F238E27FC236}">
                <a16:creationId xmlns:a16="http://schemas.microsoft.com/office/drawing/2014/main" id="{2BC4F15D-DFB8-47D1-BF8A-C1C9185277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362" t="26682" r="12415" b="22977"/>
          <a:stretch>
            <a:fillRect/>
          </a:stretch>
        </p:blipFill>
        <p:spPr bwMode="auto">
          <a:xfrm>
            <a:off x="2312989" y="1985963"/>
            <a:ext cx="7532687"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Text Placeholder 1">
            <a:extLst>
              <a:ext uri="{FF2B5EF4-FFF2-40B4-BE49-F238E27FC236}">
                <a16:creationId xmlns:a16="http://schemas.microsoft.com/office/drawing/2014/main" id="{3CFB8EE2-0B24-46B6-A5BC-C2DD69859E1A}"/>
              </a:ext>
            </a:extLst>
          </p:cNvPr>
          <p:cNvSpPr>
            <a:spLocks noGrp="1" noChangeArrowheads="1"/>
          </p:cNvSpPr>
          <p:nvPr>
            <p:ph type="body" sz="quarter" idx="16"/>
          </p:nvPr>
        </p:nvSpPr>
        <p:spPr>
          <a:xfrm>
            <a:off x="2925764" y="377825"/>
            <a:ext cx="3868737" cy="679450"/>
          </a:xfrm>
        </p:spPr>
        <p:txBody>
          <a:bodyPr/>
          <a:lstStyle/>
          <a:p>
            <a:pPr fontAlgn="base">
              <a:spcAft>
                <a:spcPct val="0"/>
              </a:spcAft>
              <a:buFont typeface="Arial" panose="020B0604020202020204" pitchFamily="34" charset="0"/>
              <a:buNone/>
            </a:pPr>
            <a:r>
              <a:rPr lang="en-GB" altLang="cy-GB">
                <a:solidFill>
                  <a:schemeClr val="bg1"/>
                </a:solidFill>
              </a:rPr>
              <a:t>Rhai syniadau……</a:t>
            </a:r>
          </a:p>
        </p:txBody>
      </p:sp>
      <p:sp>
        <p:nvSpPr>
          <p:cNvPr id="4" name="Rectangle 3">
            <a:extLst>
              <a:ext uri="{FF2B5EF4-FFF2-40B4-BE49-F238E27FC236}">
                <a16:creationId xmlns:a16="http://schemas.microsoft.com/office/drawing/2014/main" id="{098DCECF-5B80-4067-91F5-13F0EA05AA1E}"/>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6">
            <a:extLst>
              <a:ext uri="{FF2B5EF4-FFF2-40B4-BE49-F238E27FC236}">
                <a16:creationId xmlns:a16="http://schemas.microsoft.com/office/drawing/2014/main" id="{1918DD1C-2A45-4578-911E-B38E996221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3" t="13986" r="10901" b="10902"/>
          <a:stretch>
            <a:fillRect/>
          </a:stretch>
        </p:blipFill>
        <p:spPr bwMode="auto">
          <a:xfrm>
            <a:off x="2478088" y="1441451"/>
            <a:ext cx="8012112" cy="454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Rectangle 2">
            <a:extLst>
              <a:ext uri="{FF2B5EF4-FFF2-40B4-BE49-F238E27FC236}">
                <a16:creationId xmlns:a16="http://schemas.microsoft.com/office/drawing/2014/main" id="{15211DAD-2EA3-48FC-A414-11F055569B58}"/>
              </a:ext>
            </a:extLst>
          </p:cNvPr>
          <p:cNvSpPr>
            <a:spLocks noChangeArrowheads="1"/>
          </p:cNvSpPr>
          <p:nvPr/>
        </p:nvSpPr>
        <p:spPr bwMode="auto">
          <a:xfrm>
            <a:off x="3043238" y="287338"/>
            <a:ext cx="3052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cy-GB" sz="3200">
                <a:solidFill>
                  <a:schemeClr val="bg1"/>
                </a:solidFill>
                <a:latin typeface="Calibri" panose="020F0502020204030204" pitchFamily="34" charset="0"/>
              </a:rPr>
              <a:t>Rhai syniadau……</a:t>
            </a:r>
          </a:p>
        </p:txBody>
      </p:sp>
      <p:sp>
        <p:nvSpPr>
          <p:cNvPr id="4" name="Rectangle 3">
            <a:extLst>
              <a:ext uri="{FF2B5EF4-FFF2-40B4-BE49-F238E27FC236}">
                <a16:creationId xmlns:a16="http://schemas.microsoft.com/office/drawing/2014/main" id="{C8B373EC-883F-4DDF-80E4-979722816992}"/>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12">
            <a:extLst>
              <a:ext uri="{FF2B5EF4-FFF2-40B4-BE49-F238E27FC236}">
                <a16:creationId xmlns:a16="http://schemas.microsoft.com/office/drawing/2014/main" id="{71CBCAD8-6D0E-4E1F-A547-1F33CE678B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240" t="18179" r="9914" b="27277"/>
          <a:stretch>
            <a:fillRect/>
          </a:stretch>
        </p:blipFill>
        <p:spPr bwMode="auto">
          <a:xfrm>
            <a:off x="1679575" y="1468439"/>
            <a:ext cx="8832850" cy="48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Rectangle 1">
            <a:extLst>
              <a:ext uri="{FF2B5EF4-FFF2-40B4-BE49-F238E27FC236}">
                <a16:creationId xmlns:a16="http://schemas.microsoft.com/office/drawing/2014/main" id="{CE7D1D41-9110-4303-9CCC-4D830A31FB43}"/>
              </a:ext>
            </a:extLst>
          </p:cNvPr>
          <p:cNvSpPr>
            <a:spLocks noChangeArrowheads="1"/>
          </p:cNvSpPr>
          <p:nvPr/>
        </p:nvSpPr>
        <p:spPr bwMode="auto">
          <a:xfrm>
            <a:off x="3036888" y="269875"/>
            <a:ext cx="3052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cy-GB" sz="3200">
                <a:solidFill>
                  <a:schemeClr val="bg1"/>
                </a:solidFill>
                <a:latin typeface="Calibri" panose="020F0502020204030204" pitchFamily="34" charset="0"/>
              </a:rPr>
              <a:t>Rhai syniadau……</a:t>
            </a:r>
          </a:p>
        </p:txBody>
      </p:sp>
      <p:sp>
        <p:nvSpPr>
          <p:cNvPr id="4" name="Rectangle 3">
            <a:extLst>
              <a:ext uri="{FF2B5EF4-FFF2-40B4-BE49-F238E27FC236}">
                <a16:creationId xmlns:a16="http://schemas.microsoft.com/office/drawing/2014/main" id="{B5DE8841-4998-4414-838A-5DA22DEF77F7}"/>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ular Callout 6">
            <a:extLst>
              <a:ext uri="{FF2B5EF4-FFF2-40B4-BE49-F238E27FC236}">
                <a16:creationId xmlns:a16="http://schemas.microsoft.com/office/drawing/2014/main" id="{25D79B6D-6F28-4A76-921F-F270BF96A5B7}"/>
              </a:ext>
            </a:extLst>
          </p:cNvPr>
          <p:cNvSpPr>
            <a:spLocks noChangeArrowheads="1"/>
          </p:cNvSpPr>
          <p:nvPr/>
        </p:nvSpPr>
        <p:spPr bwMode="auto">
          <a:xfrm rot="10800000">
            <a:off x="4129088" y="5359400"/>
            <a:ext cx="685800" cy="458788"/>
          </a:xfrm>
          <a:prstGeom prst="wedgeRectCallout">
            <a:avLst>
              <a:gd name="adj1" fmla="val -618815"/>
              <a:gd name="adj2" fmla="val 13637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cy-GB" altLang="cy-GB" sz="1800">
              <a:solidFill>
                <a:srgbClr val="000000"/>
              </a:solidFill>
              <a:latin typeface="Calibri" panose="020F0502020204030204" pitchFamily="34" charset="0"/>
            </a:endParaRPr>
          </a:p>
        </p:txBody>
      </p:sp>
      <p:sp>
        <p:nvSpPr>
          <p:cNvPr id="22531" name="Rounded Rectangular Callout 7">
            <a:extLst>
              <a:ext uri="{FF2B5EF4-FFF2-40B4-BE49-F238E27FC236}">
                <a16:creationId xmlns:a16="http://schemas.microsoft.com/office/drawing/2014/main" id="{C4C455E1-5014-4CF1-8FC8-5B8B03FFE532}"/>
              </a:ext>
            </a:extLst>
          </p:cNvPr>
          <p:cNvSpPr>
            <a:spLocks noChangeArrowheads="1"/>
          </p:cNvSpPr>
          <p:nvPr/>
        </p:nvSpPr>
        <p:spPr bwMode="auto">
          <a:xfrm>
            <a:off x="2693988" y="5505450"/>
            <a:ext cx="685800" cy="458788"/>
          </a:xfrm>
          <a:prstGeom prst="wedgeRoundRectCallout">
            <a:avLst>
              <a:gd name="adj1" fmla="val -20833"/>
              <a:gd name="adj2" fmla="val 62500"/>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cy-GB" altLang="cy-GB" sz="1800">
              <a:solidFill>
                <a:srgbClr val="000000"/>
              </a:solidFill>
              <a:latin typeface="Calibri" panose="020F0502020204030204" pitchFamily="34" charset="0"/>
            </a:endParaRPr>
          </a:p>
        </p:txBody>
      </p:sp>
      <p:sp>
        <p:nvSpPr>
          <p:cNvPr id="22532" name="Text Placeholder 15">
            <a:extLst>
              <a:ext uri="{FF2B5EF4-FFF2-40B4-BE49-F238E27FC236}">
                <a16:creationId xmlns:a16="http://schemas.microsoft.com/office/drawing/2014/main" id="{2C4A85FB-FD44-4BEF-A155-904D52231B7C}"/>
              </a:ext>
            </a:extLst>
          </p:cNvPr>
          <p:cNvSpPr txBox="1">
            <a:spLocks noChangeArrowheads="1"/>
          </p:cNvSpPr>
          <p:nvPr/>
        </p:nvSpPr>
        <p:spPr bwMode="auto">
          <a:xfrm>
            <a:off x="1741488" y="552450"/>
            <a:ext cx="8418512"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lnSpc>
                <a:spcPct val="80000"/>
              </a:lnSpc>
            </a:pPr>
            <a:r>
              <a:rPr lang="en-US" altLang="cy-GB" sz="2000" b="1">
                <a:solidFill>
                  <a:schemeClr val="bg1"/>
                </a:solidFill>
              </a:rPr>
              <a:t>TGAU Iechyd a Gofal Cymdeithasol, a Gofal Plant</a:t>
            </a:r>
          </a:p>
        </p:txBody>
      </p:sp>
      <p:sp>
        <p:nvSpPr>
          <p:cNvPr id="22533" name="Rectangle 21">
            <a:extLst>
              <a:ext uri="{FF2B5EF4-FFF2-40B4-BE49-F238E27FC236}">
                <a16:creationId xmlns:a16="http://schemas.microsoft.com/office/drawing/2014/main" id="{32E823C8-BB3C-451C-84F1-DEE026314389}"/>
              </a:ext>
            </a:extLst>
          </p:cNvPr>
          <p:cNvSpPr>
            <a:spLocks noChangeArrowheads="1"/>
          </p:cNvSpPr>
          <p:nvPr/>
        </p:nvSpPr>
        <p:spPr bwMode="auto">
          <a:xfrm>
            <a:off x="1893888" y="1792289"/>
            <a:ext cx="7454900" cy="14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2000" b="1">
                <a:solidFill>
                  <a:srgbClr val="00B0F0"/>
                </a:solidFill>
              </a:rPr>
              <a:t>Uned 3</a:t>
            </a:r>
          </a:p>
          <a:p>
            <a:pPr eaLnBrk="1" hangingPunct="1">
              <a:spcBef>
                <a:spcPct val="0"/>
              </a:spcBef>
              <a:buFontTx/>
              <a:buNone/>
            </a:pPr>
            <a:r>
              <a:rPr lang="en-GB" altLang="cy-GB" sz="1800" b="1">
                <a:solidFill>
                  <a:srgbClr val="000000"/>
                </a:solidFill>
              </a:rPr>
              <a:t>Iechyd a gofal cymdeithasol, a gofal plant yn yr 21ain ganrif</a:t>
            </a:r>
          </a:p>
          <a:p>
            <a:pPr eaLnBrk="1" hangingPunct="1">
              <a:spcBef>
                <a:spcPct val="0"/>
              </a:spcBef>
              <a:buFontTx/>
              <a:buNone/>
            </a:pPr>
            <a:r>
              <a:rPr lang="en-GB" altLang="cy-GB" sz="1800">
                <a:solidFill>
                  <a:srgbClr val="000000"/>
                </a:solidFill>
              </a:rPr>
              <a:t>Arholiad ysgrifenedig: 1 awr 30 munud</a:t>
            </a:r>
          </a:p>
          <a:p>
            <a:pPr eaLnBrk="1" hangingPunct="1">
              <a:spcBef>
                <a:spcPct val="0"/>
              </a:spcBef>
              <a:buFontTx/>
              <a:buNone/>
            </a:pPr>
            <a:r>
              <a:rPr lang="en-GB" altLang="cy-GB" sz="1800">
                <a:solidFill>
                  <a:srgbClr val="000000"/>
                </a:solidFill>
              </a:rPr>
              <a:t>20% o gymhwyster dwyradd</a:t>
            </a:r>
          </a:p>
          <a:p>
            <a:pPr eaLnBrk="1" hangingPunct="1">
              <a:spcBef>
                <a:spcPct val="0"/>
              </a:spcBef>
              <a:buFontTx/>
              <a:buNone/>
            </a:pPr>
            <a:r>
              <a:rPr lang="en-GB" altLang="cy-GB" sz="1800">
                <a:solidFill>
                  <a:srgbClr val="000000"/>
                </a:solidFill>
              </a:rPr>
              <a:t>80 marc</a:t>
            </a:r>
          </a:p>
        </p:txBody>
      </p:sp>
      <p:sp>
        <p:nvSpPr>
          <p:cNvPr id="22534" name="Rectangle 23">
            <a:extLst>
              <a:ext uri="{FF2B5EF4-FFF2-40B4-BE49-F238E27FC236}">
                <a16:creationId xmlns:a16="http://schemas.microsoft.com/office/drawing/2014/main" id="{90E74355-1B63-431B-9400-73CD869CB462}"/>
              </a:ext>
            </a:extLst>
          </p:cNvPr>
          <p:cNvSpPr>
            <a:spLocks noChangeArrowheads="1"/>
          </p:cNvSpPr>
          <p:nvPr/>
        </p:nvSpPr>
        <p:spPr bwMode="auto">
          <a:xfrm>
            <a:off x="1893888" y="3602039"/>
            <a:ext cx="8774112" cy="14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2000" b="1">
                <a:solidFill>
                  <a:srgbClr val="00B0F0"/>
                </a:solidFill>
              </a:rPr>
              <a:t>Uned 4</a:t>
            </a:r>
          </a:p>
          <a:p>
            <a:pPr eaLnBrk="1" hangingPunct="1">
              <a:spcBef>
                <a:spcPct val="0"/>
              </a:spcBef>
              <a:buFontTx/>
              <a:buNone/>
            </a:pPr>
            <a:r>
              <a:rPr lang="en-GB" altLang="cy-GB" sz="1800" b="1">
                <a:solidFill>
                  <a:srgbClr val="000000"/>
                </a:solidFill>
              </a:rPr>
              <a:t>Hybu a chynnal iechyd a llesiant er mwyn sicrhau canlyniadau cadarnhaol</a:t>
            </a:r>
          </a:p>
          <a:p>
            <a:pPr eaLnBrk="1" hangingPunct="1">
              <a:spcBef>
                <a:spcPct val="0"/>
              </a:spcBef>
              <a:buFontTx/>
              <a:buNone/>
            </a:pPr>
            <a:r>
              <a:rPr lang="en-GB" altLang="cy-GB" sz="1800">
                <a:solidFill>
                  <a:srgbClr val="000000"/>
                </a:solidFill>
              </a:rPr>
              <a:t>Asesiad di-arholiad: tua 25 awr</a:t>
            </a:r>
          </a:p>
          <a:p>
            <a:pPr eaLnBrk="1" hangingPunct="1">
              <a:spcBef>
                <a:spcPct val="0"/>
              </a:spcBef>
              <a:buFontTx/>
              <a:buNone/>
            </a:pPr>
            <a:r>
              <a:rPr lang="en-GB" altLang="cy-GB" sz="1800">
                <a:solidFill>
                  <a:srgbClr val="000000"/>
                </a:solidFill>
              </a:rPr>
              <a:t>30% o gymhwyster dwyradd</a:t>
            </a:r>
          </a:p>
          <a:p>
            <a:pPr eaLnBrk="1" hangingPunct="1">
              <a:spcBef>
                <a:spcPct val="0"/>
              </a:spcBef>
              <a:buFontTx/>
              <a:buNone/>
            </a:pPr>
            <a:r>
              <a:rPr lang="en-GB" altLang="cy-GB" sz="1800">
                <a:solidFill>
                  <a:srgbClr val="000000"/>
                </a:solidFill>
              </a:rPr>
              <a:t>120 marc</a:t>
            </a:r>
          </a:p>
        </p:txBody>
      </p:sp>
      <p:sp>
        <p:nvSpPr>
          <p:cNvPr id="7" name="Rectangle 6">
            <a:extLst>
              <a:ext uri="{FF2B5EF4-FFF2-40B4-BE49-F238E27FC236}">
                <a16:creationId xmlns:a16="http://schemas.microsoft.com/office/drawing/2014/main" id="{2A5BBFE9-EA15-4A45-AB82-ED9950680966}"/>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a:extLst>
              <a:ext uri="{FF2B5EF4-FFF2-40B4-BE49-F238E27FC236}">
                <a16:creationId xmlns:a16="http://schemas.microsoft.com/office/drawing/2014/main" id="{38D5CD31-2E62-458C-A2AF-2200810D2F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375" t="19107" r="26686" b="13918"/>
          <a:stretch>
            <a:fillRect/>
          </a:stretch>
        </p:blipFill>
        <p:spPr bwMode="auto">
          <a:xfrm>
            <a:off x="2982914" y="1660526"/>
            <a:ext cx="5170487" cy="465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Rectangle 1">
            <a:extLst>
              <a:ext uri="{FF2B5EF4-FFF2-40B4-BE49-F238E27FC236}">
                <a16:creationId xmlns:a16="http://schemas.microsoft.com/office/drawing/2014/main" id="{36CC9399-2C99-4A7E-8AA4-8A08F81AC0EB}"/>
              </a:ext>
            </a:extLst>
          </p:cNvPr>
          <p:cNvSpPr>
            <a:spLocks noChangeArrowheads="1"/>
          </p:cNvSpPr>
          <p:nvPr/>
        </p:nvSpPr>
        <p:spPr bwMode="auto">
          <a:xfrm>
            <a:off x="2871788" y="247650"/>
            <a:ext cx="3052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cy-GB" sz="3200">
                <a:solidFill>
                  <a:schemeClr val="bg1"/>
                </a:solidFill>
                <a:latin typeface="Calibri" panose="020F0502020204030204" pitchFamily="34" charset="0"/>
              </a:rPr>
              <a:t>Rhai syniadau……</a:t>
            </a:r>
          </a:p>
        </p:txBody>
      </p:sp>
      <p:sp>
        <p:nvSpPr>
          <p:cNvPr id="4" name="Rectangle 3">
            <a:extLst>
              <a:ext uri="{FF2B5EF4-FFF2-40B4-BE49-F238E27FC236}">
                <a16:creationId xmlns:a16="http://schemas.microsoft.com/office/drawing/2014/main" id="{B99A6847-8368-40F6-9FE6-823AE46F9C71}"/>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5">
            <a:extLst>
              <a:ext uri="{FF2B5EF4-FFF2-40B4-BE49-F238E27FC236}">
                <a16:creationId xmlns:a16="http://schemas.microsoft.com/office/drawing/2014/main" id="{85C37187-903B-4AA9-89BC-D6D7D9C37C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047" t="17859" r="7797" b="9271"/>
          <a:stretch>
            <a:fillRect/>
          </a:stretch>
        </p:blipFill>
        <p:spPr bwMode="auto">
          <a:xfrm>
            <a:off x="1695451" y="1577975"/>
            <a:ext cx="8412163"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Rectangle 1">
            <a:extLst>
              <a:ext uri="{FF2B5EF4-FFF2-40B4-BE49-F238E27FC236}">
                <a16:creationId xmlns:a16="http://schemas.microsoft.com/office/drawing/2014/main" id="{33334ECB-8597-49E6-8413-818D9BB5659B}"/>
              </a:ext>
            </a:extLst>
          </p:cNvPr>
          <p:cNvSpPr>
            <a:spLocks noChangeArrowheads="1"/>
          </p:cNvSpPr>
          <p:nvPr/>
        </p:nvSpPr>
        <p:spPr bwMode="auto">
          <a:xfrm>
            <a:off x="2860676" y="396875"/>
            <a:ext cx="3052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cy-GB" sz="3200">
                <a:solidFill>
                  <a:schemeClr val="bg1"/>
                </a:solidFill>
                <a:latin typeface="Calibri" panose="020F0502020204030204" pitchFamily="34" charset="0"/>
              </a:rPr>
              <a:t>Rhai syniadau……</a:t>
            </a:r>
          </a:p>
        </p:txBody>
      </p:sp>
      <p:sp>
        <p:nvSpPr>
          <p:cNvPr id="4" name="Rectangle 3">
            <a:extLst>
              <a:ext uri="{FF2B5EF4-FFF2-40B4-BE49-F238E27FC236}">
                <a16:creationId xmlns:a16="http://schemas.microsoft.com/office/drawing/2014/main" id="{F903C52B-40B9-4F14-90C2-232ECC1BA5A1}"/>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8">
            <a:extLst>
              <a:ext uri="{FF2B5EF4-FFF2-40B4-BE49-F238E27FC236}">
                <a16:creationId xmlns:a16="http://schemas.microsoft.com/office/drawing/2014/main" id="{45F38365-0AD7-4917-8F27-30A7BE1FA9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859" t="27979" r="20222" b="10104"/>
          <a:stretch>
            <a:fillRect/>
          </a:stretch>
        </p:blipFill>
        <p:spPr bwMode="auto">
          <a:xfrm>
            <a:off x="1712913" y="1584325"/>
            <a:ext cx="4532312" cy="376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5" name="Picture 9">
            <a:extLst>
              <a:ext uri="{FF2B5EF4-FFF2-40B4-BE49-F238E27FC236}">
                <a16:creationId xmlns:a16="http://schemas.microsoft.com/office/drawing/2014/main" id="{6B1D6D65-A0D9-40F1-8268-93FBB199B1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9527" t="27084" r="21178" b="19633"/>
          <a:stretch>
            <a:fillRect/>
          </a:stretch>
        </p:blipFill>
        <p:spPr bwMode="auto">
          <a:xfrm>
            <a:off x="6142038" y="2732089"/>
            <a:ext cx="4076700"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6" name="Rectangle 1">
            <a:extLst>
              <a:ext uri="{FF2B5EF4-FFF2-40B4-BE49-F238E27FC236}">
                <a16:creationId xmlns:a16="http://schemas.microsoft.com/office/drawing/2014/main" id="{5B7EA8F1-370F-4CE9-952B-7A377757A476}"/>
              </a:ext>
            </a:extLst>
          </p:cNvPr>
          <p:cNvSpPr>
            <a:spLocks noChangeArrowheads="1"/>
          </p:cNvSpPr>
          <p:nvPr/>
        </p:nvSpPr>
        <p:spPr bwMode="auto">
          <a:xfrm>
            <a:off x="3043238" y="298450"/>
            <a:ext cx="30527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cy-GB" sz="3200">
                <a:solidFill>
                  <a:schemeClr val="bg1"/>
                </a:solidFill>
                <a:latin typeface="Calibri" panose="020F0502020204030204" pitchFamily="34" charset="0"/>
              </a:rPr>
              <a:t>Rhai syniadau……</a:t>
            </a:r>
          </a:p>
        </p:txBody>
      </p:sp>
      <p:sp>
        <p:nvSpPr>
          <p:cNvPr id="5" name="Rectangle 4">
            <a:extLst>
              <a:ext uri="{FF2B5EF4-FFF2-40B4-BE49-F238E27FC236}">
                <a16:creationId xmlns:a16="http://schemas.microsoft.com/office/drawing/2014/main" id="{B5F5A90E-51E1-4902-9EE0-0A41A2721934}"/>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4">
            <a:extLst>
              <a:ext uri="{FF2B5EF4-FFF2-40B4-BE49-F238E27FC236}">
                <a16:creationId xmlns:a16="http://schemas.microsoft.com/office/drawing/2014/main" id="{A9301500-CA83-462A-A640-A00E33B794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574" t="18454" r="30466" b="27371"/>
          <a:stretch>
            <a:fillRect/>
          </a:stretch>
        </p:blipFill>
        <p:spPr bwMode="auto">
          <a:xfrm>
            <a:off x="7294564" y="1989139"/>
            <a:ext cx="2670175" cy="323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899" name="Picture 6">
            <a:extLst>
              <a:ext uri="{FF2B5EF4-FFF2-40B4-BE49-F238E27FC236}">
                <a16:creationId xmlns:a16="http://schemas.microsoft.com/office/drawing/2014/main" id="{3FCB0FEA-6910-467F-9964-F194F43A62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336" t="20834" r="30704" b="22906"/>
          <a:stretch>
            <a:fillRect/>
          </a:stretch>
        </p:blipFill>
        <p:spPr bwMode="auto">
          <a:xfrm>
            <a:off x="2316164" y="1387476"/>
            <a:ext cx="3627437" cy="319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0" name="Picture 7">
            <a:extLst>
              <a:ext uri="{FF2B5EF4-FFF2-40B4-BE49-F238E27FC236}">
                <a16:creationId xmlns:a16="http://schemas.microsoft.com/office/drawing/2014/main" id="{D159B371-477A-4F37-A667-D1DD392063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6625" t="51987" r="51808" b="28757"/>
          <a:stretch>
            <a:fillRect/>
          </a:stretch>
        </p:blipFill>
        <p:spPr bwMode="auto">
          <a:xfrm>
            <a:off x="2227263" y="4806950"/>
            <a:ext cx="1858962"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1" name="Picture 8">
            <a:extLst>
              <a:ext uri="{FF2B5EF4-FFF2-40B4-BE49-F238E27FC236}">
                <a16:creationId xmlns:a16="http://schemas.microsoft.com/office/drawing/2014/main" id="{D0731B88-7AE4-4D69-88AF-D9DA42CE3F4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64912" t="7152" r="3613" b="55981"/>
          <a:stretch>
            <a:fillRect/>
          </a:stretch>
        </p:blipFill>
        <p:spPr bwMode="auto">
          <a:xfrm>
            <a:off x="5040313" y="4133851"/>
            <a:ext cx="2254250"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2" name="Rectangle 2">
            <a:extLst>
              <a:ext uri="{FF2B5EF4-FFF2-40B4-BE49-F238E27FC236}">
                <a16:creationId xmlns:a16="http://schemas.microsoft.com/office/drawing/2014/main" id="{9009B4C1-D346-466F-A4E1-E0DA8032F0FD}"/>
              </a:ext>
            </a:extLst>
          </p:cNvPr>
          <p:cNvSpPr>
            <a:spLocks noChangeArrowheads="1"/>
          </p:cNvSpPr>
          <p:nvPr/>
        </p:nvSpPr>
        <p:spPr bwMode="auto">
          <a:xfrm>
            <a:off x="2889250" y="315913"/>
            <a:ext cx="3054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cy-GB" sz="3200">
                <a:solidFill>
                  <a:schemeClr val="bg1"/>
                </a:solidFill>
                <a:latin typeface="Calibri" panose="020F0502020204030204" pitchFamily="34" charset="0"/>
              </a:rPr>
              <a:t>Rhai syniadau……</a:t>
            </a:r>
          </a:p>
        </p:txBody>
      </p:sp>
      <p:sp>
        <p:nvSpPr>
          <p:cNvPr id="7" name="Rectangle 6">
            <a:extLst>
              <a:ext uri="{FF2B5EF4-FFF2-40B4-BE49-F238E27FC236}">
                <a16:creationId xmlns:a16="http://schemas.microsoft.com/office/drawing/2014/main" id="{F9D6F6F7-DEBC-4912-8E8B-F68A9C41D631}"/>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6">
            <a:extLst>
              <a:ext uri="{FF2B5EF4-FFF2-40B4-BE49-F238E27FC236}">
                <a16:creationId xmlns:a16="http://schemas.microsoft.com/office/drawing/2014/main" id="{3626E38B-D60D-47FC-8775-986917275D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524" t="18097" r="7608" b="13081"/>
          <a:stretch>
            <a:fillRect/>
          </a:stretch>
        </p:blipFill>
        <p:spPr bwMode="auto">
          <a:xfrm>
            <a:off x="2320925" y="2051051"/>
            <a:ext cx="7043738" cy="404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Rectangle 1">
            <a:extLst>
              <a:ext uri="{FF2B5EF4-FFF2-40B4-BE49-F238E27FC236}">
                <a16:creationId xmlns:a16="http://schemas.microsoft.com/office/drawing/2014/main" id="{AD22B248-7CEF-4A59-BF26-B843F50C8689}"/>
              </a:ext>
            </a:extLst>
          </p:cNvPr>
          <p:cNvSpPr>
            <a:spLocks noChangeArrowheads="1"/>
          </p:cNvSpPr>
          <p:nvPr/>
        </p:nvSpPr>
        <p:spPr bwMode="auto">
          <a:xfrm>
            <a:off x="2965451" y="395289"/>
            <a:ext cx="30527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cy-GB" sz="3200">
                <a:solidFill>
                  <a:schemeClr val="bg1"/>
                </a:solidFill>
                <a:latin typeface="Calibri" panose="020F0502020204030204" pitchFamily="34" charset="0"/>
              </a:rPr>
              <a:t>Rhai syniadau……</a:t>
            </a:r>
          </a:p>
        </p:txBody>
      </p:sp>
      <p:sp>
        <p:nvSpPr>
          <p:cNvPr id="4" name="Rectangle 3">
            <a:extLst>
              <a:ext uri="{FF2B5EF4-FFF2-40B4-BE49-F238E27FC236}">
                <a16:creationId xmlns:a16="http://schemas.microsoft.com/office/drawing/2014/main" id="{B95FCB47-357B-4CC1-8E84-B5FBABEE0470}"/>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5">
            <a:extLst>
              <a:ext uri="{FF2B5EF4-FFF2-40B4-BE49-F238E27FC236}">
                <a16:creationId xmlns:a16="http://schemas.microsoft.com/office/drawing/2014/main" id="{B819ED34-9FBA-4A7F-A2BD-3F153AB8E3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573" t="23097" r="32945" b="7365"/>
          <a:stretch>
            <a:fillRect/>
          </a:stretch>
        </p:blipFill>
        <p:spPr bwMode="auto">
          <a:xfrm>
            <a:off x="6313488" y="1408114"/>
            <a:ext cx="3028950"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7" name="Picture 7">
            <a:extLst>
              <a:ext uri="{FF2B5EF4-FFF2-40B4-BE49-F238E27FC236}">
                <a16:creationId xmlns:a16="http://schemas.microsoft.com/office/drawing/2014/main" id="{569A393C-6F3A-4954-ADF9-D2F47921DE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1812" t="17143" r="31039" b="5936"/>
          <a:stretch>
            <a:fillRect/>
          </a:stretch>
        </p:blipFill>
        <p:spPr bwMode="auto">
          <a:xfrm>
            <a:off x="2347914" y="1408113"/>
            <a:ext cx="3297237" cy="468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8" name="Rectangle 1">
            <a:extLst>
              <a:ext uri="{FF2B5EF4-FFF2-40B4-BE49-F238E27FC236}">
                <a16:creationId xmlns:a16="http://schemas.microsoft.com/office/drawing/2014/main" id="{1FB718DD-E4BB-4E19-96CB-B5A090514D90}"/>
              </a:ext>
            </a:extLst>
          </p:cNvPr>
          <p:cNvSpPr>
            <a:spLocks noChangeArrowheads="1"/>
          </p:cNvSpPr>
          <p:nvPr/>
        </p:nvSpPr>
        <p:spPr bwMode="auto">
          <a:xfrm>
            <a:off x="2960688" y="339725"/>
            <a:ext cx="3052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cy-GB" sz="3200">
                <a:solidFill>
                  <a:schemeClr val="bg1"/>
                </a:solidFill>
                <a:latin typeface="Calibri" panose="020F0502020204030204" pitchFamily="34" charset="0"/>
              </a:rPr>
              <a:t>Rhai syniadau……</a:t>
            </a:r>
          </a:p>
        </p:txBody>
      </p:sp>
      <p:sp>
        <p:nvSpPr>
          <p:cNvPr id="5" name="Rectangle 4">
            <a:extLst>
              <a:ext uri="{FF2B5EF4-FFF2-40B4-BE49-F238E27FC236}">
                <a16:creationId xmlns:a16="http://schemas.microsoft.com/office/drawing/2014/main" id="{1ACC3AD7-C442-454E-B811-A655097965F8}"/>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6">
            <a:extLst>
              <a:ext uri="{FF2B5EF4-FFF2-40B4-BE49-F238E27FC236}">
                <a16:creationId xmlns:a16="http://schemas.microsoft.com/office/drawing/2014/main" id="{C5B0EA42-65D1-422C-8A05-849FADE18F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667" t="18335" r="8563" b="10464"/>
          <a:stretch>
            <a:fillRect/>
          </a:stretch>
        </p:blipFill>
        <p:spPr bwMode="auto">
          <a:xfrm>
            <a:off x="2130425" y="1439864"/>
            <a:ext cx="7981950" cy="503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1" name="Rectangle 1">
            <a:extLst>
              <a:ext uri="{FF2B5EF4-FFF2-40B4-BE49-F238E27FC236}">
                <a16:creationId xmlns:a16="http://schemas.microsoft.com/office/drawing/2014/main" id="{2B6ED664-AAF0-4B22-9B44-32FA1179575B}"/>
              </a:ext>
            </a:extLst>
          </p:cNvPr>
          <p:cNvSpPr>
            <a:spLocks noChangeArrowheads="1"/>
          </p:cNvSpPr>
          <p:nvPr/>
        </p:nvSpPr>
        <p:spPr bwMode="auto">
          <a:xfrm>
            <a:off x="2987676" y="384175"/>
            <a:ext cx="30527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cy-GB" sz="3200">
                <a:solidFill>
                  <a:schemeClr val="bg1"/>
                </a:solidFill>
                <a:latin typeface="Calibri" panose="020F0502020204030204" pitchFamily="34" charset="0"/>
              </a:rPr>
              <a:t>Rhai syniadau……</a:t>
            </a:r>
          </a:p>
        </p:txBody>
      </p:sp>
      <p:sp>
        <p:nvSpPr>
          <p:cNvPr id="4" name="Rectangle 3">
            <a:extLst>
              <a:ext uri="{FF2B5EF4-FFF2-40B4-BE49-F238E27FC236}">
                <a16:creationId xmlns:a16="http://schemas.microsoft.com/office/drawing/2014/main" id="{E5ED7A6E-00A7-4804-8BE0-ED126AD550F7}"/>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TextBox 6">
            <a:extLst>
              <a:ext uri="{FF2B5EF4-FFF2-40B4-BE49-F238E27FC236}">
                <a16:creationId xmlns:a16="http://schemas.microsoft.com/office/drawing/2014/main" id="{9C1AF459-94F9-4336-98C4-92F8BF27A7BD}"/>
              </a:ext>
            </a:extLst>
          </p:cNvPr>
          <p:cNvSpPr txBox="1">
            <a:spLocks noChangeArrowheads="1"/>
          </p:cNvSpPr>
          <p:nvPr/>
        </p:nvSpPr>
        <p:spPr bwMode="auto">
          <a:xfrm>
            <a:off x="1825625" y="1335089"/>
            <a:ext cx="79375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3200">
                <a:solidFill>
                  <a:srgbClr val="0070C0"/>
                </a:solidFill>
                <a:cs typeface="Times New Roman" panose="02020603050405020304" pitchFamily="18" charset="0"/>
              </a:rPr>
              <a:t>ADBORTH AROLWG DIGWYDDIAD</a:t>
            </a:r>
          </a:p>
        </p:txBody>
      </p:sp>
      <p:sp>
        <p:nvSpPr>
          <p:cNvPr id="84996" name="TextBox 7">
            <a:extLst>
              <a:ext uri="{FF2B5EF4-FFF2-40B4-BE49-F238E27FC236}">
                <a16:creationId xmlns:a16="http://schemas.microsoft.com/office/drawing/2014/main" id="{E02B3A1A-470D-4073-BBA7-212583AAE539}"/>
              </a:ext>
            </a:extLst>
          </p:cNvPr>
          <p:cNvSpPr txBox="1">
            <a:spLocks noChangeArrowheads="1"/>
          </p:cNvSpPr>
          <p:nvPr/>
        </p:nvSpPr>
        <p:spPr bwMode="auto">
          <a:xfrm>
            <a:off x="1724026" y="6200776"/>
            <a:ext cx="97005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pPr>
            <a:r>
              <a:rPr lang="en-GB" dirty="0">
                <a:hlinkClick r:id="rId2"/>
              </a:rPr>
              <a:t>https://www.surveygizmo.eu/s3/90185681/7d5a88cb5770-Welsh</a:t>
            </a:r>
            <a:endParaRPr lang="en-GB" altLang="en-US" dirty="0">
              <a:solidFill>
                <a:srgbClr val="000000"/>
              </a:solidFill>
              <a:latin typeface="Calibri" panose="020F0502020204030204" pitchFamily="34" charset="0"/>
            </a:endParaRPr>
          </a:p>
        </p:txBody>
      </p:sp>
      <p:sp>
        <p:nvSpPr>
          <p:cNvPr id="84998" name="TextBox 9">
            <a:extLst>
              <a:ext uri="{FF2B5EF4-FFF2-40B4-BE49-F238E27FC236}">
                <a16:creationId xmlns:a16="http://schemas.microsoft.com/office/drawing/2014/main" id="{09B2734C-EB12-4295-B405-0BE5D8DF2202}"/>
              </a:ext>
            </a:extLst>
          </p:cNvPr>
          <p:cNvSpPr txBox="1">
            <a:spLocks noChangeArrowheads="1"/>
          </p:cNvSpPr>
          <p:nvPr/>
        </p:nvSpPr>
        <p:spPr bwMode="auto">
          <a:xfrm>
            <a:off x="5275264" y="2776538"/>
            <a:ext cx="4948237"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a:solidFill>
                  <a:srgbClr val="000000"/>
                </a:solidFill>
              </a:rPr>
              <a:t>Mae sganio'r cod QR hwn gyda ffôn clyfar neu dabled yn agor yr arolwg ar eich dyfais symudol. Mae gan rai dyfeisiau ddarllenydd cod QR wedi'i osod eisoes, neu gallwch lwytho ap darllenydd cod QR i lawr ar eich dyfais.</a:t>
            </a:r>
          </a:p>
          <a:p>
            <a:pPr eaLnBrk="1" hangingPunct="1">
              <a:spcBef>
                <a:spcPct val="0"/>
              </a:spcBef>
              <a:buFontTx/>
              <a:buNone/>
            </a:pPr>
            <a:endParaRPr lang="en-US" altLang="en-US" sz="1800">
              <a:solidFill>
                <a:srgbClr val="000000"/>
              </a:solidFill>
            </a:endParaRPr>
          </a:p>
          <a:p>
            <a:pPr eaLnBrk="1" hangingPunct="1">
              <a:spcBef>
                <a:spcPct val="0"/>
              </a:spcBef>
              <a:buFontTx/>
              <a:buNone/>
            </a:pPr>
            <a:r>
              <a:rPr lang="en-US" altLang="en-US" sz="1800">
                <a:solidFill>
                  <a:srgbClr val="000000"/>
                </a:solidFill>
              </a:rPr>
              <a:t>Fel arall, gallwch weld yr arolwg dwyieithog drwy'r ddolen ar y we isod. </a:t>
            </a:r>
          </a:p>
          <a:p>
            <a:pPr eaLnBrk="1" hangingPunct="1">
              <a:spcBef>
                <a:spcPct val="0"/>
              </a:spcBef>
              <a:buFontTx/>
              <a:buNone/>
            </a:pPr>
            <a:endParaRPr lang="en-US" altLang="en-US" sz="1800">
              <a:solidFill>
                <a:srgbClr val="000000"/>
              </a:solidFill>
            </a:endParaRPr>
          </a:p>
          <a:p>
            <a:pPr eaLnBrk="1" hangingPunct="1">
              <a:spcBef>
                <a:spcPct val="0"/>
              </a:spcBef>
              <a:buFontTx/>
              <a:buNone/>
            </a:pPr>
            <a:r>
              <a:rPr lang="en-US" altLang="en-US" sz="1800">
                <a:solidFill>
                  <a:srgbClr val="000000"/>
                </a:solidFill>
              </a:rPr>
              <a:t>Mae'r ddolen hon hefyd wedi'i hanfon i'r cyfeiriad e-bost a gofnodwyd yn ystod cofrestru'r cwrs.</a:t>
            </a:r>
          </a:p>
        </p:txBody>
      </p:sp>
      <p:sp>
        <p:nvSpPr>
          <p:cNvPr id="84999" name="TextBox 10">
            <a:extLst>
              <a:ext uri="{FF2B5EF4-FFF2-40B4-BE49-F238E27FC236}">
                <a16:creationId xmlns:a16="http://schemas.microsoft.com/office/drawing/2014/main" id="{C626E98E-FAFB-4FB2-90C8-F157C73C7CFA}"/>
              </a:ext>
            </a:extLst>
          </p:cNvPr>
          <p:cNvSpPr txBox="1">
            <a:spLocks noChangeArrowheads="1"/>
          </p:cNvSpPr>
          <p:nvPr/>
        </p:nvSpPr>
        <p:spPr bwMode="auto">
          <a:xfrm>
            <a:off x="1825626" y="1919288"/>
            <a:ext cx="84994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1800">
                <a:solidFill>
                  <a:srgbClr val="000000"/>
                </a:solidFill>
              </a:rPr>
              <a:t>Helpwch ni i werthuso ein digwyddiadau drwy gwblhau'r arolwg byr hwn.</a:t>
            </a:r>
          </a:p>
          <a:p>
            <a:pPr eaLnBrk="1" hangingPunct="1">
              <a:spcBef>
                <a:spcPct val="0"/>
              </a:spcBef>
              <a:buFontTx/>
              <a:buNone/>
            </a:pPr>
            <a:r>
              <a:rPr lang="en-GB" altLang="en-US" sz="1800">
                <a:solidFill>
                  <a:srgbClr val="000000"/>
                </a:solidFill>
              </a:rPr>
              <a:t>Byddwn yn defnyddio eich adborth i benderfynu sut gallwn wella ein digwyddiadau yn y dyfodol.</a:t>
            </a:r>
          </a:p>
        </p:txBody>
      </p:sp>
      <p:sp>
        <p:nvSpPr>
          <p:cNvPr id="8" name="Rectangle 7">
            <a:extLst>
              <a:ext uri="{FF2B5EF4-FFF2-40B4-BE49-F238E27FC236}">
                <a16:creationId xmlns:a16="http://schemas.microsoft.com/office/drawing/2014/main" id="{8E18E273-9331-462E-8972-DDD7AA94A0E0}"/>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pic>
        <p:nvPicPr>
          <p:cNvPr id="1026" name="Picture 2" descr="QR Code Preview">
            <a:extLst>
              <a:ext uri="{FF2B5EF4-FFF2-40B4-BE49-F238E27FC236}">
                <a16:creationId xmlns:a16="http://schemas.microsoft.com/office/drawing/2014/main" id="{0A8F2BF4-78F0-45DA-8636-F7386BEED8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3570" y="2846855"/>
            <a:ext cx="3290094" cy="32900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a:extLst>
              <a:ext uri="{FF2B5EF4-FFF2-40B4-BE49-F238E27FC236}">
                <a16:creationId xmlns:a16="http://schemas.microsoft.com/office/drawing/2014/main" id="{D91FB34B-9600-4632-BAB3-B41713E55C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019" name="Picture 8">
            <a:extLst>
              <a:ext uri="{FF2B5EF4-FFF2-40B4-BE49-F238E27FC236}">
                <a16:creationId xmlns:a16="http://schemas.microsoft.com/office/drawing/2014/main" id="{7ECE4EBB-E871-4465-AA80-544E90BCFF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7350" y="5873750"/>
            <a:ext cx="800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0" name="TextBox 7">
            <a:extLst>
              <a:ext uri="{FF2B5EF4-FFF2-40B4-BE49-F238E27FC236}">
                <a16:creationId xmlns:a16="http://schemas.microsoft.com/office/drawing/2014/main" id="{F286E178-6D74-4EE2-AD16-655386EE99D2}"/>
              </a:ext>
            </a:extLst>
          </p:cNvPr>
          <p:cNvSpPr txBox="1">
            <a:spLocks noChangeArrowheads="1"/>
          </p:cNvSpPr>
          <p:nvPr/>
        </p:nvSpPr>
        <p:spPr bwMode="auto">
          <a:xfrm>
            <a:off x="1524001" y="1588"/>
            <a:ext cx="8202613" cy="463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5725">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5400" dirty="0" err="1">
                <a:solidFill>
                  <a:schemeClr val="bg1"/>
                </a:solidFill>
              </a:rPr>
              <a:t>Unrhyw</a:t>
            </a:r>
            <a:r>
              <a:rPr lang="en-GB" altLang="cy-GB" sz="5400" dirty="0">
                <a:solidFill>
                  <a:schemeClr val="bg1"/>
                </a:solidFill>
              </a:rPr>
              <a:t> </a:t>
            </a:r>
            <a:r>
              <a:rPr lang="en-GB" altLang="cy-GB" sz="5400" dirty="0" err="1">
                <a:solidFill>
                  <a:schemeClr val="bg1"/>
                </a:solidFill>
              </a:rPr>
              <a:t>gwestiynau</a:t>
            </a:r>
            <a:r>
              <a:rPr lang="en-GB" altLang="cy-GB" sz="5400" dirty="0">
                <a:solidFill>
                  <a:schemeClr val="bg1"/>
                </a:solidFill>
              </a:rPr>
              <a:t>? </a:t>
            </a:r>
          </a:p>
          <a:p>
            <a:pPr eaLnBrk="1" hangingPunct="1">
              <a:spcBef>
                <a:spcPct val="0"/>
              </a:spcBef>
              <a:buFontTx/>
              <a:buNone/>
            </a:pPr>
            <a:endParaRPr lang="en-GB" altLang="cy-GB" sz="3200" dirty="0">
              <a:solidFill>
                <a:schemeClr val="bg1"/>
              </a:solidFill>
            </a:endParaRPr>
          </a:p>
          <a:p>
            <a:pPr eaLnBrk="1" hangingPunct="1">
              <a:spcBef>
                <a:spcPct val="0"/>
              </a:spcBef>
              <a:buFontTx/>
              <a:buNone/>
            </a:pPr>
            <a:r>
              <a:rPr lang="en-GB" altLang="cy-GB" sz="3200" b="1" dirty="0" err="1">
                <a:solidFill>
                  <a:schemeClr val="bg1"/>
                </a:solidFill>
              </a:rPr>
              <a:t>Manylion</a:t>
            </a:r>
            <a:r>
              <a:rPr lang="en-GB" altLang="cy-GB" sz="3200" b="1" dirty="0">
                <a:solidFill>
                  <a:schemeClr val="bg1"/>
                </a:solidFill>
              </a:rPr>
              <a:t> </a:t>
            </a:r>
            <a:r>
              <a:rPr lang="en-GB" altLang="cy-GB" sz="3200" b="1" dirty="0" err="1">
                <a:solidFill>
                  <a:schemeClr val="bg1"/>
                </a:solidFill>
              </a:rPr>
              <a:t>Cyswllt</a:t>
            </a:r>
            <a:endParaRPr lang="en-GB" altLang="cy-GB" sz="3200" b="1" dirty="0">
              <a:solidFill>
                <a:schemeClr val="bg1"/>
              </a:solidFill>
            </a:endParaRPr>
          </a:p>
          <a:p>
            <a:pPr eaLnBrk="1" hangingPunct="1">
              <a:spcBef>
                <a:spcPct val="0"/>
              </a:spcBef>
              <a:buFontTx/>
              <a:buNone/>
            </a:pPr>
            <a:r>
              <a:rPr lang="en-GB" altLang="cy-GB" sz="2000" dirty="0" err="1">
                <a:solidFill>
                  <a:schemeClr val="bg1"/>
                </a:solidFill>
              </a:rPr>
              <a:t>Cysylltwch</a:t>
            </a:r>
            <a:r>
              <a:rPr lang="en-GB" altLang="cy-GB" sz="2000" dirty="0">
                <a:solidFill>
                  <a:schemeClr val="bg1"/>
                </a:solidFill>
              </a:rPr>
              <a:t> </a:t>
            </a:r>
            <a:r>
              <a:rPr lang="en-GB" altLang="cy-GB" sz="2000" dirty="0" err="1">
                <a:solidFill>
                  <a:schemeClr val="bg1"/>
                </a:solidFill>
              </a:rPr>
              <a:t>â'n</a:t>
            </a:r>
            <a:r>
              <a:rPr lang="en-GB" altLang="cy-GB" sz="2000" dirty="0">
                <a:solidFill>
                  <a:schemeClr val="bg1"/>
                </a:solidFill>
              </a:rPr>
              <a:t> </a:t>
            </a:r>
            <a:r>
              <a:rPr lang="en-GB" altLang="cy-GB" sz="2000" dirty="0" err="1">
                <a:solidFill>
                  <a:schemeClr val="bg1"/>
                </a:solidFill>
              </a:rPr>
              <a:t>Swyddogion</a:t>
            </a:r>
            <a:r>
              <a:rPr lang="en-GB" altLang="cy-GB" sz="2000" dirty="0">
                <a:solidFill>
                  <a:schemeClr val="bg1"/>
                </a:solidFill>
              </a:rPr>
              <a:t> </a:t>
            </a:r>
            <a:r>
              <a:rPr lang="en-GB" altLang="cy-GB" sz="2000" dirty="0" err="1">
                <a:solidFill>
                  <a:schemeClr val="bg1"/>
                </a:solidFill>
              </a:rPr>
              <a:t>Pwnc</a:t>
            </a:r>
            <a:r>
              <a:rPr lang="en-GB" altLang="cy-GB" sz="2000" dirty="0">
                <a:solidFill>
                  <a:schemeClr val="bg1"/>
                </a:solidFill>
              </a:rPr>
              <a:t> </a:t>
            </a:r>
            <a:r>
              <a:rPr lang="en-GB" altLang="cy-GB" sz="2000" dirty="0" err="1">
                <a:solidFill>
                  <a:schemeClr val="bg1"/>
                </a:solidFill>
              </a:rPr>
              <a:t>arbenigol</a:t>
            </a:r>
            <a:r>
              <a:rPr lang="en-GB" altLang="cy-GB" sz="2000" dirty="0">
                <a:solidFill>
                  <a:schemeClr val="bg1"/>
                </a:solidFill>
              </a:rPr>
              <a:t> </a:t>
            </a:r>
            <a:r>
              <a:rPr lang="en-GB" altLang="cy-GB" sz="2000" dirty="0" err="1">
                <a:solidFill>
                  <a:schemeClr val="bg1"/>
                </a:solidFill>
              </a:rPr>
              <a:t>a'r</a:t>
            </a:r>
            <a:r>
              <a:rPr lang="en-GB" altLang="cy-GB" sz="2000" dirty="0">
                <a:solidFill>
                  <a:schemeClr val="bg1"/>
                </a:solidFill>
              </a:rPr>
              <a:t> </a:t>
            </a:r>
            <a:r>
              <a:rPr lang="en-GB" altLang="cy-GB" sz="2000" dirty="0" err="1">
                <a:solidFill>
                  <a:schemeClr val="bg1"/>
                </a:solidFill>
              </a:rPr>
              <a:t>tîm</a:t>
            </a:r>
            <a:r>
              <a:rPr lang="en-GB" altLang="cy-GB" sz="2000" dirty="0">
                <a:solidFill>
                  <a:schemeClr val="bg1"/>
                </a:solidFill>
              </a:rPr>
              <a:t> </a:t>
            </a:r>
            <a:r>
              <a:rPr lang="en-GB" altLang="cy-GB" sz="2000" dirty="0" err="1">
                <a:solidFill>
                  <a:schemeClr val="bg1"/>
                </a:solidFill>
              </a:rPr>
              <a:t>cefnogi</a:t>
            </a:r>
            <a:r>
              <a:rPr lang="en-GB" altLang="cy-GB" sz="2000" dirty="0">
                <a:solidFill>
                  <a:schemeClr val="bg1"/>
                </a:solidFill>
              </a:rPr>
              <a:t> </a:t>
            </a:r>
            <a:r>
              <a:rPr lang="en-GB" altLang="cy-GB" sz="2000" dirty="0" err="1">
                <a:solidFill>
                  <a:schemeClr val="bg1"/>
                </a:solidFill>
              </a:rPr>
              <a:t>gweinyddol</a:t>
            </a:r>
            <a:r>
              <a:rPr lang="en-GB" altLang="cy-GB" sz="2000" dirty="0">
                <a:solidFill>
                  <a:schemeClr val="bg1"/>
                </a:solidFill>
              </a:rPr>
              <a:t> </a:t>
            </a:r>
            <a:r>
              <a:rPr lang="en-GB" altLang="cy-GB" sz="2000" dirty="0" err="1">
                <a:solidFill>
                  <a:schemeClr val="bg1"/>
                </a:solidFill>
              </a:rPr>
              <a:t>os</a:t>
            </a:r>
            <a:r>
              <a:rPr lang="en-GB" altLang="cy-GB" sz="2000" dirty="0">
                <a:solidFill>
                  <a:schemeClr val="bg1"/>
                </a:solidFill>
              </a:rPr>
              <a:t> </a:t>
            </a:r>
            <a:r>
              <a:rPr lang="en-GB" altLang="cy-GB" sz="2000" dirty="0" err="1">
                <a:solidFill>
                  <a:schemeClr val="bg1"/>
                </a:solidFill>
              </a:rPr>
              <a:t>oes</a:t>
            </a:r>
            <a:r>
              <a:rPr lang="en-GB" altLang="cy-GB" sz="2000" dirty="0">
                <a:solidFill>
                  <a:schemeClr val="bg1"/>
                </a:solidFill>
              </a:rPr>
              <a:t> </a:t>
            </a:r>
            <a:r>
              <a:rPr lang="en-GB" altLang="cy-GB" sz="2000" dirty="0" err="1">
                <a:solidFill>
                  <a:schemeClr val="bg1"/>
                </a:solidFill>
              </a:rPr>
              <a:t>gennych</a:t>
            </a:r>
            <a:r>
              <a:rPr lang="en-GB" altLang="cy-GB" sz="2000" dirty="0">
                <a:solidFill>
                  <a:schemeClr val="bg1"/>
                </a:solidFill>
              </a:rPr>
              <a:t> </a:t>
            </a:r>
            <a:r>
              <a:rPr lang="en-GB" altLang="cy-GB" sz="2000" dirty="0" err="1">
                <a:solidFill>
                  <a:schemeClr val="bg1"/>
                </a:solidFill>
              </a:rPr>
              <a:t>unrhyw</a:t>
            </a:r>
            <a:r>
              <a:rPr lang="en-GB" altLang="cy-GB" sz="2000" dirty="0">
                <a:solidFill>
                  <a:schemeClr val="bg1"/>
                </a:solidFill>
              </a:rPr>
              <a:t> </a:t>
            </a:r>
            <a:r>
              <a:rPr lang="en-GB" altLang="cy-GB" sz="2000" dirty="0" err="1">
                <a:solidFill>
                  <a:schemeClr val="bg1"/>
                </a:solidFill>
              </a:rPr>
              <a:t>gwestiynau</a:t>
            </a:r>
            <a:r>
              <a:rPr lang="en-GB" altLang="cy-GB" sz="2000" dirty="0">
                <a:solidFill>
                  <a:schemeClr val="bg1"/>
                </a:solidFill>
              </a:rPr>
              <a:t>.  </a:t>
            </a:r>
          </a:p>
          <a:p>
            <a:pPr eaLnBrk="1" hangingPunct="1">
              <a:spcBef>
                <a:spcPct val="0"/>
              </a:spcBef>
              <a:buFontTx/>
              <a:buNone/>
            </a:pPr>
            <a:endParaRPr lang="en-GB" altLang="cy-GB" sz="2000" b="1" dirty="0">
              <a:solidFill>
                <a:schemeClr val="bg1"/>
              </a:solidFill>
            </a:endParaRPr>
          </a:p>
          <a:p>
            <a:pPr eaLnBrk="1" hangingPunct="1">
              <a:spcBef>
                <a:spcPct val="0"/>
              </a:spcBef>
              <a:buFontTx/>
              <a:buNone/>
            </a:pPr>
            <a:r>
              <a:rPr lang="en-GB" altLang="cy-GB" sz="2000" dirty="0">
                <a:solidFill>
                  <a:schemeClr val="bg1"/>
                </a:solidFill>
              </a:rPr>
              <a:t>HSCandCC@cbac.co.uk </a:t>
            </a:r>
          </a:p>
          <a:p>
            <a:pPr eaLnBrk="1" hangingPunct="1">
              <a:spcBef>
                <a:spcPct val="0"/>
              </a:spcBef>
              <a:buFontTx/>
              <a:buNone/>
            </a:pPr>
            <a:endParaRPr lang="en-GB" altLang="cy-GB" sz="2000" b="1" dirty="0">
              <a:solidFill>
                <a:srgbClr val="F2F2F2"/>
              </a:solidFill>
            </a:endParaRPr>
          </a:p>
          <a:p>
            <a:pPr eaLnBrk="1" hangingPunct="1">
              <a:spcBef>
                <a:spcPct val="0"/>
              </a:spcBef>
              <a:buFontTx/>
              <a:buNone/>
            </a:pPr>
            <a:endParaRPr lang="en-GB" altLang="cy-GB" sz="2000" b="1" dirty="0">
              <a:solidFill>
                <a:srgbClr val="F2F2F2"/>
              </a:solidFill>
            </a:endParaRPr>
          </a:p>
          <a:p>
            <a:pPr eaLnBrk="1" hangingPunct="1">
              <a:spcBef>
                <a:spcPct val="0"/>
              </a:spcBef>
              <a:buFontTx/>
              <a:buNone/>
            </a:pPr>
            <a:endParaRPr lang="en-GB" altLang="cy-GB" sz="2000" b="1" dirty="0">
              <a:solidFill>
                <a:srgbClr val="F2F2F2"/>
              </a:solidFill>
            </a:endParaRPr>
          </a:p>
          <a:p>
            <a:pPr eaLnBrk="1" hangingPunct="1">
              <a:spcBef>
                <a:spcPct val="0"/>
              </a:spcBef>
              <a:buFontTx/>
              <a:buNone/>
            </a:pPr>
            <a:r>
              <a:rPr lang="en-GB" altLang="cy-GB" sz="2000" b="1" dirty="0">
                <a:solidFill>
                  <a:srgbClr val="F2F2F2"/>
                </a:solidFill>
              </a:rPr>
              <a:t>e-</a:t>
            </a:r>
            <a:r>
              <a:rPr lang="en-GB" altLang="cy-GB" sz="2000" b="1" dirty="0" err="1">
                <a:solidFill>
                  <a:srgbClr val="F2F2F2"/>
                </a:solidFill>
              </a:rPr>
              <a:t>Asesu</a:t>
            </a:r>
            <a:r>
              <a:rPr lang="en-GB" altLang="cy-GB" sz="2000" b="1" dirty="0">
                <a:solidFill>
                  <a:srgbClr val="F2F2F2"/>
                </a:solidFill>
              </a:rPr>
              <a:t>:</a:t>
            </a:r>
          </a:p>
          <a:p>
            <a:pPr eaLnBrk="1" hangingPunct="1">
              <a:spcBef>
                <a:spcPct val="0"/>
              </a:spcBef>
              <a:buFontTx/>
              <a:buNone/>
            </a:pPr>
            <a:r>
              <a:rPr lang="en-GB" altLang="cy-GB" sz="2000" u="sng" dirty="0">
                <a:solidFill>
                  <a:srgbClr val="F2F2F2"/>
                </a:solidFill>
              </a:rPr>
              <a:t>e-assessment@wjec.co.uk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15">
            <a:extLst>
              <a:ext uri="{FF2B5EF4-FFF2-40B4-BE49-F238E27FC236}">
                <a16:creationId xmlns:a16="http://schemas.microsoft.com/office/drawing/2014/main" id="{1BD7454F-09B4-4F0E-9BBF-EA80CD6634F5}"/>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sp>
        <p:nvSpPr>
          <p:cNvPr id="23555" name="TextBox 2">
            <a:extLst>
              <a:ext uri="{FF2B5EF4-FFF2-40B4-BE49-F238E27FC236}">
                <a16:creationId xmlns:a16="http://schemas.microsoft.com/office/drawing/2014/main" id="{9A9B218F-E7E5-4317-9C5E-261331A2A07D}"/>
              </a:ext>
            </a:extLst>
          </p:cNvPr>
          <p:cNvSpPr txBox="1">
            <a:spLocks noChangeArrowheads="1"/>
          </p:cNvSpPr>
          <p:nvPr/>
        </p:nvSpPr>
        <p:spPr bwMode="auto">
          <a:xfrm>
            <a:off x="1733550" y="1425576"/>
            <a:ext cx="86614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1600" b="1"/>
              <a:t>Amcanion Asesu a Phwysoli</a:t>
            </a:r>
          </a:p>
          <a:p>
            <a:pPr eaLnBrk="1" hangingPunct="1">
              <a:spcBef>
                <a:spcPct val="0"/>
              </a:spcBef>
              <a:buFontTx/>
              <a:buNone/>
            </a:pPr>
            <a:br>
              <a:rPr lang="en-GB" altLang="cy-GB" sz="1600"/>
            </a:br>
            <a:r>
              <a:rPr lang="en-GB" altLang="cy-GB" sz="1600"/>
              <a:t>Mae'r amcanion asesu yn nodi'n union beth fydd yn rhaid i'r dysgwyr allu ei wneud o ganlyniad i astudio'r pwnc hwn.</a:t>
            </a:r>
          </a:p>
          <a:p>
            <a:pPr eaLnBrk="1" hangingPunct="1">
              <a:spcBef>
                <a:spcPct val="0"/>
              </a:spcBef>
              <a:buFontTx/>
              <a:buNone/>
            </a:pPr>
            <a:endParaRPr lang="en-GB" altLang="cy-GB" sz="1600"/>
          </a:p>
          <a:p>
            <a:pPr eaLnBrk="1" hangingPunct="1">
              <a:spcBef>
                <a:spcPct val="0"/>
              </a:spcBef>
              <a:buFontTx/>
              <a:buNone/>
            </a:pPr>
            <a:r>
              <a:rPr lang="en-GB" altLang="cy-GB" sz="1600"/>
              <a:t>Rhaid i ddysgwyr wneud y canlynol:</a:t>
            </a:r>
          </a:p>
          <a:p>
            <a:pPr eaLnBrk="1" hangingPunct="1">
              <a:spcBef>
                <a:spcPct val="0"/>
              </a:spcBef>
              <a:buFontTx/>
              <a:buNone/>
            </a:pPr>
            <a:br>
              <a:rPr lang="en-GB" altLang="cy-GB" sz="1600" b="1"/>
            </a:br>
            <a:r>
              <a:rPr lang="en-GB" altLang="cy-GB" sz="1600" b="1"/>
              <a:t>AA1</a:t>
            </a:r>
            <a:r>
              <a:rPr lang="en-GB" altLang="cy-GB" sz="1600"/>
              <a:t>  Arddangos gwybodaeth a dealltwriaeth o gysyniadau, gwerthoedd a materion sy’n 	  	 ymwneud ag iechyd a gofal cymdeithasol, a gofal plant. </a:t>
            </a:r>
          </a:p>
          <a:p>
            <a:pPr eaLnBrk="1" hangingPunct="1">
              <a:spcBef>
                <a:spcPct val="0"/>
              </a:spcBef>
              <a:buFontTx/>
              <a:buNone/>
            </a:pPr>
            <a:br>
              <a:rPr lang="en-GB" altLang="cy-GB" sz="1600" b="1"/>
            </a:br>
            <a:r>
              <a:rPr lang="en-GB" altLang="cy-GB" sz="1600" b="1"/>
              <a:t>AA2  </a:t>
            </a:r>
            <a:r>
              <a:rPr lang="en-GB" altLang="cy-GB" sz="1600"/>
              <a:t>Cymhwyso gwybodaeth a dealltwriaeth o gysyniadau, gwerthoedd a materion sy’n 	    	 ymwneud ag iechyd a gofal cymdeithasol, a gofal plant mewn amrediad o gyd-destunau 	 perthnasol.</a:t>
            </a:r>
          </a:p>
          <a:p>
            <a:pPr eaLnBrk="1" hangingPunct="1">
              <a:spcBef>
                <a:spcPct val="0"/>
              </a:spcBef>
              <a:buFontTx/>
              <a:buNone/>
            </a:pPr>
            <a:br>
              <a:rPr lang="en-GB" altLang="cy-GB" sz="1600" b="1"/>
            </a:br>
            <a:r>
              <a:rPr lang="en-GB" altLang="cy-GB" sz="1600" b="1"/>
              <a:t>AA3  </a:t>
            </a:r>
            <a:r>
              <a:rPr lang="en-GB" altLang="cy-GB" sz="1600"/>
              <a:t>Dadansoddi a gwerthuso cysyniadau, gwerthoedd a materion sy'n ymwneud ag iechyd a 	 gofal cymdeithasol, a gofal plant gan ffurfio barn resymedig a dod i gasgliadau. </a:t>
            </a:r>
          </a:p>
          <a:p>
            <a:pPr eaLnBrk="1" hangingPunct="1">
              <a:spcBef>
                <a:spcPct val="0"/>
              </a:spcBef>
              <a:buFontTx/>
              <a:buNone/>
            </a:pPr>
            <a:endParaRPr lang="en-GB" altLang="cy-GB" sz="1600"/>
          </a:p>
          <a:p>
            <a:pPr eaLnBrk="1" hangingPunct="1">
              <a:spcBef>
                <a:spcPct val="0"/>
              </a:spcBef>
              <a:buFontTx/>
              <a:buNone/>
            </a:pPr>
            <a:r>
              <a:rPr lang="en-GB" altLang="cy-GB" sz="1600"/>
              <a:t>Mae'r pwysoliad ar gyfer y rhain yn aros yr un peth drwy gydol oes y cymhwyster, ac asesir pob un yn yr Arholiad a'r Asesiad Di-arholiad. </a:t>
            </a:r>
          </a:p>
          <a:p>
            <a:pPr eaLnBrk="1" hangingPunct="1">
              <a:spcBef>
                <a:spcPct val="0"/>
              </a:spcBef>
              <a:buFontTx/>
              <a:buNone/>
            </a:pPr>
            <a:endParaRPr lang="en-GB" altLang="cy-GB" sz="1600"/>
          </a:p>
          <a:p>
            <a:pPr eaLnBrk="1" hangingPunct="1">
              <a:spcBef>
                <a:spcPct val="0"/>
              </a:spcBef>
              <a:buFontTx/>
              <a:buNone/>
            </a:pPr>
            <a:r>
              <a:rPr lang="en-GB" altLang="cy-GB" sz="1600"/>
              <a:t>Cyf: t.42 Y Fanyleb </a:t>
            </a:r>
          </a:p>
        </p:txBody>
      </p:sp>
      <p:sp>
        <p:nvSpPr>
          <p:cNvPr id="4" name="Rectangle 3">
            <a:extLst>
              <a:ext uri="{FF2B5EF4-FFF2-40B4-BE49-F238E27FC236}">
                <a16:creationId xmlns:a16="http://schemas.microsoft.com/office/drawing/2014/main" id="{AC2AF439-4674-4BED-8263-823353D3EED5}"/>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a:extLst>
              <a:ext uri="{FF2B5EF4-FFF2-40B4-BE49-F238E27FC236}">
                <a16:creationId xmlns:a16="http://schemas.microsoft.com/office/drawing/2014/main" id="{C83CA253-284A-475F-AB9D-E61120A268DC}"/>
              </a:ext>
            </a:extLst>
          </p:cNvPr>
          <p:cNvSpPr>
            <a:spLocks noChangeArrowheads="1"/>
          </p:cNvSpPr>
          <p:nvPr/>
        </p:nvSpPr>
        <p:spPr bwMode="auto">
          <a:xfrm>
            <a:off x="1882775" y="1609726"/>
            <a:ext cx="5308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cy-GB" sz="2000" b="1"/>
              <a:t>Amcanion Asesu a Phwysoliad</a:t>
            </a:r>
          </a:p>
        </p:txBody>
      </p:sp>
      <p:sp>
        <p:nvSpPr>
          <p:cNvPr id="24579" name="Rectangle 4">
            <a:extLst>
              <a:ext uri="{FF2B5EF4-FFF2-40B4-BE49-F238E27FC236}">
                <a16:creationId xmlns:a16="http://schemas.microsoft.com/office/drawing/2014/main" id="{0BA907F6-77E9-4390-A0F5-BE08CBC7B18E}"/>
              </a:ext>
            </a:extLst>
          </p:cNvPr>
          <p:cNvSpPr>
            <a:spLocks noChangeArrowheads="1"/>
          </p:cNvSpPr>
          <p:nvPr/>
        </p:nvSpPr>
        <p:spPr bwMode="auto">
          <a:xfrm>
            <a:off x="1882776" y="2035175"/>
            <a:ext cx="83931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defRPr sz="24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cy-GB" sz="1800"/>
              <a:t>Mae'r tablau isod yn dangos pwysoliad pob amcan asesu ar gyfer pob uned ac ar gyfer cymwysterau'r radd unigol a dwyradd yn gyffredinol.</a:t>
            </a:r>
          </a:p>
        </p:txBody>
      </p:sp>
      <p:sp>
        <p:nvSpPr>
          <p:cNvPr id="24580" name="Text Placeholder 15">
            <a:extLst>
              <a:ext uri="{FF2B5EF4-FFF2-40B4-BE49-F238E27FC236}">
                <a16:creationId xmlns:a16="http://schemas.microsoft.com/office/drawing/2014/main" id="{31D71374-F2A5-41AA-A6CC-B1EBBD0A2514}"/>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grpSp>
        <p:nvGrpSpPr>
          <p:cNvPr id="24581" name="Group 8">
            <a:extLst>
              <a:ext uri="{FF2B5EF4-FFF2-40B4-BE49-F238E27FC236}">
                <a16:creationId xmlns:a16="http://schemas.microsoft.com/office/drawing/2014/main" id="{7211D736-D526-4433-8B80-9A3835561BF0}"/>
              </a:ext>
            </a:extLst>
          </p:cNvPr>
          <p:cNvGrpSpPr>
            <a:grpSpLocks/>
          </p:cNvGrpSpPr>
          <p:nvPr/>
        </p:nvGrpSpPr>
        <p:grpSpPr bwMode="auto">
          <a:xfrm>
            <a:off x="1882776" y="2676526"/>
            <a:ext cx="6518275" cy="4157663"/>
            <a:chOff x="0" y="0"/>
            <a:chExt cx="6517840" cy="4157628"/>
          </a:xfrm>
        </p:grpSpPr>
        <p:pic>
          <p:nvPicPr>
            <p:cNvPr id="24582" name="Picture 9">
              <a:extLst>
                <a:ext uri="{FF2B5EF4-FFF2-40B4-BE49-F238E27FC236}">
                  <a16:creationId xmlns:a16="http://schemas.microsoft.com/office/drawing/2014/main" id="{168FC9F6-5CA3-452F-8382-49297C94DA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3002" t="36806" r="29887" b="24722"/>
            <a:stretch>
              <a:fillRect/>
            </a:stretch>
          </p:blipFill>
          <p:spPr bwMode="auto">
            <a:xfrm>
              <a:off x="0" y="0"/>
              <a:ext cx="6517840" cy="415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4D4C4835-512C-4697-A84F-D853F6B183EA}"/>
                </a:ext>
              </a:extLst>
            </p:cNvPr>
            <p:cNvSpPr txBox="1"/>
            <p:nvPr/>
          </p:nvSpPr>
          <p:spPr>
            <a:xfrm>
              <a:off x="128579" y="2651103"/>
              <a:ext cx="1619142" cy="273048"/>
            </a:xfrm>
            <a:prstGeom prst="rect">
              <a:avLst/>
            </a:prstGeom>
            <a:solidFill>
              <a:schemeClr val="bg1"/>
            </a:solidFill>
          </p:spPr>
          <p:txBody>
            <a:bodyPr/>
            <a:lstStyle/>
            <a:p>
              <a:pPr>
                <a:lnSpc>
                  <a:spcPct val="107000"/>
                </a:lnSpc>
                <a:spcAft>
                  <a:spcPts val="800"/>
                </a:spcAft>
                <a:defRPr/>
              </a:pPr>
              <a:r>
                <a:rPr lang="en-GB" sz="1450" b="1">
                  <a:solidFill>
                    <a:srgbClr val="404040"/>
                  </a:solidFill>
                  <a:cs typeface="Times New Roman" panose="02020603050405020304" pitchFamily="18" charset="0"/>
                </a:rPr>
                <a:t>Uned  2</a:t>
              </a:r>
              <a:endParaRPr lang="en-GB" sz="1100">
                <a:ea typeface="Calibri" panose="020F0502020204030204" pitchFamily="34" charset="0"/>
                <a:cs typeface="Times New Roman" panose="02020603050405020304" pitchFamily="18" charset="0"/>
              </a:endParaRPr>
            </a:p>
          </p:txBody>
        </p:sp>
      </p:grpSp>
      <p:sp>
        <p:nvSpPr>
          <p:cNvPr id="8" name="Rectangle 7">
            <a:extLst>
              <a:ext uri="{FF2B5EF4-FFF2-40B4-BE49-F238E27FC236}">
                <a16:creationId xmlns:a16="http://schemas.microsoft.com/office/drawing/2014/main" id="{DCDAA73A-E57F-4055-9078-0ECB05AC0A68}"/>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Placeholder 15">
            <a:extLst>
              <a:ext uri="{FF2B5EF4-FFF2-40B4-BE49-F238E27FC236}">
                <a16:creationId xmlns:a16="http://schemas.microsoft.com/office/drawing/2014/main" id="{FCA56D45-82C8-4734-A89D-72FCBC63C4DB}"/>
              </a:ext>
            </a:extLst>
          </p:cNvPr>
          <p:cNvSpPr>
            <a:spLocks noGrp="1" noChangeArrowheads="1"/>
          </p:cNvSpPr>
          <p:nvPr>
            <p:ph type="body" sz="quarter" idx="16"/>
          </p:nvPr>
        </p:nvSpPr>
        <p:spPr>
          <a:xfrm>
            <a:off x="2344738" y="431800"/>
            <a:ext cx="8418512" cy="717550"/>
          </a:xfrm>
        </p:spPr>
        <p:txBody>
          <a:bodyPr/>
          <a:lstStyle/>
          <a:p>
            <a:pPr algn="ctr" fontAlgn="base">
              <a:lnSpc>
                <a:spcPct val="80000"/>
              </a:lnSpc>
              <a:spcAft>
                <a:spcPct val="0"/>
              </a:spcAft>
              <a:buFont typeface="Arial" panose="020B0604020202020204" pitchFamily="34" charset="0"/>
              <a:buNone/>
            </a:pPr>
            <a:r>
              <a:rPr lang="en-US" altLang="cy-GB" sz="2400" b="1">
                <a:solidFill>
                  <a:schemeClr val="bg1"/>
                </a:solidFill>
              </a:rPr>
              <a:t>TGAU Iechyd a Gofal Cymdeithasol, a Gofal Plant</a:t>
            </a:r>
          </a:p>
        </p:txBody>
      </p:sp>
      <p:pic>
        <p:nvPicPr>
          <p:cNvPr id="25603" name="Picture 3">
            <a:extLst>
              <a:ext uri="{FF2B5EF4-FFF2-40B4-BE49-F238E27FC236}">
                <a16:creationId xmlns:a16="http://schemas.microsoft.com/office/drawing/2014/main" id="{F3540A46-FB0A-4A28-87BF-4DB1607689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532" t="38113" r="25980" b="20404"/>
          <a:stretch>
            <a:fillRect/>
          </a:stretch>
        </p:blipFill>
        <p:spPr bwMode="auto">
          <a:xfrm>
            <a:off x="1646238" y="1358900"/>
            <a:ext cx="8585200" cy="553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1EFEAEC2-5DB3-4066-830F-83A3A1DEC273}"/>
              </a:ext>
            </a:extLst>
          </p:cNvPr>
          <p:cNvSpPr/>
          <p:nvPr/>
        </p:nvSpPr>
        <p:spPr>
          <a:xfrm>
            <a:off x="195297" y="304109"/>
            <a:ext cx="5301451" cy="535531"/>
          </a:xfrm>
          <a:prstGeom prst="rect">
            <a:avLst/>
          </a:prstGeom>
        </p:spPr>
        <p:txBody>
          <a:bodyPr wrap="none">
            <a:spAutoFit/>
          </a:bodyPr>
          <a:lstStyle/>
          <a:p>
            <a:pPr algn="ctr" fontAlgn="base">
              <a:lnSpc>
                <a:spcPct val="80000"/>
              </a:lnSpc>
              <a:spcAft>
                <a:spcPct val="0"/>
              </a:spcAft>
            </a:pPr>
            <a:r>
              <a:rPr lang="en-US" altLang="cy-GB" dirty="0">
                <a:solidFill>
                  <a:schemeClr val="bg2">
                    <a:lumMod val="60000"/>
                    <a:lumOff val="40000"/>
                  </a:schemeClr>
                </a:solidFill>
              </a:rPr>
              <a:t>TGAU Iechyd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a:t>
            </a:r>
            <a:r>
              <a:rPr lang="en-US" altLang="cy-GB" dirty="0" err="1">
                <a:solidFill>
                  <a:schemeClr val="bg2">
                    <a:lumMod val="60000"/>
                    <a:lumOff val="40000"/>
                  </a:schemeClr>
                </a:solidFill>
              </a:rPr>
              <a:t>Cymdeithasol</a:t>
            </a:r>
            <a:r>
              <a:rPr lang="en-US" altLang="cy-GB" dirty="0">
                <a:solidFill>
                  <a:schemeClr val="bg2">
                    <a:lumMod val="60000"/>
                    <a:lumOff val="40000"/>
                  </a:schemeClr>
                </a:solidFill>
              </a:rPr>
              <a:t>, a </a:t>
            </a:r>
            <a:r>
              <a:rPr lang="en-US" altLang="cy-GB" dirty="0" err="1">
                <a:solidFill>
                  <a:schemeClr val="bg2">
                    <a:lumMod val="60000"/>
                    <a:lumOff val="40000"/>
                  </a:schemeClr>
                </a:solidFill>
              </a:rPr>
              <a:t>Gofal</a:t>
            </a:r>
            <a:r>
              <a:rPr lang="en-US" altLang="cy-GB" dirty="0">
                <a:solidFill>
                  <a:schemeClr val="bg2">
                    <a:lumMod val="60000"/>
                    <a:lumOff val="40000"/>
                  </a:schemeClr>
                </a:solidFill>
              </a:rPr>
              <a:t> Plant</a:t>
            </a:r>
          </a:p>
          <a:p>
            <a:pPr algn="ctr" fontAlgn="base">
              <a:lnSpc>
                <a:spcPct val="80000"/>
              </a:lnSpc>
              <a:spcAft>
                <a:spcPct val="0"/>
              </a:spcAft>
              <a:buFont typeface="Arial" panose="020B0604020202020204" pitchFamily="34" charset="0"/>
              <a:buNone/>
            </a:pPr>
            <a:endParaRPr lang="en-US" altLang="cy-GB" b="1" dirty="0">
              <a:solidFill>
                <a:schemeClr val="bg1"/>
              </a:solidFill>
            </a:endParaRPr>
          </a:p>
        </p:txBody>
      </p:sp>
    </p:spTree>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10ebebe9-ad9c-417c-96aa-6a2f5b72dbd6">
      <UserInfo>
        <DisplayName>Thomas, Jonathan</DisplayName>
        <AccountId>242</AccountId>
        <AccountType/>
      </UserInfo>
      <UserInfo>
        <DisplayName>Roberts-Straw, Catherine</DisplayName>
        <AccountId>185</AccountId>
        <AccountType/>
      </UserInfo>
      <UserInfo>
        <DisplayName>Harris, Sarah</DisplayName>
        <AccountId>122</AccountId>
        <AccountType/>
      </UserInfo>
    </SharedWithUsers>
    <QA xmlns="101960c9-2583-49a4-9434-4c0cad7b266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2" ma:contentTypeDescription="Create a new document." ma:contentTypeScope="" ma:versionID="cdd55c15040df07d87432335672962c6">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3d85fff58a90e0b49dbd1520a97bd20a"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E0514B1-7015-47D3-8B33-208C186FC557}">
  <ds:schemaRefs>
    <ds:schemaRef ds:uri="http://purl.org/dc/elements/1.1/"/>
    <ds:schemaRef ds:uri="http://schemas.microsoft.com/office/2006/metadata/properties"/>
    <ds:schemaRef ds:uri="10ebebe9-ad9c-417c-96aa-6a2f5b72dbd6"/>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101960c9-2583-49a4-9434-4c0cad7b266a"/>
    <ds:schemaRef ds:uri="http://www.w3.org/XML/1998/namespace"/>
  </ds:schemaRefs>
</ds:datastoreItem>
</file>

<file path=customXml/itemProps2.xml><?xml version="1.0" encoding="utf-8"?>
<ds:datastoreItem xmlns:ds="http://schemas.openxmlformats.org/officeDocument/2006/customXml" ds:itemID="{6CA21C26-EEF9-48D3-8D54-D8F2CB4772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1960c9-2583-49a4-9434-4c0cad7b266a"/>
    <ds:schemaRef ds:uri="10ebebe9-ad9c-417c-96aa-6a2f5b72db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D796AE2-7CF1-4206-AC3D-8FB239D605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540</TotalTime>
  <Words>3316</Words>
  <Application>Microsoft Office PowerPoint</Application>
  <PresentationFormat>Widescreen</PresentationFormat>
  <Paragraphs>661</Paragraphs>
  <Slides>68</Slides>
  <Notes>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68</vt:i4>
      </vt:variant>
    </vt:vector>
  </HeadingPairs>
  <TitlesOfParts>
    <vt:vector size="75" baseType="lpstr">
      <vt:lpstr>Arial</vt:lpstr>
      <vt:lpstr>Calibri</vt:lpstr>
      <vt:lpstr>Courier New</vt:lpstr>
      <vt:lpstr>Lato</vt:lpstr>
      <vt:lpstr>Symbol</vt:lpstr>
      <vt:lpstr>Custom Design</vt:lpstr>
      <vt:lpstr>1_Office Theme</vt:lpstr>
      <vt:lpstr>TGAU IECHYD A GOFAL CYMDEITHASOL, A GOFAL PLANT  </vt:lpstr>
      <vt:lpstr>Recordio’r Sain / Audio Recording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Jones, Nia</cp:lastModifiedBy>
  <cp:revision>57</cp:revision>
  <dcterms:created xsi:type="dcterms:W3CDTF">2019-02-21T11:49:42Z</dcterms:created>
  <dcterms:modified xsi:type="dcterms:W3CDTF">2020-02-28T11:09:16Z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