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67" r:id="rId6"/>
    <p:sldMasterId id="2147483672" r:id="rId7"/>
  </p:sldMasterIdLst>
  <p:notesMasterIdLst>
    <p:notesMasterId r:id="rId37"/>
  </p:notesMasterIdLst>
  <p:sldIdLst>
    <p:sldId id="737" r:id="rId8"/>
    <p:sldId id="738" r:id="rId9"/>
    <p:sldId id="739" r:id="rId10"/>
    <p:sldId id="778" r:id="rId11"/>
    <p:sldId id="779" r:id="rId12"/>
    <p:sldId id="780" r:id="rId13"/>
    <p:sldId id="781" r:id="rId14"/>
    <p:sldId id="791" r:id="rId15"/>
    <p:sldId id="782" r:id="rId16"/>
    <p:sldId id="793" r:id="rId17"/>
    <p:sldId id="795" r:id="rId18"/>
    <p:sldId id="796" r:id="rId19"/>
    <p:sldId id="799" r:id="rId20"/>
    <p:sldId id="783" r:id="rId21"/>
    <p:sldId id="803" r:id="rId22"/>
    <p:sldId id="800" r:id="rId23"/>
    <p:sldId id="792" r:id="rId24"/>
    <p:sldId id="784" r:id="rId25"/>
    <p:sldId id="794" r:id="rId26"/>
    <p:sldId id="798" r:id="rId27"/>
    <p:sldId id="797" r:id="rId28"/>
    <p:sldId id="801" r:id="rId29"/>
    <p:sldId id="785" r:id="rId30"/>
    <p:sldId id="804" r:id="rId31"/>
    <p:sldId id="802" r:id="rId32"/>
    <p:sldId id="789" r:id="rId33"/>
    <p:sldId id="806" r:id="rId34"/>
    <p:sldId id="701" r:id="rId35"/>
    <p:sldId id="74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2E346F-FE0C-49F0-B70F-CF486556E2D9}" v="5" dt="2021-08-02T08:13:19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1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shell, Karen" userId="19dd44b5-e099-4de8-80dd-5f64219f3a96" providerId="ADAL" clId="{2A34FA5C-911C-4F74-931B-03F021EFFCF7}"/>
    <pc:docChg chg="undo custSel modSld">
      <pc:chgData name="Bushell, Karen" userId="19dd44b5-e099-4de8-80dd-5f64219f3a96" providerId="ADAL" clId="{2A34FA5C-911C-4F74-931B-03F021EFFCF7}" dt="2021-07-21T13:03:00.105" v="323" actId="14100"/>
      <pc:docMkLst>
        <pc:docMk/>
      </pc:docMkLst>
      <pc:sldChg chg="addSp delSp modSp mod modTransition modAnim">
        <pc:chgData name="Bushell, Karen" userId="19dd44b5-e099-4de8-80dd-5f64219f3a96" providerId="ADAL" clId="{2A34FA5C-911C-4F74-931B-03F021EFFCF7}" dt="2021-07-21T11:01:26.519" v="280"/>
        <pc:sldMkLst>
          <pc:docMk/>
          <pc:sldMk cId="0" sldId="701"/>
        </pc:sldMkLst>
        <pc:spChg chg="mod">
          <ac:chgData name="Bushell, Karen" userId="19dd44b5-e099-4de8-80dd-5f64219f3a96" providerId="ADAL" clId="{2A34FA5C-911C-4F74-931B-03F021EFFCF7}" dt="2021-07-15T15:57:09.410" v="41" actId="20577"/>
          <ac:spMkLst>
            <pc:docMk/>
            <pc:sldMk cId="0" sldId="701"/>
            <ac:spMk id="45060" creationId="{EC71E039-99FE-448C-8A03-220DB0C4D67C}"/>
          </ac:spMkLst>
        </pc:spChg>
        <pc:picChg chg="add del mod">
          <ac:chgData name="Bushell, Karen" userId="19dd44b5-e099-4de8-80dd-5f64219f3a96" providerId="ADAL" clId="{2A34FA5C-911C-4F74-931B-03F021EFFCF7}" dt="2021-07-21T10:59:57.303" v="271"/>
          <ac:picMkLst>
            <pc:docMk/>
            <pc:sldMk cId="0" sldId="701"/>
            <ac:picMk id="2" creationId="{77AA2DB9-7FE7-47A4-91DE-707AAC4E9668}"/>
          </ac:picMkLst>
        </pc:picChg>
        <pc:picChg chg="add del mod">
          <ac:chgData name="Bushell, Karen" userId="19dd44b5-e099-4de8-80dd-5f64219f3a96" providerId="ADAL" clId="{2A34FA5C-911C-4F74-931B-03F021EFFCF7}" dt="2021-07-21T11:00:19.736" v="273"/>
          <ac:picMkLst>
            <pc:docMk/>
            <pc:sldMk cId="0" sldId="701"/>
            <ac:picMk id="3" creationId="{7BE075C7-EDAB-4F89-B490-33641D25C7BD}"/>
          </ac:picMkLst>
        </pc:picChg>
        <pc:picChg chg="add del mod">
          <ac:chgData name="Bushell, Karen" userId="19dd44b5-e099-4de8-80dd-5f64219f3a96" providerId="ADAL" clId="{2A34FA5C-911C-4F74-931B-03F021EFFCF7}" dt="2021-07-21T11:00:33.962" v="275"/>
          <ac:picMkLst>
            <pc:docMk/>
            <pc:sldMk cId="0" sldId="701"/>
            <ac:picMk id="4" creationId="{C34FE77E-30B3-48BE-9B5F-41A56454DDC1}"/>
          </ac:picMkLst>
        </pc:picChg>
        <pc:picChg chg="add del mod">
          <ac:chgData name="Bushell, Karen" userId="19dd44b5-e099-4de8-80dd-5f64219f3a96" providerId="ADAL" clId="{2A34FA5C-911C-4F74-931B-03F021EFFCF7}" dt="2021-07-21T11:00:52.642" v="277"/>
          <ac:picMkLst>
            <pc:docMk/>
            <pc:sldMk cId="0" sldId="701"/>
            <ac:picMk id="5" creationId="{79A61927-AF83-4FAD-AA57-00ECE0AF9AB6}"/>
          </ac:picMkLst>
        </pc:picChg>
        <pc:picChg chg="add del mod">
          <ac:chgData name="Bushell, Karen" userId="19dd44b5-e099-4de8-80dd-5f64219f3a96" providerId="ADAL" clId="{2A34FA5C-911C-4F74-931B-03F021EFFCF7}" dt="2021-07-21T11:01:11.271" v="279"/>
          <ac:picMkLst>
            <pc:docMk/>
            <pc:sldMk cId="0" sldId="701"/>
            <ac:picMk id="7" creationId="{EFF034FC-BAF1-414A-B543-E1D976F93D61}"/>
          </ac:picMkLst>
        </pc:picChg>
        <pc:picChg chg="add mod">
          <ac:chgData name="Bushell, Karen" userId="19dd44b5-e099-4de8-80dd-5f64219f3a96" providerId="ADAL" clId="{2A34FA5C-911C-4F74-931B-03F021EFFCF7}" dt="2021-07-21T11:01:26.519" v="280"/>
          <ac:picMkLst>
            <pc:docMk/>
            <pc:sldMk cId="0" sldId="701"/>
            <ac:picMk id="8" creationId="{A7FE5C11-181D-4A2E-BCF3-CCC967A376E1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1:08:56.335" v="293"/>
        <pc:sldMkLst>
          <pc:docMk/>
          <pc:sldMk cId="0" sldId="737"/>
        </pc:sldMkLst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0" sldId="737"/>
            <ac:picMk id="2" creationId="{E5F036EA-86C5-4906-9AAE-CC15CC17AFEF}"/>
          </ac:picMkLst>
        </pc:picChg>
        <pc:picChg chg="add mod">
          <ac:chgData name="Bushell, Karen" userId="19dd44b5-e099-4de8-80dd-5f64219f3a96" providerId="ADAL" clId="{2A34FA5C-911C-4F74-931B-03F021EFFCF7}" dt="2021-07-21T11:08:56.335" v="293"/>
          <ac:picMkLst>
            <pc:docMk/>
            <pc:sldMk cId="0" sldId="737"/>
            <ac:picMk id="3" creationId="{D0647E39-65B4-4E34-8D79-1DD0D5E36C5F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11:09:40.940" v="294"/>
        <pc:sldMkLst>
          <pc:docMk/>
          <pc:sldMk cId="0" sldId="738"/>
        </pc:sldMkLst>
        <pc:spChg chg="mod">
          <ac:chgData name="Bushell, Karen" userId="19dd44b5-e099-4de8-80dd-5f64219f3a96" providerId="ADAL" clId="{2A34FA5C-911C-4F74-931B-03F021EFFCF7}" dt="2021-07-21T08:22:03.898" v="62" actId="20577"/>
          <ac:spMkLst>
            <pc:docMk/>
            <pc:sldMk cId="0" sldId="738"/>
            <ac:spMk id="26627" creationId="{198C0CA3-B1F5-4408-905F-EEEB97CCFA21}"/>
          </ac:spMkLst>
        </pc:spChg>
        <pc:picChg chg="add del mod">
          <ac:chgData name="Bushell, Karen" userId="19dd44b5-e099-4de8-80dd-5f64219f3a96" providerId="ADAL" clId="{2A34FA5C-911C-4F74-931B-03F021EFFCF7}" dt="2021-07-21T08:30:54.784" v="65"/>
          <ac:picMkLst>
            <pc:docMk/>
            <pc:sldMk cId="0" sldId="738"/>
            <ac:picMk id="2" creationId="{B0BEF07F-1672-48E9-87C5-4E611362C649}"/>
          </ac:picMkLst>
        </pc:picChg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0" sldId="738"/>
            <ac:picMk id="3" creationId="{CABB154C-77C5-472E-96EE-4FD8AF537FDF}"/>
          </ac:picMkLst>
        </pc:picChg>
        <pc:picChg chg="add mod">
          <ac:chgData name="Bushell, Karen" userId="19dd44b5-e099-4de8-80dd-5f64219f3a96" providerId="ADAL" clId="{2A34FA5C-911C-4F74-931B-03F021EFFCF7}" dt="2021-07-21T11:09:40.940" v="294"/>
          <ac:picMkLst>
            <pc:docMk/>
            <pc:sldMk cId="0" sldId="738"/>
            <ac:picMk id="4" creationId="{D3560C86-B3E2-46A3-AA47-138D138B3E27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1:09:54.458" v="295"/>
        <pc:sldMkLst>
          <pc:docMk/>
          <pc:sldMk cId="2279184824" sldId="739"/>
        </pc:sldMkLst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2279184824" sldId="739"/>
            <ac:picMk id="2" creationId="{636EC826-8D39-47C5-AA2A-B242E6126DFD}"/>
          </ac:picMkLst>
        </pc:picChg>
        <pc:picChg chg="add mod">
          <ac:chgData name="Bushell, Karen" userId="19dd44b5-e099-4de8-80dd-5f64219f3a96" providerId="ADAL" clId="{2A34FA5C-911C-4F74-931B-03F021EFFCF7}" dt="2021-07-21T11:09:54.458" v="295"/>
          <ac:picMkLst>
            <pc:docMk/>
            <pc:sldMk cId="2279184824" sldId="739"/>
            <ac:picMk id="4" creationId="{9A659429-FFC8-45D6-92A9-2E98E7CB66CA}"/>
          </ac:picMkLst>
        </pc:picChg>
      </pc:sldChg>
      <pc:sldChg chg="addSp modSp modTransition">
        <pc:chgData name="Bushell, Karen" userId="19dd44b5-e099-4de8-80dd-5f64219f3a96" providerId="ADAL" clId="{2A34FA5C-911C-4F74-931B-03F021EFFCF7}" dt="2021-07-21T11:01:42.096" v="281"/>
        <pc:sldMkLst>
          <pc:docMk/>
          <pc:sldMk cId="0" sldId="745"/>
        </pc:sldMkLst>
        <pc:picChg chg="add mod">
          <ac:chgData name="Bushell, Karen" userId="19dd44b5-e099-4de8-80dd-5f64219f3a96" providerId="ADAL" clId="{2A34FA5C-911C-4F74-931B-03F021EFFCF7}" dt="2021-07-21T11:01:42.096" v="281"/>
          <ac:picMkLst>
            <pc:docMk/>
            <pc:sldMk cId="0" sldId="745"/>
            <ac:picMk id="2" creationId="{71418187-C598-4F5D-92AF-7B8C1D624EE0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1:11:15.675" v="296"/>
        <pc:sldMkLst>
          <pc:docMk/>
          <pc:sldMk cId="34297228" sldId="778"/>
        </pc:sldMkLst>
        <pc:picChg chg="add del mod">
          <ac:chgData name="Bushell, Karen" userId="19dd44b5-e099-4de8-80dd-5f64219f3a96" providerId="ADAL" clId="{2A34FA5C-911C-4F74-931B-03F021EFFCF7}" dt="2021-07-21T08:34:05.166" v="69"/>
          <ac:picMkLst>
            <pc:docMk/>
            <pc:sldMk cId="34297228" sldId="778"/>
            <ac:picMk id="2" creationId="{8DBF6212-A472-45F1-BE42-C442643058BE}"/>
          </ac:picMkLst>
        </pc:picChg>
        <pc:picChg chg="add del mod">
          <ac:chgData name="Bushell, Karen" userId="19dd44b5-e099-4de8-80dd-5f64219f3a96" providerId="ADAL" clId="{2A34FA5C-911C-4F74-931B-03F021EFFCF7}" dt="2021-07-21T08:35:10.221" v="71"/>
          <ac:picMkLst>
            <pc:docMk/>
            <pc:sldMk cId="34297228" sldId="778"/>
            <ac:picMk id="5" creationId="{ED17DC05-C69E-43B9-8190-01FDA22E88ED}"/>
          </ac:picMkLst>
        </pc:picChg>
        <pc:picChg chg="add del mod">
          <ac:chgData name="Bushell, Karen" userId="19dd44b5-e099-4de8-80dd-5f64219f3a96" providerId="ADAL" clId="{2A34FA5C-911C-4F74-931B-03F021EFFCF7}" dt="2021-07-21T08:36:43.105" v="73"/>
          <ac:picMkLst>
            <pc:docMk/>
            <pc:sldMk cId="34297228" sldId="778"/>
            <ac:picMk id="6" creationId="{BB1F2BCD-C1DA-4D06-8CE8-485219A1AC41}"/>
          </ac:picMkLst>
        </pc:picChg>
        <pc:picChg chg="add del mod">
          <ac:chgData name="Bushell, Karen" userId="19dd44b5-e099-4de8-80dd-5f64219f3a96" providerId="ADAL" clId="{2A34FA5C-911C-4F74-931B-03F021EFFCF7}" dt="2021-07-21T08:38:00.814" v="75"/>
          <ac:picMkLst>
            <pc:docMk/>
            <pc:sldMk cId="34297228" sldId="778"/>
            <ac:picMk id="7" creationId="{1D63D782-6F03-4894-B0AB-20469D17B77B}"/>
          </ac:picMkLst>
        </pc:picChg>
        <pc:picChg chg="add del mod">
          <ac:chgData name="Bushell, Karen" userId="19dd44b5-e099-4de8-80dd-5f64219f3a96" providerId="ADAL" clId="{2A34FA5C-911C-4F74-931B-03F021EFFCF7}" dt="2021-07-21T08:40:05.475" v="77"/>
          <ac:picMkLst>
            <pc:docMk/>
            <pc:sldMk cId="34297228" sldId="778"/>
            <ac:picMk id="8" creationId="{0D9E9C31-931C-4837-BA5A-61729AF454E9}"/>
          </ac:picMkLst>
        </pc:picChg>
        <pc:picChg chg="add del mod">
          <ac:chgData name="Bushell, Karen" userId="19dd44b5-e099-4de8-80dd-5f64219f3a96" providerId="ADAL" clId="{2A34FA5C-911C-4F74-931B-03F021EFFCF7}" dt="2021-07-21T08:40:30.929" v="79"/>
          <ac:picMkLst>
            <pc:docMk/>
            <pc:sldMk cId="34297228" sldId="778"/>
            <ac:picMk id="9" creationId="{5F388F29-EA42-45A7-882E-7D9D372E32C7}"/>
          </ac:picMkLst>
        </pc:picChg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34297228" sldId="778"/>
            <ac:picMk id="10" creationId="{C2816D42-D280-4636-B84C-B8F6853014C2}"/>
          </ac:picMkLst>
        </pc:picChg>
        <pc:picChg chg="add mod">
          <ac:chgData name="Bushell, Karen" userId="19dd44b5-e099-4de8-80dd-5f64219f3a96" providerId="ADAL" clId="{2A34FA5C-911C-4F74-931B-03F021EFFCF7}" dt="2021-07-21T11:11:15.675" v="296"/>
          <ac:picMkLst>
            <pc:docMk/>
            <pc:sldMk cId="34297228" sldId="778"/>
            <ac:picMk id="11" creationId="{2BC1671E-BC05-4403-84F5-AF352345F058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11:13:13.505" v="299"/>
        <pc:sldMkLst>
          <pc:docMk/>
          <pc:sldMk cId="827508923" sldId="779"/>
        </pc:sldMkLst>
        <pc:spChg chg="add del mod">
          <ac:chgData name="Bushell, Karen" userId="19dd44b5-e099-4de8-80dd-5f64219f3a96" providerId="ADAL" clId="{2A34FA5C-911C-4F74-931B-03F021EFFCF7}" dt="2021-07-21T08:46:12.147" v="104" actId="20577"/>
          <ac:spMkLst>
            <pc:docMk/>
            <pc:sldMk cId="827508923" sldId="779"/>
            <ac:spMk id="4" creationId="{1809B6E0-0D7D-4176-9BB2-BC8B8B7507FB}"/>
          </ac:spMkLst>
        </pc:spChg>
        <pc:picChg chg="add del mod">
          <ac:chgData name="Bushell, Karen" userId="19dd44b5-e099-4de8-80dd-5f64219f3a96" providerId="ADAL" clId="{2A34FA5C-911C-4F74-931B-03F021EFFCF7}" dt="2021-07-21T08:43:48.894" v="82"/>
          <ac:picMkLst>
            <pc:docMk/>
            <pc:sldMk cId="827508923" sldId="779"/>
            <ac:picMk id="3" creationId="{97FADC2B-CE2D-4080-B445-FEEE4E425A1C}"/>
          </ac:picMkLst>
        </pc:picChg>
        <pc:picChg chg="add del mod">
          <ac:chgData name="Bushell, Karen" userId="19dd44b5-e099-4de8-80dd-5f64219f3a96" providerId="ADAL" clId="{2A34FA5C-911C-4F74-931B-03F021EFFCF7}" dt="2021-07-21T08:51:08.007" v="106"/>
          <ac:picMkLst>
            <pc:docMk/>
            <pc:sldMk cId="827508923" sldId="779"/>
            <ac:picMk id="7" creationId="{997B79B7-BC35-43EB-A41A-FAF83A9F77E0}"/>
          </ac:picMkLst>
        </pc:picChg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827508923" sldId="779"/>
            <ac:picMk id="8" creationId="{A031BAFA-F300-4947-9989-4D6558CA4762}"/>
          </ac:picMkLst>
        </pc:picChg>
        <pc:picChg chg="add del mod">
          <ac:chgData name="Bushell, Karen" userId="19dd44b5-e099-4de8-80dd-5f64219f3a96" providerId="ADAL" clId="{2A34FA5C-911C-4F74-931B-03F021EFFCF7}" dt="2021-07-21T11:12:02.899" v="298"/>
          <ac:picMkLst>
            <pc:docMk/>
            <pc:sldMk cId="827508923" sldId="779"/>
            <ac:picMk id="9" creationId="{BEC6CF67-0F01-4D2E-B51F-CF6AEF763476}"/>
          </ac:picMkLst>
        </pc:picChg>
        <pc:picChg chg="add mod">
          <ac:chgData name="Bushell, Karen" userId="19dd44b5-e099-4de8-80dd-5f64219f3a96" providerId="ADAL" clId="{2A34FA5C-911C-4F74-931B-03F021EFFCF7}" dt="2021-07-21T11:13:13.505" v="299"/>
          <ac:picMkLst>
            <pc:docMk/>
            <pc:sldMk cId="827508923" sldId="779"/>
            <ac:picMk id="10" creationId="{692EDB83-8189-466C-B67F-BBEDE06676FD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1:18:39.099" v="306"/>
        <pc:sldMkLst>
          <pc:docMk/>
          <pc:sldMk cId="1105877059" sldId="780"/>
        </pc:sldMkLst>
        <pc:picChg chg="add del mod">
          <ac:chgData name="Bushell, Karen" userId="19dd44b5-e099-4de8-80dd-5f64219f3a96" providerId="ADAL" clId="{2A34FA5C-911C-4F74-931B-03F021EFFCF7}" dt="2021-07-21T08:54:27.284" v="109"/>
          <ac:picMkLst>
            <pc:docMk/>
            <pc:sldMk cId="1105877059" sldId="780"/>
            <ac:picMk id="2" creationId="{590E67A3-6587-4485-8E9C-928E4ADE81AD}"/>
          </ac:picMkLst>
        </pc:picChg>
        <pc:picChg chg="add del mod">
          <ac:chgData name="Bushell, Karen" userId="19dd44b5-e099-4de8-80dd-5f64219f3a96" providerId="ADAL" clId="{2A34FA5C-911C-4F74-931B-03F021EFFCF7}" dt="2021-07-21T08:54:45.436" v="111"/>
          <ac:picMkLst>
            <pc:docMk/>
            <pc:sldMk cId="1105877059" sldId="780"/>
            <ac:picMk id="6" creationId="{9A514DAE-0433-4BB1-A649-AF3C354284C1}"/>
          </ac:picMkLst>
        </pc:picChg>
        <pc:picChg chg="add del mod">
          <ac:chgData name="Bushell, Karen" userId="19dd44b5-e099-4de8-80dd-5f64219f3a96" providerId="ADAL" clId="{2A34FA5C-911C-4F74-931B-03F021EFFCF7}" dt="2021-07-21T08:55:29.199" v="113"/>
          <ac:picMkLst>
            <pc:docMk/>
            <pc:sldMk cId="1105877059" sldId="780"/>
            <ac:picMk id="7" creationId="{99070BD4-119E-48FC-BE03-AAAF81D540B6}"/>
          </ac:picMkLst>
        </pc:picChg>
        <pc:picChg chg="add del mod">
          <ac:chgData name="Bushell, Karen" userId="19dd44b5-e099-4de8-80dd-5f64219f3a96" providerId="ADAL" clId="{2A34FA5C-911C-4F74-931B-03F021EFFCF7}" dt="2021-07-21T08:56:15.855" v="115"/>
          <ac:picMkLst>
            <pc:docMk/>
            <pc:sldMk cId="1105877059" sldId="780"/>
            <ac:picMk id="8" creationId="{8489FA99-0105-4A59-A7B6-CAACFCEF731D}"/>
          </ac:picMkLst>
        </pc:picChg>
        <pc:picChg chg="add del mod">
          <ac:chgData name="Bushell, Karen" userId="19dd44b5-e099-4de8-80dd-5f64219f3a96" providerId="ADAL" clId="{2A34FA5C-911C-4F74-931B-03F021EFFCF7}" dt="2021-07-21T08:57:40.884" v="117"/>
          <ac:picMkLst>
            <pc:docMk/>
            <pc:sldMk cId="1105877059" sldId="780"/>
            <ac:picMk id="9" creationId="{53CEA2EE-EE76-42FF-B6E2-7572955E0278}"/>
          </ac:picMkLst>
        </pc:picChg>
        <pc:picChg chg="add del mod">
          <ac:chgData name="Bushell, Karen" userId="19dd44b5-e099-4de8-80dd-5f64219f3a96" providerId="ADAL" clId="{2A34FA5C-911C-4F74-931B-03F021EFFCF7}" dt="2021-07-21T08:58:29.664" v="119"/>
          <ac:picMkLst>
            <pc:docMk/>
            <pc:sldMk cId="1105877059" sldId="780"/>
            <ac:picMk id="10" creationId="{73801876-6B37-4B48-8A71-51ED733ACDD6}"/>
          </ac:picMkLst>
        </pc:picChg>
        <pc:picChg chg="add del mod">
          <ac:chgData name="Bushell, Karen" userId="19dd44b5-e099-4de8-80dd-5f64219f3a96" providerId="ADAL" clId="{2A34FA5C-911C-4F74-931B-03F021EFFCF7}" dt="2021-07-21T08:59:18.985" v="121"/>
          <ac:picMkLst>
            <pc:docMk/>
            <pc:sldMk cId="1105877059" sldId="780"/>
            <ac:picMk id="11" creationId="{582CA108-0C4E-4B6F-8E89-9DA4D40B3A86}"/>
          </ac:picMkLst>
        </pc:picChg>
        <pc:picChg chg="add del mod">
          <ac:chgData name="Bushell, Karen" userId="19dd44b5-e099-4de8-80dd-5f64219f3a96" providerId="ADAL" clId="{2A34FA5C-911C-4F74-931B-03F021EFFCF7}" dt="2021-07-21T09:03:40.362" v="123"/>
          <ac:picMkLst>
            <pc:docMk/>
            <pc:sldMk cId="1105877059" sldId="780"/>
            <ac:picMk id="12" creationId="{885A9413-422E-4247-BD8D-787AAEE2C525}"/>
          </ac:picMkLst>
        </pc:picChg>
        <pc:picChg chg="add del mod">
          <ac:chgData name="Bushell, Karen" userId="19dd44b5-e099-4de8-80dd-5f64219f3a96" providerId="ADAL" clId="{2A34FA5C-911C-4F74-931B-03F021EFFCF7}" dt="2021-07-21T09:04:21.504" v="125"/>
          <ac:picMkLst>
            <pc:docMk/>
            <pc:sldMk cId="1105877059" sldId="780"/>
            <ac:picMk id="13" creationId="{4CC8735C-A43A-47F8-8ECE-827924B883DD}"/>
          </ac:picMkLst>
        </pc:picChg>
        <pc:picChg chg="add del mod">
          <ac:chgData name="Bushell, Karen" userId="19dd44b5-e099-4de8-80dd-5f64219f3a96" providerId="ADAL" clId="{2A34FA5C-911C-4F74-931B-03F021EFFCF7}" dt="2021-07-21T09:06:01.556" v="127"/>
          <ac:picMkLst>
            <pc:docMk/>
            <pc:sldMk cId="1105877059" sldId="780"/>
            <ac:picMk id="14" creationId="{C497A187-FD38-40CA-9F92-A0B8FD1176BB}"/>
          </ac:picMkLst>
        </pc:picChg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1105877059" sldId="780"/>
            <ac:picMk id="15" creationId="{9468F6C3-A2A8-4925-A9C5-F256BD8E1850}"/>
          </ac:picMkLst>
        </pc:picChg>
        <pc:picChg chg="add del mod">
          <ac:chgData name="Bushell, Karen" userId="19dd44b5-e099-4de8-80dd-5f64219f3a96" providerId="ADAL" clId="{2A34FA5C-911C-4F74-931B-03F021EFFCF7}" dt="2021-07-21T11:14:32.217" v="301"/>
          <ac:picMkLst>
            <pc:docMk/>
            <pc:sldMk cId="1105877059" sldId="780"/>
            <ac:picMk id="16" creationId="{126B3234-5FFF-40F5-89C0-5421A80D3F23}"/>
          </ac:picMkLst>
        </pc:picChg>
        <pc:picChg chg="add del mod">
          <ac:chgData name="Bushell, Karen" userId="19dd44b5-e099-4de8-80dd-5f64219f3a96" providerId="ADAL" clId="{2A34FA5C-911C-4F74-931B-03F021EFFCF7}" dt="2021-07-21T11:15:07.223" v="303"/>
          <ac:picMkLst>
            <pc:docMk/>
            <pc:sldMk cId="1105877059" sldId="780"/>
            <ac:picMk id="17" creationId="{5BF4C519-F0A0-49D7-9F2F-845652C4246F}"/>
          </ac:picMkLst>
        </pc:picChg>
        <pc:picChg chg="add del mod">
          <ac:chgData name="Bushell, Karen" userId="19dd44b5-e099-4de8-80dd-5f64219f3a96" providerId="ADAL" clId="{2A34FA5C-911C-4F74-931B-03F021EFFCF7}" dt="2021-07-21T11:16:26.514" v="305"/>
          <ac:picMkLst>
            <pc:docMk/>
            <pc:sldMk cId="1105877059" sldId="780"/>
            <ac:picMk id="18" creationId="{7A435C5E-CA5B-4DA4-9689-FF03147F6F77}"/>
          </ac:picMkLst>
        </pc:picChg>
        <pc:picChg chg="add mod">
          <ac:chgData name="Bushell, Karen" userId="19dd44b5-e099-4de8-80dd-5f64219f3a96" providerId="ADAL" clId="{2A34FA5C-911C-4F74-931B-03F021EFFCF7}" dt="2021-07-21T11:18:39.099" v="306"/>
          <ac:picMkLst>
            <pc:docMk/>
            <pc:sldMk cId="1105877059" sldId="780"/>
            <ac:picMk id="19" creationId="{94006E46-A1A5-4E21-AA6F-EF50FFAEE036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11:24:46.508" v="313"/>
        <pc:sldMkLst>
          <pc:docMk/>
          <pc:sldMk cId="2932367990" sldId="781"/>
        </pc:sldMkLst>
        <pc:spChg chg="mod">
          <ac:chgData name="Bushell, Karen" userId="19dd44b5-e099-4de8-80dd-5f64219f3a96" providerId="ADAL" clId="{2A34FA5C-911C-4F74-931B-03F021EFFCF7}" dt="2021-07-15T14:47:03.404" v="38" actId="20577"/>
          <ac:spMkLst>
            <pc:docMk/>
            <pc:sldMk cId="2932367990" sldId="781"/>
            <ac:spMk id="4" creationId="{095CE9D2-2F77-45B3-8279-2545CD0367F8}"/>
          </ac:spMkLst>
        </pc:spChg>
        <pc:picChg chg="add del mod">
          <ac:chgData name="Bushell, Karen" userId="19dd44b5-e099-4de8-80dd-5f64219f3a96" providerId="ADAL" clId="{2A34FA5C-911C-4F74-931B-03F021EFFCF7}" dt="2021-07-21T09:10:09.275" v="130"/>
          <ac:picMkLst>
            <pc:docMk/>
            <pc:sldMk cId="2932367990" sldId="781"/>
            <ac:picMk id="2" creationId="{F3D46A82-A121-419B-ACBC-4A0FECFC10FA}"/>
          </ac:picMkLst>
        </pc:picChg>
        <pc:picChg chg="add del mod">
          <ac:chgData name="Bushell, Karen" userId="19dd44b5-e099-4de8-80dd-5f64219f3a96" providerId="ADAL" clId="{2A34FA5C-911C-4F74-931B-03F021EFFCF7}" dt="2021-07-21T09:10:46.507" v="132"/>
          <ac:picMkLst>
            <pc:docMk/>
            <pc:sldMk cId="2932367990" sldId="781"/>
            <ac:picMk id="6" creationId="{267AFC2F-8236-4F0E-A350-3AB65886E047}"/>
          </ac:picMkLst>
        </pc:picChg>
        <pc:picChg chg="add del mod">
          <ac:chgData name="Bushell, Karen" userId="19dd44b5-e099-4de8-80dd-5f64219f3a96" providerId="ADAL" clId="{2A34FA5C-911C-4F74-931B-03F021EFFCF7}" dt="2021-07-21T09:12:13.239" v="134"/>
          <ac:picMkLst>
            <pc:docMk/>
            <pc:sldMk cId="2932367990" sldId="781"/>
            <ac:picMk id="7" creationId="{C8883D61-E690-4BE7-AD16-F0478700E213}"/>
          </ac:picMkLst>
        </pc:picChg>
        <pc:picChg chg="add del mod">
          <ac:chgData name="Bushell, Karen" userId="19dd44b5-e099-4de8-80dd-5f64219f3a96" providerId="ADAL" clId="{2A34FA5C-911C-4F74-931B-03F021EFFCF7}" dt="2021-07-21T09:13:16.808" v="136"/>
          <ac:picMkLst>
            <pc:docMk/>
            <pc:sldMk cId="2932367990" sldId="781"/>
            <ac:picMk id="8" creationId="{27F926C7-01C2-4D12-BD00-08F2CFE33718}"/>
          </ac:picMkLst>
        </pc:picChg>
        <pc:picChg chg="add del mod">
          <ac:chgData name="Bushell, Karen" userId="19dd44b5-e099-4de8-80dd-5f64219f3a96" providerId="ADAL" clId="{2A34FA5C-911C-4F74-931B-03F021EFFCF7}" dt="2021-07-21T09:13:34.934" v="138"/>
          <ac:picMkLst>
            <pc:docMk/>
            <pc:sldMk cId="2932367990" sldId="781"/>
            <ac:picMk id="9" creationId="{01A37EA2-2A7A-4ACB-8D58-60DE8EA2EE97}"/>
          </ac:picMkLst>
        </pc:picChg>
        <pc:picChg chg="add del mod">
          <ac:chgData name="Bushell, Karen" userId="19dd44b5-e099-4de8-80dd-5f64219f3a96" providerId="ADAL" clId="{2A34FA5C-911C-4F74-931B-03F021EFFCF7}" dt="2021-07-21T09:15:00.387" v="140"/>
          <ac:picMkLst>
            <pc:docMk/>
            <pc:sldMk cId="2932367990" sldId="781"/>
            <ac:picMk id="10" creationId="{947C0EBE-5039-43A2-9DFA-393AD1AEB2B7}"/>
          </ac:picMkLst>
        </pc:picChg>
        <pc:picChg chg="add del mod">
          <ac:chgData name="Bushell, Karen" userId="19dd44b5-e099-4de8-80dd-5f64219f3a96" providerId="ADAL" clId="{2A34FA5C-911C-4F74-931B-03F021EFFCF7}" dt="2021-07-21T09:15:20.051" v="142"/>
          <ac:picMkLst>
            <pc:docMk/>
            <pc:sldMk cId="2932367990" sldId="781"/>
            <ac:picMk id="11" creationId="{DD0244B2-9143-458F-8582-E866BC5B7125}"/>
          </ac:picMkLst>
        </pc:picChg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2932367990" sldId="781"/>
            <ac:picMk id="12" creationId="{5982B500-C906-4D3C-A3D0-40A5F44C3986}"/>
          </ac:picMkLst>
        </pc:picChg>
        <pc:picChg chg="add del mod">
          <ac:chgData name="Bushell, Karen" userId="19dd44b5-e099-4de8-80dd-5f64219f3a96" providerId="ADAL" clId="{2A34FA5C-911C-4F74-931B-03F021EFFCF7}" dt="2021-07-21T11:20:55.444" v="308"/>
          <ac:picMkLst>
            <pc:docMk/>
            <pc:sldMk cId="2932367990" sldId="781"/>
            <ac:picMk id="13" creationId="{5F7A7958-E356-4B56-8123-94D180F864E7}"/>
          </ac:picMkLst>
        </pc:picChg>
        <pc:picChg chg="add del mod">
          <ac:chgData name="Bushell, Karen" userId="19dd44b5-e099-4de8-80dd-5f64219f3a96" providerId="ADAL" clId="{2A34FA5C-911C-4F74-931B-03F021EFFCF7}" dt="2021-07-21T11:22:17.734" v="310"/>
          <ac:picMkLst>
            <pc:docMk/>
            <pc:sldMk cId="2932367990" sldId="781"/>
            <ac:picMk id="14" creationId="{370A64D2-97E0-49EE-81E6-6280C7C91354}"/>
          </ac:picMkLst>
        </pc:picChg>
        <pc:picChg chg="add del mod">
          <ac:chgData name="Bushell, Karen" userId="19dd44b5-e099-4de8-80dd-5f64219f3a96" providerId="ADAL" clId="{2A34FA5C-911C-4F74-931B-03F021EFFCF7}" dt="2021-07-21T11:23:00.094" v="312"/>
          <ac:picMkLst>
            <pc:docMk/>
            <pc:sldMk cId="2932367990" sldId="781"/>
            <ac:picMk id="15" creationId="{630F0EDB-EAF9-46ED-B680-A5B08451203D}"/>
          </ac:picMkLst>
        </pc:picChg>
        <pc:picChg chg="add mod">
          <ac:chgData name="Bushell, Karen" userId="19dd44b5-e099-4de8-80dd-5f64219f3a96" providerId="ADAL" clId="{2A34FA5C-911C-4F74-931B-03F021EFFCF7}" dt="2021-07-21T11:24:46.508" v="313"/>
          <ac:picMkLst>
            <pc:docMk/>
            <pc:sldMk cId="2932367990" sldId="781"/>
            <ac:picMk id="16" creationId="{9986DA61-174E-4977-9D74-63617B0B3D82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1:05:48.412" v="291"/>
        <pc:sldMkLst>
          <pc:docMk/>
          <pc:sldMk cId="86230771" sldId="782"/>
        </pc:sldMkLst>
        <pc:picChg chg="add del mod">
          <ac:chgData name="Bushell, Karen" userId="19dd44b5-e099-4de8-80dd-5f64219f3a96" providerId="ADAL" clId="{2A34FA5C-911C-4F74-931B-03F021EFFCF7}" dt="2021-07-21T09:20:33.301" v="146"/>
          <ac:picMkLst>
            <pc:docMk/>
            <pc:sldMk cId="86230771" sldId="782"/>
            <ac:picMk id="2" creationId="{1CF2D08A-54E4-43F5-B156-8EEC5C23C73D}"/>
          </ac:picMkLst>
        </pc:picChg>
        <pc:picChg chg="add del mod">
          <ac:chgData name="Bushell, Karen" userId="19dd44b5-e099-4de8-80dd-5f64219f3a96" providerId="ADAL" clId="{2A34FA5C-911C-4F74-931B-03F021EFFCF7}" dt="2021-07-21T09:21:14.226" v="148"/>
          <ac:picMkLst>
            <pc:docMk/>
            <pc:sldMk cId="86230771" sldId="782"/>
            <ac:picMk id="3" creationId="{3046B84E-FE6D-4E19-AE17-5C46C362D3B0}"/>
          </ac:picMkLst>
        </pc:picChg>
        <pc:picChg chg="add del mod">
          <ac:chgData name="Bushell, Karen" userId="19dd44b5-e099-4de8-80dd-5f64219f3a96" providerId="ADAL" clId="{2A34FA5C-911C-4F74-931B-03F021EFFCF7}" dt="2021-07-21T09:22:29.168" v="150"/>
          <ac:picMkLst>
            <pc:docMk/>
            <pc:sldMk cId="86230771" sldId="782"/>
            <ac:picMk id="4" creationId="{023226C3-6ED3-45BE-8AA1-C65F2DCB01C9}"/>
          </ac:picMkLst>
        </pc:picChg>
        <pc:picChg chg="add del mod">
          <ac:chgData name="Bushell, Karen" userId="19dd44b5-e099-4de8-80dd-5f64219f3a96" providerId="ADAL" clId="{2A34FA5C-911C-4F74-931B-03F021EFFCF7}" dt="2021-07-21T09:22:51.130" v="152"/>
          <ac:picMkLst>
            <pc:docMk/>
            <pc:sldMk cId="86230771" sldId="782"/>
            <ac:picMk id="8" creationId="{97177233-6B51-4DAC-9CB2-674B450AFAA2}"/>
          </ac:picMkLst>
        </pc:picChg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86230771" sldId="782"/>
            <ac:picMk id="9" creationId="{380F77CB-FD69-4272-BE72-4F40A2222D74}"/>
          </ac:picMkLst>
        </pc:picChg>
        <pc:picChg chg="add del mod">
          <ac:chgData name="Bushell, Karen" userId="19dd44b5-e099-4de8-80dd-5f64219f3a96" providerId="ADAL" clId="{2A34FA5C-911C-4F74-931B-03F021EFFCF7}" dt="2021-07-21T11:04:25.454" v="290"/>
          <ac:picMkLst>
            <pc:docMk/>
            <pc:sldMk cId="86230771" sldId="782"/>
            <ac:picMk id="10" creationId="{658B2BA6-F094-4324-B145-8EB8189A0217}"/>
          </ac:picMkLst>
        </pc:picChg>
        <pc:picChg chg="add mod">
          <ac:chgData name="Bushell, Karen" userId="19dd44b5-e099-4de8-80dd-5f64219f3a96" providerId="ADAL" clId="{2A34FA5C-911C-4F74-931B-03F021EFFCF7}" dt="2021-07-21T11:05:48.412" v="291"/>
          <ac:picMkLst>
            <pc:docMk/>
            <pc:sldMk cId="86230771" sldId="782"/>
            <ac:picMk id="11" creationId="{6C3EE673-B046-4669-AFBC-A6CB457AE234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0:07:30.772" v="201"/>
        <pc:sldMkLst>
          <pc:docMk/>
          <pc:sldMk cId="1884401329" sldId="783"/>
        </pc:sldMkLst>
        <pc:picChg chg="add del mod">
          <ac:chgData name="Bushell, Karen" userId="19dd44b5-e099-4de8-80dd-5f64219f3a96" providerId="ADAL" clId="{2A34FA5C-911C-4F74-931B-03F021EFFCF7}" dt="2021-07-21T10:04:41.797" v="196"/>
          <ac:picMkLst>
            <pc:docMk/>
            <pc:sldMk cId="1884401329" sldId="783"/>
            <ac:picMk id="2" creationId="{D78AEAC2-081D-4DEA-8EA7-CE56A52F2442}"/>
          </ac:picMkLst>
        </pc:picChg>
        <pc:picChg chg="add del mod">
          <ac:chgData name="Bushell, Karen" userId="19dd44b5-e099-4de8-80dd-5f64219f3a96" providerId="ADAL" clId="{2A34FA5C-911C-4F74-931B-03F021EFFCF7}" dt="2021-07-21T10:05:23.844" v="198"/>
          <ac:picMkLst>
            <pc:docMk/>
            <pc:sldMk cId="1884401329" sldId="783"/>
            <ac:picMk id="3" creationId="{06786851-E4B7-4CE1-9C73-36858B4C14EF}"/>
          </ac:picMkLst>
        </pc:picChg>
        <pc:picChg chg="add del mod">
          <ac:chgData name="Bushell, Karen" userId="19dd44b5-e099-4de8-80dd-5f64219f3a96" providerId="ADAL" clId="{2A34FA5C-911C-4F74-931B-03F021EFFCF7}" dt="2021-07-21T10:05:43.211" v="200"/>
          <ac:picMkLst>
            <pc:docMk/>
            <pc:sldMk cId="1884401329" sldId="783"/>
            <ac:picMk id="4" creationId="{C40E3B3F-9AEE-4E27-9278-DBC7F2D9E684}"/>
          </ac:picMkLst>
        </pc:picChg>
        <pc:picChg chg="add mod">
          <ac:chgData name="Bushell, Karen" userId="19dd44b5-e099-4de8-80dd-5f64219f3a96" providerId="ADAL" clId="{2A34FA5C-911C-4F74-931B-03F021EFFCF7}" dt="2021-07-21T10:07:30.772" v="201"/>
          <ac:picMkLst>
            <pc:docMk/>
            <pc:sldMk cId="1884401329" sldId="783"/>
            <ac:picMk id="6" creationId="{E0EAC050-46CC-4E81-A85D-8765BE96B0BC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0:18:10.802" v="216"/>
        <pc:sldMkLst>
          <pc:docMk/>
          <pc:sldMk cId="1600149609" sldId="784"/>
        </pc:sldMkLst>
        <pc:picChg chg="add del mod">
          <ac:chgData name="Bushell, Karen" userId="19dd44b5-e099-4de8-80dd-5f64219f3a96" providerId="ADAL" clId="{2A34FA5C-911C-4F74-931B-03F021EFFCF7}" dt="2021-07-21T10:11:29.724" v="207"/>
          <ac:picMkLst>
            <pc:docMk/>
            <pc:sldMk cId="1600149609" sldId="784"/>
            <ac:picMk id="2" creationId="{26DAB6CB-D86B-48EE-80C4-F6855BFF4895}"/>
          </ac:picMkLst>
        </pc:picChg>
        <pc:picChg chg="add del mod">
          <ac:chgData name="Bushell, Karen" userId="19dd44b5-e099-4de8-80dd-5f64219f3a96" providerId="ADAL" clId="{2A34FA5C-911C-4F74-931B-03F021EFFCF7}" dt="2021-07-21T10:11:50.687" v="209"/>
          <ac:picMkLst>
            <pc:docMk/>
            <pc:sldMk cId="1600149609" sldId="784"/>
            <ac:picMk id="3" creationId="{1C4ACE89-9E2E-4EED-85FB-431CC73306F0}"/>
          </ac:picMkLst>
        </pc:picChg>
        <pc:picChg chg="add del mod">
          <ac:chgData name="Bushell, Karen" userId="19dd44b5-e099-4de8-80dd-5f64219f3a96" providerId="ADAL" clId="{2A34FA5C-911C-4F74-931B-03F021EFFCF7}" dt="2021-07-21T10:12:25.746" v="211"/>
          <ac:picMkLst>
            <pc:docMk/>
            <pc:sldMk cId="1600149609" sldId="784"/>
            <ac:picMk id="4" creationId="{86F976F5-C083-463E-9CB2-E2D97DCBC3DC}"/>
          </ac:picMkLst>
        </pc:picChg>
        <pc:picChg chg="add del mod">
          <ac:chgData name="Bushell, Karen" userId="19dd44b5-e099-4de8-80dd-5f64219f3a96" providerId="ADAL" clId="{2A34FA5C-911C-4F74-931B-03F021EFFCF7}" dt="2021-07-21T10:12:52.882" v="213"/>
          <ac:picMkLst>
            <pc:docMk/>
            <pc:sldMk cId="1600149609" sldId="784"/>
            <ac:picMk id="8" creationId="{202ED8D2-3F45-41BA-8272-B1B50934D24A}"/>
          </ac:picMkLst>
        </pc:picChg>
        <pc:picChg chg="add del mod">
          <ac:chgData name="Bushell, Karen" userId="19dd44b5-e099-4de8-80dd-5f64219f3a96" providerId="ADAL" clId="{2A34FA5C-911C-4F74-931B-03F021EFFCF7}" dt="2021-07-21T10:14:15.103" v="215"/>
          <ac:picMkLst>
            <pc:docMk/>
            <pc:sldMk cId="1600149609" sldId="784"/>
            <ac:picMk id="9" creationId="{3E6A652F-E6C1-41FD-B2E9-1C9002ED9176}"/>
          </ac:picMkLst>
        </pc:picChg>
        <pc:picChg chg="add mod">
          <ac:chgData name="Bushell, Karen" userId="19dd44b5-e099-4de8-80dd-5f64219f3a96" providerId="ADAL" clId="{2A34FA5C-911C-4F74-931B-03F021EFFCF7}" dt="2021-07-21T10:18:10.802" v="216"/>
          <ac:picMkLst>
            <pc:docMk/>
            <pc:sldMk cId="1600149609" sldId="784"/>
            <ac:picMk id="10" creationId="{F4D96AF0-37B0-45A3-B399-970682FB11D7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0:28:54.719" v="233"/>
        <pc:sldMkLst>
          <pc:docMk/>
          <pc:sldMk cId="3227425318" sldId="785"/>
        </pc:sldMkLst>
        <pc:picChg chg="add del mod">
          <ac:chgData name="Bushell, Karen" userId="19dd44b5-e099-4de8-80dd-5f64219f3a96" providerId="ADAL" clId="{2A34FA5C-911C-4F74-931B-03F021EFFCF7}" dt="2021-07-21T10:23:28.379" v="226"/>
          <ac:picMkLst>
            <pc:docMk/>
            <pc:sldMk cId="3227425318" sldId="785"/>
            <ac:picMk id="2" creationId="{633B5352-20A8-4984-B959-4A1B9CF2CB0F}"/>
          </ac:picMkLst>
        </pc:picChg>
        <pc:picChg chg="add del mod">
          <ac:chgData name="Bushell, Karen" userId="19dd44b5-e099-4de8-80dd-5f64219f3a96" providerId="ADAL" clId="{2A34FA5C-911C-4F74-931B-03F021EFFCF7}" dt="2021-07-21T10:23:57.832" v="228"/>
          <ac:picMkLst>
            <pc:docMk/>
            <pc:sldMk cId="3227425318" sldId="785"/>
            <ac:picMk id="3" creationId="{9C4BA034-7C52-4931-A17F-5D42390A4C2A}"/>
          </ac:picMkLst>
        </pc:picChg>
        <pc:picChg chg="add del mod">
          <ac:chgData name="Bushell, Karen" userId="19dd44b5-e099-4de8-80dd-5f64219f3a96" providerId="ADAL" clId="{2A34FA5C-911C-4F74-931B-03F021EFFCF7}" dt="2021-07-21T10:26:37.892" v="230"/>
          <ac:picMkLst>
            <pc:docMk/>
            <pc:sldMk cId="3227425318" sldId="785"/>
            <ac:picMk id="4" creationId="{EB067224-8DA9-4617-B7DF-57F3A0ED1E6B}"/>
          </ac:picMkLst>
        </pc:picChg>
        <pc:picChg chg="add del mod">
          <ac:chgData name="Bushell, Karen" userId="19dd44b5-e099-4de8-80dd-5f64219f3a96" providerId="ADAL" clId="{2A34FA5C-911C-4F74-931B-03F021EFFCF7}" dt="2021-07-21T10:26:57.629" v="232"/>
          <ac:picMkLst>
            <pc:docMk/>
            <pc:sldMk cId="3227425318" sldId="785"/>
            <ac:picMk id="6" creationId="{DB0D91B6-2D07-4CCD-BE1A-2D826AEBD363}"/>
          </ac:picMkLst>
        </pc:picChg>
        <pc:picChg chg="add mod">
          <ac:chgData name="Bushell, Karen" userId="19dd44b5-e099-4de8-80dd-5f64219f3a96" providerId="ADAL" clId="{2A34FA5C-911C-4F74-931B-03F021EFFCF7}" dt="2021-07-21T10:28:54.719" v="233"/>
          <ac:picMkLst>
            <pc:docMk/>
            <pc:sldMk cId="3227425318" sldId="785"/>
            <ac:picMk id="9" creationId="{24577A4E-DA11-4BBB-9211-81AC2B99E369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10:42:27.406" v="240"/>
        <pc:sldMkLst>
          <pc:docMk/>
          <pc:sldMk cId="3686438454" sldId="789"/>
        </pc:sldMkLst>
        <pc:spChg chg="mod">
          <ac:chgData name="Bushell, Karen" userId="19dd44b5-e099-4de8-80dd-5f64219f3a96" providerId="ADAL" clId="{2A34FA5C-911C-4F74-931B-03F021EFFCF7}" dt="2021-07-15T15:54:54.132" v="39" actId="6549"/>
          <ac:spMkLst>
            <pc:docMk/>
            <pc:sldMk cId="3686438454" sldId="789"/>
            <ac:spMk id="6" creationId="{1D8B678D-E042-4908-86E7-1B911491F6E1}"/>
          </ac:spMkLst>
        </pc:spChg>
        <pc:picChg chg="add del mod">
          <ac:chgData name="Bushell, Karen" userId="19dd44b5-e099-4de8-80dd-5f64219f3a96" providerId="ADAL" clId="{2A34FA5C-911C-4F74-931B-03F021EFFCF7}" dt="2021-07-21T10:31:14.146" v="239"/>
          <ac:picMkLst>
            <pc:docMk/>
            <pc:sldMk cId="3686438454" sldId="789"/>
            <ac:picMk id="2" creationId="{E4EBF2B5-C5BC-43D5-B945-6A328EC66A51}"/>
          </ac:picMkLst>
        </pc:picChg>
        <pc:picChg chg="add mod">
          <ac:chgData name="Bushell, Karen" userId="19dd44b5-e099-4de8-80dd-5f64219f3a96" providerId="ADAL" clId="{2A34FA5C-911C-4F74-931B-03F021EFFCF7}" dt="2021-07-21T10:42:27.406" v="240"/>
          <ac:picMkLst>
            <pc:docMk/>
            <pc:sldMk cId="3686438454" sldId="789"/>
            <ac:picMk id="4" creationId="{597B13A0-B47E-4309-B789-61C43C8BF351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1:06:02.053" v="292"/>
        <pc:sldMkLst>
          <pc:docMk/>
          <pc:sldMk cId="3836147819" sldId="791"/>
        </pc:sldMkLst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3836147819" sldId="791"/>
            <ac:picMk id="2" creationId="{FF1B6496-CB03-4D18-8294-78D06B03427B}"/>
          </ac:picMkLst>
        </pc:picChg>
        <pc:picChg chg="add mod">
          <ac:chgData name="Bushell, Karen" userId="19dd44b5-e099-4de8-80dd-5f64219f3a96" providerId="ADAL" clId="{2A34FA5C-911C-4F74-931B-03F021EFFCF7}" dt="2021-07-21T11:06:02.053" v="292"/>
          <ac:picMkLst>
            <pc:docMk/>
            <pc:sldMk cId="3836147819" sldId="791"/>
            <ac:picMk id="4" creationId="{2C3D7DE8-A867-44F5-B3C9-2A6FA2BB4B59}"/>
          </ac:picMkLst>
        </pc:picChg>
      </pc:sldChg>
      <pc:sldChg chg="addSp modSp modTransition">
        <pc:chgData name="Bushell, Karen" userId="19dd44b5-e099-4de8-80dd-5f64219f3a96" providerId="ADAL" clId="{2A34FA5C-911C-4F74-931B-03F021EFFCF7}" dt="2021-07-21T10:03:45.181" v="194"/>
        <pc:sldMkLst>
          <pc:docMk/>
          <pc:sldMk cId="2954736982" sldId="792"/>
        </pc:sldMkLst>
        <pc:picChg chg="add mod">
          <ac:chgData name="Bushell, Karen" userId="19dd44b5-e099-4de8-80dd-5f64219f3a96" providerId="ADAL" clId="{2A34FA5C-911C-4F74-931B-03F021EFFCF7}" dt="2021-07-21T10:03:45.181" v="194"/>
          <ac:picMkLst>
            <pc:docMk/>
            <pc:sldMk cId="2954736982" sldId="792"/>
            <ac:picMk id="3" creationId="{DDC66D3C-504E-4A53-A6D9-2ED1F2E10EA1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1:04:00.688" v="288"/>
        <pc:sldMkLst>
          <pc:docMk/>
          <pc:sldMk cId="1805659746" sldId="793"/>
        </pc:sldMkLst>
        <pc:picChg chg="add del mod">
          <ac:chgData name="Bushell, Karen" userId="19dd44b5-e099-4de8-80dd-5f64219f3a96" providerId="ADAL" clId="{2A34FA5C-911C-4F74-931B-03F021EFFCF7}" dt="2021-07-21T09:24:55.181" v="155"/>
          <ac:picMkLst>
            <pc:docMk/>
            <pc:sldMk cId="1805659746" sldId="793"/>
            <ac:picMk id="2" creationId="{8B111150-1D45-4982-A853-A01DC4F08DBE}"/>
          </ac:picMkLst>
        </pc:picChg>
        <pc:picChg chg="add del mod">
          <ac:chgData name="Bushell, Karen" userId="19dd44b5-e099-4de8-80dd-5f64219f3a96" providerId="ADAL" clId="{2A34FA5C-911C-4F74-931B-03F021EFFCF7}" dt="2021-07-21T09:25:11.468" v="157"/>
          <ac:picMkLst>
            <pc:docMk/>
            <pc:sldMk cId="1805659746" sldId="793"/>
            <ac:picMk id="6" creationId="{2967840A-DA01-46DF-9B31-BF249EFAAA5A}"/>
          </ac:picMkLst>
        </pc:picChg>
        <pc:picChg chg="add del mod">
          <ac:chgData name="Bushell, Karen" userId="19dd44b5-e099-4de8-80dd-5f64219f3a96" providerId="ADAL" clId="{2A34FA5C-911C-4F74-931B-03F021EFFCF7}" dt="2021-07-21T09:25:44.725" v="159"/>
          <ac:picMkLst>
            <pc:docMk/>
            <pc:sldMk cId="1805659746" sldId="793"/>
            <ac:picMk id="7" creationId="{A310807C-F482-4288-98AC-89DCC5A89C2A}"/>
          </ac:picMkLst>
        </pc:picChg>
        <pc:picChg chg="add del mod">
          <ac:chgData name="Bushell, Karen" userId="19dd44b5-e099-4de8-80dd-5f64219f3a96" providerId="ADAL" clId="{2A34FA5C-911C-4F74-931B-03F021EFFCF7}" dt="2021-07-21T09:25:56.209" v="161"/>
          <ac:picMkLst>
            <pc:docMk/>
            <pc:sldMk cId="1805659746" sldId="793"/>
            <ac:picMk id="8" creationId="{154C0EAF-3CC0-4869-8732-BB8DF20D3EC1}"/>
          </ac:picMkLst>
        </pc:picChg>
        <pc:picChg chg="add del mod">
          <ac:chgData name="Bushell, Karen" userId="19dd44b5-e099-4de8-80dd-5f64219f3a96" providerId="ADAL" clId="{2A34FA5C-911C-4F74-931B-03F021EFFCF7}" dt="2021-07-21T09:28:32.709" v="163"/>
          <ac:picMkLst>
            <pc:docMk/>
            <pc:sldMk cId="1805659746" sldId="793"/>
            <ac:picMk id="9" creationId="{1D16C921-62F1-4D6F-8AF7-ED72C2FBDF59}"/>
          </ac:picMkLst>
        </pc:picChg>
        <pc:picChg chg="add del mod">
          <ac:chgData name="Bushell, Karen" userId="19dd44b5-e099-4de8-80dd-5f64219f3a96" providerId="ADAL" clId="{2A34FA5C-911C-4F74-931B-03F021EFFCF7}" dt="2021-07-21T09:30:30.140" v="165"/>
          <ac:picMkLst>
            <pc:docMk/>
            <pc:sldMk cId="1805659746" sldId="793"/>
            <ac:picMk id="10" creationId="{4ECCDDDC-EEE0-4717-B64C-89E94894A699}"/>
          </ac:picMkLst>
        </pc:picChg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1805659746" sldId="793"/>
            <ac:picMk id="11" creationId="{4D259A53-D947-4556-AF66-5E620557AFE0}"/>
          </ac:picMkLst>
        </pc:picChg>
        <pc:picChg chg="add del mod">
          <ac:chgData name="Bushell, Karen" userId="19dd44b5-e099-4de8-80dd-5f64219f3a96" providerId="ADAL" clId="{2A34FA5C-911C-4F74-931B-03F021EFFCF7}" dt="2021-07-21T11:02:22.236" v="283"/>
          <ac:picMkLst>
            <pc:docMk/>
            <pc:sldMk cId="1805659746" sldId="793"/>
            <ac:picMk id="12" creationId="{72FC71F5-7E19-4407-95CF-A05578DB0294}"/>
          </ac:picMkLst>
        </pc:picChg>
        <pc:picChg chg="add del mod">
          <ac:chgData name="Bushell, Karen" userId="19dd44b5-e099-4de8-80dd-5f64219f3a96" providerId="ADAL" clId="{2A34FA5C-911C-4F74-931B-03F021EFFCF7}" dt="2021-07-21T11:02:43.884" v="285"/>
          <ac:picMkLst>
            <pc:docMk/>
            <pc:sldMk cId="1805659746" sldId="793"/>
            <ac:picMk id="13" creationId="{4BFBA093-CBF1-41D6-B273-63D7CB60554E}"/>
          </ac:picMkLst>
        </pc:picChg>
        <pc:picChg chg="add del mod">
          <ac:chgData name="Bushell, Karen" userId="19dd44b5-e099-4de8-80dd-5f64219f3a96" providerId="ADAL" clId="{2A34FA5C-911C-4F74-931B-03F021EFFCF7}" dt="2021-07-21T11:03:04.637" v="287"/>
          <ac:picMkLst>
            <pc:docMk/>
            <pc:sldMk cId="1805659746" sldId="793"/>
            <ac:picMk id="14" creationId="{1B314F29-BA34-4AA6-85AF-A8CFCFD86256}"/>
          </ac:picMkLst>
        </pc:picChg>
        <pc:picChg chg="add mod">
          <ac:chgData name="Bushell, Karen" userId="19dd44b5-e099-4de8-80dd-5f64219f3a96" providerId="ADAL" clId="{2A34FA5C-911C-4F74-931B-03F021EFFCF7}" dt="2021-07-21T11:04:00.688" v="288"/>
          <ac:picMkLst>
            <pc:docMk/>
            <pc:sldMk cId="1805659746" sldId="793"/>
            <ac:picMk id="15" creationId="{24FA4BE5-4EC7-42B6-921A-E32E91FE34CC}"/>
          </ac:picMkLst>
        </pc:picChg>
      </pc:sldChg>
      <pc:sldChg chg="addSp modSp modTransition">
        <pc:chgData name="Bushell, Karen" userId="19dd44b5-e099-4de8-80dd-5f64219f3a96" providerId="ADAL" clId="{2A34FA5C-911C-4F74-931B-03F021EFFCF7}" dt="2021-07-21T10:19:15.319" v="217"/>
        <pc:sldMkLst>
          <pc:docMk/>
          <pc:sldMk cId="2591125868" sldId="794"/>
        </pc:sldMkLst>
        <pc:picChg chg="add mod">
          <ac:chgData name="Bushell, Karen" userId="19dd44b5-e099-4de8-80dd-5f64219f3a96" providerId="ADAL" clId="{2A34FA5C-911C-4F74-931B-03F021EFFCF7}" dt="2021-07-21T10:19:15.319" v="217"/>
          <ac:picMkLst>
            <pc:docMk/>
            <pc:sldMk cId="2591125868" sldId="794"/>
            <ac:picMk id="2" creationId="{7E1269D8-A97E-42F1-8D8C-DEA06E7224BA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09:40:13.531" v="173"/>
        <pc:sldMkLst>
          <pc:docMk/>
          <pc:sldMk cId="3205691031" sldId="795"/>
        </pc:sldMkLst>
        <pc:picChg chg="add del mod">
          <ac:chgData name="Bushell, Karen" userId="19dd44b5-e099-4de8-80dd-5f64219f3a96" providerId="ADAL" clId="{2A34FA5C-911C-4F74-931B-03F021EFFCF7}" dt="2021-07-21T09:36:34.315" v="168"/>
          <ac:picMkLst>
            <pc:docMk/>
            <pc:sldMk cId="3205691031" sldId="795"/>
            <ac:picMk id="4" creationId="{78C6F929-9EBC-4897-AFCB-ABBF1E945DE0}"/>
          </ac:picMkLst>
        </pc:picChg>
        <pc:picChg chg="add del mod">
          <ac:chgData name="Bushell, Karen" userId="19dd44b5-e099-4de8-80dd-5f64219f3a96" providerId="ADAL" clId="{2A34FA5C-911C-4F74-931B-03F021EFFCF7}" dt="2021-07-21T09:36:57.482" v="170"/>
          <ac:picMkLst>
            <pc:docMk/>
            <pc:sldMk cId="3205691031" sldId="795"/>
            <ac:picMk id="8" creationId="{E1731DEC-C728-4C07-B6EA-B374DECE08DD}"/>
          </ac:picMkLst>
        </pc:picChg>
        <pc:picChg chg="add del mod">
          <ac:chgData name="Bushell, Karen" userId="19dd44b5-e099-4de8-80dd-5f64219f3a96" providerId="ADAL" clId="{2A34FA5C-911C-4F74-931B-03F021EFFCF7}" dt="2021-07-21T09:37:44.782" v="172"/>
          <ac:picMkLst>
            <pc:docMk/>
            <pc:sldMk cId="3205691031" sldId="795"/>
            <ac:picMk id="9" creationId="{6656CF64-8E5D-468B-9DE7-3D196492ABC9}"/>
          </ac:picMkLst>
        </pc:picChg>
        <pc:picChg chg="add mod">
          <ac:chgData name="Bushell, Karen" userId="19dd44b5-e099-4de8-80dd-5f64219f3a96" providerId="ADAL" clId="{2A34FA5C-911C-4F74-931B-03F021EFFCF7}" dt="2021-07-21T09:40:13.531" v="173"/>
          <ac:picMkLst>
            <pc:docMk/>
            <pc:sldMk cId="3205691031" sldId="795"/>
            <ac:picMk id="10" creationId="{6D66B9F4-DB1D-4AA7-B1FE-4DBA762B6BAC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09:55:28.969" v="176"/>
        <pc:sldMkLst>
          <pc:docMk/>
          <pc:sldMk cId="2498906912" sldId="796"/>
        </pc:sldMkLst>
        <pc:picChg chg="mod">
          <ac:chgData name="Bushell, Karen" userId="19dd44b5-e099-4de8-80dd-5f64219f3a96" providerId="ADAL" clId="{2A34FA5C-911C-4F74-931B-03F021EFFCF7}" dt="2021-07-15T11:52:38.827" v="35" actId="14100"/>
          <ac:picMkLst>
            <pc:docMk/>
            <pc:sldMk cId="2498906912" sldId="796"/>
            <ac:picMk id="2" creationId="{2B93BE83-81C5-48CF-A4C4-0CD9646FC462}"/>
          </ac:picMkLst>
        </pc:picChg>
        <pc:picChg chg="add del mod">
          <ac:chgData name="Bushell, Karen" userId="19dd44b5-e099-4de8-80dd-5f64219f3a96" providerId="ADAL" clId="{2A34FA5C-911C-4F74-931B-03F021EFFCF7}" dt="2021-07-21T09:54:48.676" v="175"/>
          <ac:picMkLst>
            <pc:docMk/>
            <pc:sldMk cId="2498906912" sldId="796"/>
            <ac:picMk id="6" creationId="{6C035D4A-789E-4599-A35D-2A91378756AF}"/>
          </ac:picMkLst>
        </pc:picChg>
        <pc:picChg chg="add mod">
          <ac:chgData name="Bushell, Karen" userId="19dd44b5-e099-4de8-80dd-5f64219f3a96" providerId="ADAL" clId="{2A34FA5C-911C-4F74-931B-03F021EFFCF7}" dt="2021-07-21T09:55:28.969" v="176"/>
          <ac:picMkLst>
            <pc:docMk/>
            <pc:sldMk cId="2498906912" sldId="796"/>
            <ac:picMk id="7" creationId="{EA28E75D-9D10-46CD-BE1F-5978A098F250}"/>
          </ac:picMkLst>
        </pc:picChg>
      </pc:sldChg>
      <pc:sldChg chg="addSp modSp modTransition">
        <pc:chgData name="Bushell, Karen" userId="19dd44b5-e099-4de8-80dd-5f64219f3a96" providerId="ADAL" clId="{2A34FA5C-911C-4F74-931B-03F021EFFCF7}" dt="2021-07-21T10:21:26.553" v="223"/>
        <pc:sldMkLst>
          <pc:docMk/>
          <pc:sldMk cId="52353472" sldId="797"/>
        </pc:sldMkLst>
        <pc:picChg chg="add mod">
          <ac:chgData name="Bushell, Karen" userId="19dd44b5-e099-4de8-80dd-5f64219f3a96" providerId="ADAL" clId="{2A34FA5C-911C-4F74-931B-03F021EFFCF7}" dt="2021-07-21T10:21:26.553" v="223"/>
          <ac:picMkLst>
            <pc:docMk/>
            <pc:sldMk cId="52353472" sldId="797"/>
            <ac:picMk id="2" creationId="{D06E134E-2D50-443D-8E65-7232F7CC8912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0:20:51.926" v="222"/>
        <pc:sldMkLst>
          <pc:docMk/>
          <pc:sldMk cId="2236604704" sldId="798"/>
        </pc:sldMkLst>
        <pc:picChg chg="add del mod">
          <ac:chgData name="Bushell, Karen" userId="19dd44b5-e099-4de8-80dd-5f64219f3a96" providerId="ADAL" clId="{2A34FA5C-911C-4F74-931B-03F021EFFCF7}" dt="2021-07-21T10:20:01.322" v="219"/>
          <ac:picMkLst>
            <pc:docMk/>
            <pc:sldMk cId="2236604704" sldId="798"/>
            <ac:picMk id="7" creationId="{BE1C6E95-F43C-4F15-B901-AFAC9AF0B612}"/>
          </ac:picMkLst>
        </pc:picChg>
        <pc:picChg chg="add del mod">
          <ac:chgData name="Bushell, Karen" userId="19dd44b5-e099-4de8-80dd-5f64219f3a96" providerId="ADAL" clId="{2A34FA5C-911C-4F74-931B-03F021EFFCF7}" dt="2021-07-21T10:20:16.315" v="221"/>
          <ac:picMkLst>
            <pc:docMk/>
            <pc:sldMk cId="2236604704" sldId="798"/>
            <ac:picMk id="8" creationId="{668CE8DA-FFDF-488C-97C2-A7572FF21D32}"/>
          </ac:picMkLst>
        </pc:picChg>
        <pc:picChg chg="add mod">
          <ac:chgData name="Bushell, Karen" userId="19dd44b5-e099-4de8-80dd-5f64219f3a96" providerId="ADAL" clId="{2A34FA5C-911C-4F74-931B-03F021EFFCF7}" dt="2021-07-21T10:20:51.926" v="222"/>
          <ac:picMkLst>
            <pc:docMk/>
            <pc:sldMk cId="2236604704" sldId="798"/>
            <ac:picMk id="9" creationId="{1CE5AE63-B6F6-41B4-A44D-42E31BE06002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13:03:00.105" v="323" actId="14100"/>
        <pc:sldMkLst>
          <pc:docMk/>
          <pc:sldMk cId="1084226696" sldId="799"/>
        </pc:sldMkLst>
        <pc:picChg chg="add del mod">
          <ac:chgData name="Bushell, Karen" userId="19dd44b5-e099-4de8-80dd-5f64219f3a96" providerId="ADAL" clId="{2A34FA5C-911C-4F74-931B-03F021EFFCF7}" dt="2021-07-15T11:37:09.731" v="8" actId="21"/>
          <ac:picMkLst>
            <pc:docMk/>
            <pc:sldMk cId="1084226696" sldId="799"/>
            <ac:picMk id="2" creationId="{61BCADA2-210A-4071-A95C-2B9FD99408B2}"/>
          </ac:picMkLst>
        </pc:picChg>
        <pc:picChg chg="add del mod">
          <ac:chgData name="Bushell, Karen" userId="19dd44b5-e099-4de8-80dd-5f64219f3a96" providerId="ADAL" clId="{2A34FA5C-911C-4F74-931B-03F021EFFCF7}" dt="2021-07-21T09:59:11.440" v="178"/>
          <ac:picMkLst>
            <pc:docMk/>
            <pc:sldMk cId="1084226696" sldId="799"/>
            <ac:picMk id="2" creationId="{7CDE716F-FB2B-4690-8F26-B9B95A6E6685}"/>
          </ac:picMkLst>
        </pc:picChg>
        <pc:picChg chg="add del mod">
          <ac:chgData name="Bushell, Karen" userId="19dd44b5-e099-4de8-80dd-5f64219f3a96" providerId="ADAL" clId="{2A34FA5C-911C-4F74-931B-03F021EFFCF7}" dt="2021-07-21T10:00:20.652" v="180"/>
          <ac:picMkLst>
            <pc:docMk/>
            <pc:sldMk cId="1084226696" sldId="799"/>
            <ac:picMk id="3" creationId="{99995D09-DB34-4CA6-8030-D6856C2D6CFF}"/>
          </ac:picMkLst>
        </pc:picChg>
        <pc:picChg chg="add del mod">
          <ac:chgData name="Bushell, Karen" userId="19dd44b5-e099-4de8-80dd-5f64219f3a96" providerId="ADAL" clId="{2A34FA5C-911C-4F74-931B-03F021EFFCF7}" dt="2021-07-15T11:37:27.193" v="11" actId="21"/>
          <ac:picMkLst>
            <pc:docMk/>
            <pc:sldMk cId="1084226696" sldId="799"/>
            <ac:picMk id="3" creationId="{C7B1CA1A-4CC5-45A8-9EDB-B337D12B2DC6}"/>
          </ac:picMkLst>
        </pc:picChg>
        <pc:picChg chg="add del mod">
          <ac:chgData name="Bushell, Karen" userId="19dd44b5-e099-4de8-80dd-5f64219f3a96" providerId="ADAL" clId="{2A34FA5C-911C-4F74-931B-03F021EFFCF7}" dt="2021-07-21T10:01:17.625" v="182"/>
          <ac:picMkLst>
            <pc:docMk/>
            <pc:sldMk cId="1084226696" sldId="799"/>
            <ac:picMk id="5" creationId="{3EB9DEE0-DDA9-4463-A47A-A858B27DF44C}"/>
          </ac:picMkLst>
        </pc:picChg>
        <pc:picChg chg="add del mod">
          <ac:chgData name="Bushell, Karen" userId="19dd44b5-e099-4de8-80dd-5f64219f3a96" providerId="ADAL" clId="{2A34FA5C-911C-4F74-931B-03F021EFFCF7}" dt="2021-07-21T10:01:37.088" v="184"/>
          <ac:picMkLst>
            <pc:docMk/>
            <pc:sldMk cId="1084226696" sldId="799"/>
            <ac:picMk id="6" creationId="{36DECCC3-9305-42FD-9508-549580968C25}"/>
          </ac:picMkLst>
        </pc:picChg>
        <pc:picChg chg="add del mod">
          <ac:chgData name="Bushell, Karen" userId="19dd44b5-e099-4de8-80dd-5f64219f3a96" providerId="ADAL" clId="{2A34FA5C-911C-4F74-931B-03F021EFFCF7}" dt="2021-07-21T10:02:09.928" v="186"/>
          <ac:picMkLst>
            <pc:docMk/>
            <pc:sldMk cId="1084226696" sldId="799"/>
            <ac:picMk id="9" creationId="{A6531B80-09CE-4E91-94EA-7782D35A2AAE}"/>
          </ac:picMkLst>
        </pc:picChg>
        <pc:picChg chg="add del mod">
          <ac:chgData name="Bushell, Karen" userId="19dd44b5-e099-4de8-80dd-5f64219f3a96" providerId="ADAL" clId="{2A34FA5C-911C-4F74-931B-03F021EFFCF7}" dt="2021-07-21T10:02:22.685" v="188"/>
          <ac:picMkLst>
            <pc:docMk/>
            <pc:sldMk cId="1084226696" sldId="799"/>
            <ac:picMk id="10" creationId="{ED4074E4-CB4F-43F7-BFAE-6673D77DED8F}"/>
          </ac:picMkLst>
        </pc:picChg>
        <pc:picChg chg="add del mod">
          <ac:chgData name="Bushell, Karen" userId="19dd44b5-e099-4de8-80dd-5f64219f3a96" providerId="ADAL" clId="{2A34FA5C-911C-4F74-931B-03F021EFFCF7}" dt="2021-07-21T10:02:43.350" v="190"/>
          <ac:picMkLst>
            <pc:docMk/>
            <pc:sldMk cId="1084226696" sldId="799"/>
            <ac:picMk id="11" creationId="{ACF914BC-7A5E-49F3-9789-447634C13C8F}"/>
          </ac:picMkLst>
        </pc:picChg>
        <pc:picChg chg="add del mod">
          <ac:chgData name="Bushell, Karen" userId="19dd44b5-e099-4de8-80dd-5f64219f3a96" providerId="ADAL" clId="{2A34FA5C-911C-4F74-931B-03F021EFFCF7}" dt="2021-07-21T10:03:03.798" v="192"/>
          <ac:picMkLst>
            <pc:docMk/>
            <pc:sldMk cId="1084226696" sldId="799"/>
            <ac:picMk id="12" creationId="{F2A60BA3-7673-42FB-9732-9598518F65D3}"/>
          </ac:picMkLst>
        </pc:picChg>
        <pc:picChg chg="add mod">
          <ac:chgData name="Bushell, Karen" userId="19dd44b5-e099-4de8-80dd-5f64219f3a96" providerId="ADAL" clId="{2A34FA5C-911C-4F74-931B-03F021EFFCF7}" dt="2021-07-21T10:03:30.245" v="193"/>
          <ac:picMkLst>
            <pc:docMk/>
            <pc:sldMk cId="1084226696" sldId="799"/>
            <ac:picMk id="13" creationId="{9713ADBE-6D7A-494A-97CB-97C68B47F11D}"/>
          </ac:picMkLst>
        </pc:picChg>
        <pc:picChg chg="add mod">
          <ac:chgData name="Bushell, Karen" userId="19dd44b5-e099-4de8-80dd-5f64219f3a96" providerId="ADAL" clId="{2A34FA5C-911C-4F74-931B-03F021EFFCF7}" dt="2021-07-21T13:02:08.845" v="318" actId="14100"/>
          <ac:picMkLst>
            <pc:docMk/>
            <pc:sldMk cId="1084226696" sldId="799"/>
            <ac:picMk id="14" creationId="{80466CF5-94BC-41CF-84CE-BFDE058F0E49}"/>
          </ac:picMkLst>
        </pc:picChg>
        <pc:picChg chg="add mod">
          <ac:chgData name="Bushell, Karen" userId="19dd44b5-e099-4de8-80dd-5f64219f3a96" providerId="ADAL" clId="{2A34FA5C-911C-4F74-931B-03F021EFFCF7}" dt="2021-07-21T13:03:00.105" v="323" actId="14100"/>
          <ac:picMkLst>
            <pc:docMk/>
            <pc:sldMk cId="1084226696" sldId="799"/>
            <ac:picMk id="15" creationId="{EBD7A1A8-A791-48AC-952B-B6492CCA495B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10:10:18.898" v="205"/>
        <pc:sldMkLst>
          <pc:docMk/>
          <pc:sldMk cId="4022069803" sldId="800"/>
        </pc:sldMkLst>
        <pc:picChg chg="add mod">
          <ac:chgData name="Bushell, Karen" userId="19dd44b5-e099-4de8-80dd-5f64219f3a96" providerId="ADAL" clId="{2A34FA5C-911C-4F74-931B-03F021EFFCF7}" dt="2021-07-15T11:43:15.514" v="16" actId="1076"/>
          <ac:picMkLst>
            <pc:docMk/>
            <pc:sldMk cId="4022069803" sldId="800"/>
            <ac:picMk id="2" creationId="{9C6BE188-1C13-46BD-B809-9252F014A171}"/>
          </ac:picMkLst>
        </pc:picChg>
        <pc:picChg chg="add mod">
          <ac:chgData name="Bushell, Karen" userId="19dd44b5-e099-4de8-80dd-5f64219f3a96" providerId="ADAL" clId="{2A34FA5C-911C-4F74-931B-03F021EFFCF7}" dt="2021-07-15T11:46:25.781" v="21" actId="14100"/>
          <ac:picMkLst>
            <pc:docMk/>
            <pc:sldMk cId="4022069803" sldId="800"/>
            <ac:picMk id="3" creationId="{C8CDC6A3-8947-4578-BBC7-C77210DF6902}"/>
          </ac:picMkLst>
        </pc:picChg>
        <pc:picChg chg="add del mod">
          <ac:chgData name="Bushell, Karen" userId="19dd44b5-e099-4de8-80dd-5f64219f3a96" providerId="ADAL" clId="{2A34FA5C-911C-4F74-931B-03F021EFFCF7}" dt="2021-07-21T10:09:45.120" v="204"/>
          <ac:picMkLst>
            <pc:docMk/>
            <pc:sldMk cId="4022069803" sldId="800"/>
            <ac:picMk id="5" creationId="{084A9D9B-B79E-4D1E-919D-13F1228613A1}"/>
          </ac:picMkLst>
        </pc:picChg>
        <pc:picChg chg="add mod">
          <ac:chgData name="Bushell, Karen" userId="19dd44b5-e099-4de8-80dd-5f64219f3a96" providerId="ADAL" clId="{2A34FA5C-911C-4F74-931B-03F021EFFCF7}" dt="2021-07-21T10:10:18.898" v="205"/>
          <ac:picMkLst>
            <pc:docMk/>
            <pc:sldMk cId="4022069803" sldId="800"/>
            <ac:picMk id="6" creationId="{21EA00D0-61D1-40BC-A8C6-5D082A5455CB}"/>
          </ac:picMkLst>
        </pc:picChg>
      </pc:sldChg>
      <pc:sldChg chg="addSp modSp mod modTransition">
        <pc:chgData name="Bushell, Karen" userId="19dd44b5-e099-4de8-80dd-5f64219f3a96" providerId="ADAL" clId="{2A34FA5C-911C-4F74-931B-03F021EFFCF7}" dt="2021-07-21T10:21:57.805" v="224"/>
        <pc:sldMkLst>
          <pc:docMk/>
          <pc:sldMk cId="131988395" sldId="801"/>
        </pc:sldMkLst>
        <pc:picChg chg="add mod">
          <ac:chgData name="Bushell, Karen" userId="19dd44b5-e099-4de8-80dd-5f64219f3a96" providerId="ADAL" clId="{2A34FA5C-911C-4F74-931B-03F021EFFCF7}" dt="2021-07-15T11:51:58.556" v="33" actId="14100"/>
          <ac:picMkLst>
            <pc:docMk/>
            <pc:sldMk cId="131988395" sldId="801"/>
            <ac:picMk id="2" creationId="{2E865882-CEFB-4270-BAE1-20FF8F0D6843}"/>
          </ac:picMkLst>
        </pc:picChg>
        <pc:picChg chg="add mod">
          <ac:chgData name="Bushell, Karen" userId="19dd44b5-e099-4de8-80dd-5f64219f3a96" providerId="ADAL" clId="{2A34FA5C-911C-4F74-931B-03F021EFFCF7}" dt="2021-07-15T11:51:45.304" v="31" actId="14100"/>
          <ac:picMkLst>
            <pc:docMk/>
            <pc:sldMk cId="131988395" sldId="801"/>
            <ac:picMk id="3" creationId="{8F586852-BE1B-4914-A4B0-AAD4000DBDF4}"/>
          </ac:picMkLst>
        </pc:picChg>
        <pc:picChg chg="add mod">
          <ac:chgData name="Bushell, Karen" userId="19dd44b5-e099-4de8-80dd-5f64219f3a96" providerId="ADAL" clId="{2A34FA5C-911C-4F74-931B-03F021EFFCF7}" dt="2021-07-21T10:21:57.805" v="224"/>
          <ac:picMkLst>
            <pc:docMk/>
            <pc:sldMk cId="131988395" sldId="801"/>
            <ac:picMk id="5" creationId="{4711AA14-7812-4D01-A1FA-EB947C7EAD0D}"/>
          </ac:picMkLst>
        </pc:picChg>
      </pc:sldChg>
      <pc:sldChg chg="addSp modSp mod modTransition">
        <pc:chgData name="Bushell, Karen" userId="19dd44b5-e099-4de8-80dd-5f64219f3a96" providerId="ADAL" clId="{2A34FA5C-911C-4F74-931B-03F021EFFCF7}" dt="2021-07-21T10:30:32.660" v="237"/>
        <pc:sldMkLst>
          <pc:docMk/>
          <pc:sldMk cId="2765725043" sldId="802"/>
        </pc:sldMkLst>
        <pc:picChg chg="add mod">
          <ac:chgData name="Bushell, Karen" userId="19dd44b5-e099-4de8-80dd-5f64219f3a96" providerId="ADAL" clId="{2A34FA5C-911C-4F74-931B-03F021EFFCF7}" dt="2021-07-15T11:37:21.505" v="10" actId="1076"/>
          <ac:picMkLst>
            <pc:docMk/>
            <pc:sldMk cId="2765725043" sldId="802"/>
            <ac:picMk id="2" creationId="{8684AECB-733C-4DFF-9E99-F9DFD7870FDE}"/>
          </ac:picMkLst>
        </pc:picChg>
        <pc:picChg chg="add mod">
          <ac:chgData name="Bushell, Karen" userId="19dd44b5-e099-4de8-80dd-5f64219f3a96" providerId="ADAL" clId="{2A34FA5C-911C-4F74-931B-03F021EFFCF7}" dt="2021-07-15T11:37:37.001" v="13" actId="1076"/>
          <ac:picMkLst>
            <pc:docMk/>
            <pc:sldMk cId="2765725043" sldId="802"/>
            <ac:picMk id="3" creationId="{957538C8-9FBD-47A2-AB19-ACAFAFE9477E}"/>
          </ac:picMkLst>
        </pc:picChg>
        <pc:picChg chg="add mod">
          <ac:chgData name="Bushell, Karen" userId="19dd44b5-e099-4de8-80dd-5f64219f3a96" providerId="ADAL" clId="{2A34FA5C-911C-4F74-931B-03F021EFFCF7}" dt="2021-07-21T10:30:32.660" v="237"/>
          <ac:picMkLst>
            <pc:docMk/>
            <pc:sldMk cId="2765725043" sldId="802"/>
            <ac:picMk id="5" creationId="{93D9CE96-8CA7-4E99-AC63-750E180E6A18}"/>
          </ac:picMkLst>
        </pc:picChg>
      </pc:sldChg>
      <pc:sldChg chg="addSp modSp modTransition">
        <pc:chgData name="Bushell, Karen" userId="19dd44b5-e099-4de8-80dd-5f64219f3a96" providerId="ADAL" clId="{2A34FA5C-911C-4F74-931B-03F021EFFCF7}" dt="2021-07-21T10:09:03.278" v="202"/>
        <pc:sldMkLst>
          <pc:docMk/>
          <pc:sldMk cId="2444265665" sldId="803"/>
        </pc:sldMkLst>
        <pc:picChg chg="add mod">
          <ac:chgData name="Bushell, Karen" userId="19dd44b5-e099-4de8-80dd-5f64219f3a96" providerId="ADAL" clId="{2A34FA5C-911C-4F74-931B-03F021EFFCF7}" dt="2021-07-21T10:09:03.278" v="202"/>
          <ac:picMkLst>
            <pc:docMk/>
            <pc:sldMk cId="2444265665" sldId="803"/>
            <ac:picMk id="2" creationId="{7E9983AF-DAC8-4A2A-9740-434315D1334F}"/>
          </ac:picMkLst>
        </pc:picChg>
      </pc:sldChg>
      <pc:sldChg chg="addSp delSp modSp modTransition modAnim">
        <pc:chgData name="Bushell, Karen" userId="19dd44b5-e099-4de8-80dd-5f64219f3a96" providerId="ADAL" clId="{2A34FA5C-911C-4F74-931B-03F021EFFCF7}" dt="2021-07-21T10:29:58.082" v="236"/>
        <pc:sldMkLst>
          <pc:docMk/>
          <pc:sldMk cId="546706607" sldId="804"/>
        </pc:sldMkLst>
        <pc:picChg chg="add del mod">
          <ac:chgData name="Bushell, Karen" userId="19dd44b5-e099-4de8-80dd-5f64219f3a96" providerId="ADAL" clId="{2A34FA5C-911C-4F74-931B-03F021EFFCF7}" dt="2021-07-21T10:29:35.029" v="235"/>
          <ac:picMkLst>
            <pc:docMk/>
            <pc:sldMk cId="546706607" sldId="804"/>
            <ac:picMk id="4" creationId="{9C910771-46EB-4C6E-9BC2-932EE23C9733}"/>
          </ac:picMkLst>
        </pc:picChg>
        <pc:picChg chg="add mod">
          <ac:chgData name="Bushell, Karen" userId="19dd44b5-e099-4de8-80dd-5f64219f3a96" providerId="ADAL" clId="{2A34FA5C-911C-4F74-931B-03F021EFFCF7}" dt="2021-07-21T10:29:58.082" v="236"/>
          <ac:picMkLst>
            <pc:docMk/>
            <pc:sldMk cId="546706607" sldId="804"/>
            <ac:picMk id="6" creationId="{1DCF32CB-9B12-496E-870A-D3D799E49A24}"/>
          </ac:picMkLst>
        </pc:picChg>
      </pc:sldChg>
      <pc:sldChg chg="addSp delSp modSp mod modTransition modAnim">
        <pc:chgData name="Bushell, Karen" userId="19dd44b5-e099-4de8-80dd-5f64219f3a96" providerId="ADAL" clId="{2A34FA5C-911C-4F74-931B-03F021EFFCF7}" dt="2021-07-21T10:59:37.369" v="269"/>
        <pc:sldMkLst>
          <pc:docMk/>
          <pc:sldMk cId="2127598569" sldId="806"/>
        </pc:sldMkLst>
        <pc:spChg chg="mod">
          <ac:chgData name="Bushell, Karen" userId="19dd44b5-e099-4de8-80dd-5f64219f3a96" providerId="ADAL" clId="{2A34FA5C-911C-4F74-931B-03F021EFFCF7}" dt="2021-07-21T10:48:56.795" v="250" actId="20577"/>
          <ac:spMkLst>
            <pc:docMk/>
            <pc:sldMk cId="2127598569" sldId="806"/>
            <ac:spMk id="7" creationId="{C457F0A2-0B67-4C05-B3F2-774DD310FEDF}"/>
          </ac:spMkLst>
        </pc:spChg>
        <pc:picChg chg="add del mod">
          <ac:chgData name="Bushell, Karen" userId="19dd44b5-e099-4de8-80dd-5f64219f3a96" providerId="ADAL" clId="{2A34FA5C-911C-4F74-931B-03F021EFFCF7}" dt="2021-07-21T10:51:50.455" v="252"/>
          <ac:picMkLst>
            <pc:docMk/>
            <pc:sldMk cId="2127598569" sldId="806"/>
            <ac:picMk id="2" creationId="{D8661616-33BB-4B50-B216-630257E324B0}"/>
          </ac:picMkLst>
        </pc:picChg>
        <pc:picChg chg="add del mod">
          <ac:chgData name="Bushell, Karen" userId="19dd44b5-e099-4de8-80dd-5f64219f3a96" providerId="ADAL" clId="{2A34FA5C-911C-4F74-931B-03F021EFFCF7}" dt="2021-07-21T10:52:28.513" v="254"/>
          <ac:picMkLst>
            <pc:docMk/>
            <pc:sldMk cId="2127598569" sldId="806"/>
            <ac:picMk id="4" creationId="{6B2E4926-9339-44C9-8650-B38DBC91DB57}"/>
          </ac:picMkLst>
        </pc:picChg>
        <pc:picChg chg="add del mod">
          <ac:chgData name="Bushell, Karen" userId="19dd44b5-e099-4de8-80dd-5f64219f3a96" providerId="ADAL" clId="{2A34FA5C-911C-4F74-931B-03F021EFFCF7}" dt="2021-07-21T10:52:46.309" v="256"/>
          <ac:picMkLst>
            <pc:docMk/>
            <pc:sldMk cId="2127598569" sldId="806"/>
            <ac:picMk id="6" creationId="{BAE65DB9-D7DE-4993-8B22-9A67D126CD09}"/>
          </ac:picMkLst>
        </pc:picChg>
        <pc:picChg chg="add del mod">
          <ac:chgData name="Bushell, Karen" userId="19dd44b5-e099-4de8-80dd-5f64219f3a96" providerId="ADAL" clId="{2A34FA5C-911C-4F74-931B-03F021EFFCF7}" dt="2021-07-21T10:53:19.281" v="258"/>
          <ac:picMkLst>
            <pc:docMk/>
            <pc:sldMk cId="2127598569" sldId="806"/>
            <ac:picMk id="8" creationId="{4775B219-CA62-4F64-89E4-32316D70C9B0}"/>
          </ac:picMkLst>
        </pc:picChg>
        <pc:picChg chg="add del mod">
          <ac:chgData name="Bushell, Karen" userId="19dd44b5-e099-4de8-80dd-5f64219f3a96" providerId="ADAL" clId="{2A34FA5C-911C-4F74-931B-03F021EFFCF7}" dt="2021-07-21T10:53:55.506" v="260"/>
          <ac:picMkLst>
            <pc:docMk/>
            <pc:sldMk cId="2127598569" sldId="806"/>
            <ac:picMk id="9" creationId="{A7E68A89-B5BE-4D7B-BA30-0CD2589057DF}"/>
          </ac:picMkLst>
        </pc:picChg>
        <pc:picChg chg="add del mod">
          <ac:chgData name="Bushell, Karen" userId="19dd44b5-e099-4de8-80dd-5f64219f3a96" providerId="ADAL" clId="{2A34FA5C-911C-4F74-931B-03F021EFFCF7}" dt="2021-07-21T10:55:04.003" v="262"/>
          <ac:picMkLst>
            <pc:docMk/>
            <pc:sldMk cId="2127598569" sldId="806"/>
            <ac:picMk id="10" creationId="{49AF43AC-8410-4632-BEA5-E17965D6D738}"/>
          </ac:picMkLst>
        </pc:picChg>
        <pc:picChg chg="add del mod">
          <ac:chgData name="Bushell, Karen" userId="19dd44b5-e099-4de8-80dd-5f64219f3a96" providerId="ADAL" clId="{2A34FA5C-911C-4F74-931B-03F021EFFCF7}" dt="2021-07-21T10:56:28.260" v="264"/>
          <ac:picMkLst>
            <pc:docMk/>
            <pc:sldMk cId="2127598569" sldId="806"/>
            <ac:picMk id="11" creationId="{40A051E5-0297-4AB3-B568-BF44937FA6BB}"/>
          </ac:picMkLst>
        </pc:picChg>
        <pc:picChg chg="add del mod">
          <ac:chgData name="Bushell, Karen" userId="19dd44b5-e099-4de8-80dd-5f64219f3a96" providerId="ADAL" clId="{2A34FA5C-911C-4F74-931B-03F021EFFCF7}" dt="2021-07-21T10:56:56.714" v="266"/>
          <ac:picMkLst>
            <pc:docMk/>
            <pc:sldMk cId="2127598569" sldId="806"/>
            <ac:picMk id="12" creationId="{156D1E4F-C812-44DD-A3FA-DB87C125586D}"/>
          </ac:picMkLst>
        </pc:picChg>
        <pc:picChg chg="add del mod">
          <ac:chgData name="Bushell, Karen" userId="19dd44b5-e099-4de8-80dd-5f64219f3a96" providerId="ADAL" clId="{2A34FA5C-911C-4F74-931B-03F021EFFCF7}" dt="2021-07-21T10:58:19.370" v="268"/>
          <ac:picMkLst>
            <pc:docMk/>
            <pc:sldMk cId="2127598569" sldId="806"/>
            <ac:picMk id="13" creationId="{4AB2FA03-38D3-447F-9F8E-548E33D00705}"/>
          </ac:picMkLst>
        </pc:picChg>
        <pc:picChg chg="add mod">
          <ac:chgData name="Bushell, Karen" userId="19dd44b5-e099-4de8-80dd-5f64219f3a96" providerId="ADAL" clId="{2A34FA5C-911C-4F74-931B-03F021EFFCF7}" dt="2021-07-21T10:59:37.369" v="269"/>
          <ac:picMkLst>
            <pc:docMk/>
            <pc:sldMk cId="2127598569" sldId="806"/>
            <ac:picMk id="14" creationId="{6843754A-5A79-43D1-A72A-9DFC76F50921}"/>
          </ac:picMkLst>
        </pc:picChg>
      </pc:sldChg>
    </pc:docChg>
  </pc:docChgLst>
  <pc:docChgLst>
    <pc:chgData name="Wyman, Hilary" userId="f3bca22b-3a42-4d89-8a24-ce254d13f28a" providerId="ADAL" clId="{C42E346F-FE0C-49F0-B70F-CF486556E2D9}"/>
    <pc:docChg chg="undo custSel modSld sldOrd">
      <pc:chgData name="Wyman, Hilary" userId="f3bca22b-3a42-4d89-8a24-ce254d13f28a" providerId="ADAL" clId="{C42E346F-FE0C-49F0-B70F-CF486556E2D9}" dt="2021-08-03T11:56:31.494" v="134" actId="20577"/>
      <pc:docMkLst>
        <pc:docMk/>
      </pc:docMkLst>
      <pc:sldChg chg="modSp mod">
        <pc:chgData name="Wyman, Hilary" userId="f3bca22b-3a42-4d89-8a24-ce254d13f28a" providerId="ADAL" clId="{C42E346F-FE0C-49F0-B70F-CF486556E2D9}" dt="2021-07-27T15:38:34.064" v="51" actId="20577"/>
        <pc:sldMkLst>
          <pc:docMk/>
          <pc:sldMk cId="1105877059" sldId="780"/>
        </pc:sldMkLst>
        <pc:spChg chg="mod">
          <ac:chgData name="Wyman, Hilary" userId="f3bca22b-3a42-4d89-8a24-ce254d13f28a" providerId="ADAL" clId="{C42E346F-FE0C-49F0-B70F-CF486556E2D9}" dt="2021-07-27T15:38:34.064" v="51" actId="20577"/>
          <ac:spMkLst>
            <pc:docMk/>
            <pc:sldMk cId="1105877059" sldId="780"/>
            <ac:spMk id="4" creationId="{5A0DDABF-F74C-4DF6-AC8F-D8BD698B2508}"/>
          </ac:spMkLst>
        </pc:spChg>
      </pc:sldChg>
      <pc:sldChg chg="modSp mod">
        <pc:chgData name="Wyman, Hilary" userId="f3bca22b-3a42-4d89-8a24-ce254d13f28a" providerId="ADAL" clId="{C42E346F-FE0C-49F0-B70F-CF486556E2D9}" dt="2021-08-03T11:56:31.494" v="134" actId="20577"/>
        <pc:sldMkLst>
          <pc:docMk/>
          <pc:sldMk cId="3227425318" sldId="785"/>
        </pc:sldMkLst>
        <pc:spChg chg="mod">
          <ac:chgData name="Wyman, Hilary" userId="f3bca22b-3a42-4d89-8a24-ce254d13f28a" providerId="ADAL" clId="{C42E346F-FE0C-49F0-B70F-CF486556E2D9}" dt="2021-08-03T11:56:31.494" v="134" actId="20577"/>
          <ac:spMkLst>
            <pc:docMk/>
            <pc:sldMk cId="3227425318" sldId="785"/>
            <ac:spMk id="8" creationId="{5890806D-F6FD-4565-9592-6EE759884523}"/>
          </ac:spMkLst>
        </pc:spChg>
      </pc:sldChg>
      <pc:sldChg chg="modSp mod">
        <pc:chgData name="Wyman, Hilary" userId="f3bca22b-3a42-4d89-8a24-ce254d13f28a" providerId="ADAL" clId="{C42E346F-FE0C-49F0-B70F-CF486556E2D9}" dt="2021-07-27T14:33:15.337" v="11" actId="6549"/>
        <pc:sldMkLst>
          <pc:docMk/>
          <pc:sldMk cId="3686438454" sldId="789"/>
        </pc:sldMkLst>
        <pc:spChg chg="mod">
          <ac:chgData name="Wyman, Hilary" userId="f3bca22b-3a42-4d89-8a24-ce254d13f28a" providerId="ADAL" clId="{C42E346F-FE0C-49F0-B70F-CF486556E2D9}" dt="2021-07-27T14:33:15.337" v="11" actId="6549"/>
          <ac:spMkLst>
            <pc:docMk/>
            <pc:sldMk cId="3686438454" sldId="789"/>
            <ac:spMk id="6" creationId="{1D8B678D-E042-4908-86E7-1B911491F6E1}"/>
          </ac:spMkLst>
        </pc:spChg>
      </pc:sldChg>
      <pc:sldChg chg="modSp mod ord">
        <pc:chgData name="Wyman, Hilary" userId="f3bca22b-3a42-4d89-8a24-ce254d13f28a" providerId="ADAL" clId="{C42E346F-FE0C-49F0-B70F-CF486556E2D9}" dt="2021-07-27T15:47:02.077" v="66" actId="20577"/>
        <pc:sldMkLst>
          <pc:docMk/>
          <pc:sldMk cId="2954736982" sldId="792"/>
        </pc:sldMkLst>
        <pc:spChg chg="mod">
          <ac:chgData name="Wyman, Hilary" userId="f3bca22b-3a42-4d89-8a24-ce254d13f28a" providerId="ADAL" clId="{C42E346F-FE0C-49F0-B70F-CF486556E2D9}" dt="2021-07-27T15:47:02.077" v="66" actId="20577"/>
          <ac:spMkLst>
            <pc:docMk/>
            <pc:sldMk cId="2954736982" sldId="792"/>
            <ac:spMk id="6" creationId="{151570A5-3824-4C8B-9F09-3C92B95DA2CE}"/>
          </ac:spMkLst>
        </pc:spChg>
      </pc:sldChg>
      <pc:sldChg chg="modSp mod">
        <pc:chgData name="Wyman, Hilary" userId="f3bca22b-3a42-4d89-8a24-ce254d13f28a" providerId="ADAL" clId="{C42E346F-FE0C-49F0-B70F-CF486556E2D9}" dt="2021-07-27T14:33:29.582" v="12" actId="20577"/>
        <pc:sldMkLst>
          <pc:docMk/>
          <pc:sldMk cId="2127598569" sldId="806"/>
        </pc:sldMkLst>
        <pc:spChg chg="mod">
          <ac:chgData name="Wyman, Hilary" userId="f3bca22b-3a42-4d89-8a24-ce254d13f28a" providerId="ADAL" clId="{C42E346F-FE0C-49F0-B70F-CF486556E2D9}" dt="2021-07-27T14:33:29.582" v="12" actId="20577"/>
          <ac:spMkLst>
            <pc:docMk/>
            <pc:sldMk cId="2127598569" sldId="806"/>
            <ac:spMk id="7" creationId="{C457F0A2-0B67-4C05-B3F2-774DD310FED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B7DD9-66CA-4202-85B6-F96C20B9A7EE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D24DC-7934-4FF1-B8E8-E2ECAEAEF6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1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E30D5BF-F461-4983-B06D-4FF3AD8697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EF44494E-C536-4839-BBBA-5006F7D76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80742D69-FFFB-4BC9-85FA-608BF7B2F4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E153054-53E9-4448-8156-4F9D32E7D550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359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0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3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35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0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83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84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4B9EF4E1-63DD-455F-A89A-FF0AD2557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329F5E8F-8F73-44D1-ABD1-968902D0E0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Introduce your self in the context of the slide and the wider collaborative process. 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FBA6A7B-C52B-4D1B-86DD-F66A74F7A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05FBBF-435D-49BD-9848-B18551652E77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108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565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254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8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489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40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through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3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C4FD-2C16-45DE-BE9D-ED7BD1402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0121B-174E-4FDE-BFC5-B36DC03AD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ED743-C726-4349-B37A-6DA71D45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B96CE-3A06-4135-A31B-ED1885243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06ABB-63B8-47CF-BB5B-36A52CF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462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C1679-1AD2-4F12-947C-273D7CCA3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C35EE-065A-4B26-A69C-BDE960F0B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E4346-B13F-4B4B-AD04-372F6E7D3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80453-49A0-47FE-8494-0ECE7888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FDB3B-73E6-4DD4-8A48-1F8B345B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21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4DC72-8DE0-4372-B237-56451FCE29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FBE84-EEFC-45FA-8E70-F7B1E23A5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876E8-9BC6-4298-B0F6-C6B89BCF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E2866-E6EB-4B57-B54C-64D69C6C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7FE54-C7F6-4482-B0F7-F78078B8C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159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7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20073A5C-AFCB-44CE-913E-12D4A08991D5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4802EBD5-C4FD-4142-8BE1-4CE39C3ACD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76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20073A5C-AFCB-44CE-913E-12D4A08991D5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4802EBD5-C4FD-4142-8BE1-4CE39C3ACD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8423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6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1121567"/>
            <a:ext cx="10223323" cy="52236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SzTx/>
              <a:buFont typeface="Arial"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185738" indent="0">
              <a:lnSpc>
                <a:spcPct val="100000"/>
              </a:lnSpc>
              <a:spcAft>
                <a:spcPts val="600"/>
              </a:spcAft>
              <a:buNone/>
              <a:tabLst/>
              <a:defRPr sz="1200" b="1">
                <a:solidFill>
                  <a:schemeClr val="tx1"/>
                </a:solidFill>
              </a:defRPr>
            </a:lvl2pPr>
            <a:lvl3pPr marL="403225" indent="-187325">
              <a:lnSpc>
                <a:spcPct val="10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tabLst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930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838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9804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36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AE50-ABFE-484F-B26A-11FDE1955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EB36D-8A27-4144-965A-423805898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C1AD6-FF66-4640-AE28-E1ED7693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51451-ADD3-4FED-A9C8-03148E0C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12C06-D1CF-4A8F-B4C0-DAA501C63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22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1121567"/>
            <a:ext cx="10223323" cy="522367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SzTx/>
              <a:buFont typeface="Arial"/>
              <a:buNone/>
              <a:tabLst/>
              <a:defRPr sz="1600" b="0">
                <a:solidFill>
                  <a:schemeClr val="tx1"/>
                </a:solidFill>
              </a:defRPr>
            </a:lvl1pPr>
            <a:lvl2pPr marL="185738" indent="0">
              <a:lnSpc>
                <a:spcPct val="100000"/>
              </a:lnSpc>
              <a:spcAft>
                <a:spcPts val="600"/>
              </a:spcAft>
              <a:buNone/>
              <a:tabLst/>
              <a:defRPr sz="1200" b="1">
                <a:solidFill>
                  <a:schemeClr val="tx1"/>
                </a:solidFill>
              </a:defRPr>
            </a:lvl2pPr>
            <a:lvl3pPr marL="403225" indent="-187325">
              <a:lnSpc>
                <a:spcPct val="100000"/>
              </a:lnSpc>
              <a:spcAft>
                <a:spcPts val="600"/>
              </a:spcAft>
              <a:buClr>
                <a:schemeClr val="accent6">
                  <a:lumMod val="50000"/>
                </a:schemeClr>
              </a:buClr>
              <a:tabLst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050">
                <a:solidFill>
                  <a:schemeClr val="tx1"/>
                </a:solidFill>
              </a:defRPr>
            </a:lvl4pPr>
            <a:lvl5pPr>
              <a:defRPr sz="10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3945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8680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A0E5FABE-70CD-4D4F-A797-61FF7D703C9A}"/>
              </a:ext>
            </a:extLst>
          </p:cNvPr>
          <p:cNvCxnSpPr/>
          <p:nvPr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535E1BAD-C0E9-4BA4-A7F4-A0309704A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87752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993839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68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F694-2CF4-4F35-8868-188DB872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8A3B4-2C89-4F86-BA5F-56E1EA26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928FF-DC58-4880-B255-E1B0DD2D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4B62D-ED85-4C4B-A34B-57706F5CB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A4BED-CF12-43A8-A650-C20C0EBF3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45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0966-B46F-4233-9738-9102E6071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2BE2B-5AFF-43C0-9DE3-29D21B255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A12E3-3736-4375-8516-3B445DC1D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13AC7-ED44-4132-BB11-0141E3B3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D493-680A-45E2-82A3-406671FF7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2879C-5EC3-4794-AC71-098C47DD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80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228AB-DD36-457E-B6BA-751E2ED98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DECBA-F6A0-4C0C-B0D9-9BFACFDEF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661F7-3F3E-4309-96DF-1826A367D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395884-0EAC-4BAF-A887-731081353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E37E8-38E9-4780-8AC2-364FC74E3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5FD591-E349-495E-AC6D-1BFA1DD5F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261DCB-D7F7-4401-A9BC-07AB7E51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A8B48-249F-454A-A0A1-2D369C2F6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49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A49C-B4AD-456A-A982-B585AFA7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A63DB-1A94-4EEE-B456-1F5E92FD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52E7A-9A12-41E9-88BD-6A1378D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3EF7E-E2C0-4181-A932-1B778AF3A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8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80DB51-5886-45AC-9313-C2A9CFE4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FB399E-E14C-4706-BE5D-4061E67F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A1199-DF99-46D7-8ACF-5B2FCBA4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5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8C23-3F17-4D2F-84BE-31F82F489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3FAC2-C29C-420D-9310-8DEA6D17C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4BE80-EEF7-4735-BCDE-11413E65A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2E426-F724-4A95-A014-49A1EE84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72920-1F00-4145-9316-B15A429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FD56D-F03D-4B65-AD6F-A37199F7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5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92C3-020C-4B5C-997C-7BC06463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C7EE16-C497-4569-A535-2928F196D2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F9CC5-F014-49EB-9F00-BEF5F7371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D1147-797F-467C-A17B-314488261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82128-747D-4A9B-B7BE-79AFDB95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1C5AC-DA23-48D6-9F05-3F9664B2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63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2A4AB4-ACEF-4E0F-99C9-CCE4B52C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D4E1B-391F-4583-9E87-4BAC23A36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8B50-C83F-416D-A2E3-D1811E139F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E27F6-F6BA-4B8E-8D58-F33B1E131383}" type="datetimeFigureOut">
              <a:rPr lang="en-GB" smtClean="0"/>
              <a:t>03/08/2021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3883C-2E61-4A2A-9001-7784045AE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F617D-AC28-4256-A7B7-43927812C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67D00-9F5C-45A2-BE16-85245E694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34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251CBC5-6742-413E-8B54-1168AAA63C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207963"/>
            <a:ext cx="100091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10">
            <a:extLst>
              <a:ext uri="{FF2B5EF4-FFF2-40B4-BE49-F238E27FC236}">
                <a16:creationId xmlns:a16="http://schemas.microsoft.com/office/drawing/2014/main" id="{EA49F2A5-EC07-4E17-89C1-FA724002F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120775"/>
            <a:ext cx="6616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7">
            <a:extLst>
              <a:ext uri="{FF2B5EF4-FFF2-40B4-BE49-F238E27FC236}">
                <a16:creationId xmlns:a16="http://schemas.microsoft.com/office/drawing/2014/main" id="{2BCB6C47-822F-40DF-9520-26DCCDB3CC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6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ts val="600"/>
        </a:spcAft>
        <a:buClr>
          <a:srgbClr val="F94130"/>
        </a:buClr>
        <a:buFont typeface="Arial" panose="020B0604020202020204" pitchFamily="34" charset="0"/>
        <a:defRPr lang="en-US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4313" algn="l" rtl="0" eaLnBrk="0" fontAlgn="base" hangingPunct="0">
        <a:spcBef>
          <a:spcPct val="0"/>
        </a:spcBef>
        <a:spcAft>
          <a:spcPts val="600"/>
        </a:spcAft>
        <a:buClr>
          <a:srgbClr val="F94130"/>
        </a:buClr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1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tabLst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tabLst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None/>
        <a:tabLst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>
          <p15:clr>
            <a:srgbClr val="F26B43"/>
          </p15:clr>
        </p15:guide>
        <p15:guide id="4" orient="horz" pos="4320">
          <p15:clr>
            <a:srgbClr val="F26B43"/>
          </p15:clr>
        </p15:guide>
        <p15:guide id="5">
          <p15:clr>
            <a:srgbClr val="F26B43"/>
          </p15:clr>
        </p15:guide>
        <p15:guide id="6" pos="7680">
          <p15:clr>
            <a:srgbClr val="F26B43"/>
          </p15:clr>
        </p15:guide>
        <p15:guide id="7" pos="7355">
          <p15:clr>
            <a:srgbClr val="F26B43"/>
          </p15:clr>
        </p15:guide>
        <p15:guide id="9" orient="horz" pos="3997">
          <p15:clr>
            <a:srgbClr val="F26B43"/>
          </p15:clr>
        </p15:guide>
        <p15:guide id="10" pos="325">
          <p15:clr>
            <a:srgbClr val="F26B43"/>
          </p15:clr>
        </p15:guide>
        <p15:guide id="11" orient="horz" pos="618">
          <p15:clr>
            <a:srgbClr val="F26B43"/>
          </p15:clr>
        </p15:guide>
        <p15:guide id="12" orient="horz" pos="144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677AFA0-426F-43BD-A072-0902952A6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207963"/>
            <a:ext cx="100091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0">
            <a:extLst>
              <a:ext uri="{FF2B5EF4-FFF2-40B4-BE49-F238E27FC236}">
                <a16:creationId xmlns:a16="http://schemas.microsoft.com/office/drawing/2014/main" id="{4B4D9542-8ACA-47EC-9467-DB911CEE41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120775"/>
            <a:ext cx="6616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>
            <a:extLst>
              <a:ext uri="{FF2B5EF4-FFF2-40B4-BE49-F238E27FC236}">
                <a16:creationId xmlns:a16="http://schemas.microsoft.com/office/drawing/2014/main" id="{67E7DD81-AFFF-41C1-BC17-88E96C5C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13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ts val="600"/>
        </a:spcAft>
        <a:buClr>
          <a:srgbClr val="F94130"/>
        </a:buClr>
        <a:buFont typeface="Arial" panose="020B0604020202020204" pitchFamily="34" charset="0"/>
        <a:defRPr lang="en-US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4313" algn="l" rtl="0" eaLnBrk="0" fontAlgn="base" hangingPunct="0">
        <a:spcBef>
          <a:spcPct val="0"/>
        </a:spcBef>
        <a:spcAft>
          <a:spcPts val="600"/>
        </a:spcAft>
        <a:buClr>
          <a:srgbClr val="F94130"/>
        </a:buClr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rtl="0" eaLnBrk="0" fontAlgn="base" hangingPunct="0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dysguiechydagofal.cymru/adnoddau/arweiniad-ir-arholiad-tag-iechyd-a-gofal-cymdeithasol-a-gofal-plant-uned-3/" TargetMode="External"/><Relationship Id="rId5" Type="http://schemas.openxmlformats.org/officeDocument/2006/relationships/hyperlink" Target="https://www.healthandcarelearning.wales/resources/gce-health-and-social-care-and-childcare-exam-walk-through-unit-3/" TargetMode="External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hyperlink" Target="https://www.dysguiechydagofal.cymru/media/2751/wjec-gce-hsccc-gft-w-04122020.pdf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png"/><Relationship Id="rId5" Type="http://schemas.openxmlformats.org/officeDocument/2006/relationships/hyperlink" Target="https://www.dysguiechydagofal.cymru/media/2751/wjec-gce-hsccc-gft-w-04122020.pdf" TargetMode="External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dysguiechydagofal.cymru/adnoddau/arweiniad-ir-arholiad-tag-iechyd-a-gofal-cymdeithasol-a-gofal-plant-uned-5/" TargetMode="External"/><Relationship Id="rId5" Type="http://schemas.openxmlformats.org/officeDocument/2006/relationships/hyperlink" Target="https://www.healthandcarelearning.wales/resources/gce-health-and-social-care-and-childcare-exam-walk-through-unit-3/" TargetMode="External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png"/><Relationship Id="rId5" Type="http://schemas.openxmlformats.org/officeDocument/2006/relationships/hyperlink" Target="https://www.dysguiechydagofal.cymru/media/2751/wjec-gce-hsccc-gft-w-04122020.pdf" TargetMode="External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3.png"/><Relationship Id="rId5" Type="http://schemas.openxmlformats.org/officeDocument/2006/relationships/hyperlink" Target="https://www.dysguiechydagofal.cymru/media/2751/wjec-gce-hsccc-gft-w-04122020.pdf" TargetMode="External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7.png"/><Relationship Id="rId5" Type="http://schemas.openxmlformats.org/officeDocument/2006/relationships/hyperlink" Target="https://www.dysguiechydagofal.cymru/media/2864/ffurflen-archebu_iechyd-a-gofal_tag.docx" TargetMode="External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>
            <a:extLst>
              <a:ext uri="{FF2B5EF4-FFF2-40B4-BE49-F238E27FC236}">
                <a16:creationId xmlns:a16="http://schemas.microsoft.com/office/drawing/2014/main" id="{73AB19E2-9E1B-4C0A-B73F-6A53374A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4891088"/>
            <a:ext cx="208597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>
            <a:extLst>
              <a:ext uri="{FF2B5EF4-FFF2-40B4-BE49-F238E27FC236}">
                <a16:creationId xmlns:a16="http://schemas.microsoft.com/office/drawing/2014/main" id="{D6B4D8A8-4D5D-4191-BC8D-4DA1C379D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4705350"/>
            <a:ext cx="7742238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400" dirty="0">
                <a:ea typeface="Lato" panose="020F0502020204030203" pitchFamily="34" charset="0"/>
                <a:cs typeface="Arial" panose="020B0604020202020204" pitchFamily="34" charset="0"/>
              </a:rPr>
              <a:t>TAG Iechyd a </a:t>
            </a:r>
            <a:r>
              <a:rPr lang="en-US" altLang="en-US" sz="2400" dirty="0" err="1">
                <a:ea typeface="Lato" panose="020F0502020204030203" pitchFamily="34" charset="0"/>
                <a:cs typeface="Arial" panose="020B0604020202020204" pitchFamily="34" charset="0"/>
              </a:rPr>
              <a:t>Gofal</a:t>
            </a:r>
            <a:r>
              <a:rPr lang="en-US" altLang="en-US" sz="2400" dirty="0">
                <a:ea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ea typeface="Lato" panose="020F0502020204030203" pitchFamily="34" charset="0"/>
                <a:cs typeface="Arial" panose="020B0604020202020204" pitchFamily="34" charset="0"/>
              </a:rPr>
              <a:t>Cymdeithasol</a:t>
            </a:r>
            <a:r>
              <a:rPr lang="en-US" altLang="en-US" sz="2400" dirty="0">
                <a:ea typeface="Lato" panose="020F0502020204030203" pitchFamily="34" charset="0"/>
                <a:cs typeface="Arial" panose="020B0604020202020204" pitchFamily="34" charset="0"/>
              </a:rPr>
              <a:t>, a </a:t>
            </a:r>
            <a:r>
              <a:rPr lang="en-US" altLang="en-US" sz="2400" dirty="0" err="1">
                <a:ea typeface="Lato" panose="020F0502020204030203" pitchFamily="34" charset="0"/>
                <a:cs typeface="Arial" panose="020B0604020202020204" pitchFamily="34" charset="0"/>
              </a:rPr>
              <a:t>Gofal</a:t>
            </a:r>
            <a:r>
              <a:rPr lang="en-US" altLang="en-US" sz="2400" dirty="0">
                <a:ea typeface="Lato" panose="020F0502020204030203" pitchFamily="34" charset="0"/>
                <a:cs typeface="Arial" panose="020B0604020202020204" pitchFamily="34" charset="0"/>
              </a:rPr>
              <a:t> Plant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ea typeface="Lato" panose="020F0502020204030203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err="1">
                <a:ea typeface="Lato" panose="020F0502020204030203" pitchFamily="34" charset="0"/>
                <a:cs typeface="Arial" panose="020B0604020202020204" pitchFamily="34" charset="0"/>
              </a:rPr>
              <a:t>Haf</a:t>
            </a:r>
            <a:r>
              <a:rPr lang="en-US" altLang="en-US" sz="2400" dirty="0">
                <a:ea typeface="Lato" panose="020F0502020204030203" pitchFamily="34" charset="0"/>
                <a:cs typeface="Arial" panose="020B0604020202020204" pitchFamily="34" charset="0"/>
              </a:rPr>
              <a:t> 2021 </a:t>
            </a:r>
          </a:p>
        </p:txBody>
      </p:sp>
      <p:sp>
        <p:nvSpPr>
          <p:cNvPr id="23556" name="Title 1">
            <a:extLst>
              <a:ext uri="{FF2B5EF4-FFF2-40B4-BE49-F238E27FC236}">
                <a16:creationId xmlns:a16="http://schemas.microsoft.com/office/drawing/2014/main" id="{764DFFB8-5A9A-43F1-BEFD-FB44623C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2100"/>
            <a:ext cx="77422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altLang="en-US" sz="2800" b="1">
              <a:solidFill>
                <a:srgbClr val="14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61178D-933C-4B90-AE19-AFECA44B0B8D}"/>
              </a:ext>
            </a:extLst>
          </p:cNvPr>
          <p:cNvCxnSpPr/>
          <p:nvPr/>
        </p:nvCxnSpPr>
        <p:spPr>
          <a:xfrm>
            <a:off x="0" y="3929063"/>
            <a:ext cx="12192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8" name="Picture 4">
            <a:extLst>
              <a:ext uri="{FF2B5EF4-FFF2-40B4-BE49-F238E27FC236}">
                <a16:creationId xmlns:a16="http://schemas.microsoft.com/office/drawing/2014/main" id="{E2A10043-DEE6-4EB7-A424-B69AAE5F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8"/>
          <a:stretch>
            <a:fillRect/>
          </a:stretch>
        </p:blipFill>
        <p:spPr bwMode="auto">
          <a:xfrm>
            <a:off x="0" y="0"/>
            <a:ext cx="121920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647E39-65B4-4E34-8D79-1DD0D5E36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"/>
    </mc:Choice>
    <mc:Fallback xmlns="">
      <p:transition spd="slow" advTm="6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Adnoddau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3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BC6E5-9EB8-4563-8767-97DAEC6DF844}"/>
              </a:ext>
            </a:extLst>
          </p:cNvPr>
          <p:cNvSpPr txBox="1"/>
          <p:nvPr/>
        </p:nvSpPr>
        <p:spPr>
          <a:xfrm>
            <a:off x="337457" y="1368879"/>
            <a:ext cx="115381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/>
                </a:solidFill>
              </a:rPr>
              <a:t>Arweiniad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i'r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Arholiad</a:t>
            </a:r>
            <a:endParaRPr lang="en-GB" sz="2400" b="1" dirty="0">
              <a:solidFill>
                <a:schemeClr val="accent1"/>
              </a:solidFill>
            </a:endParaRPr>
          </a:p>
          <a:p>
            <a:endParaRPr lang="en-GB" sz="2400" b="1" dirty="0">
              <a:solidFill>
                <a:schemeClr val="accent1"/>
              </a:solidFill>
            </a:endParaRPr>
          </a:p>
          <a:p>
            <a:pPr lvl="0"/>
            <a:r>
              <a:rPr lang="en-GB" sz="2400" dirty="0" err="1"/>
              <a:t>Wedi'i</a:t>
            </a:r>
            <a:r>
              <a:rPr lang="en-GB" sz="2400" dirty="0"/>
              <a:t> </a:t>
            </a:r>
            <a:r>
              <a:rPr lang="en-GB" sz="2400" dirty="0" err="1"/>
              <a:t>anelu</a:t>
            </a:r>
            <a:r>
              <a:rPr lang="en-GB" sz="2400" dirty="0"/>
              <a:t> at </a:t>
            </a:r>
            <a:r>
              <a:rPr lang="en-GB" sz="2400" dirty="0" err="1"/>
              <a:t>ddysgwyr</a:t>
            </a:r>
            <a:r>
              <a:rPr lang="en-GB" sz="2400" dirty="0"/>
              <a:t>, </a:t>
            </a:r>
            <a:r>
              <a:rPr lang="en-GB" sz="2400" dirty="0" err="1"/>
              <a:t>mae'r</a:t>
            </a:r>
            <a:r>
              <a:rPr lang="en-GB" sz="2400" dirty="0"/>
              <a:t> </a:t>
            </a:r>
            <a:r>
              <a:rPr lang="en-GB" sz="2400" dirty="0" err="1"/>
              <a:t>adnodd</a:t>
            </a:r>
            <a:r>
              <a:rPr lang="en-GB" sz="2400" dirty="0"/>
              <a:t> </a:t>
            </a:r>
            <a:r>
              <a:rPr lang="en-GB" sz="2400" dirty="0" err="1"/>
              <a:t>Arweiniad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Arholiad</a:t>
            </a:r>
            <a:r>
              <a:rPr lang="en-GB" sz="2400" dirty="0"/>
              <a:t> </a:t>
            </a:r>
            <a:r>
              <a:rPr lang="en-GB" sz="2400" dirty="0" err="1"/>
              <a:t>hwn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cynnig</a:t>
            </a:r>
            <a:r>
              <a:rPr lang="en-GB" sz="2400" dirty="0"/>
              <a:t> </a:t>
            </a:r>
            <a:r>
              <a:rPr lang="en-GB" sz="2400" dirty="0" err="1"/>
              <a:t>awgrymiadau</a:t>
            </a:r>
            <a:r>
              <a:rPr lang="en-GB" sz="2400" dirty="0"/>
              <a:t> </a:t>
            </a:r>
            <a:r>
              <a:rPr lang="en-GB" sz="2400" dirty="0" err="1"/>
              <a:t>ymarferol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sut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fynd</a:t>
            </a:r>
            <a:r>
              <a:rPr lang="en-GB" sz="2400" dirty="0"/>
              <a:t> </a:t>
            </a:r>
            <a:r>
              <a:rPr lang="en-GB" sz="2400" dirty="0" err="1"/>
              <a:t>i'r</a:t>
            </a:r>
            <a:r>
              <a:rPr lang="en-GB" sz="2400" dirty="0"/>
              <a:t> </a:t>
            </a:r>
            <a:r>
              <a:rPr lang="en-GB" sz="2400" dirty="0" err="1"/>
              <a:t>afael</a:t>
            </a:r>
            <a:r>
              <a:rPr lang="en-GB" sz="2400" dirty="0"/>
              <a:t> â </a:t>
            </a:r>
            <a:r>
              <a:rPr lang="en-GB" sz="2400" dirty="0" err="1"/>
              <a:t>chwestiynau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y </a:t>
            </a:r>
            <a:r>
              <a:rPr lang="en-GB" sz="2400" dirty="0" err="1"/>
              <a:t>papur</a:t>
            </a:r>
            <a:r>
              <a:rPr lang="en-GB" sz="2400" dirty="0"/>
              <a:t> </a:t>
            </a:r>
            <a:r>
              <a:rPr lang="en-GB" sz="2400" dirty="0" err="1"/>
              <a:t>arholiad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effeithiol</a:t>
            </a:r>
            <a:r>
              <a:rPr lang="en-GB" sz="2400" dirty="0"/>
              <a:t>. Gan </a:t>
            </a:r>
            <a:r>
              <a:rPr lang="en-GB" sz="2400" dirty="0" err="1"/>
              <a:t>ddefnyddio</a:t>
            </a:r>
            <a:r>
              <a:rPr lang="en-GB" sz="2400" dirty="0"/>
              <a:t> </a:t>
            </a:r>
            <a:r>
              <a:rPr lang="en-GB" sz="2400" dirty="0" err="1"/>
              <a:t>cwestiynau</a:t>
            </a:r>
            <a:r>
              <a:rPr lang="en-GB" sz="2400" dirty="0"/>
              <a:t> o </a:t>
            </a:r>
            <a:r>
              <a:rPr lang="en-GB" sz="2400" dirty="0" err="1"/>
              <a:t>chyn</a:t>
            </a:r>
            <a:r>
              <a:rPr lang="en-GB" sz="2400" dirty="0"/>
              <a:t> </a:t>
            </a:r>
            <a:r>
              <a:rPr lang="en-GB" sz="2400" dirty="0" err="1"/>
              <a:t>bapurau</a:t>
            </a:r>
            <a:r>
              <a:rPr lang="en-GB" sz="2400" dirty="0"/>
              <a:t> </a:t>
            </a:r>
            <a:r>
              <a:rPr lang="en-GB" sz="2400" dirty="0" err="1"/>
              <a:t>arholiad</a:t>
            </a:r>
            <a:r>
              <a:rPr lang="en-GB" sz="2400" dirty="0"/>
              <a:t>, </a:t>
            </a:r>
            <a:r>
              <a:rPr lang="en-GB" sz="2400" dirty="0" err="1"/>
              <a:t>bydd</a:t>
            </a:r>
            <a:r>
              <a:rPr lang="en-GB" sz="2400" dirty="0"/>
              <a:t> y PPT, </a:t>
            </a:r>
            <a:r>
              <a:rPr lang="en-GB" sz="2400" dirty="0" err="1"/>
              <a:t>gyda</a:t>
            </a:r>
            <a:r>
              <a:rPr lang="en-GB" sz="2400" dirty="0"/>
              <a:t> </a:t>
            </a:r>
            <a:r>
              <a:rPr lang="en-GB" sz="2400" dirty="0" err="1"/>
              <a:t>chymorth</a:t>
            </a:r>
            <a:r>
              <a:rPr lang="en-GB" sz="2400" dirty="0"/>
              <a:t> </a:t>
            </a:r>
            <a:r>
              <a:rPr lang="en-GB" sz="2400" dirty="0" err="1"/>
              <a:t>sain</a:t>
            </a:r>
            <a:r>
              <a:rPr lang="en-GB" sz="2400" dirty="0"/>
              <a:t> a </a:t>
            </a:r>
            <a:r>
              <a:rPr lang="en-GB" sz="2400" dirty="0" err="1"/>
              <a:t>sgript</a:t>
            </a:r>
            <a:r>
              <a:rPr lang="en-GB" sz="2400" dirty="0"/>
              <a:t> </a:t>
            </a:r>
            <a:r>
              <a:rPr lang="en-GB" sz="2400" dirty="0" err="1"/>
              <a:t>sain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y </a:t>
            </a:r>
            <a:r>
              <a:rPr lang="en-GB" sz="2400" dirty="0" err="1"/>
              <a:t>nodiadau</a:t>
            </a:r>
            <a:r>
              <a:rPr lang="en-GB" sz="2400" dirty="0"/>
              <a:t>,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tywys</a:t>
            </a:r>
            <a:r>
              <a:rPr lang="en-GB" sz="2400" dirty="0"/>
              <a:t> </a:t>
            </a:r>
            <a:r>
              <a:rPr lang="en-GB" sz="2400" dirty="0" err="1"/>
              <a:t>trwy</a:t>
            </a:r>
            <a:r>
              <a:rPr lang="en-GB" sz="2400" dirty="0"/>
              <a:t> </a:t>
            </a:r>
            <a:r>
              <a:rPr lang="en-GB" sz="2400" dirty="0" err="1"/>
              <a:t>ffug</a:t>
            </a:r>
            <a:r>
              <a:rPr lang="en-GB" sz="2400" dirty="0"/>
              <a:t> </a:t>
            </a:r>
            <a:r>
              <a:rPr lang="en-GB" sz="2400" dirty="0" err="1"/>
              <a:t>bapur</a:t>
            </a:r>
            <a:r>
              <a:rPr lang="en-GB" sz="2400" dirty="0"/>
              <a:t> </a:t>
            </a:r>
            <a:r>
              <a:rPr lang="en-GB" sz="2400" dirty="0" err="1"/>
              <a:t>arholiad</a:t>
            </a:r>
            <a:r>
              <a:rPr lang="en-GB" sz="2400" dirty="0"/>
              <a:t>, </a:t>
            </a:r>
            <a:r>
              <a:rPr lang="en-GB" sz="2400" dirty="0" err="1"/>
              <a:t>gan</a:t>
            </a:r>
            <a:r>
              <a:rPr lang="en-GB" sz="2400" dirty="0"/>
              <a:t> </a:t>
            </a:r>
            <a:r>
              <a:rPr lang="en-GB" sz="2400" dirty="0" err="1"/>
              <a:t>eich</a:t>
            </a:r>
            <a:r>
              <a:rPr lang="en-GB" sz="2400" dirty="0"/>
              <a:t> </a:t>
            </a:r>
            <a:r>
              <a:rPr lang="en-GB" sz="2400" dirty="0" err="1"/>
              <a:t>helpu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adolygu</a:t>
            </a:r>
            <a:r>
              <a:rPr lang="en-GB" sz="2400" dirty="0"/>
              <a:t> ac </a:t>
            </a:r>
            <a:r>
              <a:rPr lang="en-GB" sz="2400" dirty="0" err="1"/>
              <a:t>ymarfer</a:t>
            </a:r>
            <a:r>
              <a:rPr lang="en-GB" sz="2400" dirty="0"/>
              <a:t> </a:t>
            </a:r>
            <a:r>
              <a:rPr lang="en-GB" sz="2400" dirty="0" err="1"/>
              <a:t>technegau</a:t>
            </a:r>
            <a:r>
              <a:rPr lang="en-GB" sz="2400" dirty="0"/>
              <a:t> </a:t>
            </a:r>
            <a:r>
              <a:rPr lang="en-GB" sz="2400" dirty="0" err="1"/>
              <a:t>arholiad</a:t>
            </a:r>
            <a:r>
              <a:rPr lang="en-GB" sz="2400" dirty="0"/>
              <a:t> </a:t>
            </a:r>
            <a:r>
              <a:rPr lang="en-GB" sz="2400" dirty="0" err="1"/>
              <a:t>defnyddiol</a:t>
            </a:r>
            <a:r>
              <a:rPr lang="en-GB" sz="2400" dirty="0"/>
              <a:t>. </a:t>
            </a:r>
            <a:r>
              <a:rPr lang="en-GB" sz="2400" dirty="0" err="1"/>
              <a:t>Gallwch</a:t>
            </a:r>
            <a:r>
              <a:rPr lang="en-GB" sz="2400" dirty="0"/>
              <a:t> </a:t>
            </a:r>
            <a:r>
              <a:rPr lang="en-GB" sz="2400" dirty="0" err="1"/>
              <a:t>gwblhau'r</a:t>
            </a:r>
            <a:r>
              <a:rPr lang="en-GB" sz="2400" dirty="0"/>
              <a:t> “</a:t>
            </a:r>
            <a:r>
              <a:rPr lang="en-GB" sz="2400" dirty="0" err="1"/>
              <a:t>ffug</a:t>
            </a:r>
            <a:r>
              <a:rPr lang="en-GB" sz="2400" dirty="0"/>
              <a:t> </a:t>
            </a:r>
            <a:r>
              <a:rPr lang="en-GB" sz="2400" dirty="0" err="1"/>
              <a:t>arholiad</a:t>
            </a:r>
            <a:r>
              <a:rPr lang="en-GB" sz="2400" dirty="0"/>
              <a:t>” i </a:t>
            </a:r>
            <a:r>
              <a:rPr lang="en-GB" sz="2400" dirty="0" err="1"/>
              <a:t>gyd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unwaith</a:t>
            </a:r>
            <a:r>
              <a:rPr lang="en-GB" sz="2400" dirty="0"/>
              <a:t>, </a:t>
            </a:r>
            <a:r>
              <a:rPr lang="en-GB" sz="2400" dirty="0" err="1"/>
              <a:t>mynd</a:t>
            </a:r>
            <a:r>
              <a:rPr lang="en-GB" sz="2400" dirty="0"/>
              <a:t> </a:t>
            </a:r>
            <a:r>
              <a:rPr lang="en-GB" sz="2400" dirty="0" err="1"/>
              <a:t>i’r</a:t>
            </a:r>
            <a:r>
              <a:rPr lang="en-GB" sz="2400" dirty="0"/>
              <a:t> </a:t>
            </a:r>
            <a:r>
              <a:rPr lang="en-GB" sz="2400" dirty="0" err="1"/>
              <a:t>afael</a:t>
            </a:r>
            <a:r>
              <a:rPr lang="en-GB" sz="2400" dirty="0"/>
              <a:t> ag un neu </a:t>
            </a:r>
            <a:r>
              <a:rPr lang="en-GB" sz="2400" dirty="0" err="1"/>
              <a:t>ddau</a:t>
            </a:r>
            <a:r>
              <a:rPr lang="en-GB" sz="2400" dirty="0"/>
              <a:t> o </a:t>
            </a:r>
            <a:r>
              <a:rPr lang="en-GB" sz="2400" dirty="0" err="1"/>
              <a:t>gwestiynau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y </a:t>
            </a:r>
            <a:r>
              <a:rPr lang="en-GB" sz="2400" dirty="0" err="1"/>
              <a:t>tro</a:t>
            </a:r>
            <a:r>
              <a:rPr lang="en-GB" sz="2400" dirty="0"/>
              <a:t> neu </a:t>
            </a:r>
            <a:r>
              <a:rPr lang="en-GB" sz="2400" dirty="0" err="1"/>
              <a:t>ailedrych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rai </a:t>
            </a:r>
            <a:r>
              <a:rPr lang="en-GB" sz="2400" dirty="0" err="1"/>
              <a:t>rhannau</a:t>
            </a:r>
            <a:r>
              <a:rPr lang="en-GB" sz="2400" dirty="0"/>
              <a:t> </a:t>
            </a:r>
            <a:r>
              <a:rPr lang="en-GB" sz="2400" dirty="0" err="1"/>
              <a:t>o'r</a:t>
            </a:r>
            <a:r>
              <a:rPr lang="en-GB" sz="2400" dirty="0"/>
              <a:t> </a:t>
            </a:r>
            <a:r>
              <a:rPr lang="en-GB" sz="2400" dirty="0" err="1"/>
              <a:t>cyflwyniad</a:t>
            </a:r>
            <a:r>
              <a:rPr lang="en-GB" sz="2400" dirty="0"/>
              <a:t> i </a:t>
            </a:r>
            <a:r>
              <a:rPr lang="en-GB" sz="2400" dirty="0" err="1"/>
              <a:t>atgyfnerthu'ch</a:t>
            </a:r>
            <a:r>
              <a:rPr lang="en-GB" sz="2400" dirty="0"/>
              <a:t> </a:t>
            </a:r>
            <a:r>
              <a:rPr lang="en-GB" sz="2400" dirty="0" err="1"/>
              <a:t>dysgu</a:t>
            </a:r>
            <a:r>
              <a:rPr lang="en-GB" sz="2400" dirty="0"/>
              <a:t>.</a:t>
            </a:r>
          </a:p>
          <a:p>
            <a:pPr lvl="0"/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ea typeface="+mn-ea"/>
              <a:cs typeface="+mn-cs"/>
              <a:hlinkClick r:id="rId5"/>
            </a:endParaRPr>
          </a:p>
          <a:p>
            <a:pPr lvl="0"/>
            <a:r>
              <a:rPr lang="en-US" sz="2400" dirty="0">
                <a:solidFill>
                  <a:srgbClr val="140000"/>
                </a:solidFill>
                <a:hlinkClick r:id="rId6"/>
              </a:rPr>
              <a:t>https://www.dysguiechydagofal.cymru/adnoddau/arweiniad-ir-arholiad-tag-iechyd-a-gofal-cymdeithasol-a-gofal-plant-uned-3/</a:t>
            </a:r>
            <a:endParaRPr lang="en-US" sz="2400" dirty="0">
              <a:solidFill>
                <a:srgbClr val="14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4FA4BE5-4EC7-42B6-921A-E32E91FE3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74"/>
    </mc:Choice>
    <mc:Fallback xmlns="">
      <p:transition spd="slow" advTm="5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9B42E-DB16-473F-B8D4-B97A0DE8BD05}"/>
              </a:ext>
            </a:extLst>
          </p:cNvPr>
          <p:cNvSpPr txBox="1"/>
          <p:nvPr/>
        </p:nvSpPr>
        <p:spPr>
          <a:xfrm>
            <a:off x="7975600" y="1473200"/>
            <a:ext cx="33829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Arweiniad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Arholiad</a:t>
            </a:r>
            <a:r>
              <a:rPr lang="en-GB" dirty="0"/>
              <a:t>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gynllunio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ddysgwyr</a:t>
            </a:r>
            <a:r>
              <a:rPr lang="en-GB" dirty="0"/>
              <a:t>,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hytrach</a:t>
            </a:r>
            <a:r>
              <a:rPr lang="en-GB" dirty="0"/>
              <a:t> nag </a:t>
            </a:r>
            <a:r>
              <a:rPr lang="en-GB" dirty="0" err="1"/>
              <a:t>athrawon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ogystal</a:t>
            </a:r>
            <a:r>
              <a:rPr lang="en-GB" dirty="0"/>
              <a:t> â </a:t>
            </a:r>
            <a:r>
              <a:rPr lang="en-GB" dirty="0" err="1"/>
              <a:t>chynnwys</a:t>
            </a:r>
            <a:r>
              <a:rPr lang="en-GB" dirty="0"/>
              <a:t> y </a:t>
            </a:r>
            <a:r>
              <a:rPr lang="en-GB" dirty="0" err="1"/>
              <a:t>sleidiau</a:t>
            </a:r>
            <a:r>
              <a:rPr lang="en-GB" dirty="0"/>
              <a:t>,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testun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ddarllen</a:t>
            </a:r>
            <a:r>
              <a:rPr lang="en-GB" dirty="0"/>
              <a:t> ac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troslais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Ceir</a:t>
            </a:r>
            <a:r>
              <a:rPr lang="en-GB" dirty="0"/>
              <a:t> </a:t>
            </a:r>
            <a:r>
              <a:rPr lang="en-GB" dirty="0" err="1"/>
              <a:t>enghraifft</a:t>
            </a:r>
            <a:r>
              <a:rPr lang="en-GB" dirty="0"/>
              <a:t> </a:t>
            </a:r>
            <a:r>
              <a:rPr lang="en-GB" dirty="0" err="1"/>
              <a:t>ym</a:t>
            </a:r>
            <a:r>
              <a:rPr lang="en-GB" dirty="0"/>
              <a:t> </a:t>
            </a:r>
            <a:r>
              <a:rPr lang="en-GB" dirty="0" err="1"/>
              <a:t>mhob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 ac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cynllun</a:t>
            </a:r>
            <a:r>
              <a:rPr lang="en-GB" dirty="0"/>
              <a:t> </a:t>
            </a:r>
            <a:r>
              <a:rPr lang="en-GB" dirty="0" err="1"/>
              <a:t>marcio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esbonio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bob </a:t>
            </a:r>
            <a:r>
              <a:rPr lang="en-GB" dirty="0" err="1"/>
              <a:t>cwestiwn</a:t>
            </a:r>
            <a:r>
              <a:rPr lang="en-GB" dirty="0"/>
              <a:t>,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gynorthwyo'r</a:t>
            </a:r>
            <a:r>
              <a:rPr lang="en-GB" dirty="0"/>
              <a:t> </a:t>
            </a:r>
            <a:r>
              <a:rPr lang="en-GB" dirty="0" err="1"/>
              <a:t>dysgwr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lunio</a:t>
            </a:r>
            <a:r>
              <a:rPr lang="en-GB" dirty="0"/>
              <a:t> barn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berfformiad</a:t>
            </a:r>
            <a:r>
              <a:rPr lang="en-GB" dirty="0"/>
              <a:t>, ac </a:t>
            </a:r>
            <a:r>
              <a:rPr lang="en-GB" dirty="0" err="1"/>
              <a:t>yna</a:t>
            </a:r>
            <a:r>
              <a:rPr lang="en-GB" dirty="0"/>
              <a:t> </a:t>
            </a:r>
            <a:r>
              <a:rPr lang="en-GB" dirty="0" err="1"/>
              <a:t>gwella'i</a:t>
            </a:r>
            <a:r>
              <a:rPr lang="en-GB" dirty="0"/>
              <a:t> </a:t>
            </a:r>
            <a:r>
              <a:rPr lang="en-GB" dirty="0" err="1"/>
              <a:t>berfformiad</a:t>
            </a:r>
            <a:r>
              <a:rPr lang="en-GB" dirty="0"/>
              <a:t> </a:t>
            </a:r>
            <a:r>
              <a:rPr lang="en-GB" dirty="0" err="1"/>
              <a:t>ym</a:t>
            </a:r>
            <a:r>
              <a:rPr lang="en-GB" dirty="0"/>
              <a:t> </a:t>
            </a:r>
            <a:r>
              <a:rPr lang="en-GB" dirty="0" err="1"/>
              <a:t>mhob</a:t>
            </a:r>
            <a:r>
              <a:rPr lang="en-GB" dirty="0"/>
              <a:t> </a:t>
            </a:r>
            <a:r>
              <a:rPr lang="en-GB" dirty="0" err="1"/>
              <a:t>cwestiwn</a:t>
            </a:r>
            <a:r>
              <a:rPr lang="en-GB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EE42C4-7C22-47D9-8205-576872611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43" y="1473200"/>
            <a:ext cx="6811835" cy="5231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957F48-C464-4EB8-A321-46C12F3E5B00}"/>
              </a:ext>
            </a:extLst>
          </p:cNvPr>
          <p:cNvSpPr txBox="1"/>
          <p:nvPr/>
        </p:nvSpPr>
        <p:spPr>
          <a:xfrm>
            <a:off x="328743" y="897367"/>
            <a:ext cx="386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accent1"/>
                </a:solidFill>
              </a:rPr>
              <a:t>Arweiniad</a:t>
            </a:r>
            <a:r>
              <a:rPr lang="en-GB" sz="2800" b="1" dirty="0">
                <a:solidFill>
                  <a:schemeClr val="accent1"/>
                </a:solidFill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</a:rPr>
              <a:t>i'r</a:t>
            </a:r>
            <a:r>
              <a:rPr lang="en-GB" sz="2800" b="1" dirty="0">
                <a:solidFill>
                  <a:schemeClr val="accent1"/>
                </a:solidFill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</a:rPr>
              <a:t>Arholiad</a:t>
            </a:r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D66B9F4-DB1D-4AA7-B1FE-4DBA762B6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1"/>
    </mc:Choice>
    <mc:Fallback xmlns="">
      <p:transition spd="slow" advTm="3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93BE83-81C5-48CF-A4C4-0CD9646FC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47" y="1799978"/>
            <a:ext cx="5490903" cy="5058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626202-E806-463E-AC89-9FAB8F89A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821" y="1815548"/>
            <a:ext cx="6584432" cy="3832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763D3B-2A9D-4288-BFC7-CC12F7395632}"/>
              </a:ext>
            </a:extLst>
          </p:cNvPr>
          <p:cNvSpPr/>
          <p:nvPr/>
        </p:nvSpPr>
        <p:spPr>
          <a:xfrm>
            <a:off x="273013" y="945450"/>
            <a:ext cx="763863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chemeClr val="accent1"/>
                </a:solidFill>
              </a:rPr>
              <a:t>Canllaw</a:t>
            </a:r>
            <a:r>
              <a:rPr lang="en-GB" sz="2800" b="1" dirty="0">
                <a:solidFill>
                  <a:schemeClr val="accent1"/>
                </a:solidFill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</a:rPr>
              <a:t>Addysgu</a:t>
            </a:r>
            <a:r>
              <a:rPr lang="en-GB" sz="2800" b="1" dirty="0">
                <a:solidFill>
                  <a:schemeClr val="accent1"/>
                </a:solidFill>
              </a:rPr>
              <a:t> – </a:t>
            </a:r>
            <a:r>
              <a:rPr lang="en-GB" sz="2800" b="1" dirty="0" err="1">
                <a:solidFill>
                  <a:schemeClr val="accent1"/>
                </a:solidFill>
              </a:rPr>
              <a:t>Uned</a:t>
            </a:r>
            <a:r>
              <a:rPr lang="en-GB" sz="2800" b="1" dirty="0">
                <a:solidFill>
                  <a:schemeClr val="accent1"/>
                </a:solidFill>
              </a:rPr>
              <a:t> 3</a:t>
            </a:r>
          </a:p>
          <a:p>
            <a:r>
              <a:rPr lang="cy-GB" b="1" dirty="0"/>
              <a:t>Mae'r canllawiau addysgu ar gael ar gyfer POB uned ar </a:t>
            </a:r>
            <a:r>
              <a:rPr lang="cy-GB" b="1" u="sng" dirty="0">
                <a:hlinkClick r:id="rId7"/>
              </a:rPr>
              <a:t>wefan</a:t>
            </a:r>
            <a:r>
              <a:rPr lang="cy-GB" dirty="0"/>
              <a:t> </a:t>
            </a:r>
            <a:r>
              <a:rPr lang="cy-GB" b="1" dirty="0"/>
              <a:t>DIGC:</a:t>
            </a:r>
            <a:endParaRPr lang="cy-GB" dirty="0"/>
          </a:p>
          <a:p>
            <a:endParaRPr lang="en-US" sz="1600" b="1" dirty="0"/>
          </a:p>
          <a:p>
            <a:endParaRPr lang="en-GB" sz="2800" b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A28E75D-9D10-46CD-BE1F-5978A098F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2"/>
    </mc:Choice>
    <mc:Fallback xmlns="">
      <p:transition spd="slow" advTm="2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4BC6E5-9EB8-4563-8767-97DAEC6DF844}"/>
              </a:ext>
            </a:extLst>
          </p:cNvPr>
          <p:cNvSpPr txBox="1"/>
          <p:nvPr/>
        </p:nvSpPr>
        <p:spPr>
          <a:xfrm>
            <a:off x="198115" y="926070"/>
            <a:ext cx="1153816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7BB9"/>
                </a:solidFill>
              </a:rPr>
              <a:t>Deunyddiau</a:t>
            </a:r>
            <a:r>
              <a:rPr lang="en-US" sz="2800" b="1" dirty="0">
                <a:solidFill>
                  <a:srgbClr val="007BB9"/>
                </a:solidFill>
              </a:rPr>
              <a:t> </a:t>
            </a:r>
            <a:r>
              <a:rPr lang="en-US" sz="2800" b="1" dirty="0" err="1">
                <a:solidFill>
                  <a:srgbClr val="007BB9"/>
                </a:solidFill>
              </a:rPr>
              <a:t>Cefnogi</a:t>
            </a:r>
            <a:r>
              <a:rPr lang="en-US" sz="2800" b="1" dirty="0">
                <a:solidFill>
                  <a:srgbClr val="007BB9"/>
                </a:solidFill>
              </a:rPr>
              <a:t> – </a:t>
            </a:r>
            <a:r>
              <a:rPr lang="en-US" sz="2800" b="1" dirty="0" err="1">
                <a:solidFill>
                  <a:srgbClr val="007BB9"/>
                </a:solidFill>
              </a:rPr>
              <a:t>Uned</a:t>
            </a:r>
            <a:r>
              <a:rPr lang="en-US" sz="2800" b="1" dirty="0">
                <a:solidFill>
                  <a:srgbClr val="007BB9"/>
                </a:solidFill>
              </a:rPr>
              <a:t> 3</a:t>
            </a:r>
          </a:p>
          <a:p>
            <a:pPr lvl="0">
              <a:defRPr/>
            </a:pPr>
            <a:r>
              <a:rPr lang="en-US" dirty="0" err="1">
                <a:solidFill>
                  <a:srgbClr val="140000"/>
                </a:solidFill>
              </a:rPr>
              <a:t>Adnoddau</a:t>
            </a:r>
            <a:r>
              <a:rPr lang="en-US" dirty="0">
                <a:solidFill>
                  <a:srgbClr val="140000"/>
                </a:solidFill>
              </a:rPr>
              <a:t> PowerPoint </a:t>
            </a:r>
            <a:r>
              <a:rPr lang="en-US" dirty="0" err="1">
                <a:solidFill>
                  <a:srgbClr val="140000"/>
                </a:solidFill>
              </a:rPr>
              <a:t>i</a:t>
            </a:r>
            <a:r>
              <a:rPr lang="en-US" dirty="0">
                <a:solidFill>
                  <a:srgbClr val="140000"/>
                </a:solidFill>
              </a:rPr>
              <a:t> </a:t>
            </a:r>
            <a:r>
              <a:rPr lang="en-US" dirty="0" err="1">
                <a:solidFill>
                  <a:srgbClr val="140000"/>
                </a:solidFill>
              </a:rPr>
              <a:t>gefnogi'r</a:t>
            </a:r>
            <a:r>
              <a:rPr lang="en-US" dirty="0">
                <a:solidFill>
                  <a:srgbClr val="140000"/>
                </a:solidFill>
              </a:rPr>
              <a:t> </a:t>
            </a:r>
            <a:r>
              <a:rPr lang="en-US" dirty="0" err="1">
                <a:solidFill>
                  <a:srgbClr val="140000"/>
                </a:solidFill>
              </a:rPr>
              <a:t>gwaith</a:t>
            </a:r>
            <a:r>
              <a:rPr lang="en-US" dirty="0">
                <a:solidFill>
                  <a:srgbClr val="140000"/>
                </a:solidFill>
              </a:rPr>
              <a:t> o </a:t>
            </a:r>
            <a:r>
              <a:rPr lang="en-US" dirty="0" err="1">
                <a:solidFill>
                  <a:srgbClr val="140000"/>
                </a:solidFill>
              </a:rPr>
              <a:t>gyflwyno</a:t>
            </a:r>
            <a:r>
              <a:rPr lang="en-US" dirty="0">
                <a:solidFill>
                  <a:srgbClr val="140000"/>
                </a:solidFill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3533B-9DE1-4BC3-8929-CFA14ACD76CC}"/>
              </a:ext>
            </a:extLst>
          </p:cNvPr>
          <p:cNvSpPr txBox="1"/>
          <p:nvPr/>
        </p:nvSpPr>
        <p:spPr>
          <a:xfrm>
            <a:off x="217887" y="5565883"/>
            <a:ext cx="1175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 err="1">
                <a:solidFill>
                  <a:srgbClr val="140000"/>
                </a:solidFill>
              </a:rPr>
              <a:t>Cynlluniwyd</a:t>
            </a:r>
            <a:r>
              <a:rPr lang="en-GB" dirty="0">
                <a:solidFill>
                  <a:srgbClr val="140000"/>
                </a:solidFill>
              </a:rPr>
              <a:t> y </a:t>
            </a:r>
            <a:r>
              <a:rPr lang="en-GB" dirty="0" err="1">
                <a:solidFill>
                  <a:srgbClr val="140000"/>
                </a:solidFill>
              </a:rPr>
              <a:t>deunyddiau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cefnogi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i'w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defnyddio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yn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yr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ystafell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ddosbarth</a:t>
            </a:r>
            <a:r>
              <a:rPr lang="en-GB" dirty="0">
                <a:solidFill>
                  <a:srgbClr val="140000"/>
                </a:solidFill>
              </a:rPr>
              <a:t> er </a:t>
            </a:r>
            <a:r>
              <a:rPr lang="en-GB" dirty="0" err="1">
                <a:solidFill>
                  <a:srgbClr val="140000"/>
                </a:solidFill>
              </a:rPr>
              <a:t>mwyn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cynorthwyo'r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gwaith</a:t>
            </a:r>
            <a:r>
              <a:rPr lang="en-GB" dirty="0">
                <a:solidFill>
                  <a:srgbClr val="140000"/>
                </a:solidFill>
              </a:rPr>
              <a:t> o </a:t>
            </a:r>
            <a:r>
              <a:rPr lang="en-GB" dirty="0" err="1">
                <a:solidFill>
                  <a:srgbClr val="140000"/>
                </a:solidFill>
              </a:rPr>
              <a:t>gyflwyno'r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uned</a:t>
            </a:r>
            <a:r>
              <a:rPr lang="en-GB" dirty="0">
                <a:solidFill>
                  <a:srgbClr val="140000"/>
                </a:solidFill>
              </a:rPr>
              <a:t> hon. </a:t>
            </a:r>
          </a:p>
          <a:p>
            <a:pPr lvl="0">
              <a:defRPr/>
            </a:pPr>
            <a:r>
              <a:rPr lang="en-GB" dirty="0" err="1">
                <a:solidFill>
                  <a:srgbClr val="140000"/>
                </a:solidFill>
              </a:rPr>
              <a:t>Maen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nhw'n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cynnwys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cysylltau</a:t>
            </a:r>
            <a:r>
              <a:rPr lang="en-GB" dirty="0">
                <a:solidFill>
                  <a:srgbClr val="140000"/>
                </a:solidFill>
              </a:rPr>
              <a:t> at </a:t>
            </a:r>
            <a:r>
              <a:rPr lang="en-GB" dirty="0" err="1">
                <a:solidFill>
                  <a:srgbClr val="140000"/>
                </a:solidFill>
              </a:rPr>
              <a:t>wefannau</a:t>
            </a:r>
            <a:r>
              <a:rPr lang="en-GB" dirty="0">
                <a:solidFill>
                  <a:srgbClr val="140000"/>
                </a:solidFill>
              </a:rPr>
              <a:t> a </a:t>
            </a:r>
            <a:r>
              <a:rPr lang="en-GB" dirty="0" err="1">
                <a:solidFill>
                  <a:srgbClr val="140000"/>
                </a:solidFill>
              </a:rPr>
              <a:t>dogfennau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cefnogi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ar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gyfer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yr</a:t>
            </a:r>
            <a:r>
              <a:rPr lang="en-GB" dirty="0">
                <a:solidFill>
                  <a:srgbClr val="140000"/>
                </a:solidFill>
              </a:rPr>
              <a:t> </a:t>
            </a:r>
            <a:r>
              <a:rPr lang="en-GB" dirty="0" err="1">
                <a:solidFill>
                  <a:srgbClr val="140000"/>
                </a:solidFill>
              </a:rPr>
              <a:t>uned</a:t>
            </a:r>
            <a:r>
              <a:rPr lang="en-GB" dirty="0">
                <a:solidFill>
                  <a:srgbClr val="140000"/>
                </a:solidFill>
              </a:rPr>
              <a:t> hon.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4A3473-31C3-4EFE-ADDC-789B9700E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713ADBE-6D7A-494A-97CB-97C68B47F1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466CF5-94BC-41CF-84CE-BFDE058F0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77" y="1830940"/>
            <a:ext cx="5811236" cy="3167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D7A1A8-A791-48AC-952B-B6492CCA4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182" y="1040862"/>
            <a:ext cx="5935267" cy="38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2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2"/>
    </mc:Choice>
    <mc:Fallback xmlns="">
      <p:transition spd="slow" advTm="19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37B0C5A-6880-4E8A-B661-14B45EEE6B6E}"/>
              </a:ext>
            </a:extLst>
          </p:cNvPr>
          <p:cNvSpPr txBox="1">
            <a:spLocks/>
          </p:cNvSpPr>
          <p:nvPr/>
        </p:nvSpPr>
        <p:spPr>
          <a:xfrm>
            <a:off x="238677" y="1028690"/>
            <a:ext cx="11668401" cy="94919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 4 (Safon Uwch – Llwybr Gofal Plant)</a:t>
            </a:r>
            <a:r>
              <a:rPr kumimoji="0" lang="1106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b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Cefnogi datblygiad, iechyd, llesiant a</a:t>
            </a:r>
            <a:r>
              <a:rPr kumimoji="0" lang="1106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gwydnwch plant a phobl ifanc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514E23-D772-41B3-AF55-A24DBE121E47}"/>
              </a:ext>
            </a:extLst>
          </p:cNvPr>
          <p:cNvSpPr txBox="1">
            <a:spLocks/>
          </p:cNvSpPr>
          <p:nvPr/>
        </p:nvSpPr>
        <p:spPr>
          <a:xfrm>
            <a:off x="238676" y="1965135"/>
            <a:ext cx="11559071" cy="497728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43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6088" indent="-1873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Asesiad di-arholiad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40 awr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 o'r cymhwyster Safon Uwch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marc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Meysydd cynnwys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2.4.1 Anghenion plant a phobl ifanc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2.4.2 Materion cyfoes wrth ddarparu gofal a chymorth ar gyfer plant a phobl ifanc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2.4.3 Rôl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mentrau’r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llywodraeth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deddfwriaeth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cyfredol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ddiogelu a gwella gofal a chymorth plant a phobl ifanc yng Nghymru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Trosolwg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Bydd dysgwyr yn meithrin gwybodaeth a dealltwriaeth o'r canlynol:</a:t>
            </a: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pwysigrwydd bodloni anghenion plant a phobl ifanc ar bob cam datblygu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mathau o drawsnewid, profiadau a newidiadau mewn bywyd a all effeithio ar wydnwch a datblygiad plant a phobl ifanc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deall ac ymateb i anghenion iechyd a gofal cymhleth plant a phobl ifanc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mathau o asesiadau a'u pwrpas wrth ddarparu cefnogaeth briodol ac amserol i blant a phobl ifanc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rhwystrau i gael mynediad at wasanaethau gofal a chymorth i fodloni anghenion penodol.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materion polisi cymdeithasol sy'n effeithio ar ofal plant.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8038B3-202E-4D5D-AAFE-178333A54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EAC050-46CC-4E81-A85D-8765BE96B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4"/>
    </mc:Choice>
    <mc:Fallback xmlns="">
      <p:transition spd="slow" advTm="9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63D3B-2A9D-4288-BFC7-CC12F7395632}"/>
              </a:ext>
            </a:extLst>
          </p:cNvPr>
          <p:cNvSpPr/>
          <p:nvPr/>
        </p:nvSpPr>
        <p:spPr>
          <a:xfrm>
            <a:off x="273013" y="945450"/>
            <a:ext cx="762580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Canllaw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Addysgu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Uned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</a:t>
            </a:r>
          </a:p>
          <a:p>
            <a:r>
              <a:rPr lang="cy-GB" b="1" dirty="0"/>
              <a:t>Mae'r canllawiau addysgu ar gael ar gyfer POB uned ar </a:t>
            </a:r>
            <a:r>
              <a:rPr lang="cy-GB" b="1" u="sng" dirty="0">
                <a:hlinkClick r:id="rId5"/>
              </a:rPr>
              <a:t>wefan</a:t>
            </a:r>
            <a:r>
              <a:rPr lang="cy-GB" dirty="0"/>
              <a:t> </a:t>
            </a:r>
            <a:r>
              <a:rPr lang="cy-GB" b="1" dirty="0"/>
              <a:t>DIGC</a:t>
            </a:r>
            <a:r>
              <a:rPr lang="cy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EB0E0-D38A-4B0C-9AA6-FE38416C69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47" y="1712037"/>
            <a:ext cx="5910253" cy="4942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693F5-0460-4E40-BE70-20162A835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7498" y="1712037"/>
            <a:ext cx="5910253" cy="413631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9983AF-DAC8-4A2A-9740-434315D13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49"/>
    </mc:Choice>
    <mc:Fallback xmlns="">
      <p:transition spd="slow" advTm="14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4BC6E5-9EB8-4563-8767-97DAEC6DF844}"/>
              </a:ext>
            </a:extLst>
          </p:cNvPr>
          <p:cNvSpPr txBox="1"/>
          <p:nvPr/>
        </p:nvSpPr>
        <p:spPr>
          <a:xfrm>
            <a:off x="198115" y="926070"/>
            <a:ext cx="1153816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7BB9"/>
                </a:solidFill>
              </a:rPr>
              <a:t>Deunyddiau</a:t>
            </a:r>
            <a:r>
              <a:rPr lang="en-US" sz="2800" b="1" dirty="0">
                <a:solidFill>
                  <a:srgbClr val="007BB9"/>
                </a:solidFill>
              </a:rPr>
              <a:t> </a:t>
            </a:r>
            <a:r>
              <a:rPr lang="en-US" sz="2800" b="1" dirty="0" err="1">
                <a:solidFill>
                  <a:srgbClr val="007BB9"/>
                </a:solidFill>
              </a:rPr>
              <a:t>Cefnogi</a:t>
            </a:r>
            <a:r>
              <a:rPr lang="en-US" sz="2800" b="1" dirty="0">
                <a:solidFill>
                  <a:srgbClr val="007BB9"/>
                </a:solidFill>
              </a:rPr>
              <a:t> – </a:t>
            </a:r>
            <a:r>
              <a:rPr lang="en-US" sz="2800" b="1" dirty="0" err="1">
                <a:solidFill>
                  <a:srgbClr val="007BB9"/>
                </a:solidFill>
              </a:rPr>
              <a:t>Uned</a:t>
            </a:r>
            <a:r>
              <a:rPr lang="en-US" sz="2800" b="1" dirty="0">
                <a:solidFill>
                  <a:srgbClr val="007BB9"/>
                </a:solidFill>
              </a:rPr>
              <a:t> 4</a:t>
            </a:r>
          </a:p>
          <a:p>
            <a:pPr lvl="0">
              <a:defRPr/>
            </a:pPr>
            <a:r>
              <a:rPr lang="en-US" dirty="0" err="1">
                <a:solidFill>
                  <a:srgbClr val="140000"/>
                </a:solidFill>
              </a:rPr>
              <a:t>Adnoddau</a:t>
            </a:r>
            <a:r>
              <a:rPr lang="en-US" dirty="0">
                <a:solidFill>
                  <a:srgbClr val="140000"/>
                </a:solidFill>
              </a:rPr>
              <a:t> PowerPoint </a:t>
            </a:r>
            <a:r>
              <a:rPr lang="en-US" dirty="0" err="1">
                <a:solidFill>
                  <a:srgbClr val="140000"/>
                </a:solidFill>
              </a:rPr>
              <a:t>i</a:t>
            </a:r>
            <a:r>
              <a:rPr lang="en-US" dirty="0">
                <a:solidFill>
                  <a:srgbClr val="140000"/>
                </a:solidFill>
              </a:rPr>
              <a:t> </a:t>
            </a:r>
            <a:r>
              <a:rPr lang="en-US" dirty="0" err="1">
                <a:solidFill>
                  <a:srgbClr val="140000"/>
                </a:solidFill>
              </a:rPr>
              <a:t>gefnogi'r</a:t>
            </a:r>
            <a:r>
              <a:rPr lang="en-US" dirty="0">
                <a:solidFill>
                  <a:srgbClr val="140000"/>
                </a:solidFill>
              </a:rPr>
              <a:t> </a:t>
            </a:r>
            <a:r>
              <a:rPr lang="en-US" dirty="0" err="1">
                <a:solidFill>
                  <a:srgbClr val="140000"/>
                </a:solidFill>
              </a:rPr>
              <a:t>gwaith</a:t>
            </a:r>
            <a:r>
              <a:rPr lang="en-US" dirty="0">
                <a:solidFill>
                  <a:srgbClr val="140000"/>
                </a:solidFill>
              </a:rPr>
              <a:t> o </a:t>
            </a:r>
            <a:r>
              <a:rPr lang="en-US" dirty="0" err="1">
                <a:solidFill>
                  <a:srgbClr val="140000"/>
                </a:solidFill>
              </a:rPr>
              <a:t>gyflwyno</a:t>
            </a:r>
            <a:r>
              <a:rPr lang="en-US" dirty="0">
                <a:solidFill>
                  <a:srgbClr val="140000"/>
                </a:solidFill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3533B-9DE1-4BC3-8929-CFA14ACD76CC}"/>
              </a:ext>
            </a:extLst>
          </p:cNvPr>
          <p:cNvSpPr txBox="1"/>
          <p:nvPr/>
        </p:nvSpPr>
        <p:spPr>
          <a:xfrm>
            <a:off x="217887" y="5565883"/>
            <a:ext cx="1175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Cynlluniwyd y deunyddiau cefnogi i'w defnyddio yn yr ystafell ddosbarth er mwyn cynorthwyo'r gwaith o gyflwyno'r uned hon. </a:t>
            </a:r>
          </a:p>
          <a:p>
            <a:r>
              <a:rPr lang="cy-GB" dirty="0"/>
              <a:t>Maen nhw'n cynnwys cysylltau at wefannau a dogfennau cefnogi ar gyfer yr uned hon.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4A3473-31C3-4EFE-ADDC-789B9700E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6BE188-1C13-46BD-B809-9252F014A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5" y="1876931"/>
            <a:ext cx="5935436" cy="3353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CDC6A3-8947-4578-BBC7-C77210DF6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04749"/>
            <a:ext cx="5935436" cy="35999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EA00D0-61D1-40BC-A8C6-5D082A545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6"/>
    </mc:Choice>
    <mc:Fallback xmlns="">
      <p:transition spd="slow" advTm="2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770603" y="865239"/>
            <a:ext cx="4176000" cy="41760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F9DA7C-89E0-4BB8-BBDD-30F4DCA9F6DD}"/>
              </a:ext>
            </a:extLst>
          </p:cNvPr>
          <p:cNvSpPr txBox="1"/>
          <p:nvPr/>
        </p:nvSpPr>
        <p:spPr>
          <a:xfrm>
            <a:off x="5537200" y="2362200"/>
            <a:ext cx="622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570A5-3824-4C8B-9F09-3C92B95DA2CE}"/>
              </a:ext>
            </a:extLst>
          </p:cNvPr>
          <p:cNvSpPr txBox="1"/>
          <p:nvPr/>
        </p:nvSpPr>
        <p:spPr>
          <a:xfrm>
            <a:off x="5908873" y="2240143"/>
            <a:ext cx="4595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dirty="0" err="1">
                <a:solidFill>
                  <a:srgbClr val="FFFFFF"/>
                </a:solidFill>
              </a:rPr>
              <a:t>Llwybr</a:t>
            </a:r>
            <a:r>
              <a:rPr lang="en-GB" sz="3600" dirty="0">
                <a:solidFill>
                  <a:srgbClr val="FFFFFF"/>
                </a:solidFill>
              </a:rPr>
              <a:t> Iechyd a </a:t>
            </a:r>
            <a:r>
              <a:rPr lang="en-GB" sz="3600" dirty="0" err="1">
                <a:solidFill>
                  <a:srgbClr val="FFFFFF"/>
                </a:solidFill>
              </a:rPr>
              <a:t>Gofal</a:t>
            </a:r>
            <a:r>
              <a:rPr lang="en-GB" sz="3600" dirty="0">
                <a:solidFill>
                  <a:srgbClr val="FFFFFF"/>
                </a:solidFill>
              </a:rPr>
              <a:t> </a:t>
            </a:r>
            <a:r>
              <a:rPr lang="en-GB" sz="3600" dirty="0" err="1">
                <a:solidFill>
                  <a:srgbClr val="FFFFFF"/>
                </a:solidFill>
              </a:rPr>
              <a:t>Cymdeithasol</a:t>
            </a:r>
            <a:r>
              <a:rPr lang="en-GB" sz="3600" dirty="0">
                <a:solidFill>
                  <a:srgbClr val="FFFFFF"/>
                </a:solidFill>
              </a:rPr>
              <a:t> i </a:t>
            </a:r>
            <a:r>
              <a:rPr lang="en-GB" sz="3600" dirty="0" err="1">
                <a:solidFill>
                  <a:srgbClr val="FFFFFF"/>
                </a:solidFill>
              </a:rPr>
              <a:t>Oedolion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C66D3C-504E-4A53-A6D9-2ED1F2E10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"/>
    </mc:Choice>
    <mc:Fallback xmlns="">
      <p:transition spd="slow" advTm="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B72A3E8-C15E-44DF-9653-F760B5CC326A}"/>
              </a:ext>
            </a:extLst>
          </p:cNvPr>
          <p:cNvSpPr txBox="1">
            <a:spLocks/>
          </p:cNvSpPr>
          <p:nvPr/>
        </p:nvSpPr>
        <p:spPr>
          <a:xfrm>
            <a:off x="238676" y="1124068"/>
            <a:ext cx="11698219" cy="88363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 5 (Safon Uwch Llwybr Iechyd a Gofal Cymdeithasol Oedolion)</a:t>
            </a:r>
            <a:r>
              <a:rPr kumimoji="0" lang="1106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b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Safbwyntiau damcaniaethol ynghylch ymddygiad oedolion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DED91B-A100-4030-A8B7-092C0702F71E}"/>
              </a:ext>
            </a:extLst>
          </p:cNvPr>
          <p:cNvSpPr txBox="1">
            <a:spLocks/>
          </p:cNvSpPr>
          <p:nvPr/>
        </p:nvSpPr>
        <p:spPr>
          <a:xfrm>
            <a:off x="238676" y="2181343"/>
            <a:ext cx="11509376" cy="435133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0" fontAlgn="base" hangingPunct="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43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6088" indent="-1873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Arholiad ysgrifenedig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 awr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munud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 o'r Safon Uwch (Llwybr Iechyd a Gofal Cymdeithasol Oedolion)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marc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Meysydd cynnwys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Ffactorau sy’n effeithio ar ymddygiad oedolion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Deall safbwyntiau sy'n effeithio ar ymddygiad oedolion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Strategaethau a dulliau sy'n cefnogi oedolion i ddatblygu patrymau ymddwyn cadarnhaol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Trosolwg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Bydd dysgwyr yn meithrin gwybodaeth a dealltwriaeth o'r canlynol: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7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ffactorau sy’n effeithio ar ymddygiad oedolion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7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pwysigrwydd ac effeithiau gwydnwch wrth ddelio â lleoliadau a sefyllfaoedd gofal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7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damcaniaethau allweddol sy'n ymwneud â deall a rheoli ymddygiadau penodol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7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dulliau allweddol mewn ymarfer sy'n ymwneud â datblygiad ac ymddygiad oedolion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en-GB" sz="1700" b="0" i="0" u="none" strike="noStrike" kern="1200" cap="none" spc="0" normalizeH="0" baseline="0" noProof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700" b="0" i="0" u="none" strike="noStrike" kern="1200" cap="none" spc="0" normalizeH="0" baseline="0" noProof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strategaethau </a:t>
            </a:r>
            <a:r>
              <a:rPr kumimoji="0" lang="1106" sz="17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dulliau y gellir eu defnyddio i gefnogi oedolion i ddatblygu patrymau ymddygiad cadarnhaol.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C6F96-E124-40EB-B370-4ABF809FB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D96AF0-37B0-45A3-B399-970682FB1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4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94"/>
    </mc:Choice>
    <mc:Fallback xmlns="">
      <p:transition spd="slow" advTm="84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Adnoddau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BC6E5-9EB8-4563-8767-97DAEC6DF844}"/>
              </a:ext>
            </a:extLst>
          </p:cNvPr>
          <p:cNvSpPr txBox="1"/>
          <p:nvPr/>
        </p:nvSpPr>
        <p:spPr>
          <a:xfrm>
            <a:off x="328743" y="1349829"/>
            <a:ext cx="1153816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Arweiniad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i'r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Arholiad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Wedi'i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anelu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ddysgwyr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mae'r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adnodd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Arweiniad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i’r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Arholiad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hwn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cynnig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awgrymiadau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ymarferol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fynd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i'r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afael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â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chwestiynau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papur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arholiad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effeithiol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Gan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ddefnyddio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cwestiynau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bapurau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arholiad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bydd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 PPT,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gyda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chymorth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sgript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nodiadau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tywys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trwy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ffug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bapur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arholiad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helpu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adolygu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ac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ymarfer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technegau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arholiad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defnyddiol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Gallwch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gwblhau'r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“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ffug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arholiad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gyd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unwaith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mynd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i’r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afael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ag un neu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ddau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gwestiynau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ailedrych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rhannau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o'r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cyflwyniad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atgyfnerthu'ch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dysgu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/>
            <a:r>
              <a:rPr lang="en-US" sz="2800" dirty="0">
                <a:solidFill>
                  <a:srgbClr val="140000"/>
                </a:solidFill>
                <a:hlinkClick r:id="rId6"/>
              </a:rPr>
              <a:t>https://www.dysguiechydagofal.cymru/adnoddau/arweiniad-ir-arholiad-tag-iechyd-a-gofal-cymdeithasol-a-gofal-plant-uned-5/</a:t>
            </a:r>
            <a:endParaRPr lang="en-US" sz="2800" dirty="0">
              <a:solidFill>
                <a:srgbClr val="140000"/>
              </a:solidFill>
            </a:endParaRPr>
          </a:p>
          <a:p>
            <a:pPr lvl="0"/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1269D8-A97E-42F1-8D8C-DEA06E722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1"/>
    </mc:Choice>
    <mc:Fallback xmlns="">
      <p:transition spd="slow" advTm="5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D1BBF5-9C26-5748-9A7C-2DF05B32B242}"/>
              </a:ext>
            </a:extLst>
          </p:cNvPr>
          <p:cNvSpPr/>
          <p:nvPr/>
        </p:nvSpPr>
        <p:spPr>
          <a:xfrm>
            <a:off x="5241925" y="1333500"/>
            <a:ext cx="6199188" cy="33845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y-GB" altLang="en-US" dirty="0">
                <a:solidFill>
                  <a:srgbClr val="007BB9"/>
                </a:solidFill>
              </a:rPr>
              <a:t>Mae City &amp; </a:t>
            </a:r>
            <a:r>
              <a:rPr lang="cy-GB" altLang="en-US" dirty="0" err="1">
                <a:solidFill>
                  <a:srgbClr val="007BB9"/>
                </a:solidFill>
              </a:rPr>
              <a:t>Guilds</a:t>
            </a:r>
            <a:r>
              <a:rPr lang="cy-GB" altLang="en-US" dirty="0">
                <a:solidFill>
                  <a:srgbClr val="007BB9"/>
                </a:solidFill>
              </a:rPr>
              <a:t> a CBAC yn parhau i gydweithio ac yn gweithio mewn partneriaeth â'r cyrff canlynol sy'n cefnogi'r digwyddiad hwn:</a:t>
            </a:r>
          </a:p>
          <a:p>
            <a:pPr eaLnBrk="1" hangingPunct="1">
              <a:defRPr/>
            </a:pPr>
            <a:endParaRPr lang="cy-GB" altLang="en-US" dirty="0">
              <a:solidFill>
                <a:srgbClr val="007BB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y-GB" altLang="en-US" dirty="0">
                <a:solidFill>
                  <a:srgbClr val="007BB9"/>
                </a:solidFill>
              </a:rPr>
              <a:t>Cymwysterau Cymru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y-GB" altLang="en-US" dirty="0">
              <a:solidFill>
                <a:srgbClr val="007BB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y-GB" altLang="en-US" dirty="0">
                <a:solidFill>
                  <a:srgbClr val="007BB9"/>
                </a:solidFill>
              </a:rPr>
              <a:t>Gofal Cymdeithasol Cymru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y-GB" altLang="en-US" dirty="0">
              <a:solidFill>
                <a:srgbClr val="007BB9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y-GB" altLang="en-US" dirty="0">
                <a:solidFill>
                  <a:srgbClr val="007BB9"/>
                </a:solidFill>
              </a:rPr>
              <a:t>Addysg a Gwella Iechyd Cymru </a:t>
            </a:r>
          </a:p>
          <a:p>
            <a:pPr eaLnBrk="1" hangingPunct="1">
              <a:defRPr/>
            </a:pPr>
            <a:endParaRPr lang="en-GB" altLang="en-US" dirty="0">
              <a:solidFill>
                <a:srgbClr val="007BB9"/>
              </a:solidFill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007BB9"/>
              </a:solidFill>
            </a:endParaRPr>
          </a:p>
          <a:p>
            <a:pPr eaLnBrk="1" hangingPunct="1">
              <a:defRPr/>
            </a:pPr>
            <a:endParaRPr lang="en-GB" altLang="en-US" dirty="0">
              <a:solidFill>
                <a:srgbClr val="007BB9"/>
              </a:solidFill>
            </a:endParaRPr>
          </a:p>
        </p:txBody>
      </p:sp>
      <p:sp>
        <p:nvSpPr>
          <p:cNvPr id="26627" name="TextBox 2">
            <a:extLst>
              <a:ext uri="{FF2B5EF4-FFF2-40B4-BE49-F238E27FC236}">
                <a16:creationId xmlns:a16="http://schemas.microsoft.com/office/drawing/2014/main" id="{198C0CA3-B1F5-4408-905F-EEEB97CC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055688"/>
            <a:ext cx="47275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Cynrychiolwyr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ac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arbenigwyr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pwnc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CBAC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fydd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yn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cefnogi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ac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yn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hwyluso'r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digwyddiad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hwn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.</a:t>
            </a:r>
          </a:p>
          <a:p>
            <a:pPr eaLnBrk="1" hangingPunct="1"/>
            <a:endParaRPr lang="en-GB" altLang="en-US" dirty="0">
              <a:solidFill>
                <a:srgbClr val="140000"/>
              </a:solidFill>
            </a:endParaRPr>
          </a:p>
          <a:p>
            <a:pPr eaLnBrk="1" hangingPunct="1"/>
            <a:br>
              <a:rPr lang="en-GB" altLang="en-US" dirty="0"/>
            </a:br>
            <a:r>
              <a:rPr lang="en-GB" altLang="en-US" b="1" dirty="0">
                <a:solidFill>
                  <a:srgbClr val="140000"/>
                </a:solidFill>
                <a:latin typeface="Arial"/>
                <a:cs typeface="Arial"/>
              </a:rPr>
              <a:t>Karen Bushell </a:t>
            </a:r>
          </a:p>
          <a:p>
            <a:pPr eaLnBrk="1" hangingPunct="1"/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Swyddog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Pwnc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CBAC: </a:t>
            </a:r>
            <a:endParaRPr lang="en-GB" altLang="en-US" dirty="0">
              <a:solidFill>
                <a:srgbClr val="140000"/>
              </a:solidFill>
              <a:cs typeface="Arial"/>
            </a:endParaRPr>
          </a:p>
          <a:p>
            <a:pPr eaLnBrk="1" hangingPunct="1"/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Iechyd a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Gofal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Cymdeithasol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, a </a:t>
            </a:r>
            <a:r>
              <a:rPr lang="en-GB" altLang="en-US" dirty="0" err="1">
                <a:solidFill>
                  <a:srgbClr val="140000"/>
                </a:solidFill>
                <a:latin typeface="Arial"/>
                <a:cs typeface="Arial"/>
              </a:rPr>
              <a:t>Gofal</a:t>
            </a:r>
            <a:r>
              <a:rPr lang="en-GB" altLang="en-US" dirty="0">
                <a:solidFill>
                  <a:srgbClr val="140000"/>
                </a:solidFill>
                <a:latin typeface="Arial"/>
                <a:cs typeface="Arial"/>
              </a:rPr>
              <a:t> Plant</a:t>
            </a:r>
          </a:p>
          <a:p>
            <a:pPr eaLnBrk="1" hangingPunct="1"/>
            <a:br>
              <a:rPr lang="en-GB" altLang="en-US" dirty="0"/>
            </a:br>
            <a:endParaRPr lang="en-GB" altLang="en-US" dirty="0">
              <a:solidFill>
                <a:srgbClr val="140000"/>
              </a:solidFill>
            </a:endParaRPr>
          </a:p>
          <a:p>
            <a:pPr eaLnBrk="1" hangingPunct="1"/>
            <a:endParaRPr lang="en-GB" altLang="en-US" dirty="0">
              <a:solidFill>
                <a:srgbClr val="140000"/>
              </a:solidFill>
            </a:endParaRPr>
          </a:p>
          <a:p>
            <a:pPr eaLnBrk="1" hangingPunct="1"/>
            <a:endParaRPr lang="en-GB" altLang="en-US" dirty="0">
              <a:solidFill>
                <a:srgbClr val="140000"/>
              </a:solidFill>
            </a:endParaRPr>
          </a:p>
        </p:txBody>
      </p:sp>
      <p:pic>
        <p:nvPicPr>
          <p:cNvPr id="26628" name="Picture 3">
            <a:extLst>
              <a:ext uri="{FF2B5EF4-FFF2-40B4-BE49-F238E27FC236}">
                <a16:creationId xmlns:a16="http://schemas.microsoft.com/office/drawing/2014/main" id="{AB93B05D-98DB-4D0D-A3A1-8A8C049F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554538"/>
            <a:ext cx="113506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3F97690B-A8C0-4539-BFCA-5F61C40F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8" y="4975225"/>
            <a:ext cx="2276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>
            <a:extLst>
              <a:ext uri="{FF2B5EF4-FFF2-40B4-BE49-F238E27FC236}">
                <a16:creationId xmlns:a16="http://schemas.microsoft.com/office/drawing/2014/main" id="{B337CEAA-B20C-47AF-9000-9DD5A3E23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5038725"/>
            <a:ext cx="2265362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1">
            <a:extLst>
              <a:ext uri="{FF2B5EF4-FFF2-40B4-BE49-F238E27FC236}">
                <a16:creationId xmlns:a16="http://schemas.microsoft.com/office/drawing/2014/main" id="{6DE14DF2-2957-475A-8BDA-61F03D4F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38" y="368300"/>
            <a:ext cx="5087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accent1"/>
                </a:solidFill>
              </a:rPr>
              <a:t>TAG Iechyd a Gofal Cymdeithasol, a Gofal Plant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560C86-B3E2-46A3-AA47-138D138B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76"/>
    </mc:Choice>
    <mc:Fallback xmlns="">
      <p:transition spd="slow" advTm="34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9B42E-DB16-473F-B8D4-B97A0DE8BD05}"/>
              </a:ext>
            </a:extLst>
          </p:cNvPr>
          <p:cNvSpPr txBox="1"/>
          <p:nvPr/>
        </p:nvSpPr>
        <p:spPr>
          <a:xfrm>
            <a:off x="7975600" y="1473200"/>
            <a:ext cx="33829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Mae'r Arweiniad i'r Arholiad wedi'i gynllunio i gael ei ddefnyddio gan ddysgwyr, yn hytrach nag athrawon.</a:t>
            </a:r>
          </a:p>
          <a:p>
            <a:endParaRPr lang="cy-GB" dirty="0"/>
          </a:p>
          <a:p>
            <a:r>
              <a:rPr lang="cy-GB" dirty="0"/>
              <a:t>Yn ogystal â chynnwys y sleidiau, mae'r testun ar gael i'w ddarllen ac mae </a:t>
            </a:r>
            <a:r>
              <a:rPr lang="cy-GB" dirty="0" err="1"/>
              <a:t>troslais</a:t>
            </a:r>
            <a:r>
              <a:rPr lang="cy-GB" dirty="0"/>
              <a:t>.</a:t>
            </a:r>
          </a:p>
          <a:p>
            <a:endParaRPr lang="cy-GB" dirty="0"/>
          </a:p>
          <a:p>
            <a:r>
              <a:rPr lang="cy-GB" dirty="0"/>
              <a:t>Ceir enghraifft ym mhob cwestiwn ac mae'r cynllun marcio hefyd yn cael ei esbonio ar gyfer bob cwestiwn, i gynorthwyo'r dysgwr wrth lunio barn ar ei berfformiad, ac yna gwella'i berfformiad ym mhob cwestiwn.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8F93C-7CFD-4969-B25B-2FA592575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77" y="1695450"/>
            <a:ext cx="7736923" cy="5131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E356F1-4464-4EB7-9378-FFE5A8834A20}"/>
              </a:ext>
            </a:extLst>
          </p:cNvPr>
          <p:cNvSpPr txBox="1"/>
          <p:nvPr/>
        </p:nvSpPr>
        <p:spPr>
          <a:xfrm>
            <a:off x="238677" y="991969"/>
            <a:ext cx="4406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chemeClr val="accent1"/>
                </a:solidFill>
              </a:rPr>
              <a:t>Arweiniad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i’r</a:t>
            </a:r>
            <a:r>
              <a:rPr lang="en-GB" sz="3200" b="1" dirty="0">
                <a:solidFill>
                  <a:schemeClr val="accent1"/>
                </a:solidFill>
              </a:rPr>
              <a:t> </a:t>
            </a:r>
            <a:r>
              <a:rPr lang="en-GB" sz="3200" b="1" dirty="0" err="1">
                <a:solidFill>
                  <a:schemeClr val="accent1"/>
                </a:solidFill>
              </a:rPr>
              <a:t>Arholiad</a:t>
            </a:r>
            <a:endParaRPr lang="en-GB" sz="3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CE5AE63-B6F6-41B4-A44D-42E31BE06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4"/>
    </mc:Choice>
    <mc:Fallback xmlns="">
      <p:transition spd="slow" advTm="29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63D3B-2A9D-4288-BFC7-CC12F7395632}"/>
              </a:ext>
            </a:extLst>
          </p:cNvPr>
          <p:cNvSpPr/>
          <p:nvPr/>
        </p:nvSpPr>
        <p:spPr>
          <a:xfrm>
            <a:off x="273013" y="945450"/>
            <a:ext cx="7242688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Canllaw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Addysgu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Uned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5</a:t>
            </a:r>
          </a:p>
          <a:p>
            <a:r>
              <a:rPr lang="cy-GB" dirty="0"/>
              <a:t>Mae'r canllawiau addysgu ar gael ar gyfer </a:t>
            </a:r>
            <a:r>
              <a:rPr lang="cy-GB" b="1" dirty="0"/>
              <a:t>POB </a:t>
            </a:r>
            <a:r>
              <a:rPr lang="cy-GB" dirty="0"/>
              <a:t>uned ar </a:t>
            </a:r>
            <a:r>
              <a:rPr lang="cy-GB" u="sng" dirty="0">
                <a:hlinkClick r:id="rId5"/>
              </a:rPr>
              <a:t>wefan</a:t>
            </a:r>
            <a:r>
              <a:rPr lang="cy-GB" dirty="0"/>
              <a:t> DIGC:</a:t>
            </a:r>
          </a:p>
          <a:p>
            <a:pPr lvl="0"/>
            <a:endParaRPr lang="en-US" sz="2800" b="1" dirty="0">
              <a:solidFill>
                <a:srgbClr val="14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2A955-5B35-40AE-B7C3-E53C28F9E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77" y="1765300"/>
            <a:ext cx="5184223" cy="500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8A0381-E452-4894-971F-AEB4606FBC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2900" y="1915678"/>
            <a:ext cx="6496087" cy="379297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6E134E-2D50-443D-8E65-7232F7CC8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7"/>
    </mc:Choice>
    <mc:Fallback xmlns="">
      <p:transition spd="slow" advTm="19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4BC6E5-9EB8-4563-8767-97DAEC6DF844}"/>
              </a:ext>
            </a:extLst>
          </p:cNvPr>
          <p:cNvSpPr txBox="1"/>
          <p:nvPr/>
        </p:nvSpPr>
        <p:spPr>
          <a:xfrm>
            <a:off x="198115" y="926070"/>
            <a:ext cx="115381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7BB9"/>
                </a:solidFill>
              </a:rPr>
              <a:t>Deunyddiau</a:t>
            </a:r>
            <a:r>
              <a:rPr lang="en-US" sz="2800" b="1" dirty="0">
                <a:solidFill>
                  <a:srgbClr val="007BB9"/>
                </a:solidFill>
              </a:rPr>
              <a:t> </a:t>
            </a:r>
            <a:r>
              <a:rPr lang="en-US" sz="2800" b="1" dirty="0" err="1">
                <a:solidFill>
                  <a:srgbClr val="007BB9"/>
                </a:solidFill>
              </a:rPr>
              <a:t>Cefnogi</a:t>
            </a:r>
            <a:r>
              <a:rPr lang="en-US" sz="2800" b="1" dirty="0">
                <a:solidFill>
                  <a:srgbClr val="007BB9"/>
                </a:solidFill>
              </a:rPr>
              <a:t> – </a:t>
            </a:r>
            <a:r>
              <a:rPr lang="en-US" sz="2800" b="1" dirty="0" err="1">
                <a:solidFill>
                  <a:srgbClr val="007BB9"/>
                </a:solidFill>
              </a:rPr>
              <a:t>Uned</a:t>
            </a:r>
            <a:r>
              <a:rPr lang="en-US" sz="2800" b="1" dirty="0">
                <a:solidFill>
                  <a:srgbClr val="007BB9"/>
                </a:solidFill>
              </a:rPr>
              <a:t> 5</a:t>
            </a:r>
          </a:p>
          <a:p>
            <a:r>
              <a:rPr lang="cy-GB" dirty="0"/>
              <a:t>Adnoddau PowerPoint i gefnogi'r gwaith o gyflwyno: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3533B-9DE1-4BC3-8929-CFA14ACD76CC}"/>
              </a:ext>
            </a:extLst>
          </p:cNvPr>
          <p:cNvSpPr txBox="1"/>
          <p:nvPr/>
        </p:nvSpPr>
        <p:spPr>
          <a:xfrm>
            <a:off x="217887" y="5565883"/>
            <a:ext cx="1175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Cynlluniwyd y deunyddiau cefnogi i'w defnyddio yn yr ystafell ddosbarth er mwyn cynorthwyo'r gwaith o gyflwyno'r uned hon. </a:t>
            </a:r>
          </a:p>
          <a:p>
            <a:r>
              <a:rPr lang="cy-GB" dirty="0"/>
              <a:t>Maen nhw'n cynnwys cysylltau at wefannau a dogfennau cefnogi ar gyfer yr uned hon.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4A3473-31C3-4EFE-ADDC-789B9700E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65882-CEFB-4270-BAE1-20FF8F0D6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87" y="2025700"/>
            <a:ext cx="5853236" cy="338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86852-BE1B-4914-A4B0-AAD4000DB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649" y="926070"/>
            <a:ext cx="5853236" cy="3656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11AA14-7812-4D01-A1FA-EB947C7EA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3"/>
    </mc:Choice>
    <mc:Fallback xmlns="">
      <p:transition spd="slow" advTm="2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A83884C-95CE-402D-B7CB-5ADA79067362}"/>
              </a:ext>
            </a:extLst>
          </p:cNvPr>
          <p:cNvSpPr txBox="1">
            <a:spLocks/>
          </p:cNvSpPr>
          <p:nvPr/>
        </p:nvSpPr>
        <p:spPr>
          <a:xfrm>
            <a:off x="238677" y="942046"/>
            <a:ext cx="11628645" cy="87485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 6 (Safon Uwch Llwybr Iechyd a Gofal Cymdeithasol Oedolion)</a:t>
            </a:r>
            <a:r>
              <a:rPr kumimoji="0" lang="1106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b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Cefnogi oedolion i gynnal iechyd, llesiant a gwydnwch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90806D-F6FD-4565-9592-6EE759884523}"/>
              </a:ext>
            </a:extLst>
          </p:cNvPr>
          <p:cNvSpPr txBox="1">
            <a:spLocks/>
          </p:cNvSpPr>
          <p:nvPr/>
        </p:nvSpPr>
        <p:spPr>
          <a:xfrm>
            <a:off x="238677" y="1815770"/>
            <a:ext cx="11549132" cy="498127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43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6088" indent="-1873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Asesiad di-arholiad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40 awr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 o'r cymhwyster Safon Uwch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marc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Meysydd cynnwys</a:t>
            </a:r>
          </a:p>
          <a:p>
            <a:pPr marL="538163" marR="0" lvl="0" indent="-5381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2.6.1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Anghenion gofal a chymorth oedolion </a:t>
            </a:r>
          </a:p>
          <a:p>
            <a:pPr marL="538163" marR="0" lvl="0" indent="-5381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2.6.2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Materion cyfoes wrth ddarparu gofal a chymorth ar gyfer oedolion</a:t>
            </a:r>
          </a:p>
          <a:p>
            <a:pPr marL="538163" lvl="0" indent="-538163">
              <a:spcBef>
                <a:spcPts val="600"/>
              </a:spcBef>
              <a:spcAft>
                <a:spcPts val="0"/>
              </a:spcAft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2.6.3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deddfwriaeth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bresennol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mentrau'r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llywodraeth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ddiogelu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gwella'r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gofal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a'r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cymorth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oedolion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sydd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mewn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perygl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yng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Nghymru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Trosolwg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Bydd dysgwyr yn meithrin gwybodaeth a dealltwriaeth o'r canlynol: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Char char="•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pwysigrwydd darparu gofal a chymorth sy'n canolbwyntio ar ganlyniadau sy'n bodloni anghenion unigolyn yn unol â gweledigaeth Deddf Gwasanaethau Cymdeithasol a Llesiant (Cymru) 2014.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Char char="•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rhwystrau i gael mynediad at wasanaethau gofal a chymorth.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Char char="•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ffactorau a all effeithio ar anghenion gofal a chymorth oedolion, yn cynnwys gofal diwedd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oes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 anghenion gofal cymhleth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Char char="•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mathau o asesiadau a'u pwrpas wrth ddarparu cefnogaeth briodol ac amserol i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unigolion</a:t>
            </a:r>
            <a:endParaRPr kumimoji="0" lang="1106" sz="15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Char char="•"/>
              <a:tabLst/>
              <a:defRPr b="0" i="0"/>
            </a:pP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materion polisi cymdeithasol sy'n effeithio ar iechyd a gofal cymdeithasol oedolion a rôl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mentrau’r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llywodraeth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deddfwriaeth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yfredol i ddiogelu a gwella gofal a chymorth 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oedolion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sydd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mewn</a:t>
            </a:r>
            <a:r>
              <a:rPr lang="en-GB" sz="1500" dirty="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5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perygl</a:t>
            </a:r>
            <a:r>
              <a:rPr lang="en-GB" sz="1500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1106" sz="1500" b="0" i="0" u="none" strike="noStrike" kern="1200" cap="none" spc="0" normalizeH="0" baseline="0" noProof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yng </a:t>
            </a:r>
            <a:r>
              <a:rPr kumimoji="0" lang="1106" sz="15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Nghymru.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4790C3-1448-4570-8D42-950DDBBF7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4577A4E-DA11-4BBB-9211-81AC2B99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72"/>
    </mc:Choice>
    <mc:Fallback xmlns="">
      <p:transition spd="slow" advTm="11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3D9800-8576-470C-BCEF-34456AB7CE6F}"/>
              </a:ext>
            </a:extLst>
          </p:cNvPr>
          <p:cNvSpPr txBox="1">
            <a:spLocks/>
          </p:cNvSpPr>
          <p:nvPr/>
        </p:nvSpPr>
        <p:spPr>
          <a:xfrm>
            <a:off x="328743" y="891596"/>
            <a:ext cx="11677510" cy="4582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D9293-5CA9-4043-BB08-FC06CB5A2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63D3B-2A9D-4288-BFC7-CC12F7395632}"/>
              </a:ext>
            </a:extLst>
          </p:cNvPr>
          <p:cNvSpPr/>
          <p:nvPr/>
        </p:nvSpPr>
        <p:spPr>
          <a:xfrm>
            <a:off x="273013" y="945450"/>
            <a:ext cx="7242688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Canllaw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Addysgu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Uned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6</a:t>
            </a:r>
          </a:p>
          <a:p>
            <a:r>
              <a:rPr lang="cy-GB" dirty="0"/>
              <a:t>Mae'r canllawiau addysgu ar gael ar gyfer </a:t>
            </a:r>
            <a:r>
              <a:rPr lang="cy-GB" b="1" dirty="0"/>
              <a:t>POB </a:t>
            </a:r>
            <a:r>
              <a:rPr lang="cy-GB" dirty="0"/>
              <a:t>uned ar </a:t>
            </a:r>
            <a:r>
              <a:rPr lang="cy-GB" u="sng" dirty="0">
                <a:hlinkClick r:id="rId5"/>
              </a:rPr>
              <a:t>wefan</a:t>
            </a:r>
            <a:r>
              <a:rPr lang="cy-GB" dirty="0"/>
              <a:t> DIGC: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E4740-0BB9-4AF2-A53B-75E4EFC5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77" y="1752600"/>
            <a:ext cx="5415697" cy="5091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2105BE-1385-4E4F-B8A4-34B2B1BFA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2848" y="1690142"/>
            <a:ext cx="6393405" cy="44820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CF32CB-9B12-496E-870A-D3D799E49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5"/>
    </mc:Choice>
    <mc:Fallback xmlns="">
      <p:transition spd="slow" advTm="18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4BC6E5-9EB8-4563-8767-97DAEC6DF844}"/>
              </a:ext>
            </a:extLst>
          </p:cNvPr>
          <p:cNvSpPr txBox="1"/>
          <p:nvPr/>
        </p:nvSpPr>
        <p:spPr>
          <a:xfrm>
            <a:off x="198115" y="926070"/>
            <a:ext cx="115381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007BB9"/>
                </a:solidFill>
              </a:rPr>
              <a:t>Deunyddiau</a:t>
            </a:r>
            <a:r>
              <a:rPr lang="en-US" sz="2800" b="1" dirty="0">
                <a:solidFill>
                  <a:srgbClr val="007BB9"/>
                </a:solidFill>
              </a:rPr>
              <a:t> </a:t>
            </a:r>
            <a:r>
              <a:rPr lang="en-US" sz="2800" b="1" dirty="0" err="1">
                <a:solidFill>
                  <a:srgbClr val="007BB9"/>
                </a:solidFill>
              </a:rPr>
              <a:t>Cefnogi</a:t>
            </a:r>
            <a:r>
              <a:rPr lang="en-US" sz="2800" b="1" dirty="0">
                <a:solidFill>
                  <a:srgbClr val="007BB9"/>
                </a:solidFill>
              </a:rPr>
              <a:t> – </a:t>
            </a:r>
            <a:r>
              <a:rPr lang="en-US" sz="2800" b="1" dirty="0" err="1">
                <a:solidFill>
                  <a:srgbClr val="007BB9"/>
                </a:solidFill>
              </a:rPr>
              <a:t>Uned</a:t>
            </a:r>
            <a:r>
              <a:rPr lang="en-US" sz="2800" b="1" dirty="0">
                <a:solidFill>
                  <a:srgbClr val="007BB9"/>
                </a:solidFill>
              </a:rPr>
              <a:t> 6</a:t>
            </a:r>
          </a:p>
          <a:p>
            <a:r>
              <a:rPr lang="cy-GB" dirty="0"/>
              <a:t>Adnoddau PowerPoint i gefnogi'r gwaith o gyflwyno: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3533B-9DE1-4BC3-8929-CFA14ACD76CC}"/>
              </a:ext>
            </a:extLst>
          </p:cNvPr>
          <p:cNvSpPr txBox="1"/>
          <p:nvPr/>
        </p:nvSpPr>
        <p:spPr>
          <a:xfrm>
            <a:off x="217887" y="5565883"/>
            <a:ext cx="1175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/>
              <a:t>Cynlluniwyd y deunyddiau cefnogi i'w defnyddio yn yr ystafell ddosbarth er mwyn cynorthwyo'r gwaith o gyflwyno'r uned hon. </a:t>
            </a:r>
          </a:p>
          <a:p>
            <a:r>
              <a:rPr lang="cy-GB" dirty="0"/>
              <a:t>Maen nhw'n cynnwys cysylltau at wefannau a dogfennau cefnogi ar gyfer yr uned hon.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4A3473-31C3-4EFE-ADDC-789B9700E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4AECB-733C-4DFF-9E99-F9DFD7870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87" y="2000519"/>
            <a:ext cx="5688061" cy="3158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538C8-9FBD-47A2-AB19-ACAFAFE94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948" y="957636"/>
            <a:ext cx="6059949" cy="32616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D9CE96-8CA7-4E99-AC63-750E180E6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0"/>
    </mc:Choice>
    <mc:Fallback xmlns="">
      <p:transition spd="slow" advTm="23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8B678D-E042-4908-86E7-1B911491F6E1}"/>
              </a:ext>
            </a:extLst>
          </p:cNvPr>
          <p:cNvSpPr/>
          <p:nvPr/>
        </p:nvSpPr>
        <p:spPr>
          <a:xfrm>
            <a:off x="244415" y="1878345"/>
            <a:ext cx="1136015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Mae'r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llyfr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testun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UG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gael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i'w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brynu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Mae'r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ffurflen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archebu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i'w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chael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  <a:hlinkClick r:id="rId5"/>
              </a:rPr>
              <a:t>yma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</a:t>
            </a:r>
            <a:endParaRPr lang="en-GB" sz="2000" dirty="0">
              <a:solidFill>
                <a:srgbClr val="0077C8"/>
              </a:solidFill>
              <a:highlight>
                <a:srgbClr val="FFFF00"/>
              </a:highlight>
              <a:ea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GB" sz="2000" dirty="0">
              <a:solidFill>
                <a:srgbClr val="0077C8"/>
              </a:solidFill>
              <a:highlight>
                <a:srgbClr val="FFFF00"/>
              </a:highlight>
              <a:ea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Disgwylir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i'r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llyfr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testun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U2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fod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gael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ym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mis Medi 2021.</a:t>
            </a:r>
            <a:endParaRPr lang="en-GB" sz="2000" dirty="0">
              <a:solidFill>
                <a:srgbClr val="0077C8"/>
              </a:solidFill>
              <a:highlight>
                <a:srgbClr val="FFFF00"/>
              </a:highlight>
              <a:ea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GB" sz="2000" dirty="0">
              <a:solidFill>
                <a:srgbClr val="0077C8"/>
              </a:solidFill>
              <a:highlight>
                <a:srgbClr val="FFFF00"/>
              </a:highlight>
              <a:ea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Deunyddiau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DPP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o'r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gorffennol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>
                <a:solidFill>
                  <a:srgbClr val="0077C8"/>
                </a:solidFill>
                <a:highlight>
                  <a:srgbClr val="FFFF00"/>
                </a:highlight>
                <a:ea typeface="Times New Roman"/>
                <a:cs typeface="Times New Roman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GB" sz="2000" dirty="0">
              <a:solidFill>
                <a:srgbClr val="0077C8"/>
              </a:solidFill>
              <a:highlight>
                <a:srgbClr val="FFFF00"/>
              </a:highlight>
              <a:ea typeface="Times New Roman"/>
              <a:cs typeface="Times New Roman"/>
            </a:endParaRP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Deunyddiau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asesu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gyfer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cyfres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Haf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2021</a:t>
            </a:r>
            <a:endParaRPr lang="en-GB" sz="2000" b="1" dirty="0">
              <a:solidFill>
                <a:srgbClr val="0077C8"/>
              </a:solidFill>
              <a:ea typeface="Times New Roman"/>
              <a:cs typeface="Times New Roman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85AFA0-A990-4A00-8C9D-6206A6139F79}"/>
              </a:ext>
            </a:extLst>
          </p:cNvPr>
          <p:cNvSpPr txBox="1">
            <a:spLocks/>
          </p:cNvSpPr>
          <p:nvPr/>
        </p:nvSpPr>
        <p:spPr>
          <a:xfrm>
            <a:off x="198115" y="1198503"/>
            <a:ext cx="6910754" cy="5955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 err="1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Adnoddau</a:t>
            </a:r>
            <a:endParaRPr lang="en-GB" sz="3800" b="1" dirty="0">
              <a:solidFill>
                <a:srgbClr val="0077C8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ED460-658A-4027-BFC0-45518BBC6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15" y="507088"/>
            <a:ext cx="4602879" cy="43285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7B13A0-B47E-4309-B789-61C43C8BF3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0"/>
    </mc:Choice>
    <mc:Fallback xmlns="">
      <p:transition spd="slow" advTm="2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ED460-658A-4027-BFC0-45518BBC6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15" y="507088"/>
            <a:ext cx="4602879" cy="432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E718D-E347-40E3-8465-5DAECDC06D98}"/>
              </a:ext>
            </a:extLst>
          </p:cNvPr>
          <p:cNvSpPr/>
          <p:nvPr/>
        </p:nvSpPr>
        <p:spPr>
          <a:xfrm>
            <a:off x="198115" y="1840245"/>
            <a:ext cx="11360150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Bydd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marciau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o bob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uned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Asesiad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di-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arholiad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cael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cyflwyno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i'w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cymedroli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ym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mis Mai 2022.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Y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fformat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fydd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cyflwyno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marciau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gyfer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pob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tasg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system IAMIS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y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wefan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ddiogel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Bydd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sampl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cael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gynhyrchu'n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electronig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Gellir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cyflwyno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gwaith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electronig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neu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ffurf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copi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caled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,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naill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ai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wedi'i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roi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drwy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brosesydd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geiriau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,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deipio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neu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ysgrifennu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â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llaw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Sampl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o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waith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i'w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bostio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at y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cymedrolwr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erbyn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15 Mai;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gellir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gofyn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am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sampl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ychwanegol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os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berthnasol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Adroddiadau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Cymedrolwr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i'w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llwytho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lawr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o'r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wefan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ddiogel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ar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ddiwrnod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y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canlyniadau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Bydd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gwaith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cael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ei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ddychwelyd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i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ganolfannau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cyn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diwedd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tymor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yr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 </a:t>
            </a:r>
            <a:r>
              <a:rPr lang="en-GB" sz="2000" dirty="0" err="1">
                <a:solidFill>
                  <a:srgbClr val="0077C8"/>
                </a:solidFill>
                <a:ea typeface="Times New Roman"/>
                <a:cs typeface="Times New Roman"/>
              </a:rPr>
              <a:t>haf</a:t>
            </a:r>
            <a:r>
              <a:rPr lang="en-GB" sz="2000" dirty="0">
                <a:solidFill>
                  <a:srgbClr val="0077C8"/>
                </a:solidFill>
                <a:ea typeface="Times New Roman"/>
                <a:cs typeface="Times New Roman"/>
              </a:rPr>
              <a:t>.</a:t>
            </a:r>
          </a:p>
          <a:p>
            <a:pPr marL="285750" indent="-285750">
              <a:buFont typeface="Courier New" pitchFamily="49" charset="0"/>
              <a:buChar char="o"/>
              <a:defRPr/>
            </a:pPr>
            <a:endParaRPr lang="en-GB" sz="2000" dirty="0">
              <a:solidFill>
                <a:srgbClr val="0077C8"/>
              </a:solidFill>
              <a:highlight>
                <a:srgbClr val="FFFF00"/>
              </a:highlight>
              <a:ea typeface="Times New Roman"/>
              <a:cs typeface="Times New Roman"/>
            </a:endParaRPr>
          </a:p>
          <a:p>
            <a:r>
              <a:rPr lang="cy-GB" dirty="0"/>
              <a:t>Bydd gwaith enghreifftiol, unwaith y bydd ar gael, yn cael ei ddefnyddio yn y sesiynau DPP i gynorthwyo marcio mewn canolfannau, a bydd ar gael ar y wefan ddiogel.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57F0A2-0B67-4C05-B3F2-774DD310FEDF}"/>
              </a:ext>
            </a:extLst>
          </p:cNvPr>
          <p:cNvSpPr txBox="1">
            <a:spLocks/>
          </p:cNvSpPr>
          <p:nvPr/>
        </p:nvSpPr>
        <p:spPr>
          <a:xfrm>
            <a:off x="198115" y="1092306"/>
            <a:ext cx="6910754" cy="5955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 err="1">
                <a:solidFill>
                  <a:srgbClr val="0077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Cymedroli</a:t>
            </a:r>
            <a:endParaRPr lang="en-GB" sz="3800" b="1" dirty="0">
              <a:solidFill>
                <a:srgbClr val="0077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843754A-5A79-43D1-A72A-9DFC76F50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35"/>
    </mc:Choice>
    <mc:Fallback xmlns="">
      <p:transition spd="slow" advTm="72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2BD7646F-C333-40E7-9585-4DA65C3F0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963613"/>
            <a:ext cx="996791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1E7BB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1E7BB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1E7BB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1E7BB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1E7BB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1E7BB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1E7BB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>
              <a:ln>
                <a:noFill/>
              </a:ln>
              <a:solidFill>
                <a:srgbClr val="1E7BB9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EC71E039-99FE-448C-8A03-220DB0C4D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011238"/>
            <a:ext cx="10334625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5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Unrhyw</a:t>
            </a: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gwestiynau</a:t>
            </a:r>
            <a:r>
              <a:rPr kumimoji="0" lang="en-GB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Manylion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Cyswllt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Cysylltwch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â'n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Swyddogion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Pwnc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arbenigol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a'r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tîm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cefnogi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gweinyddol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oes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gennych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unrhyw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gwestiynau</a:t>
            </a: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</a:t>
            </a: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HSCandCC@wjec.co.uk </a:t>
            </a: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Asesu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85725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e-assessment@wjec.co.uk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BF401E-2011-458A-85B3-29FB4A47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FE5C11-181D-4A2E-BCF3-CCC967A37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8"/>
    </mc:Choice>
    <mc:Fallback xmlns="">
      <p:transition spd="slow" advTm="10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4">
            <a:extLst>
              <a:ext uri="{FF2B5EF4-FFF2-40B4-BE49-F238E27FC236}">
                <a16:creationId xmlns:a16="http://schemas.microsoft.com/office/drawing/2014/main" id="{EEEFDD34-FF15-4791-962C-A79B282F5E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4963" y="4016375"/>
            <a:ext cx="2347912" cy="23479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083" name="TextBox 2">
            <a:extLst>
              <a:ext uri="{FF2B5EF4-FFF2-40B4-BE49-F238E27FC236}">
                <a16:creationId xmlns:a16="http://schemas.microsoft.com/office/drawing/2014/main" id="{A12F10BD-9125-46F5-85C3-669E407C4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1025525"/>
            <a:ext cx="563562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Diolch!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14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Thank you!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3600" b="0" i="0" u="none" strike="noStrike" kern="1200" cap="none" spc="0" normalizeH="0" baseline="0" noProof="0">
              <a:ln>
                <a:noFill/>
              </a:ln>
              <a:solidFill>
                <a:srgbClr val="14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6084" name="Picture 3">
            <a:extLst>
              <a:ext uri="{FF2B5EF4-FFF2-40B4-BE49-F238E27FC236}">
                <a16:creationId xmlns:a16="http://schemas.microsoft.com/office/drawing/2014/main" id="{A96B9D13-6B6B-429C-A056-80E02A18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745038"/>
            <a:ext cx="20764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">
            <a:extLst>
              <a:ext uri="{FF2B5EF4-FFF2-40B4-BE49-F238E27FC236}">
                <a16:creationId xmlns:a16="http://schemas.microsoft.com/office/drawing/2014/main" id="{4D0D4EA2-180A-4A23-BC84-CCD63B8E8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223963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418187-C598-4F5D-92AF-7B8C1D624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0"/>
    </mc:Choice>
    <mc:Fallback xmlns="">
      <p:transition spd="slow" advTm="3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7650FD-EEB3-2245-BEE1-DDB8083A1BEB}"/>
              </a:ext>
            </a:extLst>
          </p:cNvPr>
          <p:cNvSpPr txBox="1"/>
          <p:nvPr/>
        </p:nvSpPr>
        <p:spPr>
          <a:xfrm>
            <a:off x="4800600" y="1709333"/>
            <a:ext cx="718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Troso</a:t>
            </a:r>
            <a:r>
              <a:rPr lang="en-GB" sz="3600" dirty="0" err="1">
                <a:solidFill>
                  <a:srgbClr val="FFFFFF"/>
                </a:solidFill>
                <a:latin typeface="Arial" panose="020B0604020202020204"/>
              </a:rPr>
              <a:t>lwg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770603" y="865239"/>
            <a:ext cx="4176000" cy="4176000"/>
          </a:xfrm>
          <a:prstGeom prst="ellipse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659429-FFC8-45D6-92A9-2E98E7CB6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8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4"/>
    </mc:Choice>
    <mc:Fallback xmlns="">
      <p:transition spd="slow" advTm="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2FF12E-D489-4E64-89D2-27205EFC35E0}"/>
              </a:ext>
            </a:extLst>
          </p:cNvPr>
          <p:cNvSpPr txBox="1"/>
          <p:nvPr/>
        </p:nvSpPr>
        <p:spPr>
          <a:xfrm>
            <a:off x="316396" y="914774"/>
            <a:ext cx="1140018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Trosolwg</a:t>
            </a:r>
            <a:endParaRPr kumimoji="0" lang="en-GB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Mae'r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TAG UG a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Safon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Uwch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mewn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Iechyd a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Gofal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Cymdeithasol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a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Gofal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Plant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wedi'i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rannu'n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gyfanswm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chwe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uned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Dwy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uned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UG (1 a 2) 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phedair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uned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U2 (3, 4, 5, 6).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Bydd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dysgwyr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astudio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cyfanswm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 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bedair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uned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dwy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uned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UG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ynghyd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â'r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ddwy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uned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U2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ymwneud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â'r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llwybr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o'u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dewis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nhw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Asesu</a:t>
            </a:r>
            <a:endParaRPr kumimoji="0" lang="en-GB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Mae 50%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o'r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cymhwyster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TAG UG a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Safon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Uwch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mewn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Iechyd a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Gofal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Cymdeithasol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a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Gofal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Plant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cael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ei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asesu'n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fewnol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50%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cael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ei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asesu'n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allanol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Deunyddiau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Enghreifftiol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bellach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gael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BOB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Rhaid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ymgeiswyr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gwblhau'r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canlynol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llwyddiannus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Aseiniadau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osodir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allanol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a'u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marcio'n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fewnol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Arholiadau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7C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allanol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7C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3FE48F-035E-45C4-AE93-BC0E99639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BC1671E-BC05-4403-84F5-AF352345F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55"/>
    </mc:Choice>
    <mc:Fallback xmlns="">
      <p:transition spd="slow" advTm="62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0BC43E-CC31-4AF2-BE0B-C367FA906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09B6E0-0D7D-4176-9BB2-BC8B8B7507FB}"/>
              </a:ext>
            </a:extLst>
          </p:cNvPr>
          <p:cNvSpPr txBox="1">
            <a:spLocks/>
          </p:cNvSpPr>
          <p:nvPr/>
        </p:nvSpPr>
        <p:spPr>
          <a:xfrm>
            <a:off x="268988" y="1546573"/>
            <a:ext cx="111102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24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Mae'r fanyleb hon wedi'i rhannu'n gyfanswm o </a:t>
            </a:r>
            <a:r>
              <a:rPr lang="en-GB" sz="24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chwech</a:t>
            </a:r>
            <a:r>
              <a:rPr kumimoji="0" lang="1106" sz="24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uned, dwy uned UG a </a:t>
            </a:r>
            <a:r>
              <a:rPr lang="en-GB" sz="2400" dirty="0" err="1">
                <a:solidFill>
                  <a:srgbClr val="007B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bedair</a:t>
            </a:r>
            <a:r>
              <a:rPr kumimoji="0" lang="1106" sz="24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uned U2.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24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 dysgwyr Safon Uwch yn astudio cyfanswm o bedair uned: dwy uned UG ynghyd â'r ddwy uned U2 yn ymwneud â'r llwybr a ddewiswyd ganddynt.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C8D5222-BA4D-4F8C-871F-2DF59159E5BD}"/>
              </a:ext>
            </a:extLst>
          </p:cNvPr>
          <p:cNvGraphicFramePr>
            <a:graphicFrameLocks noGrp="1"/>
          </p:cNvGraphicFramePr>
          <p:nvPr/>
        </p:nvGraphicFramePr>
        <p:xfrm>
          <a:off x="306409" y="3361486"/>
          <a:ext cx="11110210" cy="276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5399">
                  <a:extLst>
                    <a:ext uri="{9D8B030D-6E8A-4147-A177-3AD203B41FA5}">
                      <a16:colId xmlns:a16="http://schemas.microsoft.com/office/drawing/2014/main" val="4104754716"/>
                    </a:ext>
                  </a:extLst>
                </a:gridCol>
                <a:gridCol w="1060538">
                  <a:extLst>
                    <a:ext uri="{9D8B030D-6E8A-4147-A177-3AD203B41FA5}">
                      <a16:colId xmlns:a16="http://schemas.microsoft.com/office/drawing/2014/main" val="3710103699"/>
                    </a:ext>
                  </a:extLst>
                </a:gridCol>
                <a:gridCol w="1215754">
                  <a:extLst>
                    <a:ext uri="{9D8B030D-6E8A-4147-A177-3AD203B41FA5}">
                      <a16:colId xmlns:a16="http://schemas.microsoft.com/office/drawing/2014/main" val="124108444"/>
                    </a:ext>
                  </a:extLst>
                </a:gridCol>
                <a:gridCol w="1122235">
                  <a:extLst>
                    <a:ext uri="{9D8B030D-6E8A-4147-A177-3AD203B41FA5}">
                      <a16:colId xmlns:a16="http://schemas.microsoft.com/office/drawing/2014/main" val="350404074"/>
                    </a:ext>
                  </a:extLst>
                </a:gridCol>
                <a:gridCol w="1168994">
                  <a:extLst>
                    <a:ext uri="{9D8B030D-6E8A-4147-A177-3AD203B41FA5}">
                      <a16:colId xmlns:a16="http://schemas.microsoft.com/office/drawing/2014/main" val="2671411329"/>
                    </a:ext>
                  </a:extLst>
                </a:gridCol>
                <a:gridCol w="1183902">
                  <a:extLst>
                    <a:ext uri="{9D8B030D-6E8A-4147-A177-3AD203B41FA5}">
                      <a16:colId xmlns:a16="http://schemas.microsoft.com/office/drawing/2014/main" val="758897914"/>
                    </a:ext>
                  </a:extLst>
                </a:gridCol>
                <a:gridCol w="1113388">
                  <a:extLst>
                    <a:ext uri="{9D8B030D-6E8A-4147-A177-3AD203B41FA5}">
                      <a16:colId xmlns:a16="http://schemas.microsoft.com/office/drawing/2014/main" val="2161715503"/>
                    </a:ext>
                  </a:extLst>
                </a:gridCol>
              </a:tblGrid>
              <a:tr h="299617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Cymhwyster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Uned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464685"/>
                  </a:ext>
                </a:extLst>
              </a:tr>
              <a:tr h="537343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 Iechyd a Gofal Cymdeithasol, a Gofal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22268"/>
                  </a:ext>
                </a:extLst>
              </a:tr>
              <a:tr h="763593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Llwybr 1 (Gofal Plant)</a:t>
                      </a:r>
                    </a:p>
                    <a:p>
                      <a:pPr>
                        <a:defRPr b="0" i="0"/>
                      </a:pPr>
                      <a:r>
                        <a:rPr lang="1106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Safon Uwch Iechyd a Gofal Cymdeithasol, a Gofal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377220"/>
                  </a:ext>
                </a:extLst>
              </a:tr>
              <a:tr h="993590"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Llwybr 2 (Iechyd a Gofal Cymdeithasol)</a:t>
                      </a:r>
                    </a:p>
                    <a:p>
                      <a:pPr>
                        <a:defRPr b="0" i="0"/>
                      </a:pPr>
                      <a:r>
                        <a:rPr lang="1106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Safon Uwch Iechyd a Gofal Cymdeithasol, a Gofal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b="0" i="0"/>
                      </a:pPr>
                      <a:r>
                        <a:rPr lang="1106" b="1" dirty="0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/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b="0" i="0"/>
                      </a:pPr>
                      <a:r>
                        <a:rPr lang="1106" b="1" dirty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7076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F612F77-B99A-4023-A0A6-493751D0B29F}"/>
              </a:ext>
            </a:extLst>
          </p:cNvPr>
          <p:cNvSpPr/>
          <p:nvPr/>
        </p:nvSpPr>
        <p:spPr>
          <a:xfrm>
            <a:off x="268989" y="961798"/>
            <a:ext cx="4609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1106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Asesu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92EDB83-8189-466C-B67F-BBEDE0667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5"/>
    </mc:Choice>
    <mc:Fallback xmlns="">
      <p:transition spd="slow" advTm="38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33D196A-227A-455F-A278-E0FB0D75AAFE}"/>
              </a:ext>
            </a:extLst>
          </p:cNvPr>
          <p:cNvSpPr txBox="1">
            <a:spLocks/>
          </p:cNvSpPr>
          <p:nvPr/>
        </p:nvSpPr>
        <p:spPr>
          <a:xfrm>
            <a:off x="238677" y="925798"/>
            <a:ext cx="9819468" cy="7773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 1 (UG)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Hybu iechyd a llesiant</a:t>
            </a:r>
            <a:r>
              <a:rPr kumimoji="0" lang="1106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0DDABF-F74C-4DF6-AC8F-D8BD698B2508}"/>
              </a:ext>
            </a:extLst>
          </p:cNvPr>
          <p:cNvSpPr txBox="1">
            <a:spLocks/>
          </p:cNvSpPr>
          <p:nvPr/>
        </p:nvSpPr>
        <p:spPr>
          <a:xfrm>
            <a:off x="238677" y="1473474"/>
            <a:ext cx="11549132" cy="530749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43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6088" indent="-1873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Arholiad ysgrifenedig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 awr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o gymhwyster UG, 20% o gymhwyster Safon Uwch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marc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Meysydd cynnwys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2:1:1 Diffiniadau a chysyniadau o iechyd a llesiant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2:1:2 Deall safbwyntiau ynghylch iechyd, llesiant a gwydnwch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2:1:3 Cefnogi a hybu iechyd, llesiant a gwydnwch yng Nghymru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Trosolwg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Bydd dysgwyr yn meithrin gwybodaeth a dealltwriaeth o'r canlynol: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diffiniadau o iechyd a llesiant, modelau iechyd, anabledd a llesiant, cysyniadau cyfannol o iechyd a llesiant a'r ffactorau sy'n cyfrannu atynt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penderfynyddion cymdeithasol ac economaidd a sut maent yn cyfrannu at anghydraddoldebau mewn iechyd a llesiant. Tueddiadau, patrymau a safbwyntiau iechyd, llesiant a gwydnwch. Deddfwriaeth a strategaethau i hybu iechyd, llesiant a gwydnwch da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mesurau ataliol a gefnogir gan ddewisiadau ffordd o fyw a strategaethau lleol/cenedlaethol.  Diffiniadau o hybu iechyd a dulliau gwahanol o hybu iechyd, llesiant a gwydnwch.  Mentrau ac ymgyrchoedd Llywodraeth Cymru.  Rôl gweithwyr proffesiynol wrth hybu iechyd.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FA029E-9116-446E-AA73-FFD2E18F6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4006E46-A1A5-4E21-AA6F-EF50FFAEE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2"/>
    </mc:Choice>
    <mc:Fallback xmlns="">
      <p:transition spd="slow" advTm="96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B8CCEA3-674F-45B3-9F3C-8E902CA2E8CF}"/>
              </a:ext>
            </a:extLst>
          </p:cNvPr>
          <p:cNvSpPr txBox="1">
            <a:spLocks/>
          </p:cNvSpPr>
          <p:nvPr/>
        </p:nvSpPr>
        <p:spPr>
          <a:xfrm>
            <a:off x="238677" y="1025906"/>
            <a:ext cx="11805138" cy="50582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 2 (UG)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</a:t>
            </a: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Cefnogi iechyd, llesiant</a:t>
            </a:r>
            <a:r>
              <a:rPr kumimoji="0" lang="1106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1106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gwydnwch yng Nghymru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CE9D2-2F77-45B3-8279-2545CD0367F8}"/>
              </a:ext>
            </a:extLst>
          </p:cNvPr>
          <p:cNvSpPr txBox="1">
            <a:spLocks/>
          </p:cNvSpPr>
          <p:nvPr/>
        </p:nvSpPr>
        <p:spPr>
          <a:xfrm>
            <a:off x="238676" y="1611407"/>
            <a:ext cx="11628645" cy="5178156"/>
          </a:xfrm>
          <a:prstGeom prst="rect">
            <a:avLst/>
          </a:prstGeom>
        </p:spPr>
        <p:txBody>
          <a:bodyPr>
            <a:normAutofit fontScale="95000"/>
          </a:bodyPr>
          <a:lstStyle>
            <a:lvl1pPr algn="l" rtl="0" eaLnBrk="0" fontAlgn="base" hangingPunct="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43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6088" indent="-1873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Asesiad di-arholiad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30 awr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o gymhwyster UG 20% o gymhwyster Safon Uwch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marc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Meysydd cynnwys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2:2:1 Cefnogi unigolion i gyflawni canlyniadau personol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2:2:2 Arferion gwaith ym maes iechyd a gofal cymdeithasol, a gofal plant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2:2:3 Darpariaeth leol a chenedlaethol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2:2:4 Cyfrifoldebau a hawliau darparwyr ac unigolion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Trosolwg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Bydd dysgwyr yn meithrin gwybodaeth a dealltwriaeth o'r canlynol: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cefnogi unigolion i nodi cryfderau a chyflawni canlyniadau personol o ran eu hiechyd a'u llesiant ac i adeiladu gwydnwch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 person/plentyn-ganolog mewn darpariaeth sy'n canolbwyntio ar ganlyniadau. Strwythur y ddarpariaeth iechyd a gofal cymdeithasol, a gofal plant yng Nghymru a chynaliadwyedd y ddarpariaeth hon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amrywiaeth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rolau sy'n bodoli, a'r llwybrau gyrfa posibl yng Nghymru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sut mae darpariaeth yng Nghymru yn cyferbynnu â darpariaeth mewn mannau eraill yn y DU</a:t>
            </a:r>
          </a:p>
          <a:p>
            <a:pPr marL="271463" marR="0" lvl="0" indent="-271463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effaith deddfwriaeth, polisïau lleol a chenedlaethol Cymru ar; y ddarpariaeth iechyd a gofal cymdeithasol, a gofal plant a hawliau'r darparwyr a'r unigolion.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8E25D-E3B3-406A-BB81-174B35E25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986DA61-174E-4977-9D74-63617B0B3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856"/>
    </mc:Choice>
    <mc:Fallback xmlns="">
      <p:transition spd="slow" advTm="9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7650FD-EEB3-2245-BEE1-DDB8083A1BEB}"/>
              </a:ext>
            </a:extLst>
          </p:cNvPr>
          <p:cNvSpPr txBox="1"/>
          <p:nvPr/>
        </p:nvSpPr>
        <p:spPr>
          <a:xfrm>
            <a:off x="5908873" y="2240143"/>
            <a:ext cx="45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dirty="0" err="1">
                <a:solidFill>
                  <a:srgbClr val="FFFFFF"/>
                </a:solidFill>
              </a:rPr>
              <a:t>Llwybr</a:t>
            </a:r>
            <a:r>
              <a:rPr lang="en-GB" sz="3600" dirty="0">
                <a:solidFill>
                  <a:srgbClr val="FFFFFF"/>
                </a:solidFill>
              </a:rPr>
              <a:t> </a:t>
            </a:r>
            <a:r>
              <a:rPr lang="en-GB" sz="3600" dirty="0" err="1">
                <a:solidFill>
                  <a:srgbClr val="FFFFFF"/>
                </a:solidFill>
              </a:rPr>
              <a:t>Gofal</a:t>
            </a:r>
            <a:r>
              <a:rPr lang="en-GB" sz="3600" dirty="0">
                <a:solidFill>
                  <a:srgbClr val="FFFFFF"/>
                </a:solidFill>
              </a:rPr>
              <a:t> Plant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r="16667"/>
          <a:stretch/>
        </p:blipFill>
        <p:spPr>
          <a:xfrm>
            <a:off x="770603" y="865239"/>
            <a:ext cx="4176000" cy="4176000"/>
          </a:xfrm>
          <a:prstGeom prst="ellipse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3D7DE8-A867-44F5-B3C9-2A6FA2BB4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"/>
    </mc:Choice>
    <mc:Fallback xmlns="">
      <p:transition spd="slow" advTm="3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95067DF-C805-4C8B-9FAE-A09BE13BFD4D}"/>
              </a:ext>
            </a:extLst>
          </p:cNvPr>
          <p:cNvSpPr txBox="1">
            <a:spLocks/>
          </p:cNvSpPr>
          <p:nvPr/>
        </p:nvSpPr>
        <p:spPr>
          <a:xfrm>
            <a:off x="180008" y="840404"/>
            <a:ext cx="11389191" cy="1325563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b="0" i="0"/>
            </a:pPr>
            <a:r>
              <a:rPr kumimoji="0" lang="1106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</a:t>
            </a:r>
            <a:br>
              <a:rPr kumimoji="0" lang="1106" sz="53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1106" sz="7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Uned 3 (Safon Uwch – Llwybr Gofal Plant)</a:t>
            </a:r>
            <a:br>
              <a:rPr kumimoji="0" lang="1106" sz="7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1106" sz="71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Safbwyntiau damcaniaethol ynghylch datblygiad plant a phobl ifanc      </a:t>
            </a:r>
            <a:br>
              <a:rPr kumimoji="0" lang="1106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1106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0F8E32-64FF-4877-A8CB-C23D4D8355B3}"/>
              </a:ext>
            </a:extLst>
          </p:cNvPr>
          <p:cNvSpPr txBox="1">
            <a:spLocks/>
          </p:cNvSpPr>
          <p:nvPr/>
        </p:nvSpPr>
        <p:spPr>
          <a:xfrm>
            <a:off x="238676" y="2084885"/>
            <a:ext cx="11529253" cy="477212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 lang="en-US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3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2250" indent="-214313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225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46088" indent="-187325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Arholiad ysgrifenedig</a:t>
            </a: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 awr 30 munud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30% o Safon Uwch (Llwybr Gofal Plant)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marc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Meysydd cynnwys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2:3:1 Damcaniaethau ac egwyddorion datblygiad plant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2:3:2 Pwysigrwydd chwarae wrth ddysgu a datblygu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2:3:3 Ymddygiad plant a phobl ifanc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1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Trosolwg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Bydd dysgwyr yn meithrin gwybodaeth a dealltwriaeth o'r canlynol: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Meysydd datblygu allweddol mewn plant a phobl ifanc (corfforol, gwybyddol, ieithyddol, deallusol, cymdeithasol ac emosiynol) a sut mae damcaniaethau ac egwyddorion yn ymwneud â datblygiad plant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Diffiniadau chwarae a gwaith chwarae, pwrpas chwarae, camau chwarae a mathau o chwarae </a:t>
            </a:r>
          </a:p>
          <a:p>
            <a:pPr marL="185738" marR="0" lvl="0" indent="-185738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 b="0" i="0"/>
            </a:pPr>
            <a:r>
              <a:rPr kumimoji="0" lang="1106" sz="1600" b="0" i="0" u="none" strike="noStrike" kern="1200" cap="none" spc="0" normalizeH="0" baseline="0" noProof="0" dirty="0">
                <a:ln>
                  <a:noFill/>
                </a:ln>
                <a:solidFill>
                  <a:srgbClr val="007B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Ffactorau sy'n effeithio ar ymddygiad plant a phobl ifanc a strategaethau a dulliau gweithredu sy'n cefnogi plant a phobl ifanc i ddatblygu patrymau ymddwyn cadarnhaol.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BB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EB1801-B6AF-4FF4-BE9F-22925A2D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77" y="315361"/>
            <a:ext cx="45728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 Iechyd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Cymdeithasol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Gofal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6F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C3EE673-B046-4669-AFBC-A6CB457AE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5"/>
    </mc:Choice>
    <mc:Fallback xmlns="">
      <p:transition spd="slow" advTm="76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3.xml><?xml version="1.0" encoding="utf-8"?>
<a:theme xmlns:a="http://schemas.openxmlformats.org/drawingml/2006/main" name="2_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4.xml><?xml version="1.0" encoding="utf-8"?>
<a:theme xmlns:a="http://schemas.openxmlformats.org/drawingml/2006/main" name="CG0119v1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G0119v1" id="{F7EDE054-91CE-7143-A275-0B2042CE53C3}" vid="{DC6A2FFB-CA82-4D43-A2E9-3E68F68E805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48d8005054a4dd09ad49b7c837f0781 xmlns="36f98b4f-ba65-4a7d-9a34-48b23de556cb">
      <Terms xmlns="http://schemas.microsoft.com/office/infopath/2007/PartnerControls"/>
    </k48d8005054a4dd09ad49b7c837f0781>
    <ImageCreateDate xmlns="http://schemas.microsoft.com/sharepoint/v3/fields" xsi:nil="true"/>
    <aa87a6a0bdfe4bfb97a25745bc8270e2 xmlns="36f98b4f-ba65-4a7d-9a34-48b23de556cb">
      <Terms xmlns="http://schemas.microsoft.com/office/infopath/2007/PartnerControls"/>
    </aa87a6a0bdfe4bfb97a25745bc8270e2>
    <WJEC_x0020_Available_x0020_Online xmlns="07b9bb9f-93d7-4a9d-9e48-363b5c999e88">false</WJEC_x0020_Available_x0020_Online>
    <TaxCatchAll xmlns="36f98b4f-ba65-4a7d-9a34-48b23de556cb"/>
    <RoutingRuleDescription xmlns="http://schemas.microsoft.com/sharepoint/v3">text</RoutingRuleDescription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  <WJEC_x0020_Language xmlns="07b9bb9f-93d7-4a9d-9e48-363b5c999e88">
      <Value>English</Value>
    </WJEC_x0020_Languag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WJEC Image" ma:contentTypeID="0x0101009148F5A04DDD49CBA7127AADA5FB792B00AADE34325A8B49CDA8BB4DB53328F214008CB3F2150C24F24F8304D2120C64EA5300D55831203E689340AF2E2F5978B1265D" ma:contentTypeVersion="90" ma:contentTypeDescription="" ma:contentTypeScope="" ma:versionID="4a728d9f6da989f8bbb211cc34970ad5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36f98b4f-ba65-4a7d-9a34-48b23de556cb" xmlns:ns4="07b9bb9f-93d7-4a9d-9e48-363b5c999e88" targetNamespace="http://schemas.microsoft.com/office/2006/metadata/properties" ma:root="true" ma:fieldsID="86774d5f81f3d3491a33bc0b6ff6ba0c" ns1:_="" ns2:_="" ns3:_="" ns4:_="">
    <xsd:import namespace="http://schemas.microsoft.com/sharepoint/v3"/>
    <xsd:import namespace="http://schemas.microsoft.com/sharepoint/v3/fields"/>
    <xsd:import namespace="36f98b4f-ba65-4a7d-9a34-48b23de556cb"/>
    <xsd:import namespace="07b9bb9f-93d7-4a9d-9e48-363b5c999e88"/>
    <xsd:element name="properties">
      <xsd:complexType>
        <xsd:sequence>
          <xsd:element name="documentManagement">
            <xsd:complexType>
              <xsd:all>
                <xsd:element ref="ns1:RoutingRuleDescription"/>
                <xsd:element ref="ns4:WJEC_x0020_Language" minOccurs="0"/>
                <xsd:element ref="ns4:WJEC_x0020_Available_x0020_Online" minOccurs="0"/>
                <xsd:element ref="ns1:PublishingStartDate" minOccurs="0"/>
                <xsd:element ref="ns1:PublishingExpirationDate" minOccurs="0"/>
                <xsd:element ref="ns2:ImageWidth" minOccurs="0"/>
                <xsd:element ref="ns2:ImageHeight" minOccurs="0"/>
                <xsd:element ref="ns2:ImageCreateDate" minOccurs="0"/>
                <xsd:element ref="ns2:wic_System_Copyright" minOccurs="0"/>
                <xsd:element ref="ns1:FSObjType" minOccurs="0"/>
                <xsd:element ref="ns1:FileRef" minOccurs="0"/>
                <xsd:element ref="ns1:File_x0020_Type" minOccurs="0"/>
                <xsd:element ref="ns1:HTML_x0020_File_x0020_Type" minOccurs="0"/>
                <xsd:element ref="ns3:k48d8005054a4dd09ad49b7c837f0781" minOccurs="0"/>
                <xsd:element ref="ns3:TaxCatchAll" minOccurs="0"/>
                <xsd:element ref="ns3:TaxCatchAllLabel" minOccurs="0"/>
                <xsd:element ref="ns3:aa87a6a0bdfe4bfb97a25745bc8270e2" minOccurs="0"/>
                <xsd:element ref="ns1:PreviewExists" minOccurs="0"/>
                <xsd:element ref="ns1:ThumbnailExis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4" ma:displayName="Description3" ma:description="can't delete this column" ma:internalName="RoutingRuleDescription" ma:readOnly="false">
      <xsd:simpleType>
        <xsd:restriction base="dms:Text">
          <xsd:maxLength value="255"/>
        </xsd:restriction>
      </xsd:simpleType>
    </xsd:element>
    <xsd:element name="PublishingStartDate" ma:index="10" nillable="true" ma:displayName="Scheduling Start Date" ma:description="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 ma:readOnly="false">
      <xsd:simpleType>
        <xsd:restriction base="dms:Unknown"/>
      </xsd:simpleType>
    </xsd:element>
    <xsd:element name="FSObjType" ma:index="2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FileRef" ma:index="26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27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29" nillable="true" ma:displayName="HTML File Type" ma:hidden="true" ma:internalName="HTML_x0020_File_x0020_Type" ma:readOnly="true">
      <xsd:simpleType>
        <xsd:restriction base="dms:Text"/>
      </xsd:simpleType>
    </xsd:element>
    <xsd:element name="PreviewExists" ma:index="35" nillable="true" ma:displayName="Preview Exists" ma:default="FALSE" ma:hidden="true" ma:internalName="PreviewExists" ma:readOnly="true">
      <xsd:simpleType>
        <xsd:restriction base="dms:Boolean"/>
      </xsd:simpleType>
    </xsd:element>
    <xsd:element name="ThumbnailExists" ma:index="37" nillable="true" ma:displayName="Thumbnail Exists" ma:default="FALSE" ma:hidden="true" ma:internalName="ThumbnailExists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ImageWidth" ma:index="13" nillable="true" ma:displayName="Picture Width" ma:internalName="ImageWidth" ma:readOnly="true">
      <xsd:simpleType>
        <xsd:restriction base="dms:Unknown"/>
      </xsd:simpleType>
    </xsd:element>
    <xsd:element name="ImageHeight" ma:index="14" nillable="true" ma:displayName="Picture Height" ma:internalName="ImageHeight" ma:readOnly="true">
      <xsd:simpleType>
        <xsd:restriction base="dms:Unknown"/>
      </xsd:simpleType>
    </xsd:element>
    <xsd:element name="ImageCreateDate" ma:index="17" nillable="true" ma:displayName="Date Picture Taken" ma:description="" ma:format="DateTime" ma:hidden="true" ma:internalName="ImageCreateDate">
      <xsd:simpleType>
        <xsd:restriction base="dms:DateTime"/>
      </xsd:simpleType>
    </xsd:element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k48d8005054a4dd09ad49b7c837f0781" ma:index="30" nillable="true" ma:taxonomy="true" ma:internalName="k48d8005054a4dd09ad49b7c837f0781" ma:taxonomyFieldName="WJEC_x0020_Audiences" ma:displayName="WJEC Audiences" ma:readOnly="false" ma:fieldId="{448d8005-054a-4dd0-9ad4-9b7c837f0781}" ma:taxonomyMulti="true" ma:sspId="fd004107-dac0-45af-83fb-11757b2c8399" ma:termSetId="166b6179-d2c6-4c70-a6b7-272e06564e8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1" nillable="true" ma:displayName="Taxonomy Catch All Column" ma:description="" ma:hidden="true" ma:list="{3317158d-5997-432d-8f64-ed5253ed3d4a}" ma:internalName="TaxCatchAll" ma:readOnly="false" ma:showField="CatchAllData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2" nillable="true" ma:displayName="Taxonomy Catch All Column1" ma:description="" ma:hidden="true" ma:list="{3317158d-5997-432d-8f64-ed5253ed3d4a}" ma:internalName="TaxCatchAllLabel" ma:readOnly="true" ma:showField="CatchAllDataLabel" ma:web="36f98b4f-ba65-4a7d-9a34-48b23de556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a87a6a0bdfe4bfb97a25745bc8270e2" ma:index="33" nillable="true" ma:taxonomy="true" ma:internalName="aa87a6a0bdfe4bfb97a25745bc8270e2" ma:taxonomyFieldName="WJEC_x0020_Department" ma:displayName="WJEC Department" ma:readOnly="false" ma:fieldId="{aa87a6a0-bdfe-4bfb-97a2-5745bc8270e2}" ma:taxonomyMulti="true" ma:sspId="fd004107-dac0-45af-83fb-11757b2c8399" ma:termSetId="0c9e301d-bcca-45db-a9e6-62eca92a187e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b9bb9f-93d7-4a9d-9e48-363b5c999e88" elementFormDefault="qualified">
    <xsd:import namespace="http://schemas.microsoft.com/office/2006/documentManagement/types"/>
    <xsd:import namespace="http://schemas.microsoft.com/office/infopath/2007/PartnerControls"/>
    <xsd:element name="WJEC_x0020_Language" ma:index="8" nillable="true" ma:displayName="WJEC Language" ma:default="English" ma:internalName="WJEC_x0020_Language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glish"/>
                    <xsd:enumeration value="Welsh"/>
                  </xsd:restriction>
                </xsd:simpleType>
              </xsd:element>
            </xsd:sequence>
          </xsd:extension>
        </xsd:complexContent>
      </xsd:complexType>
    </xsd:element>
    <xsd:element name="WJEC_x0020_Available_x0020_Online" ma:index="9" nillable="true" ma:displayName="WJEC Available Online" ma:default="0" ma:internalName="WJEC_x0020_Available_x0020_Online" ma:readOnly="fals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6" ma:displayName="Author"/>
        <xsd:element ref="dcterms:created" minOccurs="0" maxOccurs="1"/>
        <xsd:element ref="dc:identifier" minOccurs="0" maxOccurs="1"/>
        <xsd:element name="contentType" minOccurs="0" maxOccurs="1" type="xsd:string" ma:index="34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3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8F3A6C-DE11-4B7F-9AEA-9C9D1DF88F12}">
  <ds:schemaRefs>
    <ds:schemaRef ds:uri="07b9bb9f-93d7-4a9d-9e48-363b5c999e88"/>
    <ds:schemaRef ds:uri="http://purl.org/dc/dcmitype/"/>
    <ds:schemaRef ds:uri="http://schemas.microsoft.com/office/infopath/2007/PartnerControls"/>
    <ds:schemaRef ds:uri="36f98b4f-ba65-4a7d-9a34-48b23de556cb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C2C1F31-8F27-4232-A764-C71DA63558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AB20A5-1FAC-41EB-89E2-AB383AA251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36f98b4f-ba65-4a7d-9a34-48b23de556cb"/>
    <ds:schemaRef ds:uri="07b9bb9f-93d7-4a9d-9e48-363b5c999e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2535</Words>
  <Application>Microsoft Office PowerPoint</Application>
  <PresentationFormat>Widescreen</PresentationFormat>
  <Paragraphs>331</Paragraphs>
  <Slides>29</Slides>
  <Notes>16</Notes>
  <HiddenSlides>0</HiddenSlides>
  <MMClips>29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Helvetica</vt:lpstr>
      <vt:lpstr>Lato</vt:lpstr>
      <vt:lpstr>Wingdings</vt:lpstr>
      <vt:lpstr>Office Theme</vt:lpstr>
      <vt:lpstr>1_Office Theme</vt:lpstr>
      <vt:lpstr>2_Office Theme</vt:lpstr>
      <vt:lpstr>CG0119v1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Bushell, Karen</dc:creator>
  <cp:lastModifiedBy>Wyman, Hilary</cp:lastModifiedBy>
  <cp:revision>6</cp:revision>
  <dcterms:created xsi:type="dcterms:W3CDTF">2021-06-28T11:33:38Z</dcterms:created>
  <dcterms:modified xsi:type="dcterms:W3CDTF">2021-08-03T11:56:43Z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0x0101009148F5A04DDD49CBA7127AADA5FB792B00AADE34325A8B49CDA8BB4DB53328F214008CB3F2150C24F24F8304D2120C64EA5300D55831203E689340AF2E2F5978B1265D</vt:lpwstr>
  </property>
  <property fmtid="{D5CDD505-2E9C-101B-9397-08002B2CF9AE}" pid="3" name="WJEC Audiences">
    <vt:lpwstr/>
  </property>
  <property fmtid="{D5CDD505-2E9C-101B-9397-08002B2CF9AE}" pid="4" name="WJEC Department">
    <vt:lpwstr/>
  </property>
</Properties>
</file>