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405" r:id="rId5"/>
    <p:sldId id="732" r:id="rId6"/>
    <p:sldId id="679" r:id="rId7"/>
    <p:sldId id="715" r:id="rId8"/>
    <p:sldId id="733" r:id="rId9"/>
    <p:sldId id="719" r:id="rId10"/>
    <p:sldId id="734" r:id="rId11"/>
    <p:sldId id="723" r:id="rId12"/>
    <p:sldId id="735" r:id="rId13"/>
    <p:sldId id="699" r:id="rId14"/>
    <p:sldId id="667" r:id="rId15"/>
    <p:sldId id="716" r:id="rId16"/>
    <p:sldId id="736" r:id="rId17"/>
    <p:sldId id="720" r:id="rId18"/>
    <p:sldId id="737" r:id="rId19"/>
    <p:sldId id="724" r:id="rId20"/>
    <p:sldId id="738" r:id="rId21"/>
    <p:sldId id="712" r:id="rId22"/>
    <p:sldId id="669" r:id="rId23"/>
    <p:sldId id="721" r:id="rId24"/>
    <p:sldId id="739" r:id="rId25"/>
    <p:sldId id="717" r:id="rId26"/>
    <p:sldId id="740" r:id="rId27"/>
    <p:sldId id="725" r:id="rId28"/>
    <p:sldId id="741" r:id="rId29"/>
    <p:sldId id="708" r:id="rId30"/>
    <p:sldId id="684" r:id="rId31"/>
    <p:sldId id="718" r:id="rId32"/>
    <p:sldId id="742" r:id="rId33"/>
    <p:sldId id="722" r:id="rId34"/>
    <p:sldId id="743" r:id="rId35"/>
    <p:sldId id="726" r:id="rId36"/>
    <p:sldId id="744" r:id="rId37"/>
    <p:sldId id="710" r:id="rId38"/>
  </p:sldIdLst>
  <p:sldSz cx="12192000" cy="6858000"/>
  <p:notesSz cx="6805613" cy="9944100"/>
  <p:custDataLst>
    <p:tags r:id="rId4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5" orient="horz" pos="1457" userDrawn="1">
          <p15:clr>
            <a:srgbClr val="A4A3A4"/>
          </p15:clr>
        </p15:guide>
        <p15:guide id="1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Onuzuruike" initials="JO" lastIdx="0" clrIdx="0"/>
  <p:cmAuthor id="2" name="Jenna Redelinghuys" initials="JR" lastIdx="0" clrIdx="1"/>
  <p:cmAuthor id="3" name="William Nightingale" initials="WN" lastIdx="0" clrIdx="2"/>
  <p:cmAuthor id="4" name="Suzi Gray" initials="SG" lastIdx="0" clrIdx="3">
    <p:extLst>
      <p:ext uri="{19B8F6BF-5375-455C-9EA6-DF929625EA0E}">
        <p15:presenceInfo xmlns:p15="http://schemas.microsoft.com/office/powerpoint/2012/main" userId="S-1-5-21-1308356437-3399562541-1039870623-3914" providerId="AD"/>
      </p:ext>
    </p:extLst>
  </p:cmAuthor>
  <p:cmAuthor id="5" name="Lucas, Tania" initials="LT" lastIdx="0" clrIdx="4">
    <p:extLst>
      <p:ext uri="{19B8F6BF-5375-455C-9EA6-DF929625EA0E}">
        <p15:presenceInfo xmlns:p15="http://schemas.microsoft.com/office/powerpoint/2012/main" userId="S::lucast@wjec.co.uk::232b37cb-a817-446c-b5f8-6c2be3ba9e7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0C0"/>
    <a:srgbClr val="0077C8"/>
    <a:srgbClr val="0096FF"/>
    <a:srgbClr val="FFC000"/>
    <a:srgbClr val="65B2E6"/>
    <a:srgbClr val="CBD6EB"/>
    <a:srgbClr val="CB076E"/>
    <a:srgbClr val="E7ECF5"/>
    <a:srgbClr val="00B0F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D4D1D6-C26F-451E-B180-088905272AA8}" v="73" dt="2020-10-14T13:54:32.179"/>
    <p1510:client id="{D743813F-CDA5-46F8-975E-CB70F4BDBD06}" v="83" dt="2020-10-15T09:30:20.2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457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commentAuthors" Target="commentAuthors.xml"/><Relationship Id="rId47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s, Tania" userId="232b37cb-a817-446c-b5f8-6c2be3ba9e7b" providerId="ADAL" clId="{D743813F-CDA5-46F8-975E-CB70F4BDBD06}"/>
    <pc:docChg chg="custSel modSld">
      <pc:chgData name="Lucas, Tania" userId="232b37cb-a817-446c-b5f8-6c2be3ba9e7b" providerId="ADAL" clId="{D743813F-CDA5-46F8-975E-CB70F4BDBD06}" dt="2020-10-15T09:30:20.203" v="81" actId="207"/>
      <pc:docMkLst>
        <pc:docMk/>
      </pc:docMkLst>
      <pc:sldChg chg="addSp delSp modSp">
        <pc:chgData name="Lucas, Tania" userId="232b37cb-a817-446c-b5f8-6c2be3ba9e7b" providerId="ADAL" clId="{D743813F-CDA5-46F8-975E-CB70F4BDBD06}" dt="2020-10-15T09:30:20.203" v="81" actId="207"/>
        <pc:sldMkLst>
          <pc:docMk/>
          <pc:sldMk cId="1614504874" sldId="405"/>
        </pc:sldMkLst>
        <pc:spChg chg="mod">
          <ac:chgData name="Lucas, Tania" userId="232b37cb-a817-446c-b5f8-6c2be3ba9e7b" providerId="ADAL" clId="{D743813F-CDA5-46F8-975E-CB70F4BDBD06}" dt="2020-10-15T09:30:20.203" v="81" actId="207"/>
          <ac:spMkLst>
            <pc:docMk/>
            <pc:sldMk cId="1614504874" sldId="405"/>
            <ac:spMk id="8" creationId="{BDA9E90E-2417-43B4-88A1-3DA810B47926}"/>
          </ac:spMkLst>
        </pc:spChg>
        <pc:spChg chg="mod">
          <ac:chgData name="Lucas, Tania" userId="232b37cb-a817-446c-b5f8-6c2be3ba9e7b" providerId="ADAL" clId="{D743813F-CDA5-46F8-975E-CB70F4BDBD06}" dt="2020-10-15T09:30:14.760" v="80" actId="207"/>
          <ac:spMkLst>
            <pc:docMk/>
            <pc:sldMk cId="1614504874" sldId="405"/>
            <ac:spMk id="9" creationId="{00000000-0000-0000-0000-000000000000}"/>
          </ac:spMkLst>
        </pc:spChg>
        <pc:picChg chg="add del">
          <ac:chgData name="Lucas, Tania" userId="232b37cb-a817-446c-b5f8-6c2be3ba9e7b" providerId="ADAL" clId="{D743813F-CDA5-46F8-975E-CB70F4BDBD06}" dt="2020-10-15T09:26:39.087" v="52" actId="478"/>
          <ac:picMkLst>
            <pc:docMk/>
            <pc:sldMk cId="1614504874" sldId="405"/>
            <ac:picMk id="2" creationId="{02B0B4F2-4666-4509-9D25-723C8B1C5F27}"/>
          </ac:picMkLst>
        </pc:picChg>
      </pc:sldChg>
      <pc:sldChg chg="addSp delSp modSp">
        <pc:chgData name="Lucas, Tania" userId="232b37cb-a817-446c-b5f8-6c2be3ba9e7b" providerId="ADAL" clId="{D743813F-CDA5-46F8-975E-CB70F4BDBD06}" dt="2020-10-15T09:28:33.264" v="75" actId="20577"/>
        <pc:sldMkLst>
          <pc:docMk/>
          <pc:sldMk cId="2854685857" sldId="699"/>
        </pc:sldMkLst>
        <pc:spChg chg="mod">
          <ac:chgData name="Lucas, Tania" userId="232b37cb-a817-446c-b5f8-6c2be3ba9e7b" providerId="ADAL" clId="{D743813F-CDA5-46F8-975E-CB70F4BDBD06}" dt="2020-10-15T09:28:33.264" v="75" actId="20577"/>
          <ac:spMkLst>
            <pc:docMk/>
            <pc:sldMk cId="2854685857" sldId="699"/>
            <ac:spMk id="3" creationId="{42A8F2AF-BC28-4991-9816-07479106F8A5}"/>
          </ac:spMkLst>
        </pc:spChg>
        <pc:spChg chg="add del">
          <ac:chgData name="Lucas, Tania" userId="232b37cb-a817-446c-b5f8-6c2be3ba9e7b" providerId="ADAL" clId="{D743813F-CDA5-46F8-975E-CB70F4BDBD06}" dt="2020-10-15T09:28:25.372" v="71" actId="478"/>
          <ac:spMkLst>
            <pc:docMk/>
            <pc:sldMk cId="2854685857" sldId="699"/>
            <ac:spMk id="4" creationId="{28741B12-CC8E-42C3-8340-988F62FEBEB7}"/>
          </ac:spMkLst>
        </pc:spChg>
      </pc:sldChg>
      <pc:sldChg chg="modSp">
        <pc:chgData name="Lucas, Tania" userId="232b37cb-a817-446c-b5f8-6c2be3ba9e7b" providerId="ADAL" clId="{D743813F-CDA5-46F8-975E-CB70F4BDBD06}" dt="2020-10-15T09:29:00.249" v="78"/>
        <pc:sldMkLst>
          <pc:docMk/>
          <pc:sldMk cId="3005663555" sldId="708"/>
        </pc:sldMkLst>
        <pc:spChg chg="mod">
          <ac:chgData name="Lucas, Tania" userId="232b37cb-a817-446c-b5f8-6c2be3ba9e7b" providerId="ADAL" clId="{D743813F-CDA5-46F8-975E-CB70F4BDBD06}" dt="2020-10-15T09:29:00.249" v="78"/>
          <ac:spMkLst>
            <pc:docMk/>
            <pc:sldMk cId="3005663555" sldId="708"/>
            <ac:spMk id="3" creationId="{A6221794-D6E6-4F98-914F-263C304CA0C5}"/>
          </ac:spMkLst>
        </pc:spChg>
      </pc:sldChg>
      <pc:sldChg chg="modSp">
        <pc:chgData name="Lucas, Tania" userId="232b37cb-a817-446c-b5f8-6c2be3ba9e7b" providerId="ADAL" clId="{D743813F-CDA5-46F8-975E-CB70F4BDBD06}" dt="2020-10-15T09:29:08.221" v="79"/>
        <pc:sldMkLst>
          <pc:docMk/>
          <pc:sldMk cId="3965521524" sldId="710"/>
        </pc:sldMkLst>
        <pc:spChg chg="mod">
          <ac:chgData name="Lucas, Tania" userId="232b37cb-a817-446c-b5f8-6c2be3ba9e7b" providerId="ADAL" clId="{D743813F-CDA5-46F8-975E-CB70F4BDBD06}" dt="2020-10-15T09:29:08.221" v="79"/>
          <ac:spMkLst>
            <pc:docMk/>
            <pc:sldMk cId="3965521524" sldId="710"/>
            <ac:spMk id="3" creationId="{F9E0AE37-5AE4-4F2A-B3EA-72726DE282A5}"/>
          </ac:spMkLst>
        </pc:spChg>
      </pc:sldChg>
      <pc:sldChg chg="modSp">
        <pc:chgData name="Lucas, Tania" userId="232b37cb-a817-446c-b5f8-6c2be3ba9e7b" providerId="ADAL" clId="{D743813F-CDA5-46F8-975E-CB70F4BDBD06}" dt="2020-10-15T09:28:51.350" v="77"/>
        <pc:sldMkLst>
          <pc:docMk/>
          <pc:sldMk cId="3707935124" sldId="712"/>
        </pc:sldMkLst>
        <pc:spChg chg="mod">
          <ac:chgData name="Lucas, Tania" userId="232b37cb-a817-446c-b5f8-6c2be3ba9e7b" providerId="ADAL" clId="{D743813F-CDA5-46F8-975E-CB70F4BDBD06}" dt="2020-10-15T09:28:51.350" v="77"/>
          <ac:spMkLst>
            <pc:docMk/>
            <pc:sldMk cId="3707935124" sldId="712"/>
            <ac:spMk id="3" creationId="{9EAE437C-7BEC-448F-9549-C2FFC532284E}"/>
          </ac:spMkLst>
        </pc:spChg>
      </pc:sldChg>
    </pc:docChg>
  </pc:docChgLst>
  <pc:docChgLst>
    <pc:chgData name="Lucas, Tania" userId="232b37cb-a817-446c-b5f8-6c2be3ba9e7b" providerId="ADAL" clId="{10D4D1D6-C26F-451E-B180-088905272AA8}"/>
    <pc:docChg chg="undo custSel addSld delSld modSld sldOrd">
      <pc:chgData name="Lucas, Tania" userId="232b37cb-a817-446c-b5f8-6c2be3ba9e7b" providerId="ADAL" clId="{10D4D1D6-C26F-451E-B180-088905272AA8}" dt="2020-10-14T13:54:56.928" v="358" actId="2696"/>
      <pc:docMkLst>
        <pc:docMk/>
      </pc:docMkLst>
      <pc:sldChg chg="addSp delSp modSp modTransition delAnim">
        <pc:chgData name="Lucas, Tania" userId="232b37cb-a817-446c-b5f8-6c2be3ba9e7b" providerId="ADAL" clId="{10D4D1D6-C26F-451E-B180-088905272AA8}" dt="2020-10-13T14:05:08.907" v="30" actId="115"/>
        <pc:sldMkLst>
          <pc:docMk/>
          <pc:sldMk cId="1614504874" sldId="405"/>
        </pc:sldMkLst>
        <pc:spChg chg="del">
          <ac:chgData name="Lucas, Tania" userId="232b37cb-a817-446c-b5f8-6c2be3ba9e7b" providerId="ADAL" clId="{10D4D1D6-C26F-451E-B180-088905272AA8}" dt="2020-10-13T13:58:29.999" v="5" actId="478"/>
          <ac:spMkLst>
            <pc:docMk/>
            <pc:sldMk cId="1614504874" sldId="405"/>
            <ac:spMk id="2" creationId="{00000000-0000-0000-0000-000000000000}"/>
          </ac:spMkLst>
        </pc:spChg>
        <pc:spChg chg="add mod">
          <ac:chgData name="Lucas, Tania" userId="232b37cb-a817-446c-b5f8-6c2be3ba9e7b" providerId="ADAL" clId="{10D4D1D6-C26F-451E-B180-088905272AA8}" dt="2020-10-13T14:05:08.907" v="30" actId="115"/>
          <ac:spMkLst>
            <pc:docMk/>
            <pc:sldMk cId="1614504874" sldId="405"/>
            <ac:spMk id="8" creationId="{BDA9E90E-2417-43B4-88A1-3DA810B47926}"/>
          </ac:spMkLst>
        </pc:spChg>
        <pc:spChg chg="mod">
          <ac:chgData name="Lucas, Tania" userId="232b37cb-a817-446c-b5f8-6c2be3ba9e7b" providerId="ADAL" clId="{10D4D1D6-C26F-451E-B180-088905272AA8}" dt="2020-10-13T13:59:19.655" v="10" actId="207"/>
          <ac:spMkLst>
            <pc:docMk/>
            <pc:sldMk cId="1614504874" sldId="405"/>
            <ac:spMk id="9" creationId="{00000000-0000-0000-0000-000000000000}"/>
          </ac:spMkLst>
        </pc:spChg>
        <pc:spChg chg="add del mod">
          <ac:chgData name="Lucas, Tania" userId="232b37cb-a817-446c-b5f8-6c2be3ba9e7b" providerId="ADAL" clId="{10D4D1D6-C26F-451E-B180-088905272AA8}" dt="2020-10-13T13:58:27.360" v="4" actId="478"/>
          <ac:spMkLst>
            <pc:docMk/>
            <pc:sldMk cId="1614504874" sldId="405"/>
            <ac:spMk id="10" creationId="{7774594B-A781-40B2-B345-83BF2DB5F243}"/>
          </ac:spMkLst>
        </pc:spChg>
        <pc:picChg chg="del">
          <ac:chgData name="Lucas, Tania" userId="232b37cb-a817-446c-b5f8-6c2be3ba9e7b" providerId="ADAL" clId="{10D4D1D6-C26F-451E-B180-088905272AA8}" dt="2020-10-13T14:01:49.754" v="16" actId="478"/>
          <ac:picMkLst>
            <pc:docMk/>
            <pc:sldMk cId="1614504874" sldId="405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4T13:54:56.928" v="358" actId="2696"/>
        <pc:sldMkLst>
          <pc:docMk/>
          <pc:sldMk cId="1085707693" sldId="597"/>
        </pc:sldMkLst>
      </pc:sldChg>
      <pc:sldChg chg="del modTransition">
        <pc:chgData name="Lucas, Tania" userId="232b37cb-a817-446c-b5f8-6c2be3ba9e7b" providerId="ADAL" clId="{10D4D1D6-C26F-451E-B180-088905272AA8}" dt="2020-10-13T14:06:59.533" v="36" actId="2696"/>
        <pc:sldMkLst>
          <pc:docMk/>
          <pc:sldMk cId="3723171906" sldId="664"/>
        </pc:sldMkLst>
      </pc:sldChg>
      <pc:sldChg chg="del modTransition">
        <pc:chgData name="Lucas, Tania" userId="232b37cb-a817-446c-b5f8-6c2be3ba9e7b" providerId="ADAL" clId="{10D4D1D6-C26F-451E-B180-088905272AA8}" dt="2020-10-13T14:07:32.064" v="42" actId="2696"/>
        <pc:sldMkLst>
          <pc:docMk/>
          <pc:sldMk cId="970426035" sldId="665"/>
        </pc:sldMkLst>
      </pc:sldChg>
      <pc:sldChg chg="del modTransition">
        <pc:chgData name="Lucas, Tania" userId="232b37cb-a817-446c-b5f8-6c2be3ba9e7b" providerId="ADAL" clId="{10D4D1D6-C26F-451E-B180-088905272AA8}" dt="2020-10-13T14:07:32.152" v="48" actId="2696"/>
        <pc:sldMkLst>
          <pc:docMk/>
          <pc:sldMk cId="4145846059" sldId="666"/>
        </pc:sldMkLst>
      </pc:sldChg>
      <pc:sldChg chg="addSp delSp modSp modTransition delAnim">
        <pc:chgData name="Lucas, Tania" userId="232b37cb-a817-446c-b5f8-6c2be3ba9e7b" providerId="ADAL" clId="{10D4D1D6-C26F-451E-B180-088905272AA8}" dt="2020-10-14T10:29:49.528" v="208" actId="20577"/>
        <pc:sldMkLst>
          <pc:docMk/>
          <pc:sldMk cId="1897417626" sldId="667"/>
        </pc:sldMkLst>
        <pc:spChg chg="mod">
          <ac:chgData name="Lucas, Tania" userId="232b37cb-a817-446c-b5f8-6c2be3ba9e7b" providerId="ADAL" clId="{10D4D1D6-C26F-451E-B180-088905272AA8}" dt="2020-10-14T10:29:49.528" v="208" actId="20577"/>
          <ac:spMkLst>
            <pc:docMk/>
            <pc:sldMk cId="1897417626" sldId="667"/>
            <ac:spMk id="3" creationId="{9EAE437C-7BEC-448F-9549-C2FFC532284E}"/>
          </ac:spMkLst>
        </pc:spChg>
        <pc:picChg chg="mod modCrop">
          <ac:chgData name="Lucas, Tania" userId="232b37cb-a817-446c-b5f8-6c2be3ba9e7b" providerId="ADAL" clId="{10D4D1D6-C26F-451E-B180-088905272AA8}" dt="2020-10-14T10:27:58.165" v="185" actId="1076"/>
          <ac:picMkLst>
            <pc:docMk/>
            <pc:sldMk cId="1897417626" sldId="667"/>
            <ac:picMk id="2" creationId="{8F245BA1-7A39-4570-8AC5-AB1F2BB4994E}"/>
          </ac:picMkLst>
        </pc:picChg>
        <pc:picChg chg="del">
          <ac:chgData name="Lucas, Tania" userId="232b37cb-a817-446c-b5f8-6c2be3ba9e7b" providerId="ADAL" clId="{10D4D1D6-C26F-451E-B180-088905272AA8}" dt="2020-10-14T10:11:47.778" v="152" actId="478"/>
          <ac:picMkLst>
            <pc:docMk/>
            <pc:sldMk cId="1897417626" sldId="667"/>
            <ac:picMk id="4" creationId="{00000000-0000-0000-0000-000000000000}"/>
          </ac:picMkLst>
        </pc:picChg>
        <pc:picChg chg="add del mod modCrop">
          <ac:chgData name="Lucas, Tania" userId="232b37cb-a817-446c-b5f8-6c2be3ba9e7b" providerId="ADAL" clId="{10D4D1D6-C26F-451E-B180-088905272AA8}" dt="2020-10-14T10:28:16.229" v="200"/>
          <ac:picMkLst>
            <pc:docMk/>
            <pc:sldMk cId="1897417626" sldId="667"/>
            <ac:picMk id="5" creationId="{99EBB2DD-8A1C-4414-B5F5-353D972AD179}"/>
          </ac:picMkLst>
        </pc:picChg>
        <pc:picChg chg="add del mod modCrop">
          <ac:chgData name="Lucas, Tania" userId="232b37cb-a817-446c-b5f8-6c2be3ba9e7b" providerId="ADAL" clId="{10D4D1D6-C26F-451E-B180-088905272AA8}" dt="2020-10-14T10:28:13.924" v="198"/>
          <ac:picMkLst>
            <pc:docMk/>
            <pc:sldMk cId="1897417626" sldId="667"/>
            <ac:picMk id="6" creationId="{2C5887A6-2CAD-4327-807E-D3FD01F96675}"/>
          </ac:picMkLst>
        </pc:picChg>
        <pc:picChg chg="add mod">
          <ac:chgData name="Lucas, Tania" userId="232b37cb-a817-446c-b5f8-6c2be3ba9e7b" providerId="ADAL" clId="{10D4D1D6-C26F-451E-B180-088905272AA8}" dt="2020-10-14T10:29:07.400" v="204" actId="1076"/>
          <ac:picMkLst>
            <pc:docMk/>
            <pc:sldMk cId="1897417626" sldId="667"/>
            <ac:picMk id="7" creationId="{439F2722-F37E-44B8-89B1-3690B540D756}"/>
          </ac:picMkLst>
        </pc:picChg>
      </pc:sldChg>
      <pc:sldChg chg="add del modTransition">
        <pc:chgData name="Lucas, Tania" userId="232b37cb-a817-446c-b5f8-6c2be3ba9e7b" providerId="ADAL" clId="{10D4D1D6-C26F-451E-B180-088905272AA8}" dt="2020-10-13T14:08:44.603" v="63" actId="2696"/>
        <pc:sldMkLst>
          <pc:docMk/>
          <pc:sldMk cId="4086617863" sldId="668"/>
        </pc:sldMkLst>
      </pc:sldChg>
      <pc:sldChg chg="addSp delSp modSp add del modTransition delAnim">
        <pc:chgData name="Lucas, Tania" userId="232b37cb-a817-446c-b5f8-6c2be3ba9e7b" providerId="ADAL" clId="{10D4D1D6-C26F-451E-B180-088905272AA8}" dt="2020-10-14T10:36:31.946" v="260" actId="20577"/>
        <pc:sldMkLst>
          <pc:docMk/>
          <pc:sldMk cId="2461072330" sldId="669"/>
        </pc:sldMkLst>
        <pc:spChg chg="mod">
          <ac:chgData name="Lucas, Tania" userId="232b37cb-a817-446c-b5f8-6c2be3ba9e7b" providerId="ADAL" clId="{10D4D1D6-C26F-451E-B180-088905272AA8}" dt="2020-10-14T10:36:31.946" v="260" actId="20577"/>
          <ac:spMkLst>
            <pc:docMk/>
            <pc:sldMk cId="2461072330" sldId="669"/>
            <ac:spMk id="3" creationId="{263056B0-0C93-44D6-A55B-7D5B5D948DA5}"/>
          </ac:spMkLst>
        </pc:spChg>
        <pc:picChg chg="mod modCrop">
          <ac:chgData name="Lucas, Tania" userId="232b37cb-a817-446c-b5f8-6c2be3ba9e7b" providerId="ADAL" clId="{10D4D1D6-C26F-451E-B180-088905272AA8}" dt="2020-10-14T10:35:45.974" v="255" actId="732"/>
          <ac:picMkLst>
            <pc:docMk/>
            <pc:sldMk cId="2461072330" sldId="669"/>
            <ac:picMk id="2" creationId="{ADBDB9BC-2EA3-4633-B9C1-521C51567074}"/>
          </ac:picMkLst>
        </pc:picChg>
        <pc:picChg chg="del">
          <ac:chgData name="Lucas, Tania" userId="232b37cb-a817-446c-b5f8-6c2be3ba9e7b" providerId="ADAL" clId="{10D4D1D6-C26F-451E-B180-088905272AA8}" dt="2020-10-14T10:35:10.334" v="253" actId="478"/>
          <ac:picMkLst>
            <pc:docMk/>
            <pc:sldMk cId="2461072330" sldId="669"/>
            <ac:picMk id="4" creationId="{00000000-0000-0000-0000-000000000000}"/>
          </ac:picMkLst>
        </pc:picChg>
        <pc:picChg chg="add mod modCrop">
          <ac:chgData name="Lucas, Tania" userId="232b37cb-a817-446c-b5f8-6c2be3ba9e7b" providerId="ADAL" clId="{10D4D1D6-C26F-451E-B180-088905272AA8}" dt="2020-10-14T10:36:19.796" v="258" actId="732"/>
          <ac:picMkLst>
            <pc:docMk/>
            <pc:sldMk cId="2461072330" sldId="669"/>
            <ac:picMk id="5" creationId="{73D55A75-6F68-420D-A8C8-058ECEE9727D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9:26.940" v="66" actId="2696"/>
        <pc:sldMkLst>
          <pc:docMk/>
          <pc:sldMk cId="1925454397" sldId="670"/>
        </pc:sldMkLst>
      </pc:sldChg>
      <pc:sldChg chg="del modTransition">
        <pc:chgData name="Lucas, Tania" userId="232b37cb-a817-446c-b5f8-6c2be3ba9e7b" providerId="ADAL" clId="{10D4D1D6-C26F-451E-B180-088905272AA8}" dt="2020-10-13T14:06:59.611" v="40" actId="2696"/>
        <pc:sldMkLst>
          <pc:docMk/>
          <pc:sldMk cId="80851676" sldId="678"/>
        </pc:sldMkLst>
      </pc:sldChg>
      <pc:sldChg chg="delSp modTransition delAnim">
        <pc:chgData name="Lucas, Tania" userId="232b37cb-a817-446c-b5f8-6c2be3ba9e7b" providerId="ADAL" clId="{10D4D1D6-C26F-451E-B180-088905272AA8}" dt="2020-10-13T14:13:16.936" v="75" actId="478"/>
        <pc:sldMkLst>
          <pc:docMk/>
          <pc:sldMk cId="3630742754" sldId="679"/>
        </pc:sldMkLst>
        <pc:picChg chg="del">
          <ac:chgData name="Lucas, Tania" userId="232b37cb-a817-446c-b5f8-6c2be3ba9e7b" providerId="ADAL" clId="{10D4D1D6-C26F-451E-B180-088905272AA8}" dt="2020-10-13T14:13:16.936" v="75" actId="478"/>
          <ac:picMkLst>
            <pc:docMk/>
            <pc:sldMk cId="3630742754" sldId="679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7:32.111" v="44" actId="2696"/>
        <pc:sldMkLst>
          <pc:docMk/>
          <pc:sldMk cId="3624088532" sldId="680"/>
        </pc:sldMkLst>
      </pc:sldChg>
      <pc:sldChg chg="del modTransition">
        <pc:chgData name="Lucas, Tania" userId="232b37cb-a817-446c-b5f8-6c2be3ba9e7b" providerId="ADAL" clId="{10D4D1D6-C26F-451E-B180-088905272AA8}" dt="2020-10-13T14:07:32.111" v="46" actId="2696"/>
        <pc:sldMkLst>
          <pc:docMk/>
          <pc:sldMk cId="1335256372" sldId="681"/>
        </pc:sldMkLst>
      </pc:sldChg>
      <pc:sldChg chg="add del modTransition">
        <pc:chgData name="Lucas, Tania" userId="232b37cb-a817-446c-b5f8-6c2be3ba9e7b" providerId="ADAL" clId="{10D4D1D6-C26F-451E-B180-088905272AA8}" dt="2020-10-13T14:08:44.618" v="65" actId="2696"/>
        <pc:sldMkLst>
          <pc:docMk/>
          <pc:sldMk cId="3812955338" sldId="682"/>
        </pc:sldMkLst>
      </pc:sldChg>
      <pc:sldChg chg="addSp delSp del modTransition addAnim delAnim">
        <pc:chgData name="Lucas, Tania" userId="232b37cb-a817-446c-b5f8-6c2be3ba9e7b" providerId="ADAL" clId="{10D4D1D6-C26F-451E-B180-088905272AA8}" dt="2020-10-14T10:36:45.016" v="261" actId="2696"/>
        <pc:sldMkLst>
          <pc:docMk/>
          <pc:sldMk cId="1234100916" sldId="683"/>
        </pc:sldMkLst>
        <pc:picChg chg="add del">
          <ac:chgData name="Lucas, Tania" userId="232b37cb-a817-446c-b5f8-6c2be3ba9e7b" providerId="ADAL" clId="{10D4D1D6-C26F-451E-B180-088905272AA8}" dt="2020-10-14T10:35:21.918" v="254" actId="478"/>
          <ac:picMkLst>
            <pc:docMk/>
            <pc:sldMk cId="1234100916" sldId="683"/>
            <ac:picMk id="4" creationId="{00000000-0000-0000-0000-000000000000}"/>
          </ac:picMkLst>
        </pc:picChg>
      </pc:sldChg>
      <pc:sldChg chg="delSp modTransition delAnim">
        <pc:chgData name="Lucas, Tania" userId="232b37cb-a817-446c-b5f8-6c2be3ba9e7b" providerId="ADAL" clId="{10D4D1D6-C26F-451E-B180-088905272AA8}" dt="2020-10-14T10:37:04.048" v="263" actId="478"/>
        <pc:sldMkLst>
          <pc:docMk/>
          <pc:sldMk cId="1010816636" sldId="684"/>
        </pc:sldMkLst>
        <pc:picChg chg="del">
          <ac:chgData name="Lucas, Tania" userId="232b37cb-a817-446c-b5f8-6c2be3ba9e7b" providerId="ADAL" clId="{10D4D1D6-C26F-451E-B180-088905272AA8}" dt="2020-10-14T10:37:04.048" v="263" actId="478"/>
          <ac:picMkLst>
            <pc:docMk/>
            <pc:sldMk cId="1010816636" sldId="684"/>
            <ac:picMk id="6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6:59.580" v="37" actId="2696"/>
        <pc:sldMkLst>
          <pc:docMk/>
          <pc:sldMk cId="4118898515" sldId="695"/>
        </pc:sldMkLst>
      </pc:sldChg>
      <pc:sldChg chg="del modTransition">
        <pc:chgData name="Lucas, Tania" userId="232b37cb-a817-446c-b5f8-6c2be3ba9e7b" providerId="ADAL" clId="{10D4D1D6-C26F-451E-B180-088905272AA8}" dt="2020-10-13T14:06:59.580" v="38" actId="2696"/>
        <pc:sldMkLst>
          <pc:docMk/>
          <pc:sldMk cId="1015048066" sldId="696"/>
        </pc:sldMkLst>
      </pc:sldChg>
      <pc:sldChg chg="del modTransition">
        <pc:chgData name="Lucas, Tania" userId="232b37cb-a817-446c-b5f8-6c2be3ba9e7b" providerId="ADAL" clId="{10D4D1D6-C26F-451E-B180-088905272AA8}" dt="2020-10-13T14:06:59.580" v="39" actId="2696"/>
        <pc:sldMkLst>
          <pc:docMk/>
          <pc:sldMk cId="1683010876" sldId="697"/>
        </pc:sldMkLst>
      </pc:sldChg>
      <pc:sldChg chg="del modTransition">
        <pc:chgData name="Lucas, Tania" userId="232b37cb-a817-446c-b5f8-6c2be3ba9e7b" providerId="ADAL" clId="{10D4D1D6-C26F-451E-B180-088905272AA8}" dt="2020-10-13T14:06:59.482" v="31" actId="2696"/>
        <pc:sldMkLst>
          <pc:docMk/>
          <pc:sldMk cId="1753402364" sldId="698"/>
        </pc:sldMkLst>
      </pc:sldChg>
      <pc:sldChg chg="delSp modTransition delAnim">
        <pc:chgData name="Lucas, Tania" userId="232b37cb-a817-446c-b5f8-6c2be3ba9e7b" providerId="ADAL" clId="{10D4D1D6-C26F-451E-B180-088905272AA8}" dt="2020-10-14T10:10:34.525" v="151" actId="478"/>
        <pc:sldMkLst>
          <pc:docMk/>
          <pc:sldMk cId="2854685857" sldId="699"/>
        </pc:sldMkLst>
        <pc:picChg chg="del">
          <ac:chgData name="Lucas, Tania" userId="232b37cb-a817-446c-b5f8-6c2be3ba9e7b" providerId="ADAL" clId="{10D4D1D6-C26F-451E-B180-088905272AA8}" dt="2020-10-14T10:10:34.525" v="151" actId="478"/>
          <ac:picMkLst>
            <pc:docMk/>
            <pc:sldMk cId="2854685857" sldId="699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7:32.064" v="43" actId="2696"/>
        <pc:sldMkLst>
          <pc:docMk/>
          <pc:sldMk cId="1203225130" sldId="700"/>
        </pc:sldMkLst>
      </pc:sldChg>
      <pc:sldChg chg="del modTransition">
        <pc:chgData name="Lucas, Tania" userId="232b37cb-a817-446c-b5f8-6c2be3ba9e7b" providerId="ADAL" clId="{10D4D1D6-C26F-451E-B180-088905272AA8}" dt="2020-10-13T14:07:32.111" v="45" actId="2696"/>
        <pc:sldMkLst>
          <pc:docMk/>
          <pc:sldMk cId="3139343294" sldId="701"/>
        </pc:sldMkLst>
      </pc:sldChg>
      <pc:sldChg chg="del modTransition">
        <pc:chgData name="Lucas, Tania" userId="232b37cb-a817-446c-b5f8-6c2be3ba9e7b" providerId="ADAL" clId="{10D4D1D6-C26F-451E-B180-088905272AA8}" dt="2020-10-13T14:07:32.147" v="47" actId="2696"/>
        <pc:sldMkLst>
          <pc:docMk/>
          <pc:sldMk cId="3770398252" sldId="702"/>
        </pc:sldMkLst>
      </pc:sldChg>
      <pc:sldChg chg="del modTransition">
        <pc:chgData name="Lucas, Tania" userId="232b37cb-a817-446c-b5f8-6c2be3ba9e7b" providerId="ADAL" clId="{10D4D1D6-C26F-451E-B180-088905272AA8}" dt="2020-10-13T14:07:32.064" v="41" actId="2696"/>
        <pc:sldMkLst>
          <pc:docMk/>
          <pc:sldMk cId="2005892588" sldId="703"/>
        </pc:sldMkLst>
      </pc:sldChg>
      <pc:sldChg chg="delSp del modTransition delAnim">
        <pc:chgData name="Lucas, Tania" userId="232b37cb-a817-446c-b5f8-6c2be3ba9e7b" providerId="ADAL" clId="{10D4D1D6-C26F-451E-B180-088905272AA8}" dt="2020-10-14T10:29:34.623" v="205" actId="2696"/>
        <pc:sldMkLst>
          <pc:docMk/>
          <pc:sldMk cId="2998945735" sldId="704"/>
        </pc:sldMkLst>
        <pc:picChg chg="del">
          <ac:chgData name="Lucas, Tania" userId="232b37cb-a817-446c-b5f8-6c2be3ba9e7b" providerId="ADAL" clId="{10D4D1D6-C26F-451E-B180-088905272AA8}" dt="2020-10-14T10:12:19.467" v="153" actId="478"/>
          <ac:picMkLst>
            <pc:docMk/>
            <pc:sldMk cId="2998945735" sldId="704"/>
            <ac:picMk id="4" creationId="{00000000-0000-0000-0000-000000000000}"/>
          </ac:picMkLst>
        </pc:picChg>
      </pc:sldChg>
      <pc:sldChg chg="add del modTransition">
        <pc:chgData name="Lucas, Tania" userId="232b37cb-a817-446c-b5f8-6c2be3ba9e7b" providerId="ADAL" clId="{10D4D1D6-C26F-451E-B180-088905272AA8}" dt="2020-10-13T14:08:44.603" v="64" actId="2696"/>
        <pc:sldMkLst>
          <pc:docMk/>
          <pc:sldMk cId="694311275" sldId="705"/>
        </pc:sldMkLst>
      </pc:sldChg>
      <pc:sldChg chg="add del modTransition">
        <pc:chgData name="Lucas, Tania" userId="232b37cb-a817-446c-b5f8-6c2be3ba9e7b" providerId="ADAL" clId="{10D4D1D6-C26F-451E-B180-088905272AA8}" dt="2020-10-13T14:08:44.603" v="62" actId="2696"/>
        <pc:sldMkLst>
          <pc:docMk/>
          <pc:sldMk cId="4271293446" sldId="706"/>
        </pc:sldMkLst>
      </pc:sldChg>
      <pc:sldChg chg="add del modTransition">
        <pc:chgData name="Lucas, Tania" userId="232b37cb-a817-446c-b5f8-6c2be3ba9e7b" providerId="ADAL" clId="{10D4D1D6-C26F-451E-B180-088905272AA8}" dt="2020-10-13T14:08:36.343" v="61" actId="2696"/>
        <pc:sldMkLst>
          <pc:docMk/>
          <pc:sldMk cId="3295794290" sldId="707"/>
        </pc:sldMkLst>
      </pc:sldChg>
      <pc:sldChg chg="delSp modTransition delAnim">
        <pc:chgData name="Lucas, Tania" userId="232b37cb-a817-446c-b5f8-6c2be3ba9e7b" providerId="ADAL" clId="{10D4D1D6-C26F-451E-B180-088905272AA8}" dt="2020-10-14T10:36:53.377" v="262" actId="478"/>
        <pc:sldMkLst>
          <pc:docMk/>
          <pc:sldMk cId="3005663555" sldId="708"/>
        </pc:sldMkLst>
        <pc:picChg chg="del">
          <ac:chgData name="Lucas, Tania" userId="232b37cb-a817-446c-b5f8-6c2be3ba9e7b" providerId="ADAL" clId="{10D4D1D6-C26F-451E-B180-088905272AA8}" dt="2020-10-14T10:36:53.377" v="262" actId="478"/>
          <ac:picMkLst>
            <pc:docMk/>
            <pc:sldMk cId="3005663555" sldId="708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9:26.955" v="69" actId="2696"/>
        <pc:sldMkLst>
          <pc:docMk/>
          <pc:sldMk cId="986139783" sldId="709"/>
        </pc:sldMkLst>
      </pc:sldChg>
      <pc:sldChg chg="delSp ord modTransition delAnim">
        <pc:chgData name="Lucas, Tania" userId="232b37cb-a817-446c-b5f8-6c2be3ba9e7b" providerId="ADAL" clId="{10D4D1D6-C26F-451E-B180-088905272AA8}" dt="2020-10-14T11:22:42.935" v="304"/>
        <pc:sldMkLst>
          <pc:docMk/>
          <pc:sldMk cId="3965521524" sldId="710"/>
        </pc:sldMkLst>
        <pc:picChg chg="del">
          <ac:chgData name="Lucas, Tania" userId="232b37cb-a817-446c-b5f8-6c2be3ba9e7b" providerId="ADAL" clId="{10D4D1D6-C26F-451E-B180-088905272AA8}" dt="2020-10-14T10:37:09.792" v="264" actId="478"/>
          <ac:picMkLst>
            <pc:docMk/>
            <pc:sldMk cId="3965521524" sldId="710"/>
            <ac:picMk id="4" creationId="{00000000-0000-0000-0000-000000000000}"/>
          </ac:picMkLst>
        </pc:picChg>
      </pc:sldChg>
      <pc:sldChg chg="delSp del modTransition delAnim">
        <pc:chgData name="Lucas, Tania" userId="232b37cb-a817-446c-b5f8-6c2be3ba9e7b" providerId="ADAL" clId="{10D4D1D6-C26F-451E-B180-088905272AA8}" dt="2020-10-14T10:29:36.636" v="206" actId="2696"/>
        <pc:sldMkLst>
          <pc:docMk/>
          <pc:sldMk cId="3678170085" sldId="711"/>
        </pc:sldMkLst>
        <pc:picChg chg="del">
          <ac:chgData name="Lucas, Tania" userId="232b37cb-a817-446c-b5f8-6c2be3ba9e7b" providerId="ADAL" clId="{10D4D1D6-C26F-451E-B180-088905272AA8}" dt="2020-10-14T10:28:43.095" v="202" actId="478"/>
          <ac:picMkLst>
            <pc:docMk/>
            <pc:sldMk cId="3678170085" sldId="711"/>
            <ac:picMk id="4" creationId="{00000000-0000-0000-0000-000000000000}"/>
          </ac:picMkLst>
        </pc:picChg>
      </pc:sldChg>
      <pc:sldChg chg="delSp modTransition delAnim">
        <pc:chgData name="Lucas, Tania" userId="232b37cb-a817-446c-b5f8-6c2be3ba9e7b" providerId="ADAL" clId="{10D4D1D6-C26F-451E-B180-088905272AA8}" dt="2020-10-14T10:29:58.027" v="209" actId="478"/>
        <pc:sldMkLst>
          <pc:docMk/>
          <pc:sldMk cId="3707935124" sldId="712"/>
        </pc:sldMkLst>
        <pc:picChg chg="del">
          <ac:chgData name="Lucas, Tania" userId="232b37cb-a817-446c-b5f8-6c2be3ba9e7b" providerId="ADAL" clId="{10D4D1D6-C26F-451E-B180-088905272AA8}" dt="2020-10-14T10:29:58.027" v="209" actId="478"/>
          <ac:picMkLst>
            <pc:docMk/>
            <pc:sldMk cId="3707935124" sldId="712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9:26.940" v="67" actId="2696"/>
        <pc:sldMkLst>
          <pc:docMk/>
          <pc:sldMk cId="1347390537" sldId="713"/>
        </pc:sldMkLst>
      </pc:sldChg>
      <pc:sldChg chg="del modTransition">
        <pc:chgData name="Lucas, Tania" userId="232b37cb-a817-446c-b5f8-6c2be3ba9e7b" providerId="ADAL" clId="{10D4D1D6-C26F-451E-B180-088905272AA8}" dt="2020-10-13T14:09:26.955" v="68" actId="2696"/>
        <pc:sldMkLst>
          <pc:docMk/>
          <pc:sldMk cId="2486060740" sldId="714"/>
        </pc:sldMkLst>
      </pc:sldChg>
      <pc:sldChg chg="delSp modSp ord modTransition delAnim">
        <pc:chgData name="Lucas, Tania" userId="232b37cb-a817-446c-b5f8-6c2be3ba9e7b" providerId="ADAL" clId="{10D4D1D6-C26F-451E-B180-088905272AA8}" dt="2020-10-13T17:33:29.128" v="122" actId="478"/>
        <pc:sldMkLst>
          <pc:docMk/>
          <pc:sldMk cId="1346975757" sldId="715"/>
        </pc:sldMkLst>
        <pc:spChg chg="mod">
          <ac:chgData name="Lucas, Tania" userId="232b37cb-a817-446c-b5f8-6c2be3ba9e7b" providerId="ADAL" clId="{10D4D1D6-C26F-451E-B180-088905272AA8}" dt="2020-10-13T17:31:41.168" v="113" actId="207"/>
          <ac:spMkLst>
            <pc:docMk/>
            <pc:sldMk cId="1346975757" sldId="715"/>
            <ac:spMk id="3" creationId="{5471C29B-80F1-4B4B-A515-D987E8B554F7}"/>
          </ac:spMkLst>
        </pc:spChg>
        <pc:spChg chg="del">
          <ac:chgData name="Lucas, Tania" userId="232b37cb-a817-446c-b5f8-6c2be3ba9e7b" providerId="ADAL" clId="{10D4D1D6-C26F-451E-B180-088905272AA8}" dt="2020-10-13T17:33:29.128" v="122" actId="478"/>
          <ac:spMkLst>
            <pc:docMk/>
            <pc:sldMk cId="1346975757" sldId="715"/>
            <ac:spMk id="9" creationId="{BC9B27B5-AAD6-4964-A5DC-779A6DC26E0B}"/>
          </ac:spMkLst>
        </pc:spChg>
        <pc:spChg chg="del">
          <ac:chgData name="Lucas, Tania" userId="232b37cb-a817-446c-b5f8-6c2be3ba9e7b" providerId="ADAL" clId="{10D4D1D6-C26F-451E-B180-088905272AA8}" dt="2020-10-13T17:33:27.595" v="121" actId="478"/>
          <ac:spMkLst>
            <pc:docMk/>
            <pc:sldMk cId="1346975757" sldId="715"/>
            <ac:spMk id="10" creationId="{AE5FD186-E0B8-4137-A176-B667CBC87609}"/>
          </ac:spMkLst>
        </pc:spChg>
        <pc:picChg chg="del">
          <ac:chgData name="Lucas, Tania" userId="232b37cb-a817-446c-b5f8-6c2be3ba9e7b" providerId="ADAL" clId="{10D4D1D6-C26F-451E-B180-088905272AA8}" dt="2020-10-13T17:31:27.917" v="111" actId="478"/>
          <ac:picMkLst>
            <pc:docMk/>
            <pc:sldMk cId="1346975757" sldId="715"/>
            <ac:picMk id="2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34:16.268" v="250" actId="20577"/>
        <pc:sldMkLst>
          <pc:docMk/>
          <pc:sldMk cId="1728054583" sldId="716"/>
        </pc:sldMkLst>
        <pc:spChg chg="del">
          <ac:chgData name="Lucas, Tania" userId="232b37cb-a817-446c-b5f8-6c2be3ba9e7b" providerId="ADAL" clId="{10D4D1D6-C26F-451E-B180-088905272AA8}" dt="2020-10-14T10:30:52.906" v="213" actId="478"/>
          <ac:spMkLst>
            <pc:docMk/>
            <pc:sldMk cId="1728054583" sldId="716"/>
            <ac:spMk id="3" creationId="{5471C29B-80F1-4B4B-A515-D987E8B554F7}"/>
          </ac:spMkLst>
        </pc:spChg>
        <pc:spChg chg="add del mod">
          <ac:chgData name="Lucas, Tania" userId="232b37cb-a817-446c-b5f8-6c2be3ba9e7b" providerId="ADAL" clId="{10D4D1D6-C26F-451E-B180-088905272AA8}" dt="2020-10-14T10:30:57.271" v="214" actId="478"/>
          <ac:spMkLst>
            <pc:docMk/>
            <pc:sldMk cId="1728054583" sldId="716"/>
            <ac:spMk id="7" creationId="{1D9F0862-7DD3-4DDF-A23A-CABF4369826A}"/>
          </ac:spMkLst>
        </pc:spChg>
        <pc:spChg chg="del">
          <ac:chgData name="Lucas, Tania" userId="232b37cb-a817-446c-b5f8-6c2be3ba9e7b" providerId="ADAL" clId="{10D4D1D6-C26F-451E-B180-088905272AA8}" dt="2020-10-14T10:31:04.764" v="216" actId="478"/>
          <ac:spMkLst>
            <pc:docMk/>
            <pc:sldMk cId="1728054583" sldId="716"/>
            <ac:spMk id="9" creationId="{98481432-9426-4941-93E1-0760FC4717C1}"/>
          </ac:spMkLst>
        </pc:spChg>
        <pc:spChg chg="add mod">
          <ac:chgData name="Lucas, Tania" userId="232b37cb-a817-446c-b5f8-6c2be3ba9e7b" providerId="ADAL" clId="{10D4D1D6-C26F-451E-B180-088905272AA8}" dt="2020-10-14T10:34:16.268" v="250" actId="20577"/>
          <ac:spMkLst>
            <pc:docMk/>
            <pc:sldMk cId="1728054583" sldId="716"/>
            <ac:spMk id="10" creationId="{8302BC7C-4A89-465D-A0A8-B7D067880370}"/>
          </ac:spMkLst>
        </pc:spChg>
        <pc:spChg chg="del">
          <ac:chgData name="Lucas, Tania" userId="232b37cb-a817-446c-b5f8-6c2be3ba9e7b" providerId="ADAL" clId="{10D4D1D6-C26F-451E-B180-088905272AA8}" dt="2020-10-14T10:31:01.983" v="215" actId="478"/>
          <ac:spMkLst>
            <pc:docMk/>
            <pc:sldMk cId="1728054583" sldId="716"/>
            <ac:spMk id="11" creationId="{08F89572-7A7A-47D8-B9A9-970F58CA0D7C}"/>
          </ac:spMkLst>
        </pc:spChg>
        <pc:picChg chg="del">
          <ac:chgData name="Lucas, Tania" userId="232b37cb-a817-446c-b5f8-6c2be3ba9e7b" providerId="ADAL" clId="{10D4D1D6-C26F-451E-B180-088905272AA8}" dt="2020-10-14T10:31:26.759" v="218" actId="478"/>
          <ac:picMkLst>
            <pc:docMk/>
            <pc:sldMk cId="1728054583" sldId="716"/>
            <ac:picMk id="4" creationId="{00000000-0000-0000-0000-000000000000}"/>
          </ac:picMkLst>
        </pc:picChg>
        <pc:picChg chg="mod modCrop">
          <ac:chgData name="Lucas, Tania" userId="232b37cb-a817-446c-b5f8-6c2be3ba9e7b" providerId="ADAL" clId="{10D4D1D6-C26F-451E-B180-088905272AA8}" dt="2020-10-14T10:31:16.155" v="217" actId="732"/>
          <ac:picMkLst>
            <pc:docMk/>
            <pc:sldMk cId="1728054583" sldId="716"/>
            <ac:picMk id="6" creationId="{F21E832D-40A3-4914-BF1B-1B4956518887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41:43.620" v="291" actId="20577"/>
        <pc:sldMkLst>
          <pc:docMk/>
          <pc:sldMk cId="2540297711" sldId="717"/>
        </pc:sldMkLst>
        <pc:spChg chg="del">
          <ac:chgData name="Lucas, Tania" userId="232b37cb-a817-446c-b5f8-6c2be3ba9e7b" providerId="ADAL" clId="{10D4D1D6-C26F-451E-B180-088905272AA8}" dt="2020-10-14T10:39:25.559" v="271" actId="478"/>
          <ac:spMkLst>
            <pc:docMk/>
            <pc:sldMk cId="2540297711" sldId="717"/>
            <ac:spMk id="3" creationId="{5471C29B-80F1-4B4B-A515-D987E8B554F7}"/>
          </ac:spMkLst>
        </pc:spChg>
        <pc:spChg chg="del">
          <ac:chgData name="Lucas, Tania" userId="232b37cb-a817-446c-b5f8-6c2be3ba9e7b" providerId="ADAL" clId="{10D4D1D6-C26F-451E-B180-088905272AA8}" dt="2020-10-14T10:40:26.969" v="283" actId="478"/>
          <ac:spMkLst>
            <pc:docMk/>
            <pc:sldMk cId="2540297711" sldId="717"/>
            <ac:spMk id="8" creationId="{7EF54219-98DA-4EB3-BA93-EE57C69F7F00}"/>
          </ac:spMkLst>
        </pc:spChg>
        <pc:spChg chg="del">
          <ac:chgData name="Lucas, Tania" userId="232b37cb-a817-446c-b5f8-6c2be3ba9e7b" providerId="ADAL" clId="{10D4D1D6-C26F-451E-B180-088905272AA8}" dt="2020-10-14T10:40:22.977" v="282" actId="478"/>
          <ac:spMkLst>
            <pc:docMk/>
            <pc:sldMk cId="2540297711" sldId="717"/>
            <ac:spMk id="9" creationId="{2B2E52C5-8D8C-49C0-9F11-F008EBB8A798}"/>
          </ac:spMkLst>
        </pc:spChg>
        <pc:spChg chg="add del mod">
          <ac:chgData name="Lucas, Tania" userId="232b37cb-a817-446c-b5f8-6c2be3ba9e7b" providerId="ADAL" clId="{10D4D1D6-C26F-451E-B180-088905272AA8}" dt="2020-10-14T10:39:28.537" v="272" actId="478"/>
          <ac:spMkLst>
            <pc:docMk/>
            <pc:sldMk cId="2540297711" sldId="717"/>
            <ac:spMk id="10" creationId="{1A72929C-B729-4AC8-9722-8692539384A3}"/>
          </ac:spMkLst>
        </pc:spChg>
        <pc:spChg chg="add mod">
          <ac:chgData name="Lucas, Tania" userId="232b37cb-a817-446c-b5f8-6c2be3ba9e7b" providerId="ADAL" clId="{10D4D1D6-C26F-451E-B180-088905272AA8}" dt="2020-10-14T10:41:43.620" v="291" actId="20577"/>
          <ac:spMkLst>
            <pc:docMk/>
            <pc:sldMk cId="2540297711" sldId="717"/>
            <ac:spMk id="11" creationId="{D5EF91CB-F7AB-42DD-A2FD-BD766ED2C26D}"/>
          </ac:spMkLst>
        </pc:spChg>
        <pc:picChg chg="del">
          <ac:chgData name="Lucas, Tania" userId="232b37cb-a817-446c-b5f8-6c2be3ba9e7b" providerId="ADAL" clId="{10D4D1D6-C26F-451E-B180-088905272AA8}" dt="2020-10-14T10:39:31.488" v="273" actId="478"/>
          <ac:picMkLst>
            <pc:docMk/>
            <pc:sldMk cId="2540297711" sldId="717"/>
            <ac:picMk id="2" creationId="{00000000-0000-0000-0000-000000000000}"/>
          </ac:picMkLst>
        </pc:picChg>
      </pc:sldChg>
      <pc:sldChg chg="addSp delSp modSp modTransition delAnim">
        <pc:chgData name="Lucas, Tania" userId="232b37cb-a817-446c-b5f8-6c2be3ba9e7b" providerId="ADAL" clId="{10D4D1D6-C26F-451E-B180-088905272AA8}" dt="2020-10-14T13:50:57.268" v="321" actId="20577"/>
        <pc:sldMkLst>
          <pc:docMk/>
          <pc:sldMk cId="3549062879" sldId="718"/>
        </pc:sldMkLst>
        <pc:spChg chg="del">
          <ac:chgData name="Lucas, Tania" userId="232b37cb-a817-446c-b5f8-6c2be3ba9e7b" providerId="ADAL" clId="{10D4D1D6-C26F-451E-B180-088905272AA8}" dt="2020-10-14T11:22:54.749" v="306" actId="478"/>
          <ac:spMkLst>
            <pc:docMk/>
            <pc:sldMk cId="3549062879" sldId="718"/>
            <ac:spMk id="3" creationId="{5471C29B-80F1-4B4B-A515-D987E8B554F7}"/>
          </ac:spMkLst>
        </pc:spChg>
        <pc:spChg chg="add del mod">
          <ac:chgData name="Lucas, Tania" userId="232b37cb-a817-446c-b5f8-6c2be3ba9e7b" providerId="ADAL" clId="{10D4D1D6-C26F-451E-B180-088905272AA8}" dt="2020-10-14T11:22:58.851" v="307" actId="478"/>
          <ac:spMkLst>
            <pc:docMk/>
            <pc:sldMk cId="3549062879" sldId="718"/>
            <ac:spMk id="7" creationId="{A748C14F-0FA9-4A1E-94B9-240D9DC02415}"/>
          </ac:spMkLst>
        </pc:spChg>
        <pc:spChg chg="del">
          <ac:chgData name="Lucas, Tania" userId="232b37cb-a817-446c-b5f8-6c2be3ba9e7b" providerId="ADAL" clId="{10D4D1D6-C26F-451E-B180-088905272AA8}" dt="2020-10-14T13:50:31.452" v="313" actId="478"/>
          <ac:spMkLst>
            <pc:docMk/>
            <pc:sldMk cId="3549062879" sldId="718"/>
            <ac:spMk id="8" creationId="{27889421-0183-43D9-B658-D3C30A5A72D5}"/>
          </ac:spMkLst>
        </pc:spChg>
        <pc:spChg chg="del">
          <ac:chgData name="Lucas, Tania" userId="232b37cb-a817-446c-b5f8-6c2be3ba9e7b" providerId="ADAL" clId="{10D4D1D6-C26F-451E-B180-088905272AA8}" dt="2020-10-14T13:50:33.371" v="314" actId="478"/>
          <ac:spMkLst>
            <pc:docMk/>
            <pc:sldMk cId="3549062879" sldId="718"/>
            <ac:spMk id="9" creationId="{A3B40C10-1AD0-4145-9305-91926E9DB209}"/>
          </ac:spMkLst>
        </pc:spChg>
        <pc:spChg chg="add del">
          <ac:chgData name="Lucas, Tania" userId="232b37cb-a817-446c-b5f8-6c2be3ba9e7b" providerId="ADAL" clId="{10D4D1D6-C26F-451E-B180-088905272AA8}" dt="2020-10-14T13:50:29.489" v="312" actId="478"/>
          <ac:spMkLst>
            <pc:docMk/>
            <pc:sldMk cId="3549062879" sldId="718"/>
            <ac:spMk id="10" creationId="{7CDC2FC3-EB78-4F40-BC54-7C99F5B250C5}"/>
          </ac:spMkLst>
        </pc:spChg>
        <pc:spChg chg="add mod">
          <ac:chgData name="Lucas, Tania" userId="232b37cb-a817-446c-b5f8-6c2be3ba9e7b" providerId="ADAL" clId="{10D4D1D6-C26F-451E-B180-088905272AA8}" dt="2020-10-14T13:50:57.268" v="321" actId="20577"/>
          <ac:spMkLst>
            <pc:docMk/>
            <pc:sldMk cId="3549062879" sldId="718"/>
            <ac:spMk id="11" creationId="{4C4B036B-82F3-40DD-BB2E-FD6ED915C1C3}"/>
          </ac:spMkLst>
        </pc:spChg>
        <pc:picChg chg="del">
          <ac:chgData name="Lucas, Tania" userId="232b37cb-a817-446c-b5f8-6c2be3ba9e7b" providerId="ADAL" clId="{10D4D1D6-C26F-451E-B180-088905272AA8}" dt="2020-10-14T11:22:51.304" v="305" actId="478"/>
          <ac:picMkLst>
            <pc:docMk/>
            <pc:sldMk cId="3549062879" sldId="718"/>
            <ac:picMk id="6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05:52.129" v="133" actId="478"/>
        <pc:sldMkLst>
          <pc:docMk/>
          <pc:sldMk cId="2897700815" sldId="719"/>
        </pc:sldMkLst>
        <pc:spChg chg="del">
          <ac:chgData name="Lucas, Tania" userId="232b37cb-a817-446c-b5f8-6c2be3ba9e7b" providerId="ADAL" clId="{10D4D1D6-C26F-451E-B180-088905272AA8}" dt="2020-10-14T10:05:08.668" v="124" actId="478"/>
          <ac:spMkLst>
            <pc:docMk/>
            <pc:sldMk cId="2897700815" sldId="719"/>
            <ac:spMk id="3" creationId="{F6286B44-690B-49A3-8B69-A9BBAB12715D}"/>
          </ac:spMkLst>
        </pc:spChg>
        <pc:spChg chg="add del mod">
          <ac:chgData name="Lucas, Tania" userId="232b37cb-a817-446c-b5f8-6c2be3ba9e7b" providerId="ADAL" clId="{10D4D1D6-C26F-451E-B180-088905272AA8}" dt="2020-10-14T10:05:12.776" v="125" actId="478"/>
          <ac:spMkLst>
            <pc:docMk/>
            <pc:sldMk cId="2897700815" sldId="719"/>
            <ac:spMk id="5" creationId="{64DF1F12-B4AC-4742-8063-9B76F0298AA0}"/>
          </ac:spMkLst>
        </pc:spChg>
        <pc:spChg chg="del">
          <ac:chgData name="Lucas, Tania" userId="232b37cb-a817-446c-b5f8-6c2be3ba9e7b" providerId="ADAL" clId="{10D4D1D6-C26F-451E-B180-088905272AA8}" dt="2020-10-14T10:05:46.381" v="131" actId="478"/>
          <ac:spMkLst>
            <pc:docMk/>
            <pc:sldMk cId="2897700815" sldId="719"/>
            <ac:spMk id="8" creationId="{4F05EBAF-873F-45C5-BBAC-F2DF9527C059}"/>
          </ac:spMkLst>
        </pc:spChg>
        <pc:spChg chg="del mod">
          <ac:chgData name="Lucas, Tania" userId="232b37cb-a817-446c-b5f8-6c2be3ba9e7b" providerId="ADAL" clId="{10D4D1D6-C26F-451E-B180-088905272AA8}" dt="2020-10-14T10:05:52.129" v="133" actId="478"/>
          <ac:spMkLst>
            <pc:docMk/>
            <pc:sldMk cId="2897700815" sldId="719"/>
            <ac:spMk id="9" creationId="{299F2ECF-F5C0-4B88-8B01-98620260E9F3}"/>
          </ac:spMkLst>
        </pc:spChg>
        <pc:spChg chg="add">
          <ac:chgData name="Lucas, Tania" userId="232b37cb-a817-446c-b5f8-6c2be3ba9e7b" providerId="ADAL" clId="{10D4D1D6-C26F-451E-B180-088905272AA8}" dt="2020-10-14T10:05:13.574" v="126"/>
          <ac:spMkLst>
            <pc:docMk/>
            <pc:sldMk cId="2897700815" sldId="719"/>
            <ac:spMk id="11" creationId="{7C475046-5232-4D27-AD08-BEFA0989A3EB}"/>
          </ac:spMkLst>
        </pc:spChg>
        <pc:picChg chg="del">
          <ac:chgData name="Lucas, Tania" userId="232b37cb-a817-446c-b5f8-6c2be3ba9e7b" providerId="ADAL" clId="{10D4D1D6-C26F-451E-B180-088905272AA8}" dt="2020-10-14T10:04:46.580" v="123" actId="478"/>
          <ac:picMkLst>
            <pc:docMk/>
            <pc:sldMk cId="2897700815" sldId="719"/>
            <ac:picMk id="2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34:25.486" v="251"/>
        <pc:sldMkLst>
          <pc:docMk/>
          <pc:sldMk cId="438615318" sldId="720"/>
        </pc:sldMkLst>
        <pc:spChg chg="del">
          <ac:chgData name="Lucas, Tania" userId="232b37cb-a817-446c-b5f8-6c2be3ba9e7b" providerId="ADAL" clId="{10D4D1D6-C26F-451E-B180-088905272AA8}" dt="2020-10-14T10:31:51.594" v="225" actId="478"/>
          <ac:spMkLst>
            <pc:docMk/>
            <pc:sldMk cId="438615318" sldId="720"/>
            <ac:spMk id="3" creationId="{F6286B44-690B-49A3-8B69-A9BBAB12715D}"/>
          </ac:spMkLst>
        </pc:spChg>
        <pc:spChg chg="del">
          <ac:chgData name="Lucas, Tania" userId="232b37cb-a817-446c-b5f8-6c2be3ba9e7b" providerId="ADAL" clId="{10D4D1D6-C26F-451E-B180-088905272AA8}" dt="2020-10-14T10:31:46.985" v="224" actId="478"/>
          <ac:spMkLst>
            <pc:docMk/>
            <pc:sldMk cId="438615318" sldId="720"/>
            <ac:spMk id="7" creationId="{8FF08BB0-48DA-421C-AEE3-582085E98E35}"/>
          </ac:spMkLst>
        </pc:spChg>
        <pc:spChg chg="del">
          <ac:chgData name="Lucas, Tania" userId="232b37cb-a817-446c-b5f8-6c2be3ba9e7b" providerId="ADAL" clId="{10D4D1D6-C26F-451E-B180-088905272AA8}" dt="2020-10-14T10:31:45.563" v="223" actId="478"/>
          <ac:spMkLst>
            <pc:docMk/>
            <pc:sldMk cId="438615318" sldId="720"/>
            <ac:spMk id="8" creationId="{1BD3276A-DE70-4135-9879-D39FACF8F76B}"/>
          </ac:spMkLst>
        </pc:spChg>
        <pc:spChg chg="add del mod">
          <ac:chgData name="Lucas, Tania" userId="232b37cb-a817-446c-b5f8-6c2be3ba9e7b" providerId="ADAL" clId="{10D4D1D6-C26F-451E-B180-088905272AA8}" dt="2020-10-14T10:31:55.972" v="226" actId="478"/>
          <ac:spMkLst>
            <pc:docMk/>
            <pc:sldMk cId="438615318" sldId="720"/>
            <ac:spMk id="9" creationId="{A57B9DA1-29F5-420A-811B-A1B596B5A224}"/>
          </ac:spMkLst>
        </pc:spChg>
        <pc:spChg chg="add">
          <ac:chgData name="Lucas, Tania" userId="232b37cb-a817-446c-b5f8-6c2be3ba9e7b" providerId="ADAL" clId="{10D4D1D6-C26F-451E-B180-088905272AA8}" dt="2020-10-14T10:34:25.486" v="251"/>
          <ac:spMkLst>
            <pc:docMk/>
            <pc:sldMk cId="438615318" sldId="720"/>
            <ac:spMk id="10" creationId="{B68B220D-22D8-4DF8-B563-5E85154A8F67}"/>
          </ac:spMkLst>
        </pc:spChg>
        <pc:picChg chg="del">
          <ac:chgData name="Lucas, Tania" userId="232b37cb-a817-446c-b5f8-6c2be3ba9e7b" providerId="ADAL" clId="{10D4D1D6-C26F-451E-B180-088905272AA8}" dt="2020-10-14T10:31:43.534" v="222" actId="478"/>
          <ac:picMkLst>
            <pc:docMk/>
            <pc:sldMk cId="438615318" sldId="720"/>
            <ac:picMk id="4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41:30.797" v="288" actId="20577"/>
        <pc:sldMkLst>
          <pc:docMk/>
          <pc:sldMk cId="793125270" sldId="721"/>
        </pc:sldMkLst>
        <pc:spChg chg="del">
          <ac:chgData name="Lucas, Tania" userId="232b37cb-a817-446c-b5f8-6c2be3ba9e7b" providerId="ADAL" clId="{10D4D1D6-C26F-451E-B180-088905272AA8}" dt="2020-10-14T10:39:13.674" v="268" actId="478"/>
          <ac:spMkLst>
            <pc:docMk/>
            <pc:sldMk cId="793125270" sldId="721"/>
            <ac:spMk id="3" creationId="{5FB78F8B-E646-428E-911A-2ED60E7E0206}"/>
          </ac:spMkLst>
        </pc:spChg>
        <pc:spChg chg="del">
          <ac:chgData name="Lucas, Tania" userId="232b37cb-a817-446c-b5f8-6c2be3ba9e7b" providerId="ADAL" clId="{10D4D1D6-C26F-451E-B180-088905272AA8}" dt="2020-10-14T10:40:17.828" v="281" actId="478"/>
          <ac:spMkLst>
            <pc:docMk/>
            <pc:sldMk cId="793125270" sldId="721"/>
            <ac:spMk id="7" creationId="{336814B2-0EFA-4A7C-9200-5468D3C75FD8}"/>
          </ac:spMkLst>
        </pc:spChg>
        <pc:spChg chg="del">
          <ac:chgData name="Lucas, Tania" userId="232b37cb-a817-446c-b5f8-6c2be3ba9e7b" providerId="ADAL" clId="{10D4D1D6-C26F-451E-B180-088905272AA8}" dt="2020-10-14T10:40:14.813" v="280" actId="478"/>
          <ac:spMkLst>
            <pc:docMk/>
            <pc:sldMk cId="793125270" sldId="721"/>
            <ac:spMk id="8" creationId="{A555DFFB-5B9D-448B-A7BB-9EB27620CC4D}"/>
          </ac:spMkLst>
        </pc:spChg>
        <pc:spChg chg="add del mod">
          <ac:chgData name="Lucas, Tania" userId="232b37cb-a817-446c-b5f8-6c2be3ba9e7b" providerId="ADAL" clId="{10D4D1D6-C26F-451E-B180-088905272AA8}" dt="2020-10-14T10:39:16.924" v="269" actId="478"/>
          <ac:spMkLst>
            <pc:docMk/>
            <pc:sldMk cId="793125270" sldId="721"/>
            <ac:spMk id="9" creationId="{697E38B2-157E-481F-80DD-F4B6C81C82C5}"/>
          </ac:spMkLst>
        </pc:spChg>
        <pc:spChg chg="add mod">
          <ac:chgData name="Lucas, Tania" userId="232b37cb-a817-446c-b5f8-6c2be3ba9e7b" providerId="ADAL" clId="{10D4D1D6-C26F-451E-B180-088905272AA8}" dt="2020-10-14T10:41:30.797" v="288" actId="20577"/>
          <ac:spMkLst>
            <pc:docMk/>
            <pc:sldMk cId="793125270" sldId="721"/>
            <ac:spMk id="10" creationId="{C96B975B-0862-4D01-B8D8-2FBF100FE587}"/>
          </ac:spMkLst>
        </pc:spChg>
        <pc:picChg chg="del">
          <ac:chgData name="Lucas, Tania" userId="232b37cb-a817-446c-b5f8-6c2be3ba9e7b" providerId="ADAL" clId="{10D4D1D6-C26F-451E-B180-088905272AA8}" dt="2020-10-14T10:39:20.008" v="270" actId="478"/>
          <ac:picMkLst>
            <pc:docMk/>
            <pc:sldMk cId="793125270" sldId="721"/>
            <ac:picMk id="5" creationId="{00000000-0000-0000-0000-000000000000}"/>
          </ac:picMkLst>
        </pc:picChg>
      </pc:sldChg>
      <pc:sldChg chg="addSp delSp modSp modTransition delAnim">
        <pc:chgData name="Lucas, Tania" userId="232b37cb-a817-446c-b5f8-6c2be3ba9e7b" providerId="ADAL" clId="{10D4D1D6-C26F-451E-B180-088905272AA8}" dt="2020-10-14T13:52:21.731" v="343" actId="14100"/>
        <pc:sldMkLst>
          <pc:docMk/>
          <pc:sldMk cId="760741092" sldId="722"/>
        </pc:sldMkLst>
        <pc:spChg chg="del">
          <ac:chgData name="Lucas, Tania" userId="232b37cb-a817-446c-b5f8-6c2be3ba9e7b" providerId="ADAL" clId="{10D4D1D6-C26F-451E-B180-088905272AA8}" dt="2020-10-14T13:51:34.786" v="329" actId="478"/>
          <ac:spMkLst>
            <pc:docMk/>
            <pc:sldMk cId="760741092" sldId="722"/>
            <ac:spMk id="3" creationId="{5FB78F8B-E646-428E-911A-2ED60E7E0206}"/>
          </ac:spMkLst>
        </pc:spChg>
        <pc:spChg chg="del mod">
          <ac:chgData name="Lucas, Tania" userId="232b37cb-a817-446c-b5f8-6c2be3ba9e7b" providerId="ADAL" clId="{10D4D1D6-C26F-451E-B180-088905272AA8}" dt="2020-10-14T13:52:00.384" v="340" actId="478"/>
          <ac:spMkLst>
            <pc:docMk/>
            <pc:sldMk cId="760741092" sldId="722"/>
            <ac:spMk id="7" creationId="{D87DD271-3A44-46FA-8D8B-9266B438B1A3}"/>
          </ac:spMkLst>
        </pc:spChg>
        <pc:spChg chg="del">
          <ac:chgData name="Lucas, Tania" userId="232b37cb-a817-446c-b5f8-6c2be3ba9e7b" providerId="ADAL" clId="{10D4D1D6-C26F-451E-B180-088905272AA8}" dt="2020-10-14T13:51:55.723" v="338" actId="478"/>
          <ac:spMkLst>
            <pc:docMk/>
            <pc:sldMk cId="760741092" sldId="722"/>
            <ac:spMk id="8" creationId="{13997699-00D7-4109-B4C6-A990EED972A1}"/>
          </ac:spMkLst>
        </pc:spChg>
        <pc:spChg chg="add del mod">
          <ac:chgData name="Lucas, Tania" userId="232b37cb-a817-446c-b5f8-6c2be3ba9e7b" providerId="ADAL" clId="{10D4D1D6-C26F-451E-B180-088905272AA8}" dt="2020-10-14T13:51:36.796" v="330" actId="478"/>
          <ac:spMkLst>
            <pc:docMk/>
            <pc:sldMk cId="760741092" sldId="722"/>
            <ac:spMk id="9" creationId="{684F3A36-E81D-4AF4-B1C9-C76B6A31F095}"/>
          </ac:spMkLst>
        </pc:spChg>
        <pc:spChg chg="add mod">
          <ac:chgData name="Lucas, Tania" userId="232b37cb-a817-446c-b5f8-6c2be3ba9e7b" providerId="ADAL" clId="{10D4D1D6-C26F-451E-B180-088905272AA8}" dt="2020-10-14T13:51:49.482" v="337" actId="20577"/>
          <ac:spMkLst>
            <pc:docMk/>
            <pc:sldMk cId="760741092" sldId="722"/>
            <ac:spMk id="10" creationId="{5DAAFBF5-ABE3-4D67-9F5F-38A668138AEB}"/>
          </ac:spMkLst>
        </pc:spChg>
        <pc:picChg chg="mod">
          <ac:chgData name="Lucas, Tania" userId="232b37cb-a817-446c-b5f8-6c2be3ba9e7b" providerId="ADAL" clId="{10D4D1D6-C26F-451E-B180-088905272AA8}" dt="2020-10-14T13:52:21.731" v="343" actId="14100"/>
          <ac:picMkLst>
            <pc:docMk/>
            <pc:sldMk cId="760741092" sldId="722"/>
            <ac:picMk id="2" creationId="{AB129FFE-A6F2-4589-BA7E-7B81D47BC84A}"/>
          </ac:picMkLst>
        </pc:picChg>
        <pc:picChg chg="mod">
          <ac:chgData name="Lucas, Tania" userId="232b37cb-a817-446c-b5f8-6c2be3ba9e7b" providerId="ADAL" clId="{10D4D1D6-C26F-451E-B180-088905272AA8}" dt="2020-10-14T13:52:18.066" v="342" actId="14100"/>
          <ac:picMkLst>
            <pc:docMk/>
            <pc:sldMk cId="760741092" sldId="722"/>
            <ac:picMk id="4" creationId="{FC921D21-9D92-43DF-88CF-3A21DC94182D}"/>
          </ac:picMkLst>
        </pc:picChg>
        <pc:picChg chg="del">
          <ac:chgData name="Lucas, Tania" userId="232b37cb-a817-446c-b5f8-6c2be3ba9e7b" providerId="ADAL" clId="{10D4D1D6-C26F-451E-B180-088905272AA8}" dt="2020-10-14T13:51:23.027" v="328" actId="478"/>
          <ac:picMkLst>
            <pc:docMk/>
            <pc:sldMk cId="760741092" sldId="722"/>
            <ac:picMk id="5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09:55.002" v="147" actId="478"/>
        <pc:sldMkLst>
          <pc:docMk/>
          <pc:sldMk cId="941853713" sldId="723"/>
        </pc:sldMkLst>
        <pc:spChg chg="del mod">
          <ac:chgData name="Lucas, Tania" userId="232b37cb-a817-446c-b5f8-6c2be3ba9e7b" providerId="ADAL" clId="{10D4D1D6-C26F-451E-B180-088905272AA8}" dt="2020-10-14T10:06:42.658" v="140" actId="478"/>
          <ac:spMkLst>
            <pc:docMk/>
            <pc:sldMk cId="941853713" sldId="723"/>
            <ac:spMk id="3" creationId="{F1C5D14B-353E-4192-9933-8B366704A9CC}"/>
          </ac:spMkLst>
        </pc:spChg>
        <pc:spChg chg="add del mod">
          <ac:chgData name="Lucas, Tania" userId="232b37cb-a817-446c-b5f8-6c2be3ba9e7b" providerId="ADAL" clId="{10D4D1D6-C26F-451E-B180-088905272AA8}" dt="2020-10-14T10:09:21.295" v="142" actId="478"/>
          <ac:spMkLst>
            <pc:docMk/>
            <pc:sldMk cId="941853713" sldId="723"/>
            <ac:spMk id="5" creationId="{0CE3C623-6938-47CB-8BFB-A231899585AA}"/>
          </ac:spMkLst>
        </pc:spChg>
        <pc:spChg chg="del">
          <ac:chgData name="Lucas, Tania" userId="232b37cb-a817-446c-b5f8-6c2be3ba9e7b" providerId="ADAL" clId="{10D4D1D6-C26F-451E-B180-088905272AA8}" dt="2020-10-14T10:09:51.409" v="146" actId="478"/>
          <ac:spMkLst>
            <pc:docMk/>
            <pc:sldMk cId="941853713" sldId="723"/>
            <ac:spMk id="8" creationId="{C808B1F2-3EC5-4C76-8B3B-C9CA1FA67287}"/>
          </ac:spMkLst>
        </pc:spChg>
        <pc:spChg chg="del">
          <ac:chgData name="Lucas, Tania" userId="232b37cb-a817-446c-b5f8-6c2be3ba9e7b" providerId="ADAL" clId="{10D4D1D6-C26F-451E-B180-088905272AA8}" dt="2020-10-14T10:09:48.269" v="145" actId="478"/>
          <ac:spMkLst>
            <pc:docMk/>
            <pc:sldMk cId="941853713" sldId="723"/>
            <ac:spMk id="9" creationId="{7DAA83D0-07A7-497A-878C-56E336B809E3}"/>
          </ac:spMkLst>
        </pc:spChg>
        <pc:spChg chg="add del mod">
          <ac:chgData name="Lucas, Tania" userId="232b37cb-a817-446c-b5f8-6c2be3ba9e7b" providerId="ADAL" clId="{10D4D1D6-C26F-451E-B180-088905272AA8}" dt="2020-10-14T10:09:27.302" v="143" actId="478"/>
          <ac:spMkLst>
            <pc:docMk/>
            <pc:sldMk cId="941853713" sldId="723"/>
            <ac:spMk id="10" creationId="{05FBCB1B-2012-444B-A1B5-469CEC1789F3}"/>
          </ac:spMkLst>
        </pc:spChg>
        <pc:spChg chg="add">
          <ac:chgData name="Lucas, Tania" userId="232b37cb-a817-446c-b5f8-6c2be3ba9e7b" providerId="ADAL" clId="{10D4D1D6-C26F-451E-B180-088905272AA8}" dt="2020-10-14T10:09:39.999" v="144"/>
          <ac:spMkLst>
            <pc:docMk/>
            <pc:sldMk cId="941853713" sldId="723"/>
            <ac:spMk id="11" creationId="{7CE47D4F-EEA2-477D-B243-A8ED8AF7781B}"/>
          </ac:spMkLst>
        </pc:spChg>
        <pc:picChg chg="del">
          <ac:chgData name="Lucas, Tania" userId="232b37cb-a817-446c-b5f8-6c2be3ba9e7b" providerId="ADAL" clId="{10D4D1D6-C26F-451E-B180-088905272AA8}" dt="2020-10-14T10:09:55.002" v="147" actId="478"/>
          <ac:picMkLst>
            <pc:docMk/>
            <pc:sldMk cId="941853713" sldId="723"/>
            <ac:picMk id="2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34:29.011" v="252"/>
        <pc:sldMkLst>
          <pc:docMk/>
          <pc:sldMk cId="3166544203" sldId="724"/>
        </pc:sldMkLst>
        <pc:spChg chg="del">
          <ac:chgData name="Lucas, Tania" userId="232b37cb-a817-446c-b5f8-6c2be3ba9e7b" providerId="ADAL" clId="{10D4D1D6-C26F-451E-B180-088905272AA8}" dt="2020-10-14T10:32:15.635" v="231" actId="478"/>
          <ac:spMkLst>
            <pc:docMk/>
            <pc:sldMk cId="3166544203" sldId="724"/>
            <ac:spMk id="3" creationId="{F1C5D14B-353E-4192-9933-8B366704A9CC}"/>
          </ac:spMkLst>
        </pc:spChg>
        <pc:spChg chg="del">
          <ac:chgData name="Lucas, Tania" userId="232b37cb-a817-446c-b5f8-6c2be3ba9e7b" providerId="ADAL" clId="{10D4D1D6-C26F-451E-B180-088905272AA8}" dt="2020-10-14T10:32:20.886" v="235" actId="478"/>
          <ac:spMkLst>
            <pc:docMk/>
            <pc:sldMk cId="3166544203" sldId="724"/>
            <ac:spMk id="7" creationId="{0EE9FDD2-4853-4E4D-AF01-EA8F1CFF4C0F}"/>
          </ac:spMkLst>
        </pc:spChg>
        <pc:spChg chg="del">
          <ac:chgData name="Lucas, Tania" userId="232b37cb-a817-446c-b5f8-6c2be3ba9e7b" providerId="ADAL" clId="{10D4D1D6-C26F-451E-B180-088905272AA8}" dt="2020-10-14T10:32:19.731" v="234" actId="478"/>
          <ac:spMkLst>
            <pc:docMk/>
            <pc:sldMk cId="3166544203" sldId="724"/>
            <ac:spMk id="8" creationId="{22465E6F-17D3-41AB-9E18-BEB3DD69C336}"/>
          </ac:spMkLst>
        </pc:spChg>
        <pc:spChg chg="add del mod">
          <ac:chgData name="Lucas, Tania" userId="232b37cb-a817-446c-b5f8-6c2be3ba9e7b" providerId="ADAL" clId="{10D4D1D6-C26F-451E-B180-088905272AA8}" dt="2020-10-14T10:32:17.229" v="233" actId="478"/>
          <ac:spMkLst>
            <pc:docMk/>
            <pc:sldMk cId="3166544203" sldId="724"/>
            <ac:spMk id="9" creationId="{1876B4DF-A65F-4CD3-93CB-BEBA6ADA0DA3}"/>
          </ac:spMkLst>
        </pc:spChg>
        <pc:spChg chg="add">
          <ac:chgData name="Lucas, Tania" userId="232b37cb-a817-446c-b5f8-6c2be3ba9e7b" providerId="ADAL" clId="{10D4D1D6-C26F-451E-B180-088905272AA8}" dt="2020-10-14T10:34:29.011" v="252"/>
          <ac:spMkLst>
            <pc:docMk/>
            <pc:sldMk cId="3166544203" sldId="724"/>
            <ac:spMk id="10" creationId="{AF7CEF9F-82A6-467A-ADD7-DD32C711C226}"/>
          </ac:spMkLst>
        </pc:spChg>
        <pc:picChg chg="del">
          <ac:chgData name="Lucas, Tania" userId="232b37cb-a817-446c-b5f8-6c2be3ba9e7b" providerId="ADAL" clId="{10D4D1D6-C26F-451E-B180-088905272AA8}" dt="2020-10-14T10:32:11.558" v="230" actId="478"/>
          <ac:picMkLst>
            <pc:docMk/>
            <pc:sldMk cId="3166544203" sldId="724"/>
            <ac:picMk id="4" creationId="{00000000-0000-0000-0000-000000000000}"/>
          </ac:picMkLst>
        </pc:picChg>
      </pc:sldChg>
      <pc:sldChg chg="addSp delSp modSp ord modTransition delAnim">
        <pc:chgData name="Lucas, Tania" userId="232b37cb-a817-446c-b5f8-6c2be3ba9e7b" providerId="ADAL" clId="{10D4D1D6-C26F-451E-B180-088905272AA8}" dt="2020-10-14T10:41:52.933" v="294" actId="20577"/>
        <pc:sldMkLst>
          <pc:docMk/>
          <pc:sldMk cId="2759920620" sldId="725"/>
        </pc:sldMkLst>
        <pc:spChg chg="del">
          <ac:chgData name="Lucas, Tania" userId="232b37cb-a817-446c-b5f8-6c2be3ba9e7b" providerId="ADAL" clId="{10D4D1D6-C26F-451E-B180-088905272AA8}" dt="2020-10-14T10:39:38.140" v="274" actId="478"/>
          <ac:spMkLst>
            <pc:docMk/>
            <pc:sldMk cId="2759920620" sldId="725"/>
            <ac:spMk id="3" creationId="{F1C5D14B-353E-4192-9933-8B366704A9CC}"/>
          </ac:spMkLst>
        </pc:spChg>
        <pc:spChg chg="del">
          <ac:chgData name="Lucas, Tania" userId="232b37cb-a817-446c-b5f8-6c2be3ba9e7b" providerId="ADAL" clId="{10D4D1D6-C26F-451E-B180-088905272AA8}" dt="2020-10-14T10:40:34.395" v="285" actId="478"/>
          <ac:spMkLst>
            <pc:docMk/>
            <pc:sldMk cId="2759920620" sldId="725"/>
            <ac:spMk id="7" creationId="{13C84F19-A5B1-4CE7-B315-9FD095EBC168}"/>
          </ac:spMkLst>
        </pc:spChg>
        <pc:spChg chg="del">
          <ac:chgData name="Lucas, Tania" userId="232b37cb-a817-446c-b5f8-6c2be3ba9e7b" providerId="ADAL" clId="{10D4D1D6-C26F-451E-B180-088905272AA8}" dt="2020-10-14T10:40:31.072" v="284" actId="478"/>
          <ac:spMkLst>
            <pc:docMk/>
            <pc:sldMk cId="2759920620" sldId="725"/>
            <ac:spMk id="8" creationId="{21BD821C-0202-4F95-BD31-6F93990A0907}"/>
          </ac:spMkLst>
        </pc:spChg>
        <pc:spChg chg="add del mod">
          <ac:chgData name="Lucas, Tania" userId="232b37cb-a817-446c-b5f8-6c2be3ba9e7b" providerId="ADAL" clId="{10D4D1D6-C26F-451E-B180-088905272AA8}" dt="2020-10-14T10:39:41.621" v="275" actId="478"/>
          <ac:spMkLst>
            <pc:docMk/>
            <pc:sldMk cId="2759920620" sldId="725"/>
            <ac:spMk id="9" creationId="{977CBCB3-0DBA-4377-AB77-455F85DA13F0}"/>
          </ac:spMkLst>
        </pc:spChg>
        <pc:spChg chg="add mod">
          <ac:chgData name="Lucas, Tania" userId="232b37cb-a817-446c-b5f8-6c2be3ba9e7b" providerId="ADAL" clId="{10D4D1D6-C26F-451E-B180-088905272AA8}" dt="2020-10-14T10:41:52.933" v="294" actId="20577"/>
          <ac:spMkLst>
            <pc:docMk/>
            <pc:sldMk cId="2759920620" sldId="725"/>
            <ac:spMk id="10" creationId="{D5A700B5-5A34-4B89-AF2A-E74AA5302451}"/>
          </ac:spMkLst>
        </pc:spChg>
        <pc:picChg chg="del">
          <ac:chgData name="Lucas, Tania" userId="232b37cb-a817-446c-b5f8-6c2be3ba9e7b" providerId="ADAL" clId="{10D4D1D6-C26F-451E-B180-088905272AA8}" dt="2020-10-14T10:39:45.312" v="276" actId="478"/>
          <ac:picMkLst>
            <pc:docMk/>
            <pc:sldMk cId="2759920620" sldId="725"/>
            <ac:picMk id="4" creationId="{00000000-0000-0000-0000-000000000000}"/>
          </ac:picMkLst>
        </pc:picChg>
      </pc:sldChg>
      <pc:sldChg chg="addSp delSp modSp modTransition">
        <pc:chgData name="Lucas, Tania" userId="232b37cb-a817-446c-b5f8-6c2be3ba9e7b" providerId="ADAL" clId="{10D4D1D6-C26F-451E-B180-088905272AA8}" dt="2020-10-14T13:54:04.756" v="353"/>
        <pc:sldMkLst>
          <pc:docMk/>
          <pc:sldMk cId="1389645618" sldId="726"/>
        </pc:sldMkLst>
        <pc:spChg chg="del">
          <ac:chgData name="Lucas, Tania" userId="232b37cb-a817-446c-b5f8-6c2be3ba9e7b" providerId="ADAL" clId="{10D4D1D6-C26F-451E-B180-088905272AA8}" dt="2020-10-14T13:53:37.916" v="349" actId="478"/>
          <ac:spMkLst>
            <pc:docMk/>
            <pc:sldMk cId="1389645618" sldId="726"/>
            <ac:spMk id="3" creationId="{F1C5D14B-353E-4192-9933-8B366704A9CC}"/>
          </ac:spMkLst>
        </pc:spChg>
        <pc:spChg chg="del">
          <ac:chgData name="Lucas, Tania" userId="232b37cb-a817-446c-b5f8-6c2be3ba9e7b" providerId="ADAL" clId="{10D4D1D6-C26F-451E-B180-088905272AA8}" dt="2020-10-14T13:53:34.474" v="348" actId="478"/>
          <ac:spMkLst>
            <pc:docMk/>
            <pc:sldMk cId="1389645618" sldId="726"/>
            <ac:spMk id="7" creationId="{0BD24279-BA56-429E-8B1C-9507448351AE}"/>
          </ac:spMkLst>
        </pc:spChg>
        <pc:spChg chg="del">
          <ac:chgData name="Lucas, Tania" userId="232b37cb-a817-446c-b5f8-6c2be3ba9e7b" providerId="ADAL" clId="{10D4D1D6-C26F-451E-B180-088905272AA8}" dt="2020-10-14T13:53:32.001" v="347" actId="478"/>
          <ac:spMkLst>
            <pc:docMk/>
            <pc:sldMk cId="1389645618" sldId="726"/>
            <ac:spMk id="8" creationId="{00F8B1F7-2965-4F6B-97AB-06ECB2F94261}"/>
          </ac:spMkLst>
        </pc:spChg>
        <pc:spChg chg="add del mod">
          <ac:chgData name="Lucas, Tania" userId="232b37cb-a817-446c-b5f8-6c2be3ba9e7b" providerId="ADAL" clId="{10D4D1D6-C26F-451E-B180-088905272AA8}" dt="2020-10-14T13:53:44.641" v="350" actId="478"/>
          <ac:spMkLst>
            <pc:docMk/>
            <pc:sldMk cId="1389645618" sldId="726"/>
            <ac:spMk id="9" creationId="{26CCAC0A-172F-43D3-A188-DF3C1B11063E}"/>
          </ac:spMkLst>
        </pc:spChg>
        <pc:spChg chg="add del">
          <ac:chgData name="Lucas, Tania" userId="232b37cb-a817-446c-b5f8-6c2be3ba9e7b" providerId="ADAL" clId="{10D4D1D6-C26F-451E-B180-088905272AA8}" dt="2020-10-14T13:53:53.674" v="352" actId="478"/>
          <ac:spMkLst>
            <pc:docMk/>
            <pc:sldMk cId="1389645618" sldId="726"/>
            <ac:spMk id="10" creationId="{49E8E458-4AFB-4536-BB74-147762EE86C5}"/>
          </ac:spMkLst>
        </pc:spChg>
        <pc:spChg chg="add">
          <ac:chgData name="Lucas, Tania" userId="232b37cb-a817-446c-b5f8-6c2be3ba9e7b" providerId="ADAL" clId="{10D4D1D6-C26F-451E-B180-088905272AA8}" dt="2020-10-14T13:54:04.756" v="353"/>
          <ac:spMkLst>
            <pc:docMk/>
            <pc:sldMk cId="1389645618" sldId="726"/>
            <ac:spMk id="11" creationId="{CFA622D4-1100-4291-8DEF-73C6BC364FB8}"/>
          </ac:spMkLst>
        </pc:spChg>
      </pc:sldChg>
      <pc:sldChg chg="del modTransition">
        <pc:chgData name="Lucas, Tania" userId="232b37cb-a817-446c-b5f8-6c2be3ba9e7b" providerId="ADAL" clId="{10D4D1D6-C26F-451E-B180-088905272AA8}" dt="2020-10-14T13:54:56.928" v="357" actId="2696"/>
        <pc:sldMkLst>
          <pc:docMk/>
          <pc:sldMk cId="2702414453" sldId="727"/>
        </pc:sldMkLst>
      </pc:sldChg>
      <pc:sldChg chg="del modTransition">
        <pc:chgData name="Lucas, Tania" userId="232b37cb-a817-446c-b5f8-6c2be3ba9e7b" providerId="ADAL" clId="{10D4D1D6-C26F-451E-B180-088905272AA8}" dt="2020-10-13T14:09:46.127" v="70" actId="2696"/>
        <pc:sldMkLst>
          <pc:docMk/>
          <pc:sldMk cId="1658615456" sldId="729"/>
        </pc:sldMkLst>
      </pc:sldChg>
      <pc:sldChg chg="del">
        <pc:chgData name="Lucas, Tania" userId="232b37cb-a817-446c-b5f8-6c2be3ba9e7b" providerId="ADAL" clId="{10D4D1D6-C26F-451E-B180-088905272AA8}" dt="2020-10-13T13:59:56.077" v="11" actId="2696"/>
        <pc:sldMkLst>
          <pc:docMk/>
          <pc:sldMk cId="4278663392" sldId="730"/>
        </pc:sldMkLst>
      </pc:sldChg>
      <pc:sldChg chg="addSp delSp modSp modTransition delAnim">
        <pc:chgData name="Lucas, Tania" userId="232b37cb-a817-446c-b5f8-6c2be3ba9e7b" providerId="ADAL" clId="{10D4D1D6-C26F-451E-B180-088905272AA8}" dt="2020-10-13T14:04:26.705" v="26" actId="255"/>
        <pc:sldMkLst>
          <pc:docMk/>
          <pc:sldMk cId="1643471483" sldId="732"/>
        </pc:sldMkLst>
        <pc:spChg chg="del">
          <ac:chgData name="Lucas, Tania" userId="232b37cb-a817-446c-b5f8-6c2be3ba9e7b" providerId="ADAL" clId="{10D4D1D6-C26F-451E-B180-088905272AA8}" dt="2020-10-13T14:00:03.917" v="12" actId="478"/>
          <ac:spMkLst>
            <pc:docMk/>
            <pc:sldMk cId="1643471483" sldId="732"/>
            <ac:spMk id="2" creationId="{592642F0-D52A-4F88-9529-A5E5CE4B336E}"/>
          </ac:spMkLst>
        </pc:spChg>
        <pc:spChg chg="mod">
          <ac:chgData name="Lucas, Tania" userId="232b37cb-a817-446c-b5f8-6c2be3ba9e7b" providerId="ADAL" clId="{10D4D1D6-C26F-451E-B180-088905272AA8}" dt="2020-10-13T14:00:20.562" v="13" actId="207"/>
          <ac:spMkLst>
            <pc:docMk/>
            <pc:sldMk cId="1643471483" sldId="732"/>
            <ac:spMk id="3" creationId="{CED8EBE1-1839-4118-B69D-7F5F54E34893}"/>
          </ac:spMkLst>
        </pc:spChg>
        <pc:spChg chg="add">
          <ac:chgData name="Lucas, Tania" userId="232b37cb-a817-446c-b5f8-6c2be3ba9e7b" providerId="ADAL" clId="{10D4D1D6-C26F-451E-B180-088905272AA8}" dt="2020-10-13T14:02:23.546" v="18"/>
          <ac:spMkLst>
            <pc:docMk/>
            <pc:sldMk cId="1643471483" sldId="732"/>
            <ac:spMk id="8" creationId="{5FE9CC80-6A49-4269-A387-5B99AC5B3085}"/>
          </ac:spMkLst>
        </pc:spChg>
        <pc:spChg chg="add mod">
          <ac:chgData name="Lucas, Tania" userId="232b37cb-a817-446c-b5f8-6c2be3ba9e7b" providerId="ADAL" clId="{10D4D1D6-C26F-451E-B180-088905272AA8}" dt="2020-10-13T14:04:26.705" v="26" actId="255"/>
          <ac:spMkLst>
            <pc:docMk/>
            <pc:sldMk cId="1643471483" sldId="732"/>
            <ac:spMk id="9" creationId="{AD117EE6-1D91-4839-AC8B-AF2E49567EEC}"/>
          </ac:spMkLst>
        </pc:spChg>
        <pc:picChg chg="mod">
          <ac:chgData name="Lucas, Tania" userId="232b37cb-a817-446c-b5f8-6c2be3ba9e7b" providerId="ADAL" clId="{10D4D1D6-C26F-451E-B180-088905272AA8}" dt="2020-10-13T14:02:21.551" v="17" actId="1076"/>
          <ac:picMkLst>
            <pc:docMk/>
            <pc:sldMk cId="1643471483" sldId="732"/>
            <ac:picMk id="6" creationId="{DEDEBDF9-AD39-4676-9FBC-0951D9919B62}"/>
          </ac:picMkLst>
        </pc:picChg>
        <pc:picChg chg="del">
          <ac:chgData name="Lucas, Tania" userId="232b37cb-a817-446c-b5f8-6c2be3ba9e7b" providerId="ADAL" clId="{10D4D1D6-C26F-451E-B180-088905272AA8}" dt="2020-10-13T14:01:41.710" v="15" actId="478"/>
          <ac:picMkLst>
            <pc:docMk/>
            <pc:sldMk cId="1643471483" sldId="732"/>
            <ac:picMk id="7" creationId="{00000000-0000-0000-0000-000000000000}"/>
          </ac:picMkLst>
        </pc:picChg>
        <pc:picChg chg="add">
          <ac:chgData name="Lucas, Tania" userId="232b37cb-a817-446c-b5f8-6c2be3ba9e7b" providerId="ADAL" clId="{10D4D1D6-C26F-451E-B180-088905272AA8}" dt="2020-10-13T14:02:23.546" v="18"/>
          <ac:picMkLst>
            <pc:docMk/>
            <pc:sldMk cId="1643471483" sldId="732"/>
            <ac:picMk id="10" creationId="{E47744A8-8FCF-4DFC-B816-43B5087682B5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6:59.482" v="32" actId="2696"/>
        <pc:sldMkLst>
          <pc:docMk/>
          <pc:sldMk cId="743731452" sldId="733"/>
        </pc:sldMkLst>
      </pc:sldChg>
      <pc:sldChg chg="addSp delSp modSp add">
        <pc:chgData name="Lucas, Tania" userId="232b37cb-a817-446c-b5f8-6c2be3ba9e7b" providerId="ADAL" clId="{10D4D1D6-C26F-451E-B180-088905272AA8}" dt="2020-10-13T17:33:20.781" v="120"/>
        <pc:sldMkLst>
          <pc:docMk/>
          <pc:sldMk cId="1488349230" sldId="733"/>
        </pc:sldMkLst>
        <pc:spChg chg="mod">
          <ac:chgData name="Lucas, Tania" userId="232b37cb-a817-446c-b5f8-6c2be3ba9e7b" providerId="ADAL" clId="{10D4D1D6-C26F-451E-B180-088905272AA8}" dt="2020-10-13T17:32:15.589" v="116" actId="255"/>
          <ac:spMkLst>
            <pc:docMk/>
            <pc:sldMk cId="1488349230" sldId="733"/>
            <ac:spMk id="3" creationId="{5471C29B-80F1-4B4B-A515-D987E8B554F7}"/>
          </ac:spMkLst>
        </pc:spChg>
        <pc:spChg chg="del mod">
          <ac:chgData name="Lucas, Tania" userId="232b37cb-a817-446c-b5f8-6c2be3ba9e7b" providerId="ADAL" clId="{10D4D1D6-C26F-451E-B180-088905272AA8}" dt="2020-10-13T17:32:36.036" v="119" actId="478"/>
          <ac:spMkLst>
            <pc:docMk/>
            <pc:sldMk cId="1488349230" sldId="733"/>
            <ac:spMk id="9" creationId="{BC9B27B5-AAD6-4964-A5DC-779A6DC26E0B}"/>
          </ac:spMkLst>
        </pc:spChg>
        <pc:spChg chg="del">
          <ac:chgData name="Lucas, Tania" userId="232b37cb-a817-446c-b5f8-6c2be3ba9e7b" providerId="ADAL" clId="{10D4D1D6-C26F-451E-B180-088905272AA8}" dt="2020-10-13T17:32:33.695" v="118" actId="478"/>
          <ac:spMkLst>
            <pc:docMk/>
            <pc:sldMk cId="1488349230" sldId="733"/>
            <ac:spMk id="10" creationId="{AE5FD186-E0B8-4137-A176-B667CBC87609}"/>
          </ac:spMkLst>
        </pc:spChg>
        <pc:spChg chg="add">
          <ac:chgData name="Lucas, Tania" userId="232b37cb-a817-446c-b5f8-6c2be3ba9e7b" providerId="ADAL" clId="{10D4D1D6-C26F-451E-B180-088905272AA8}" dt="2020-10-13T17:33:20.781" v="120"/>
          <ac:spMkLst>
            <pc:docMk/>
            <pc:sldMk cId="1488349230" sldId="733"/>
            <ac:spMk id="11" creationId="{53F95115-7D64-4792-A949-0A4A36E76E83}"/>
          </ac:spMkLst>
        </pc:spChg>
        <pc:spChg chg="add">
          <ac:chgData name="Lucas, Tania" userId="232b37cb-a817-446c-b5f8-6c2be3ba9e7b" providerId="ADAL" clId="{10D4D1D6-C26F-451E-B180-088905272AA8}" dt="2020-10-13T17:33:20.781" v="120"/>
          <ac:spMkLst>
            <pc:docMk/>
            <pc:sldMk cId="1488349230" sldId="733"/>
            <ac:spMk id="12" creationId="{F50EF910-9FBA-4B64-B756-2471F44E8E1A}"/>
          </ac:spMkLst>
        </pc:spChg>
      </pc:sldChg>
      <pc:sldChg chg="del modTransition">
        <pc:chgData name="Lucas, Tania" userId="232b37cb-a817-446c-b5f8-6c2be3ba9e7b" providerId="ADAL" clId="{10D4D1D6-C26F-451E-B180-088905272AA8}" dt="2020-10-13T14:06:59.482" v="33" actId="2696"/>
        <pc:sldMkLst>
          <pc:docMk/>
          <pc:sldMk cId="233718517" sldId="734"/>
        </pc:sldMkLst>
      </pc:sldChg>
      <pc:sldChg chg="addSp delSp modSp add">
        <pc:chgData name="Lucas, Tania" userId="232b37cb-a817-446c-b5f8-6c2be3ba9e7b" providerId="ADAL" clId="{10D4D1D6-C26F-451E-B180-088905272AA8}" dt="2020-10-14T10:05:39.507" v="130"/>
        <pc:sldMkLst>
          <pc:docMk/>
          <pc:sldMk cId="1327959411" sldId="734"/>
        </pc:sldMkLst>
        <pc:spChg chg="add del mod">
          <ac:chgData name="Lucas, Tania" userId="232b37cb-a817-446c-b5f8-6c2be3ba9e7b" providerId="ADAL" clId="{10D4D1D6-C26F-451E-B180-088905272AA8}" dt="2020-10-14T10:05:38.535" v="129" actId="478"/>
          <ac:spMkLst>
            <pc:docMk/>
            <pc:sldMk cId="1327959411" sldId="734"/>
            <ac:spMk id="3" creationId="{BDEA10DE-E937-4445-BE03-174345396CD7}"/>
          </ac:spMkLst>
        </pc:spChg>
        <pc:spChg chg="del">
          <ac:chgData name="Lucas, Tania" userId="232b37cb-a817-446c-b5f8-6c2be3ba9e7b" providerId="ADAL" clId="{10D4D1D6-C26F-451E-B180-088905272AA8}" dt="2020-10-14T10:05:34.053" v="128" actId="478"/>
          <ac:spMkLst>
            <pc:docMk/>
            <pc:sldMk cId="1327959411" sldId="734"/>
            <ac:spMk id="11" creationId="{7C475046-5232-4D27-AD08-BEFA0989A3EB}"/>
          </ac:spMkLst>
        </pc:spChg>
        <pc:spChg chg="add">
          <ac:chgData name="Lucas, Tania" userId="232b37cb-a817-446c-b5f8-6c2be3ba9e7b" providerId="ADAL" clId="{10D4D1D6-C26F-451E-B180-088905272AA8}" dt="2020-10-14T10:05:39.507" v="130"/>
          <ac:spMkLst>
            <pc:docMk/>
            <pc:sldMk cId="1327959411" sldId="734"/>
            <ac:spMk id="12" creationId="{D0B9E00E-9FC4-4AA1-840B-C61504FEC439}"/>
          </ac:spMkLst>
        </pc:spChg>
      </pc:sldChg>
      <pc:sldChg chg="del modTransition">
        <pc:chgData name="Lucas, Tania" userId="232b37cb-a817-446c-b5f8-6c2be3ba9e7b" providerId="ADAL" clId="{10D4D1D6-C26F-451E-B180-088905272AA8}" dt="2020-10-13T14:06:59.529" v="34" actId="2696"/>
        <pc:sldMkLst>
          <pc:docMk/>
          <pc:sldMk cId="1021956794" sldId="735"/>
        </pc:sldMkLst>
      </pc:sldChg>
      <pc:sldChg chg="delSp modSp add">
        <pc:chgData name="Lucas, Tania" userId="232b37cb-a817-446c-b5f8-6c2be3ba9e7b" providerId="ADAL" clId="{10D4D1D6-C26F-451E-B180-088905272AA8}" dt="2020-10-14T10:10:20.455" v="150" actId="1076"/>
        <pc:sldMkLst>
          <pc:docMk/>
          <pc:sldMk cId="2457027181" sldId="735"/>
        </pc:sldMkLst>
        <pc:spChg chg="del mod">
          <ac:chgData name="Lucas, Tania" userId="232b37cb-a817-446c-b5f8-6c2be3ba9e7b" providerId="ADAL" clId="{10D4D1D6-C26F-451E-B180-088905272AA8}" dt="2020-10-14T10:10:10.413" v="149" actId="478"/>
          <ac:spMkLst>
            <pc:docMk/>
            <pc:sldMk cId="2457027181" sldId="735"/>
            <ac:spMk id="5" creationId="{0CE3C623-6938-47CB-8BFB-A231899585AA}"/>
          </ac:spMkLst>
        </pc:spChg>
        <pc:spChg chg="mod">
          <ac:chgData name="Lucas, Tania" userId="232b37cb-a817-446c-b5f8-6c2be3ba9e7b" providerId="ADAL" clId="{10D4D1D6-C26F-451E-B180-088905272AA8}" dt="2020-10-14T10:10:20.455" v="150" actId="1076"/>
          <ac:spMkLst>
            <pc:docMk/>
            <pc:sldMk cId="2457027181" sldId="735"/>
            <ac:spMk id="10" creationId="{05FBCB1B-2012-444B-A1B5-469CEC1789F3}"/>
          </ac:spMkLst>
        </pc:spChg>
      </pc:sldChg>
      <pc:sldChg chg="addSp delSp modSp add delAnim">
        <pc:chgData name="Lucas, Tania" userId="232b37cb-a817-446c-b5f8-6c2be3ba9e7b" providerId="ADAL" clId="{10D4D1D6-C26F-451E-B180-088905272AA8}" dt="2020-10-14T10:33:08.301" v="243" actId="20577"/>
        <pc:sldMkLst>
          <pc:docMk/>
          <pc:sldMk cId="1399994016" sldId="736"/>
        </pc:sldMkLst>
        <pc:spChg chg="del">
          <ac:chgData name="Lucas, Tania" userId="232b37cb-a817-446c-b5f8-6c2be3ba9e7b" providerId="ADAL" clId="{10D4D1D6-C26F-451E-B180-088905272AA8}" dt="2020-10-14T10:31:36.346" v="220" actId="478"/>
          <ac:spMkLst>
            <pc:docMk/>
            <pc:sldMk cId="1399994016" sldId="736"/>
            <ac:spMk id="3" creationId="{5471C29B-80F1-4B4B-A515-D987E8B554F7}"/>
          </ac:spMkLst>
        </pc:spChg>
        <pc:spChg chg="add del mod">
          <ac:chgData name="Lucas, Tania" userId="232b37cb-a817-446c-b5f8-6c2be3ba9e7b" providerId="ADAL" clId="{10D4D1D6-C26F-451E-B180-088905272AA8}" dt="2020-10-14T10:31:38.018" v="221" actId="478"/>
          <ac:spMkLst>
            <pc:docMk/>
            <pc:sldMk cId="1399994016" sldId="736"/>
            <ac:spMk id="7" creationId="{C5DFA71C-B844-432E-AE60-912F7D63DA1A}"/>
          </ac:spMkLst>
        </pc:spChg>
        <pc:spChg chg="add mod">
          <ac:chgData name="Lucas, Tania" userId="232b37cb-a817-446c-b5f8-6c2be3ba9e7b" providerId="ADAL" clId="{10D4D1D6-C26F-451E-B180-088905272AA8}" dt="2020-10-14T10:33:08.301" v="243" actId="20577"/>
          <ac:spMkLst>
            <pc:docMk/>
            <pc:sldMk cId="1399994016" sldId="736"/>
            <ac:spMk id="10" creationId="{F3E156CE-76DA-4BFE-8CB3-CCDB9A94B090}"/>
          </ac:spMkLst>
        </pc:spChg>
        <pc:picChg chg="del">
          <ac:chgData name="Lucas, Tania" userId="232b37cb-a817-446c-b5f8-6c2be3ba9e7b" providerId="ADAL" clId="{10D4D1D6-C26F-451E-B180-088905272AA8}" dt="2020-10-14T10:31:31.377" v="219" actId="478"/>
          <ac:picMkLst>
            <pc:docMk/>
            <pc:sldMk cId="1399994016" sldId="736"/>
            <ac:picMk id="4" creationId="{00000000-0000-0000-0000-000000000000}"/>
          </ac:picMkLst>
        </pc:picChg>
      </pc:sldChg>
      <pc:sldChg chg="del modTransition">
        <pc:chgData name="Lucas, Tania" userId="232b37cb-a817-446c-b5f8-6c2be3ba9e7b" providerId="ADAL" clId="{10D4D1D6-C26F-451E-B180-088905272AA8}" dt="2020-10-13T14:06:59.533" v="35" actId="2696"/>
        <pc:sldMkLst>
          <pc:docMk/>
          <pc:sldMk cId="2810039322" sldId="736"/>
        </pc:sldMkLst>
      </pc:sldChg>
      <pc:sldChg chg="addSp delSp modSp add delAnim">
        <pc:chgData name="Lucas, Tania" userId="232b37cb-a817-446c-b5f8-6c2be3ba9e7b" providerId="ADAL" clId="{10D4D1D6-C26F-451E-B180-088905272AA8}" dt="2020-10-14T10:33:31.816" v="244"/>
        <pc:sldMkLst>
          <pc:docMk/>
          <pc:sldMk cId="3984436880" sldId="737"/>
        </pc:sldMkLst>
        <pc:spChg chg="del">
          <ac:chgData name="Lucas, Tania" userId="232b37cb-a817-446c-b5f8-6c2be3ba9e7b" providerId="ADAL" clId="{10D4D1D6-C26F-451E-B180-088905272AA8}" dt="2020-10-14T10:32:04.818" v="228" actId="478"/>
          <ac:spMkLst>
            <pc:docMk/>
            <pc:sldMk cId="3984436880" sldId="737"/>
            <ac:spMk id="3" creationId="{F6286B44-690B-49A3-8B69-A9BBAB12715D}"/>
          </ac:spMkLst>
        </pc:spChg>
        <pc:spChg chg="add del mod">
          <ac:chgData name="Lucas, Tania" userId="232b37cb-a817-446c-b5f8-6c2be3ba9e7b" providerId="ADAL" clId="{10D4D1D6-C26F-451E-B180-088905272AA8}" dt="2020-10-14T10:32:06.826" v="229" actId="478"/>
          <ac:spMkLst>
            <pc:docMk/>
            <pc:sldMk cId="3984436880" sldId="737"/>
            <ac:spMk id="9" creationId="{C32A0DEA-8200-4606-AFB6-DFF77BC47880}"/>
          </ac:spMkLst>
        </pc:spChg>
        <pc:spChg chg="add">
          <ac:chgData name="Lucas, Tania" userId="232b37cb-a817-446c-b5f8-6c2be3ba9e7b" providerId="ADAL" clId="{10D4D1D6-C26F-451E-B180-088905272AA8}" dt="2020-10-14T10:33:31.816" v="244"/>
          <ac:spMkLst>
            <pc:docMk/>
            <pc:sldMk cId="3984436880" sldId="737"/>
            <ac:spMk id="10" creationId="{1A50C4BA-2046-4A59-BE22-BA434605BC88}"/>
          </ac:spMkLst>
        </pc:spChg>
        <pc:picChg chg="del">
          <ac:chgData name="Lucas, Tania" userId="232b37cb-a817-446c-b5f8-6c2be3ba9e7b" providerId="ADAL" clId="{10D4D1D6-C26F-451E-B180-088905272AA8}" dt="2020-10-14T10:32:02.298" v="227" actId="478"/>
          <ac:picMkLst>
            <pc:docMk/>
            <pc:sldMk cId="3984436880" sldId="737"/>
            <ac:picMk id="4" creationId="{00000000-0000-0000-0000-000000000000}"/>
          </ac:picMkLst>
        </pc:picChg>
      </pc:sldChg>
      <pc:sldChg chg="addSp delSp modSp add delAnim">
        <pc:chgData name="Lucas, Tania" userId="232b37cb-a817-446c-b5f8-6c2be3ba9e7b" providerId="ADAL" clId="{10D4D1D6-C26F-451E-B180-088905272AA8}" dt="2020-10-14T10:33:39.168" v="245"/>
        <pc:sldMkLst>
          <pc:docMk/>
          <pc:sldMk cId="2914150033" sldId="738"/>
        </pc:sldMkLst>
        <pc:spChg chg="del">
          <ac:chgData name="Lucas, Tania" userId="232b37cb-a817-446c-b5f8-6c2be3ba9e7b" providerId="ADAL" clId="{10D4D1D6-C26F-451E-B180-088905272AA8}" dt="2020-10-14T10:32:30.697" v="237" actId="478"/>
          <ac:spMkLst>
            <pc:docMk/>
            <pc:sldMk cId="2914150033" sldId="738"/>
            <ac:spMk id="3" creationId="{F1C5D14B-353E-4192-9933-8B366704A9CC}"/>
          </ac:spMkLst>
        </pc:spChg>
        <pc:spChg chg="add del mod">
          <ac:chgData name="Lucas, Tania" userId="232b37cb-a817-446c-b5f8-6c2be3ba9e7b" providerId="ADAL" clId="{10D4D1D6-C26F-451E-B180-088905272AA8}" dt="2020-10-14T10:32:33.477" v="238" actId="478"/>
          <ac:spMkLst>
            <pc:docMk/>
            <pc:sldMk cId="2914150033" sldId="738"/>
            <ac:spMk id="9" creationId="{30B29260-7316-4438-BE4A-7F79347E8513}"/>
          </ac:spMkLst>
        </pc:spChg>
        <pc:spChg chg="add">
          <ac:chgData name="Lucas, Tania" userId="232b37cb-a817-446c-b5f8-6c2be3ba9e7b" providerId="ADAL" clId="{10D4D1D6-C26F-451E-B180-088905272AA8}" dt="2020-10-14T10:33:39.168" v="245"/>
          <ac:spMkLst>
            <pc:docMk/>
            <pc:sldMk cId="2914150033" sldId="738"/>
            <ac:spMk id="10" creationId="{06840E2C-22A9-4A4D-A7FC-6B2C0323422C}"/>
          </ac:spMkLst>
        </pc:spChg>
        <pc:picChg chg="del">
          <ac:chgData name="Lucas, Tania" userId="232b37cb-a817-446c-b5f8-6c2be3ba9e7b" providerId="ADAL" clId="{10D4D1D6-C26F-451E-B180-088905272AA8}" dt="2020-10-14T10:32:27.531" v="236" actId="478"/>
          <ac:picMkLst>
            <pc:docMk/>
            <pc:sldMk cId="2914150033" sldId="738"/>
            <ac:picMk id="4" creationId="{00000000-0000-0000-0000-000000000000}"/>
          </ac:picMkLst>
        </pc:picChg>
      </pc:sldChg>
      <pc:sldChg chg="addSp modSp add">
        <pc:chgData name="Lucas, Tania" userId="232b37cb-a817-446c-b5f8-6c2be3ba9e7b" providerId="ADAL" clId="{10D4D1D6-C26F-451E-B180-088905272AA8}" dt="2020-10-14T11:19:30.651" v="297" actId="20577"/>
        <pc:sldMkLst>
          <pc:docMk/>
          <pc:sldMk cId="889689984" sldId="739"/>
        </pc:sldMkLst>
        <pc:spChg chg="add mod">
          <ac:chgData name="Lucas, Tania" userId="232b37cb-a817-446c-b5f8-6c2be3ba9e7b" providerId="ADAL" clId="{10D4D1D6-C26F-451E-B180-088905272AA8}" dt="2020-10-14T11:19:30.651" v="297" actId="20577"/>
          <ac:spMkLst>
            <pc:docMk/>
            <pc:sldMk cId="889689984" sldId="739"/>
            <ac:spMk id="6" creationId="{90C75463-4146-48A5-AE66-442E50902512}"/>
          </ac:spMkLst>
        </pc:spChg>
      </pc:sldChg>
      <pc:sldChg chg="addSp modSp add">
        <pc:chgData name="Lucas, Tania" userId="232b37cb-a817-446c-b5f8-6c2be3ba9e7b" providerId="ADAL" clId="{10D4D1D6-C26F-451E-B180-088905272AA8}" dt="2020-10-14T11:19:41.343" v="300" actId="20577"/>
        <pc:sldMkLst>
          <pc:docMk/>
          <pc:sldMk cId="3013509412" sldId="740"/>
        </pc:sldMkLst>
        <pc:spChg chg="add mod">
          <ac:chgData name="Lucas, Tania" userId="232b37cb-a817-446c-b5f8-6c2be3ba9e7b" providerId="ADAL" clId="{10D4D1D6-C26F-451E-B180-088905272AA8}" dt="2020-10-14T11:19:41.343" v="300" actId="20577"/>
          <ac:spMkLst>
            <pc:docMk/>
            <pc:sldMk cId="3013509412" sldId="740"/>
            <ac:spMk id="10" creationId="{550C55D0-2524-4540-8266-913AABA8DBA5}"/>
          </ac:spMkLst>
        </pc:spChg>
      </pc:sldChg>
      <pc:sldChg chg="addSp modSp add">
        <pc:chgData name="Lucas, Tania" userId="232b37cb-a817-446c-b5f8-6c2be3ba9e7b" providerId="ADAL" clId="{10D4D1D6-C26F-451E-B180-088905272AA8}" dt="2020-10-14T11:19:49.407" v="303" actId="20577"/>
        <pc:sldMkLst>
          <pc:docMk/>
          <pc:sldMk cId="2583693426" sldId="741"/>
        </pc:sldMkLst>
        <pc:spChg chg="add mod">
          <ac:chgData name="Lucas, Tania" userId="232b37cb-a817-446c-b5f8-6c2be3ba9e7b" providerId="ADAL" clId="{10D4D1D6-C26F-451E-B180-088905272AA8}" dt="2020-10-14T11:19:49.407" v="303" actId="20577"/>
          <ac:spMkLst>
            <pc:docMk/>
            <pc:sldMk cId="2583693426" sldId="741"/>
            <ac:spMk id="9" creationId="{9013DFF4-29CC-4A80-B226-B68FCC899758}"/>
          </ac:spMkLst>
        </pc:spChg>
      </pc:sldChg>
      <pc:sldChg chg="modSp add">
        <pc:chgData name="Lucas, Tania" userId="232b37cb-a817-446c-b5f8-6c2be3ba9e7b" providerId="ADAL" clId="{10D4D1D6-C26F-451E-B180-088905272AA8}" dt="2020-10-14T13:51:06.263" v="327" actId="20577"/>
        <pc:sldMkLst>
          <pc:docMk/>
          <pc:sldMk cId="1011473897" sldId="742"/>
        </pc:sldMkLst>
        <pc:spChg chg="mod">
          <ac:chgData name="Lucas, Tania" userId="232b37cb-a817-446c-b5f8-6c2be3ba9e7b" providerId="ADAL" clId="{10D4D1D6-C26F-451E-B180-088905272AA8}" dt="2020-10-14T13:51:06.263" v="327" actId="20577"/>
          <ac:spMkLst>
            <pc:docMk/>
            <pc:sldMk cId="1011473897" sldId="742"/>
            <ac:spMk id="10" creationId="{7CDC2FC3-EB78-4F40-BC54-7C99F5B250C5}"/>
          </ac:spMkLst>
        </pc:spChg>
      </pc:sldChg>
      <pc:sldChg chg="addSp delSp modSp add">
        <pc:chgData name="Lucas, Tania" userId="232b37cb-a817-446c-b5f8-6c2be3ba9e7b" providerId="ADAL" clId="{10D4D1D6-C26F-451E-B180-088905272AA8}" dt="2020-10-14T13:53:03.021" v="346"/>
        <pc:sldMkLst>
          <pc:docMk/>
          <pc:sldMk cId="406479927" sldId="743"/>
        </pc:sldMkLst>
        <pc:spChg chg="del">
          <ac:chgData name="Lucas, Tania" userId="232b37cb-a817-446c-b5f8-6c2be3ba9e7b" providerId="ADAL" clId="{10D4D1D6-C26F-451E-B180-088905272AA8}" dt="2020-10-14T13:52:56.831" v="344" actId="478"/>
          <ac:spMkLst>
            <pc:docMk/>
            <pc:sldMk cId="406479927" sldId="743"/>
            <ac:spMk id="3" creationId="{5FB78F8B-E646-428E-911A-2ED60E7E0206}"/>
          </ac:spMkLst>
        </pc:spChg>
        <pc:spChg chg="add del mod">
          <ac:chgData name="Lucas, Tania" userId="232b37cb-a817-446c-b5f8-6c2be3ba9e7b" providerId="ADAL" clId="{10D4D1D6-C26F-451E-B180-088905272AA8}" dt="2020-10-14T13:53:01.856" v="345" actId="478"/>
          <ac:spMkLst>
            <pc:docMk/>
            <pc:sldMk cId="406479927" sldId="743"/>
            <ac:spMk id="9" creationId="{2CBE6C58-9AB9-4C3C-97ED-0BF633E7227C}"/>
          </ac:spMkLst>
        </pc:spChg>
        <pc:spChg chg="add">
          <ac:chgData name="Lucas, Tania" userId="232b37cb-a817-446c-b5f8-6c2be3ba9e7b" providerId="ADAL" clId="{10D4D1D6-C26F-451E-B180-088905272AA8}" dt="2020-10-14T13:53:03.021" v="346"/>
          <ac:spMkLst>
            <pc:docMk/>
            <pc:sldMk cId="406479927" sldId="743"/>
            <ac:spMk id="10" creationId="{312CCA05-C0A8-4CF8-BF46-0CCBDE73461E}"/>
          </ac:spMkLst>
        </pc:spChg>
      </pc:sldChg>
      <pc:sldChg chg="addSp delSp modSp add">
        <pc:chgData name="Lucas, Tania" userId="232b37cb-a817-446c-b5f8-6c2be3ba9e7b" providerId="ADAL" clId="{10D4D1D6-C26F-451E-B180-088905272AA8}" dt="2020-10-14T13:54:32.179" v="356"/>
        <pc:sldMkLst>
          <pc:docMk/>
          <pc:sldMk cId="2673101379" sldId="744"/>
        </pc:sldMkLst>
        <pc:spChg chg="del">
          <ac:chgData name="Lucas, Tania" userId="232b37cb-a817-446c-b5f8-6c2be3ba9e7b" providerId="ADAL" clId="{10D4D1D6-C26F-451E-B180-088905272AA8}" dt="2020-10-14T13:54:26.597" v="354" actId="478"/>
          <ac:spMkLst>
            <pc:docMk/>
            <pc:sldMk cId="2673101379" sldId="744"/>
            <ac:spMk id="3" creationId="{F1C5D14B-353E-4192-9933-8B366704A9CC}"/>
          </ac:spMkLst>
        </pc:spChg>
        <pc:spChg chg="add del mod">
          <ac:chgData name="Lucas, Tania" userId="232b37cb-a817-446c-b5f8-6c2be3ba9e7b" providerId="ADAL" clId="{10D4D1D6-C26F-451E-B180-088905272AA8}" dt="2020-10-14T13:54:30.944" v="355" actId="478"/>
          <ac:spMkLst>
            <pc:docMk/>
            <pc:sldMk cId="2673101379" sldId="744"/>
            <ac:spMk id="9" creationId="{0EBE17F3-DDD8-4614-ACCE-6B5B6910A9B2}"/>
          </ac:spMkLst>
        </pc:spChg>
        <pc:spChg chg="add">
          <ac:chgData name="Lucas, Tania" userId="232b37cb-a817-446c-b5f8-6c2be3ba9e7b" providerId="ADAL" clId="{10D4D1D6-C26F-451E-B180-088905272AA8}" dt="2020-10-14T13:54:32.179" v="356"/>
          <ac:spMkLst>
            <pc:docMk/>
            <pc:sldMk cId="2673101379" sldId="744"/>
            <ac:spMk id="10" creationId="{27A705C7-8187-4D0E-9B68-A09BEA809F6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6266E-4E78-3640-B76A-2EF766CBB339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DD846-EDA4-934F-A7DD-C369F9C78B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542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5DA57-288E-CC44-A088-C970FBF5ECE8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73A14-1418-8445-A355-C4659B6B91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 b="0" i="0"/>
            </a:pPr>
            <a:r>
              <a:rPr lang="x-none"/>
              <a:t>Newidiwch y cynllun i fod yn benodol i sector – gallwch chi wneud hyn ar y tab HAFAN (</a:t>
            </a:r>
            <a:r>
              <a:rPr lang="x-none" i="1"/>
              <a:t>HOME</a:t>
            </a:r>
            <a:r>
              <a:rPr lang="x-none"/>
              <a:t>), dan yr adran o'r enw SLEIDIAU (</a:t>
            </a:r>
            <a:r>
              <a:rPr lang="x-none" i="1"/>
              <a:t>SLIDES</a:t>
            </a:r>
            <a:r>
              <a:rPr lang="x-none"/>
              <a:t>), yna dewiswch o'r dewisiadau cynllun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98233C-AE4B-4528-9A20-3328957A622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162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 b="0" i="0"/>
            </a:pPr>
            <a:fld id="{DF0EE84F-C7A1-4331-AD3A-C297B749C5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21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99ACAF1-6098-AE40-8403-1C8D637F98D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82575" y="1076325"/>
            <a:ext cx="11809413" cy="5243513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accent1"/>
                </a:solidFill>
              </a:defRPr>
            </a:lvl1pPr>
            <a:lvl2pPr marL="7937" indent="0">
              <a:lnSpc>
                <a:spcPct val="100000"/>
              </a:lnSpc>
              <a:buNone/>
              <a:defRPr sz="1800"/>
            </a:lvl2pPr>
            <a:lvl3pPr marL="222250" indent="-169863">
              <a:lnSpc>
                <a:spcPct val="100000"/>
              </a:lnSpc>
              <a:buFont typeface="Arial" panose="020B0604020202020204" pitchFamily="34" charset="0"/>
              <a:buChar char="•"/>
              <a:defRPr b="0"/>
            </a:lvl3pPr>
            <a:lvl4pPr marL="268288" indent="0">
              <a:lnSpc>
                <a:spcPct val="100000"/>
              </a:lnSpc>
              <a:buNone/>
              <a:defRPr b="1"/>
            </a:lvl4pPr>
            <a:lvl5pPr marL="490538" indent="-187325"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156F39C-AFF1-D944-A9F4-72171BE8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2255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109736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5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15479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2011" y="208722"/>
            <a:ext cx="10009471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0B8476-C42C-E946-9AE6-450EBBA88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7225" y="1121566"/>
            <a:ext cx="6615951" cy="5055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4B8640-7FCE-A346-B4B6-DA2804688F54}"/>
              </a:ext>
            </a:extLst>
          </p:cNvPr>
          <p:cNvCxnSpPr/>
          <p:nvPr userDrawn="1"/>
        </p:nvCxnSpPr>
        <p:spPr>
          <a:xfrm>
            <a:off x="282011" y="888774"/>
            <a:ext cx="11665010" cy="0"/>
          </a:xfrm>
          <a:prstGeom prst="line">
            <a:avLst/>
          </a:prstGeom>
          <a:ln w="22225">
            <a:solidFill>
              <a:srgbClr val="65B2E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21E9D45D-B271-5D41-A966-131A637835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334" y="113907"/>
            <a:ext cx="1586970" cy="68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739" r:id="rId2"/>
    <p:sldLayoutId id="2147483743" r:id="rId3"/>
  </p:sldLayoutIdLst>
  <p:transition/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1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000"/>
        </a:spcBef>
        <a:spcAft>
          <a:spcPts val="600"/>
        </a:spcAft>
        <a:buClr>
          <a:srgbClr val="F94130"/>
        </a:buClr>
        <a:buSzTx/>
        <a:buFont typeface="Arial"/>
        <a:buNone/>
        <a:defRPr lang="en-US" sz="1800" b="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937" indent="0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None/>
        <a:defRPr lang="en-US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22250" marR="0" indent="-214313" algn="l" defTabSz="914400" rtl="0" eaLnBrk="1" fontAlgn="auto" latinLnBrk="0" hangingPunct="1">
        <a:lnSpc>
          <a:spcPct val="100000"/>
        </a:lnSpc>
        <a:spcBef>
          <a:spcPct val="0"/>
        </a:spcBef>
        <a:spcAft>
          <a:spcPts val="600"/>
        </a:spcAft>
        <a:buClr>
          <a:srgbClr val="F94130"/>
        </a:buClr>
        <a:buSzTx/>
        <a:buFont typeface="Arial" panose="020B0604020202020204" pitchFamily="34" charset="0"/>
        <a:buChar char="•"/>
        <a:defRPr lang="en-US" sz="1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222250" indent="0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446088" indent="-187325" algn="l" defTabSz="914400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userDrawn="1">
          <p15:clr>
            <a:srgbClr val="F26B43"/>
          </p15:clr>
        </p15:guide>
        <p15:guide id="6" pos="7680" userDrawn="1">
          <p15:clr>
            <a:srgbClr val="F26B43"/>
          </p15:clr>
        </p15:guide>
        <p15:guide id="7" pos="7355" userDrawn="1">
          <p15:clr>
            <a:srgbClr val="F26B43"/>
          </p15:clr>
        </p15:guide>
        <p15:guide id="9" orient="horz" pos="3997" userDrawn="1">
          <p15:clr>
            <a:srgbClr val="F26B43"/>
          </p15:clr>
        </p15:guide>
        <p15:guide id="10" pos="325" userDrawn="1">
          <p15:clr>
            <a:srgbClr val="F26B43"/>
          </p15:clr>
        </p15:guide>
        <p15:guide id="11" orient="horz" pos="618" userDrawn="1">
          <p15:clr>
            <a:srgbClr val="F26B43"/>
          </p15:clr>
        </p15:guide>
        <p15:guide id="12" orient="horz" pos="14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er.wjec.co.u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s://oer.wjec.co.uk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/>
          <p:nvPr/>
        </p:nvSpPr>
        <p:spPr>
          <a:xfrm>
            <a:off x="257324" y="1051131"/>
            <a:ext cx="10745293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150"/>
              </a:spcBef>
              <a:defRPr b="0" i="0"/>
            </a:pPr>
            <a:r>
              <a:rPr lang="x-none" sz="2400">
                <a:solidFill>
                  <a:srgbClr val="0070C0"/>
                </a:solidFill>
              </a:rPr>
              <a:t>Gofal, Chwarae, Dysgu, a Datblygiad Plant: Ymarfer a Theori Lefel 2</a:t>
            </a:r>
            <a:endParaRPr lang="en-GB" sz="2400">
              <a:solidFill>
                <a:srgbClr val="0070C0"/>
              </a:solidFill>
            </a:endParaRPr>
          </a:p>
          <a:p>
            <a:pPr defTabSz="457200">
              <a:lnSpc>
                <a:spcPct val="100000"/>
              </a:lnSpc>
              <a:spcBef>
                <a:spcPts val="150"/>
              </a:spcBef>
              <a:defRPr b="0" i="0"/>
            </a:pPr>
            <a:r>
              <a:rPr lang="en-US" sz="2400" err="1">
                <a:solidFill>
                  <a:srgbClr val="0070C0"/>
                </a:solidFill>
              </a:rPr>
              <a:t>Uned</a:t>
            </a:r>
            <a:r>
              <a:rPr lang="en-US" sz="2400">
                <a:solidFill>
                  <a:srgbClr val="0070C0"/>
                </a:solidFill>
              </a:rPr>
              <a:t> 216 – </a:t>
            </a:r>
            <a:r>
              <a:rPr lang="en-US" sz="2400" err="1">
                <a:solidFill>
                  <a:srgbClr val="0070C0"/>
                </a:solidFill>
              </a:rPr>
              <a:t>Deall</a:t>
            </a:r>
            <a:r>
              <a:rPr lang="en-US" sz="2400">
                <a:solidFill>
                  <a:srgbClr val="0070C0"/>
                </a:solidFill>
              </a:rPr>
              <a:t> </a:t>
            </a:r>
            <a:r>
              <a:rPr lang="en-US" sz="2400" err="1">
                <a:solidFill>
                  <a:srgbClr val="0070C0"/>
                </a:solidFill>
              </a:rPr>
              <a:t>Gofal</a:t>
            </a:r>
            <a:r>
              <a:rPr lang="en-US" sz="2400">
                <a:solidFill>
                  <a:srgbClr val="0070C0"/>
                </a:solidFill>
              </a:rPr>
              <a:t>, </a:t>
            </a:r>
            <a:r>
              <a:rPr lang="en-US" sz="2400" err="1">
                <a:solidFill>
                  <a:srgbClr val="0070C0"/>
                </a:solidFill>
              </a:rPr>
              <a:t>Chwarae</a:t>
            </a:r>
            <a:r>
              <a:rPr lang="en-US" sz="2400">
                <a:solidFill>
                  <a:srgbClr val="0070C0"/>
                </a:solidFill>
              </a:rPr>
              <a:t>, </a:t>
            </a:r>
            <a:r>
              <a:rPr lang="en-US" sz="2400" err="1">
                <a:solidFill>
                  <a:srgbClr val="0070C0"/>
                </a:solidFill>
              </a:rPr>
              <a:t>Dysgu</a:t>
            </a:r>
            <a:r>
              <a:rPr lang="en-US" sz="2400">
                <a:solidFill>
                  <a:srgbClr val="0070C0"/>
                </a:solidFill>
              </a:rPr>
              <a:t> a </a:t>
            </a:r>
            <a:r>
              <a:rPr lang="en-US" sz="2400" err="1">
                <a:solidFill>
                  <a:srgbClr val="0070C0"/>
                </a:solidFill>
              </a:rPr>
              <a:t>Datblygiad</a:t>
            </a:r>
            <a:r>
              <a:rPr lang="en-US" sz="2400">
                <a:solidFill>
                  <a:srgbClr val="0070C0"/>
                </a:solidFill>
              </a:rPr>
              <a:t> Plant</a:t>
            </a:r>
            <a:endParaRPr lang="en-US" sz="2400">
              <a:solidFill>
                <a:srgbClr val="0070C0"/>
              </a:solidFill>
              <a:latin typeface="Arial" panose="020B0604020202020204" pitchFamily="34" charset="0"/>
              <a:ea typeface="Lato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0" y="6642686"/>
            <a:ext cx="7742191" cy="748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>
              <a:lnSpc>
                <a:spcPct val="100000"/>
              </a:lnSpc>
              <a:spcBef>
                <a:spcPct val="20000"/>
              </a:spcBef>
              <a:defRPr/>
            </a:pPr>
            <a:endParaRPr lang="en-US" sz="2800" b="1">
              <a:latin typeface="Lato" charset="0"/>
              <a:ea typeface="Lato" charset="0"/>
              <a:cs typeface="Lato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17BD5-B44A-487C-BABE-B5E9B08B52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719"/>
          <a:stretch>
            <a:fillRect/>
          </a:stretch>
        </p:blipFill>
        <p:spPr>
          <a:xfrm>
            <a:off x="0" y="2145354"/>
            <a:ext cx="12192000" cy="47126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A9E90E-2417-43B4-88A1-3DA810B47926}"/>
              </a:ext>
            </a:extLst>
          </p:cNvPr>
          <p:cNvSpPr txBox="1"/>
          <p:nvPr/>
        </p:nvSpPr>
        <p:spPr>
          <a:xfrm>
            <a:off x="257324" y="416418"/>
            <a:ext cx="434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err="1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</a:t>
            </a:r>
            <a:r>
              <a:rPr lang="en-GB" sz="240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400" err="1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Arholiad</a:t>
            </a:r>
            <a:r>
              <a:rPr lang="en-GB" sz="240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400" err="1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Ar-lein</a:t>
            </a:r>
            <a:r>
              <a:rPr lang="en-GB" sz="2400">
                <a:solidFill>
                  <a:srgbClr val="0070C0"/>
                </a:solidFill>
              </a:rPr>
              <a:t> </a:t>
            </a:r>
            <a:endParaRPr lang="en-US" sz="2400">
              <a:solidFill>
                <a:srgbClr val="0070C0"/>
              </a:solidFill>
              <a:latin typeface="+mj-lt"/>
              <a:ea typeface="Lato" charset="0"/>
              <a:cs typeface="La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50487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1 (c)</a:t>
            </a:r>
            <a:r>
              <a:rPr lang="en-GB" sz="1800"/>
              <a:t> </a:t>
            </a:r>
            <a:r>
              <a:rPr lang="en-GB" sz="1800" err="1"/>
              <a:t>Cynllun</a:t>
            </a:r>
            <a:r>
              <a:rPr lang="en-GB" sz="1800"/>
              <a:t> </a:t>
            </a:r>
            <a:r>
              <a:rPr lang="en-GB" sz="1800" err="1"/>
              <a:t>Marcio</a:t>
            </a:r>
            <a:r>
              <a:rPr lang="en-GB" sz="1800"/>
              <a:t> </a:t>
            </a:r>
            <a:endParaRPr lang="x-none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A50F41-0B21-4D55-911E-010268CC05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361"/>
          <a:stretch>
            <a:fillRect/>
          </a:stretch>
        </p:blipFill>
        <p:spPr>
          <a:xfrm>
            <a:off x="247274" y="1071770"/>
            <a:ext cx="5620109" cy="40270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06AF36-BC2E-47E8-A1B7-346BABEBC4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3371"/>
          <a:stretch>
            <a:fillRect/>
          </a:stretch>
        </p:blipFill>
        <p:spPr>
          <a:xfrm>
            <a:off x="6154345" y="1510746"/>
            <a:ext cx="5840078" cy="363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8585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AE437C-7BEC-448F-9549-C2FFC5322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4 (</a:t>
            </a:r>
            <a:r>
              <a:rPr lang="en-GB" sz="1800"/>
              <a:t>b</a:t>
            </a:r>
            <a:r>
              <a:rPr lang="x-none" sz="1800"/>
              <a:t>)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245BA1-7A39-4570-8AC5-AB1F2BB499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3754"/>
          <a:stretch/>
        </p:blipFill>
        <p:spPr>
          <a:xfrm>
            <a:off x="207743" y="1129862"/>
            <a:ext cx="8331321" cy="8433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9F2722-F37E-44B8-89B1-3690B540D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2121789"/>
            <a:ext cx="8167988" cy="37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1762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21E832D-40A3-4914-BF1B-1B49565188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3" t="31127"/>
          <a:stretch/>
        </p:blipFill>
        <p:spPr>
          <a:xfrm>
            <a:off x="441392" y="2753833"/>
            <a:ext cx="7977051" cy="34591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CEF279-F68A-48DA-B0E1-F11405971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1019107"/>
            <a:ext cx="7977050" cy="1511441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8302BC7C-4A89-465D-A0A8-B7D067880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2805458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21E832D-40A3-4914-BF1B-1B49565188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127"/>
          <a:stretch>
            <a:fillRect/>
          </a:stretch>
        </p:blipFill>
        <p:spPr>
          <a:xfrm>
            <a:off x="367070" y="2753833"/>
            <a:ext cx="8051374" cy="3459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8481432-9426-4941-93E1-0760FC4717C1}"/>
              </a:ext>
            </a:extLst>
          </p:cNvPr>
          <p:cNvSpPr/>
          <p:nvPr/>
        </p:nvSpPr>
        <p:spPr>
          <a:xfrm>
            <a:off x="9124123" y="1272208"/>
            <a:ext cx="25993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Cw.4b Mae'r dysgwr wedi cynnwys esboniad cynhwysfawr trwy gyfeirio at yr hyn mae'r rhaglen Dechrau'n Deg yn ei gynnwys. Mae'r dysgwr wedi trafod gwella iaith, cyfathrebu a sgiliau cymdeithasol trwy fod gydag eraill.</a:t>
            </a:r>
            <a:r>
              <a:rPr lang="x-none" sz="1400" i="0"/>
              <a:t> </a:t>
            </a:r>
            <a:r>
              <a:rPr lang="x-none" sz="1400" i="1"/>
              <a:t>Mae'r dysgwr hefyd yn dangos dealltwriaeth glir o'r gefnogaeth i rieni sy'n gweithio.</a:t>
            </a:r>
            <a:r>
              <a:rPr lang="x-none" sz="1400" i="0"/>
              <a:t> </a:t>
            </a:r>
            <a:r>
              <a:rPr lang="x-none" sz="1400" i="1"/>
              <a:t>I ennill marciau llawn, byddai angen i'r dysgwr ystyried mwy o elfennau o'r rhaglen, er enghraifft, wedi'i lleoli mewn ardaloedd difreintiedig, mae'n wasanaeth rhad ac am ddim sy'n cael ei gefnogi gan y gwasanaeth ymwelydd iechyd.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3 marc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8F89572-7A7A-47D8-B9A9-970F58CA0D7C}"/>
              </a:ext>
            </a:extLst>
          </p:cNvPr>
          <p:cNvSpPr/>
          <p:nvPr/>
        </p:nvSpPr>
        <p:spPr>
          <a:xfrm>
            <a:off x="8975037" y="974033"/>
            <a:ext cx="2882554" cy="5238899"/>
          </a:xfrm>
          <a:prstGeom prst="wedgeRoundRectCallout">
            <a:avLst>
              <a:gd name="adj1" fmla="val -49504"/>
              <a:gd name="adj2" fmla="val 57269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CEF279-F68A-48DA-B0E1-F11405971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1019107"/>
            <a:ext cx="7977050" cy="1511441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F3E156CE-76DA-4BFE-8CB3-CCDB9A94B090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9999401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287531-FC16-448D-BD5E-CE5E5A9D4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109" b="1"/>
          <a:stretch>
            <a:fillRect/>
          </a:stretch>
        </p:blipFill>
        <p:spPr>
          <a:xfrm>
            <a:off x="305038" y="2456121"/>
            <a:ext cx="7738156" cy="316405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BA2287-7D70-46D9-9869-E4D4A00FE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54" y="1010093"/>
            <a:ext cx="7631814" cy="144602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B68B220D-22D8-4DF8-B563-5E85154A8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3861531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1287531-FC16-448D-BD5E-CE5E5A9D40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109" b="1"/>
          <a:stretch>
            <a:fillRect/>
          </a:stretch>
        </p:blipFill>
        <p:spPr>
          <a:xfrm>
            <a:off x="305038" y="2456121"/>
            <a:ext cx="7738156" cy="31640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F08BB0-48DA-421C-AEE3-582085E98E35}"/>
              </a:ext>
            </a:extLst>
          </p:cNvPr>
          <p:cNvSpPr/>
          <p:nvPr/>
        </p:nvSpPr>
        <p:spPr>
          <a:xfrm>
            <a:off x="8776252" y="1372970"/>
            <a:ext cx="2868198" cy="4790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Cw.4b  Marciau llawn wedi'u hennill o ganlyniad i roi esboniad da o sut mae'r rhaglen Dechrau'n Deg yn ennyn diddordeb plant.</a:t>
            </a:r>
            <a:r>
              <a:rPr lang="x-none" sz="1400" i="0"/>
              <a:t> </a:t>
            </a:r>
            <a:r>
              <a:rPr lang="x-none" sz="1400" i="1"/>
              <a:t>Nid yn unig mae'r dysgwr yn nodi ond mae'n rhoi tystiolaeth o'r hyn mae'r rhaglen yn ei gynnwys, er enghraifft, gofal a chymorth rhad ac am ddim o ansawdd ar gyfer teuluoedd sy'n gweithio.</a:t>
            </a:r>
            <a:r>
              <a:rPr lang="x-none" sz="1400" i="0"/>
              <a:t> </a:t>
            </a:r>
            <a:r>
              <a:rPr lang="x-none" sz="1400" i="1"/>
              <a:t>Mae'r dysgwr hefyd wedi sefydlu pwysigrwydd paratoi ar gyfer yr ysgol, yn arbennig dosbarth babanod.</a:t>
            </a:r>
            <a:r>
              <a:rPr lang="x-none" sz="1400" i="0"/>
              <a:t> </a:t>
            </a:r>
            <a:r>
              <a:rPr lang="x-none" sz="1400" i="1"/>
              <a:t>Mae'r ateb yn cyfeirio at y broses ddysgu a sut mae'n cefnogi datblygiad cyfannol.</a:t>
            </a:r>
            <a:r>
              <a:rPr lang="x-none" sz="1400" i="0"/>
              <a:t> </a:t>
            </a:r>
            <a:r>
              <a:rPr lang="x-none" sz="1400" i="1"/>
              <a:t>I ychwanegu at yr ateb, gellid cynnwys rhywfaint o ran cefnogaeth y gwasanaeth ymwelydd iechyd.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4 marc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1BD3276A-DE70-4135-9879-D39FACF8F76B}"/>
              </a:ext>
            </a:extLst>
          </p:cNvPr>
          <p:cNvSpPr/>
          <p:nvPr/>
        </p:nvSpPr>
        <p:spPr>
          <a:xfrm>
            <a:off x="8549528" y="1218972"/>
            <a:ext cx="3315918" cy="4944142"/>
          </a:xfrm>
          <a:prstGeom prst="wedgeRoundRectCallout">
            <a:avLst>
              <a:gd name="adj1" fmla="val -51532"/>
              <a:gd name="adj2" fmla="val 5949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BA2287-7D70-46D9-9869-E4D4A00FE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54" y="1010093"/>
            <a:ext cx="7631814" cy="144602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1A50C4BA-2046-4A59-BE22-BA434605BC88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8443688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A6D747-7DA7-46AB-B248-E18C6D876B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601"/>
          <a:stretch>
            <a:fillRect/>
          </a:stretch>
        </p:blipFill>
        <p:spPr>
          <a:xfrm>
            <a:off x="282012" y="2498656"/>
            <a:ext cx="8266244" cy="37727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9B983B-9DD1-44DE-B2A5-6A68585C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0" y="946300"/>
            <a:ext cx="8249093" cy="1562986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AF7CEF9F-82A6-467A-ADD7-DD32C711C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6654420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A6D747-7DA7-46AB-B248-E18C6D876B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601"/>
          <a:stretch>
            <a:fillRect/>
          </a:stretch>
        </p:blipFill>
        <p:spPr>
          <a:xfrm>
            <a:off x="282012" y="2498656"/>
            <a:ext cx="8266244" cy="37727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EE9FDD2-4853-4E4D-AF01-EA8F1CFF4C0F}"/>
              </a:ext>
            </a:extLst>
          </p:cNvPr>
          <p:cNvSpPr/>
          <p:nvPr/>
        </p:nvSpPr>
        <p:spPr>
          <a:xfrm>
            <a:off x="9253329" y="1336119"/>
            <a:ext cx="2390840" cy="436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Cw.4b  Esboniad da wedi'i gynnwys gyda phwyntiau dilys.</a:t>
            </a:r>
            <a:r>
              <a:rPr lang="x-none" sz="1400" i="0"/>
              <a:t> </a:t>
            </a:r>
            <a:r>
              <a:rPr lang="x-none" sz="1400" i="1"/>
              <a:t>Mae'r dysgwr yn deall yr hyn mae'r rhaglen Dechrau'n Deg yn ei gynnwys.</a:t>
            </a:r>
            <a:r>
              <a:rPr lang="x-none" sz="1400" i="0"/>
              <a:t> </a:t>
            </a:r>
            <a:r>
              <a:rPr lang="x-none" sz="1400" i="1"/>
              <a:t>Er enghraifft – darparu gwasanaeth sy'n galluogi i rieni fynd i'r gwaith ac sy'n galluogi plant i feithrin sgiliau gwerthfawr sy'n eu paratoi nhw ar gyfer yr ysgol.</a:t>
            </a:r>
            <a:r>
              <a:rPr lang="x-none" sz="1400" i="0"/>
              <a:t> </a:t>
            </a:r>
            <a:r>
              <a:rPr lang="x-none" sz="1400" i="1"/>
              <a:t>I ennill y marciau llawn, mae angen i ddysgwyr gyfeirio at y gwasanaeth ymwelydd iechyd a hybu iaith, sef elfennau sylfaenol yn y rhaglen.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3 marc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22465E6F-17D3-41AB-9E18-BEB3DD69C336}"/>
              </a:ext>
            </a:extLst>
          </p:cNvPr>
          <p:cNvSpPr/>
          <p:nvPr/>
        </p:nvSpPr>
        <p:spPr>
          <a:xfrm>
            <a:off x="8984973" y="1162166"/>
            <a:ext cx="2654421" cy="4725287"/>
          </a:xfrm>
          <a:prstGeom prst="wedgeRoundRectCallout">
            <a:avLst>
              <a:gd name="adj1" fmla="val -54448"/>
              <a:gd name="adj2" fmla="val 61174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9B983B-9DD1-44DE-B2A5-6A68585C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0" y="946300"/>
            <a:ext cx="8249093" cy="1562986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6840E2C-22A9-4A4D-A7FC-6B2C0323422C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4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1415003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AE437C-7BEC-448F-9549-C2FFC5322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4 (b)</a:t>
            </a:r>
            <a:r>
              <a:rPr lang="en-GB" sz="1800"/>
              <a:t> </a:t>
            </a:r>
            <a:r>
              <a:rPr lang="en-GB" sz="1800" err="1"/>
              <a:t>Cynllun</a:t>
            </a:r>
            <a:r>
              <a:rPr lang="en-GB" sz="1800"/>
              <a:t> </a:t>
            </a:r>
            <a:r>
              <a:rPr lang="en-GB" sz="1800" err="1"/>
              <a:t>Marcio</a:t>
            </a:r>
            <a:r>
              <a:rPr lang="en-GB" sz="1800"/>
              <a:t> </a:t>
            </a:r>
            <a:endParaRPr lang="x-none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65E02E-BFB9-4DA6-8DEB-63656D622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45" y="1015861"/>
            <a:ext cx="5305633" cy="574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3512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63056B0-0C93-44D6-A55B-7D5B5D948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6 (</a:t>
            </a:r>
            <a:r>
              <a:rPr lang="en-GB" sz="1800"/>
              <a:t>b</a:t>
            </a:r>
            <a:r>
              <a:rPr lang="x-none" sz="1800"/>
              <a:t>)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BDB9BC-2EA3-4633-B9C1-521C515670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8084"/>
          <a:stretch/>
        </p:blipFill>
        <p:spPr>
          <a:xfrm>
            <a:off x="282011" y="993884"/>
            <a:ext cx="7663810" cy="675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D55A75-6F68-420D-A8C8-058ECEE972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743"/>
          <a:stretch/>
        </p:blipFill>
        <p:spPr>
          <a:xfrm>
            <a:off x="282011" y="1669409"/>
            <a:ext cx="7907869" cy="505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07233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ED8EBE1-1839-4118-B69D-7F5F54E34893}"/>
              </a:ext>
            </a:extLst>
          </p:cNvPr>
          <p:cNvSpPr txBox="1"/>
          <p:nvPr/>
        </p:nvSpPr>
        <p:spPr>
          <a:xfrm>
            <a:off x="271380" y="325680"/>
            <a:ext cx="10020936" cy="44726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x-none" sz="1800">
                <a:solidFill>
                  <a:srgbClr val="0077C8"/>
                </a:solidFill>
              </a:rPr>
              <a:t>Uned 216 – Deallt Gofal, Chwarae, Dysgu a Datblygiad Plant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DEBDF9-AD39-4676-9FBC-0951D9919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80" y="914131"/>
            <a:ext cx="3979657" cy="579146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FE9CC80-6A49-4269-A387-5B99AC5B3085}"/>
              </a:ext>
            </a:extLst>
          </p:cNvPr>
          <p:cNvSpPr/>
          <p:nvPr/>
        </p:nvSpPr>
        <p:spPr>
          <a:xfrm>
            <a:off x="5672832" y="882869"/>
            <a:ext cx="6519168" cy="5975131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117EE6-1D91-4839-AC8B-AF2E49567EEC}"/>
              </a:ext>
            </a:extLst>
          </p:cNvPr>
          <p:cNvSpPr txBox="1"/>
          <p:nvPr/>
        </p:nvSpPr>
        <p:spPr>
          <a:xfrm>
            <a:off x="6510845" y="5615756"/>
            <a:ext cx="5489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err="1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Adolygiad</a:t>
            </a:r>
            <a:r>
              <a:rPr lang="en-GB" sz="28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800" err="1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Arholiad</a:t>
            </a:r>
            <a:r>
              <a:rPr lang="en-GB" sz="28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2800" err="1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Ar-lein</a:t>
            </a:r>
            <a:r>
              <a:rPr lang="en-GB" sz="2800">
                <a:solidFill>
                  <a:schemeClr val="bg1"/>
                </a:solidFill>
              </a:rPr>
              <a:t> (AAA)</a:t>
            </a:r>
            <a:endParaRPr lang="en-GB" sz="2800" b="1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47744A8-8FCF-4DFC-B816-43B5087682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0312" y="1743310"/>
            <a:ext cx="3807976" cy="337138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43471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4C4C7-F57D-4489-98FA-865FB22271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360"/>
          <a:stretch>
            <a:fillRect/>
          </a:stretch>
        </p:blipFill>
        <p:spPr>
          <a:xfrm>
            <a:off x="99391" y="2721935"/>
            <a:ext cx="8160026" cy="30861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DF6B32-399F-48BC-9D1C-A04F344AB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1146033"/>
            <a:ext cx="7670236" cy="1161231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C96B975B-0862-4D01-B8D8-2FBF100FE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9312527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4C4C7-F57D-4489-98FA-865FB22271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360"/>
          <a:stretch>
            <a:fillRect/>
          </a:stretch>
        </p:blipFill>
        <p:spPr>
          <a:xfrm>
            <a:off x="99391" y="2721935"/>
            <a:ext cx="8160026" cy="308611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36814B2-0EFA-4A7C-9200-5468D3C75FD8}"/>
              </a:ext>
            </a:extLst>
          </p:cNvPr>
          <p:cNvSpPr/>
          <p:nvPr/>
        </p:nvSpPr>
        <p:spPr>
          <a:xfrm>
            <a:off x="8706679" y="1231474"/>
            <a:ext cx="3037498" cy="4576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Cw.6b Mae'n cyfeirio at y polisi bwlio ac mae’n cyfeirio at Tommy yn bersonol ond does dim tystiolaeth o'r broses ddiogelu ar y cam hwn.</a:t>
            </a:r>
            <a:r>
              <a:rPr lang="x-none" sz="1400" i="0"/>
              <a:t> </a:t>
            </a:r>
            <a:r>
              <a:rPr lang="x-none" sz="1400" i="1"/>
              <a:t>Hefyd, mae'r dysgwr ond wedi crybwyll y bydd yr athro yn edrych yn fanwl ar pam, yn hytrach na chynnal gweithdrefnau diogelu eto, fel yr awgrymwyd.</a:t>
            </a:r>
            <a:r>
              <a:rPr lang="x-none" sz="1400" i="0"/>
              <a:t> </a:t>
            </a:r>
            <a:r>
              <a:rPr lang="x-none" sz="1400" i="1"/>
              <a:t>Mae angen i'r ateb ymwneud â'r prosesau o ran yr hyn y dylai staff ei wneud mewn achos o'r fath – er enghraifft – cyfeirio pryderon at y swyddfa diogelu, siarad â'r rhieni, cofnodi, adrodd a chynnal ymchwiliad, gofyn i Tommy beth sydd wedi bod yn digwydd ac ati. Mae angen i ymatebion fod yn fwy penodol yn hytrach na chyffredinol.</a:t>
            </a:r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3 marc</a:t>
            </a:r>
            <a:r>
              <a:rPr lang="x-none" sz="1400" i="0"/>
              <a:t> 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555DFFB-5B9D-448B-A7BB-9EB27620CC4D}"/>
              </a:ext>
            </a:extLst>
          </p:cNvPr>
          <p:cNvSpPr/>
          <p:nvPr/>
        </p:nvSpPr>
        <p:spPr>
          <a:xfrm>
            <a:off x="8557591" y="999762"/>
            <a:ext cx="3269973" cy="4953778"/>
          </a:xfrm>
          <a:prstGeom prst="wedgeRoundRectCallout">
            <a:avLst>
              <a:gd name="adj1" fmla="val -59998"/>
              <a:gd name="adj2" fmla="val 6231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DF6B32-399F-48BC-9D1C-A04F344AB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1146033"/>
            <a:ext cx="7670236" cy="1161231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90C75463-4146-48A5-AE66-442E50902512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88968998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B6661F-6A1C-48CA-8FB8-CEB4034CC3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68" t="6729" r="1647" b="40301"/>
          <a:stretch>
            <a:fillRect/>
          </a:stretch>
        </p:blipFill>
        <p:spPr>
          <a:xfrm>
            <a:off x="421429" y="1881974"/>
            <a:ext cx="5025733" cy="3133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C419DF-7D08-4D9E-A05C-CBC2ADB995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84" t="60968" r="8532" b="1868"/>
          <a:stretch>
            <a:fillRect/>
          </a:stretch>
        </p:blipFill>
        <p:spPr>
          <a:xfrm>
            <a:off x="621196" y="4961844"/>
            <a:ext cx="3823213" cy="1840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8952AE-D81B-46CA-B5C9-BAD84034F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95" y="913739"/>
            <a:ext cx="6534046" cy="989218"/>
          </a:xfrm>
          <a:prstGeom prst="rect">
            <a:avLst/>
          </a:prstGeom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D5EF91CB-F7AB-42DD-A2FD-BD766ED2C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4029771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B6661F-6A1C-48CA-8FB8-CEB4034CC3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68" t="6729" r="1647" b="40301"/>
          <a:stretch>
            <a:fillRect/>
          </a:stretch>
        </p:blipFill>
        <p:spPr>
          <a:xfrm>
            <a:off x="421429" y="1881974"/>
            <a:ext cx="5025733" cy="3133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C419DF-7D08-4D9E-A05C-CBC2ADB995B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84" t="60968" r="8532" b="1868"/>
          <a:stretch>
            <a:fillRect/>
          </a:stretch>
        </p:blipFill>
        <p:spPr>
          <a:xfrm>
            <a:off x="621196" y="4961844"/>
            <a:ext cx="3823213" cy="18408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EF54219-98DA-4EB3-BA93-EE57C69F7F00}"/>
              </a:ext>
            </a:extLst>
          </p:cNvPr>
          <p:cNvSpPr/>
          <p:nvPr/>
        </p:nvSpPr>
        <p:spPr>
          <a:xfrm>
            <a:off x="7523922" y="1253700"/>
            <a:ext cx="4008608" cy="3935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6b Yn yr ateb, mae'r dysgwr wedi cynnwys argymhellion i sut mae gwahanol wasanaethau gwirfoddol yn gweithredu ac wedi rhoi esboniad rhesymegol o pam bydden nhw'n defnyddio'r gwasanaeth.</a:t>
            </a:r>
            <a:br>
              <a:rPr lang="x-none" sz="1400" i="1"/>
            </a:br>
            <a:endParaRPr lang="en-GB" sz="1400" i="1"/>
          </a:p>
          <a:p>
            <a:pPr>
              <a:defRPr b="0" i="0"/>
            </a:pPr>
            <a:r>
              <a:rPr lang="x-none" sz="1400" i="1"/>
              <a:t>Mae gan y dysgwr ddealltwriaeth glir o'r geiriau gorchymyn ac mae hyn yn amlwg yn y cynnwys.</a:t>
            </a:r>
            <a:r>
              <a:rPr lang="x-none" sz="1400" i="0"/>
              <a:t> </a:t>
            </a:r>
            <a:r>
              <a:rPr lang="x-none" sz="1400" i="1"/>
              <a:t>Mae'r dysgwr yn gwneud tybiaethau yn gywir ac yn ymdrin â meysydd cam-drin ac esgeuluso.</a:t>
            </a:r>
            <a:r>
              <a:rPr lang="x-none" sz="1400" i="0"/>
              <a:t> </a:t>
            </a:r>
            <a:r>
              <a:rPr lang="x-none" sz="1400" i="1"/>
              <a:t>Mae'r argymhellion yn deilwng o'r hyn yw pwrpas y gwasanaethau.</a:t>
            </a:r>
            <a:r>
              <a:rPr lang="x-none" sz="1400" i="0"/>
              <a:t> </a:t>
            </a:r>
            <a:r>
              <a:rPr lang="x-none" sz="1400" i="1"/>
              <a:t>Mae'r dysgwr yn edrych ar sut mae banciau bwyd yn gweithredu.</a:t>
            </a:r>
            <a:r>
              <a:rPr lang="x-none" sz="1400" i="0"/>
              <a:t> </a:t>
            </a:r>
            <a:r>
              <a:rPr lang="x-none" sz="1400" i="1"/>
              <a:t>I ennill marciau uwch, gellid cynnwys mwy o sail resymegol i wasanaethau er mwyn amlinellu yn union y canlyniadau i Tommy.</a:t>
            </a:r>
            <a:r>
              <a:rPr lang="x-none" sz="1400" i="0"/>
              <a:t> </a:t>
            </a:r>
            <a:br>
              <a:rPr lang="x-none" sz="1400" i="1"/>
            </a:br>
            <a:endParaRPr lang="en-GB" sz="1400" i="1"/>
          </a:p>
          <a:p>
            <a:pPr>
              <a:defRPr b="0" i="0"/>
            </a:pPr>
            <a:r>
              <a:rPr lang="x-none" sz="1400" i="1"/>
              <a:t>Dyfarnwyd 5 marc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2B2E52C5-8D8C-49C0-9F11-F008EBB8A798}"/>
              </a:ext>
            </a:extLst>
          </p:cNvPr>
          <p:cNvSpPr/>
          <p:nvPr/>
        </p:nvSpPr>
        <p:spPr>
          <a:xfrm>
            <a:off x="7242316" y="939248"/>
            <a:ext cx="4528255" cy="4531110"/>
          </a:xfrm>
          <a:prstGeom prst="wedgeRoundRectCallout">
            <a:avLst>
              <a:gd name="adj1" fmla="val -69345"/>
              <a:gd name="adj2" fmla="val 7273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8952AE-D81B-46CA-B5C9-BAD84034F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95" y="913739"/>
            <a:ext cx="6534046" cy="98921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550C55D0-2524-4540-8266-913AABA8DBA5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1350941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498F2-70BD-49A6-9243-5ABC483CB9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731"/>
          <a:stretch>
            <a:fillRect/>
          </a:stretch>
        </p:blipFill>
        <p:spPr>
          <a:xfrm>
            <a:off x="282011" y="2116321"/>
            <a:ext cx="7173775" cy="453295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8480735-8B52-4016-A499-33D173B0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06" y="934336"/>
            <a:ext cx="7172325" cy="108585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D5A700B5-5A34-4B89-AF2A-E74AA5302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75992062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9498F2-70BD-49A6-9243-5ABC483CB9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731"/>
          <a:stretch>
            <a:fillRect/>
          </a:stretch>
        </p:blipFill>
        <p:spPr>
          <a:xfrm>
            <a:off x="282011" y="2116321"/>
            <a:ext cx="7173775" cy="45329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3C84F19-A5B1-4CE7-B315-9FD095EBC168}"/>
              </a:ext>
            </a:extLst>
          </p:cNvPr>
          <p:cNvSpPr/>
          <p:nvPr/>
        </p:nvSpPr>
        <p:spPr>
          <a:xfrm>
            <a:off x="8686800" y="1351796"/>
            <a:ext cx="29585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Cw.6b Mae'r dysgwr wedi cynnwys argymhellion perthnasol i'w cynnwys, fel yr angen am fanciau bwyd a dillad glân.</a:t>
            </a:r>
            <a:r>
              <a:rPr lang="x-none" sz="1400" i="0"/>
              <a:t> </a:t>
            </a:r>
            <a:r>
              <a:rPr lang="x-none" sz="1400" i="1"/>
              <a:t>Mae prydau ysgol am ddim eto yn cefnogi iechyd.</a:t>
            </a:r>
            <a:r>
              <a:rPr lang="x-none" sz="1400" i="0"/>
              <a:t> </a:t>
            </a:r>
            <a:r>
              <a:rPr lang="x-none" sz="1400" i="1"/>
              <a:t>Fodd bynnag, dydy'r ail agwedd ddim yn gwneud synnwyr felly mae'n colli marciau.</a:t>
            </a:r>
            <a:r>
              <a:rPr lang="x-none" sz="1400" i="0"/>
              <a:t> </a:t>
            </a:r>
            <a:r>
              <a:rPr lang="x-none" sz="1400" i="1"/>
              <a:t>I ennill marciau llawn, gellid ystyried gwasanaethau eraill fel Barnados a NSPCC a sut gall y rhain gefnogi iechyd a llesiant Tommy yn gyffredinol.</a:t>
            </a:r>
            <a:r>
              <a:rPr lang="x-none" sz="1400" i="0"/>
              <a:t> </a:t>
            </a:r>
            <a:r>
              <a:rPr lang="x-none" sz="1400" i="1"/>
              <a:t>Byddai'r NSPCC hefyd yn gallu cefnogi'r teulu a'u haddysgu nhw am ffordd well o fyw.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3 marc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21BD821C-0202-4F95-BD31-6F93990A0907}"/>
              </a:ext>
            </a:extLst>
          </p:cNvPr>
          <p:cNvSpPr/>
          <p:nvPr/>
        </p:nvSpPr>
        <p:spPr>
          <a:xfrm>
            <a:off x="8527313" y="1162166"/>
            <a:ext cx="3112082" cy="4532956"/>
          </a:xfrm>
          <a:prstGeom prst="wedgeRoundRectCallout">
            <a:avLst>
              <a:gd name="adj1" fmla="val -69195"/>
              <a:gd name="adj2" fmla="val 70269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480735-8B52-4016-A499-33D173B03B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806" y="934336"/>
            <a:ext cx="7172325" cy="1085850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9013DFF4-29CC-4A80-B226-B68FCC899758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6</a:t>
            </a:r>
            <a:r>
              <a:rPr lang="x-none" sz="1800"/>
              <a:t> </a:t>
            </a:r>
            <a:r>
              <a:rPr lang="en-GB" sz="1800"/>
              <a:t>(b)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58369342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221794-D6E6-4F98-914F-263C304CA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6 (b) </a:t>
            </a:r>
            <a:r>
              <a:rPr lang="en-GB" sz="1800" err="1"/>
              <a:t>Cynllun</a:t>
            </a:r>
            <a:r>
              <a:rPr lang="en-GB" sz="1800"/>
              <a:t> </a:t>
            </a:r>
            <a:r>
              <a:rPr lang="en-GB" sz="1800" err="1"/>
              <a:t>Marcio</a:t>
            </a:r>
            <a:r>
              <a:rPr lang="en-GB" sz="1800"/>
              <a:t> </a:t>
            </a:r>
            <a:endParaRPr lang="x-none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7A8771-022B-4492-84B7-74D5C7BC6D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069"/>
          <a:stretch>
            <a:fillRect/>
          </a:stretch>
        </p:blipFill>
        <p:spPr>
          <a:xfrm>
            <a:off x="282010" y="922847"/>
            <a:ext cx="5161995" cy="57264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A8D10B-35B9-48B7-BD90-F15709E1CF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336" t="13831" r="27662"/>
          <a:stretch>
            <a:fillRect/>
          </a:stretch>
        </p:blipFill>
        <p:spPr>
          <a:xfrm>
            <a:off x="6086061" y="2544687"/>
            <a:ext cx="3586059" cy="4242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C896A6-0597-482D-AA9C-C9947093D7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336" t="81364" r="27662"/>
          <a:stretch>
            <a:fillRect/>
          </a:stretch>
        </p:blipFill>
        <p:spPr>
          <a:xfrm>
            <a:off x="5963477" y="1013792"/>
            <a:ext cx="3718582" cy="159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66355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E0AE37-5AE4-4F2A-B3EA-72726DE28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8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13AA9D-7B8C-429F-88CF-5905EDA9F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1" y="1166976"/>
            <a:ext cx="7753123" cy="506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81663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124C1A-FCFA-4027-B733-0D90DC8D05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677" r="1101"/>
          <a:stretch>
            <a:fillRect/>
          </a:stretch>
        </p:blipFill>
        <p:spPr>
          <a:xfrm>
            <a:off x="282012" y="2371059"/>
            <a:ext cx="8052692" cy="43517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D9164D6-3606-47CD-B7E1-56CEA7962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983408"/>
            <a:ext cx="7897851" cy="1153736"/>
          </a:xfrm>
          <a:prstGeom prst="rect">
            <a:avLst/>
          </a:prstGeom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4C4B036B-82F3-40DD-BB2E-FD6ED915C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54906287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124C1A-FCFA-4027-B733-0D90DC8D05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677" r="1101"/>
          <a:stretch>
            <a:fillRect/>
          </a:stretch>
        </p:blipFill>
        <p:spPr>
          <a:xfrm>
            <a:off x="282012" y="2371059"/>
            <a:ext cx="8052692" cy="43517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889421-0183-43D9-B658-D3C30A5A72D5}"/>
              </a:ext>
            </a:extLst>
          </p:cNvPr>
          <p:cNvSpPr/>
          <p:nvPr/>
        </p:nvSpPr>
        <p:spPr>
          <a:xfrm>
            <a:off x="8714882" y="1200935"/>
            <a:ext cx="2748689" cy="4790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Cw.8 Mae dadansoddiad byr wedi'i gynnwys. Byddwn yn awgrymu ystyried y berfau gorchymyn yn ofalus er mwyn ateb y cwestiwn yn llawn.</a:t>
            </a:r>
            <a:r>
              <a:rPr lang="x-none" sz="1400" i="0"/>
              <a:t> </a:t>
            </a:r>
            <a:r>
              <a:rPr lang="x-none" sz="1400" i="1"/>
              <a:t>Mae'r dysgwr wedi cynnwys amlinelliad (nid dadansoddiad) o sut i gefnogi.</a:t>
            </a:r>
            <a:r>
              <a:rPr lang="x-none" sz="1400" i="0"/>
              <a:t> </a:t>
            </a:r>
            <a:r>
              <a:rPr lang="x-none" sz="1400" i="1"/>
              <a:t>Mae'r dysgwr, yn gryno, wedi cynnwys a chyfeirio at wahanol randdeiliaid ac yn deall cysyniadau yr hyn mae gwasanaethau yn ei wneud.</a:t>
            </a:r>
            <a:r>
              <a:rPr lang="x-none" sz="1400" i="0"/>
              <a:t>  </a:t>
            </a:r>
            <a:r>
              <a:rPr lang="x-none" sz="1400" i="1"/>
              <a:t>I ennill marciau llawn, mae angen mwy o ddadansoddiad (edrychwch eto ar y berfau gorchymyn), felly byddai cyrraedd canlyniadau ar sut mae'r gwasanaeth yn cefnogi ac yn gweithio tuag at dargedau yn fantais.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3 marc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A3B40C10-1AD0-4145-9305-91926E9DB209}"/>
              </a:ext>
            </a:extLst>
          </p:cNvPr>
          <p:cNvSpPr/>
          <p:nvPr/>
        </p:nvSpPr>
        <p:spPr>
          <a:xfrm>
            <a:off x="8539059" y="999761"/>
            <a:ext cx="3100336" cy="5192492"/>
          </a:xfrm>
          <a:prstGeom prst="wedgeRoundRectCallout">
            <a:avLst>
              <a:gd name="adj1" fmla="val -55105"/>
              <a:gd name="adj2" fmla="val 6111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9164D6-3606-47CD-B7E1-56CEA7962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011" y="983408"/>
            <a:ext cx="7897851" cy="1153736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7CDC2FC3-EB78-4F40-BC54-7C99F5B250C5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0114738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A8F2AF-BC28-4991-9816-07479106F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1 (c)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2374D4-BB4D-4F07-B38F-5DCD3FA75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10" y="971550"/>
            <a:ext cx="7422411" cy="550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4275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921D21-9D92-43DF-88CF-3A21DC9418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961"/>
          <a:stretch>
            <a:fillRect/>
          </a:stretch>
        </p:blipFill>
        <p:spPr>
          <a:xfrm>
            <a:off x="239000" y="2339162"/>
            <a:ext cx="9232424" cy="380284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129FFE-A6F2-4589-BA7E-7B81D47BC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01" y="955720"/>
            <a:ext cx="8939505" cy="1305904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5DAAFBF5-ABE3-4D67-9F5F-38A668138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6074109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921D21-9D92-43DF-88CF-3A21DC9418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5961"/>
          <a:stretch>
            <a:fillRect/>
          </a:stretch>
        </p:blipFill>
        <p:spPr>
          <a:xfrm>
            <a:off x="239000" y="2339162"/>
            <a:ext cx="8149215" cy="335667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7DD271-3A44-46FA-8D8B-9266B438B1A3}"/>
              </a:ext>
            </a:extLst>
          </p:cNvPr>
          <p:cNvSpPr/>
          <p:nvPr/>
        </p:nvSpPr>
        <p:spPr>
          <a:xfrm>
            <a:off x="8874970" y="1272785"/>
            <a:ext cx="2500388" cy="457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Cw.8 – Heb ddangos dadansoddiad mewn perthynas â'r ateb.</a:t>
            </a:r>
            <a:r>
              <a:rPr lang="x-none" sz="1400" i="0"/>
              <a:t> </a:t>
            </a:r>
            <a:r>
              <a:rPr lang="x-none" sz="1400" i="1"/>
              <a:t>Yn gyffredinol, esboniad byr – mae angen i'r dysgwr ddeall y berfau gorchymyn er mwyn ateb y cwestiwn.</a:t>
            </a:r>
            <a:r>
              <a:rPr lang="x-none" sz="1400" i="0"/>
              <a:t> </a:t>
            </a:r>
            <a:r>
              <a:rPr lang="x-none" sz="1400" i="1"/>
              <a:t>Heb gyfeirio at randdeiliaid mewn neu allan o ymarfer a heb nodi cefnogaeth fel rheswm.</a:t>
            </a:r>
            <a:r>
              <a:rPr lang="x-none" sz="1400" i="0"/>
              <a:t> </a:t>
            </a:r>
            <a:r>
              <a:rPr lang="x-none" sz="1400" i="1"/>
              <a:t>I ennill marciau gwell, byddai angen i'r ateb nodi sut mae'r gefnogaeth yn cael ei rhoi a beth fyddai canlyniadau'r unigolyn yn cyrraedd targedau penodol.</a:t>
            </a:r>
            <a:r>
              <a:rPr lang="x-none" sz="1400" i="0"/>
              <a:t> </a:t>
            </a:r>
            <a:r>
              <a:rPr lang="x-none" sz="1400" i="1"/>
              <a:t>Ateb sylfaenol iawn heb ddefnyddio unrhyw sgiliau dadansoddol.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1 marc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13997699-00D7-4109-B4C6-A990EED972A1}"/>
              </a:ext>
            </a:extLst>
          </p:cNvPr>
          <p:cNvSpPr/>
          <p:nvPr/>
        </p:nvSpPr>
        <p:spPr>
          <a:xfrm>
            <a:off x="8676861" y="1162166"/>
            <a:ext cx="2962534" cy="4837581"/>
          </a:xfrm>
          <a:prstGeom prst="wedgeRoundRectCallout">
            <a:avLst>
              <a:gd name="adj1" fmla="val -52795"/>
              <a:gd name="adj2" fmla="val 61497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129FFE-A6F2-4589-BA7E-7B81D47BC8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001" y="955720"/>
            <a:ext cx="7941816" cy="1160159"/>
          </a:xfrm>
          <a:prstGeom prst="rect">
            <a:avLst/>
          </a:prstGeom>
        </p:spPr>
      </p:pic>
      <p:pic>
        <p:nvPicPr>
          <p:cNvPr id="5" name="Sleid 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312CCA05-C0A8-4CF8-BF46-0CCBDE73461E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6479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4EFD82-152D-4883-92AE-9396A92930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193"/>
          <a:stretch>
            <a:fillRect/>
          </a:stretch>
        </p:blipFill>
        <p:spPr>
          <a:xfrm>
            <a:off x="201889" y="2264735"/>
            <a:ext cx="8175708" cy="41559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FDE86A6-AE72-487B-BBD9-13C995F0C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31" y="936483"/>
            <a:ext cx="7927933" cy="1158131"/>
          </a:xfrm>
          <a:prstGeom prst="rect">
            <a:avLst/>
          </a:prstGeom>
        </p:spPr>
      </p:pic>
      <p:pic>
        <p:nvPicPr>
          <p:cNvPr id="4" name="Sleid 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CFA622D4-1100-4291-8DEF-73C6BC36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89645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4EFD82-152D-4883-92AE-9396A92930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193"/>
          <a:stretch>
            <a:fillRect/>
          </a:stretch>
        </p:blipFill>
        <p:spPr>
          <a:xfrm>
            <a:off x="201889" y="2264735"/>
            <a:ext cx="8175708" cy="41559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BD24279-BA56-429E-8B1C-9507448351AE}"/>
              </a:ext>
            </a:extLst>
          </p:cNvPr>
          <p:cNvSpPr/>
          <p:nvPr/>
        </p:nvSpPr>
        <p:spPr>
          <a:xfrm>
            <a:off x="8766313" y="1257054"/>
            <a:ext cx="31243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Cw.8 – Mae'r cwestiwn wedi'i ateb â 'They' yn hytrach na chyflwyno neu ddangos ymwybyddiaeth o bwy gall y rhanddeiliaid fod a sut gall gwasanaethau gwahanol gefnogi dysgwyr ag anghenion dysgu ychwanegol.</a:t>
            </a:r>
            <a:r>
              <a:rPr lang="x-none" sz="1400" i="0"/>
              <a:t> </a:t>
            </a:r>
            <a:r>
              <a:rPr lang="x-none" sz="1400" i="1"/>
              <a:t>Mae'r marc a roddwyd yn ystyried y camau sydd wedi'u cynnwys – ond amlinelliadau byr ydyn nhw yn hytrach na rhai disgrifiadol.</a:t>
            </a:r>
            <a:r>
              <a:rPr lang="x-none" sz="1400" i="0"/>
              <a:t> </a:t>
            </a:r>
            <a:r>
              <a:rPr lang="x-none" sz="1400" i="1"/>
              <a:t>I ennill marciau uwch, byddai angen i'r dysgwr fod â dealltwriaeth glir o bwy gall fod yn rhan ohono, fel Cydlynydd ADY a/neu wahanol weithwyr proffesiynol eraill, a sut maen nhw'n cefnogi unigolion i alluogi cynnydd, er enghraifft, adolygiadau blynyddol, gosod targedau, cyswllt rheolaidd i gydweithio tuag at gyrraedd nodau.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2 farc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0F8B1F7-2965-4F6B-97AB-06ECB2F94261}"/>
              </a:ext>
            </a:extLst>
          </p:cNvPr>
          <p:cNvSpPr/>
          <p:nvPr/>
        </p:nvSpPr>
        <p:spPr>
          <a:xfrm>
            <a:off x="8617225" y="1050848"/>
            <a:ext cx="3273443" cy="5221615"/>
          </a:xfrm>
          <a:prstGeom prst="wedgeRoundRectCallout">
            <a:avLst>
              <a:gd name="adj1" fmla="val -50064"/>
              <a:gd name="adj2" fmla="val 56816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DE86A6-AE72-487B-BBD9-13C995F0C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331" y="936483"/>
            <a:ext cx="7927933" cy="1158131"/>
          </a:xfrm>
          <a:prstGeom prst="rect">
            <a:avLst/>
          </a:prstGeom>
        </p:spPr>
      </p:pic>
      <p:pic>
        <p:nvPicPr>
          <p:cNvPr id="4" name="Sleid 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27A705C7-8187-4D0E-9B68-A09BEA809F69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</a:t>
            </a:r>
            <a:r>
              <a:rPr lang="en-GB" sz="1800"/>
              <a:t>8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6731013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E0AE37-5AE4-4F2A-B3EA-72726DE28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x-none" sz="1800"/>
              <a:t>Cwestiwn 8</a:t>
            </a:r>
            <a:r>
              <a:rPr lang="en-GB" sz="1800"/>
              <a:t> </a:t>
            </a:r>
            <a:r>
              <a:rPr lang="en-GB" sz="1800" err="1"/>
              <a:t>Cynllun</a:t>
            </a:r>
            <a:r>
              <a:rPr lang="en-GB" sz="1800"/>
              <a:t> </a:t>
            </a:r>
            <a:r>
              <a:rPr lang="en-GB" sz="1800" err="1"/>
              <a:t>Marcio</a:t>
            </a:r>
            <a:r>
              <a:rPr lang="x-none" sz="180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84701D-F6DF-4CDA-A39D-34B67F3F8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205" y="975897"/>
            <a:ext cx="5352263" cy="4987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DBE18B-E5A4-407B-B003-06CF9FD22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217" y="972378"/>
            <a:ext cx="47244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2152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71C29B-80F1-4B4B-A515-D987E8B55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5E0807-1C1A-4251-BB89-BEC813FEA3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040"/>
          <a:stretch>
            <a:fillRect/>
          </a:stretch>
        </p:blipFill>
        <p:spPr>
          <a:xfrm>
            <a:off x="282011" y="1742536"/>
            <a:ext cx="7008944" cy="4717899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86006D-AADC-4DB0-BB87-1F2003C52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6" y="976097"/>
            <a:ext cx="6851510" cy="79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97575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71C29B-80F1-4B4B-A515-D987E8B55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5E0807-1C1A-4251-BB89-BEC813FEA3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040"/>
          <a:stretch>
            <a:fillRect/>
          </a:stretch>
        </p:blipFill>
        <p:spPr>
          <a:xfrm>
            <a:off x="282011" y="1742536"/>
            <a:ext cx="7008944" cy="4717899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1250CA2-B3D1-47C0-94E0-72630DEC5BC3}"/>
              </a:ext>
            </a:extLst>
          </p:cNvPr>
          <p:cNvSpPr/>
          <p:nvPr/>
        </p:nvSpPr>
        <p:spPr>
          <a:xfrm>
            <a:off x="8020878" y="1391477"/>
            <a:ext cx="3747052" cy="4244009"/>
          </a:xfrm>
          <a:prstGeom prst="wedgeRectCallout">
            <a:avLst>
              <a:gd name="adj1" fmla="val -56642"/>
              <a:gd name="adj2" fmla="val 69057"/>
            </a:avLst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6394D095-CF57-4BC9-BE3A-08605170358A}"/>
              </a:ext>
            </a:extLst>
          </p:cNvPr>
          <p:cNvSpPr/>
          <p:nvPr/>
        </p:nvSpPr>
        <p:spPr>
          <a:xfrm>
            <a:off x="8020878" y="1202635"/>
            <a:ext cx="3747052" cy="5158408"/>
          </a:xfrm>
          <a:prstGeom prst="wedgeRoundRectCallout">
            <a:avLst/>
          </a:prstGeom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86006D-AADC-4DB0-BB87-1F2003C52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6" y="976097"/>
            <a:ext cx="6851510" cy="79737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3F95115-7D64-4792-A949-0A4A36E76E83}"/>
              </a:ext>
            </a:extLst>
          </p:cNvPr>
          <p:cNvSpPr/>
          <p:nvPr/>
        </p:nvSpPr>
        <p:spPr>
          <a:xfrm>
            <a:off x="8219661" y="1178400"/>
            <a:ext cx="3386065" cy="5003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Cw.1c Ateb disgrifiadol iawn.</a:t>
            </a:r>
            <a:r>
              <a:rPr lang="x-none" sz="1400" i="0"/>
              <a:t> </a:t>
            </a:r>
            <a:r>
              <a:rPr lang="x-none" sz="1400" i="1"/>
              <a:t>Mae'r dysgwr wedi cynnwys tystiolaeth o feddu ar ddealltwriaeth glir iawn o sut mae'r fath weithgareddau yn hybu iaith a llythrennedd.</a:t>
            </a:r>
          </a:p>
          <a:p>
            <a:pPr>
              <a:defRPr b="0" i="0"/>
            </a:pPr>
            <a:br>
              <a:rPr lang="x-none" sz="1400" i="1"/>
            </a:br>
            <a:r>
              <a:rPr lang="x-none" sz="1400" i="1"/>
              <a:t>Mae'r dysgwr yn datblygu geirfa newydd o ddarllen y llyfr ac yn rhoi enghreifftiau o arddulliau darllen a phatrymau rhythmig – confensiynau darllen.</a:t>
            </a:r>
            <a:r>
              <a:rPr lang="x-none" sz="1400" i="0"/>
              <a:t> </a:t>
            </a:r>
            <a:r>
              <a:rPr lang="x-none" sz="1400" i="1"/>
              <a:t>Mae'r dysgwr yn cynnwys dealltwriaeth o sut mae modd hybu sgiliau llawn dychymyg o ganlyniad.</a:t>
            </a:r>
            <a:r>
              <a:rPr lang="x-none" sz="1400" i="0"/>
              <a:t> </a:t>
            </a:r>
            <a:r>
              <a:rPr lang="x-none" sz="1400" i="1"/>
              <a:t>Pan maen nhw yn y cyfnod oedran ifanc hwn, mae plant yn siarad yn uchel i ddatrys problemau – ac mae hyn wedi'i gynnwys.</a:t>
            </a:r>
            <a:r>
              <a:rPr lang="x-none" sz="1400" i="0"/>
              <a:t> </a:t>
            </a:r>
            <a:r>
              <a:rPr lang="x-none" sz="1400" i="1"/>
              <a:t>Mae'r dysgwr yn pwysleisio'r ffaith y bydd darllen yn hybu adnabod geiriau ac yn gwneud cysylltiadau â lluniau.</a:t>
            </a:r>
            <a:r>
              <a:rPr lang="x-none" sz="1400" i="0"/>
              <a:t> </a:t>
            </a:r>
            <a:r>
              <a:rPr lang="x-none" sz="1400" i="1"/>
              <a:t>Mae'r dysgwr hefyd yn dechrau cyfeirio at hybu cymdeithasoli – ymateb aeddfed.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6 marc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F50EF910-9FBA-4B64-B756-2471F44E8E1A}"/>
              </a:ext>
            </a:extLst>
          </p:cNvPr>
          <p:cNvSpPr/>
          <p:nvPr/>
        </p:nvSpPr>
        <p:spPr>
          <a:xfrm>
            <a:off x="8023788" y="954157"/>
            <a:ext cx="3747052" cy="5406886"/>
          </a:xfrm>
          <a:prstGeom prst="wedgeRoundRectCallout">
            <a:avLst>
              <a:gd name="adj1" fmla="val -56182"/>
              <a:gd name="adj2" fmla="val 57402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4923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ABBAAA-1621-4A3C-BED1-FCA8EE2D4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87" r="902" b="31010"/>
          <a:stretch>
            <a:fillRect/>
          </a:stretch>
        </p:blipFill>
        <p:spPr>
          <a:xfrm>
            <a:off x="461306" y="1701209"/>
            <a:ext cx="4667286" cy="3228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49238F-C557-4068-968A-3A0A2872D4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299" r="1809"/>
          <a:stretch>
            <a:fillRect/>
          </a:stretch>
        </p:blipFill>
        <p:spPr>
          <a:xfrm>
            <a:off x="648888" y="4885387"/>
            <a:ext cx="4624561" cy="14809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943950-3DDC-40C6-B6E5-F858E224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6" y="976097"/>
            <a:ext cx="5596868" cy="651360"/>
          </a:xfrm>
          <a:prstGeom prst="rect">
            <a:avLst/>
          </a:prstGeom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7C475046-5232-4D27-AD08-BEFA098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977008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ABBAAA-1621-4A3C-BED1-FCA8EE2D48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787" r="902" b="31010"/>
          <a:stretch>
            <a:fillRect/>
          </a:stretch>
        </p:blipFill>
        <p:spPr>
          <a:xfrm>
            <a:off x="461306" y="1701209"/>
            <a:ext cx="4667286" cy="3228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49238F-C557-4068-968A-3A0A2872D4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299" r="1809"/>
          <a:stretch>
            <a:fillRect/>
          </a:stretch>
        </p:blipFill>
        <p:spPr>
          <a:xfrm>
            <a:off x="648888" y="4885387"/>
            <a:ext cx="4624561" cy="148093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4F05EBAF-873F-45C5-BBAC-F2DF9527C059}"/>
              </a:ext>
            </a:extLst>
          </p:cNvPr>
          <p:cNvSpPr/>
          <p:nvPr/>
        </p:nvSpPr>
        <p:spPr>
          <a:xfrm>
            <a:off x="7682948" y="999762"/>
            <a:ext cx="3956447" cy="4533668"/>
          </a:xfrm>
          <a:prstGeom prst="wedgeRoundRectCallout">
            <a:avLst>
              <a:gd name="adj1" fmla="val -74996"/>
              <a:gd name="adj2" fmla="val 75093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9F2ECF-F5C0-4B88-8B01-98620260E9F3}"/>
              </a:ext>
            </a:extLst>
          </p:cNvPr>
          <p:cNvSpPr/>
          <p:nvPr/>
        </p:nvSpPr>
        <p:spPr>
          <a:xfrm>
            <a:off x="7924902" y="1324571"/>
            <a:ext cx="3479486" cy="3722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Cw.1c  Mae'n ystyried ac yn cynnwys gwahanol feysydd datblygu gan gynnwys gwybyddol.</a:t>
            </a:r>
            <a:r>
              <a:rPr lang="x-none" sz="1400" i="0"/>
              <a:t> </a:t>
            </a:r>
            <a:r>
              <a:rPr lang="x-none" sz="1400" i="1"/>
              <a:t>Mae'r dysgwr wedi mynd i'r afael â sut mae llyfrau yn annog darllen mewn ffordd sy’n hwyl.</a:t>
            </a:r>
            <a:r>
              <a:rPr lang="x-none" sz="1400" i="0"/>
              <a:t> </a:t>
            </a:r>
            <a:r>
              <a:rPr lang="x-none" sz="1400" i="1"/>
              <a:t>Mae'r dysgwr yn rhoi Worlds of Aliens fel enghraifft a sut gall gefnogi datblygu, ac enghraifft arall – Going on a Bear Hunt.</a:t>
            </a:r>
            <a:r>
              <a:rPr lang="x-none" sz="1400" i="0"/>
              <a:t> </a:t>
            </a:r>
            <a:r>
              <a:rPr lang="x-none" sz="1400" i="1"/>
              <a:t>Mae'r ddwy yn enghraifft dda a sut mae modd hybu meysydd datblygu eraill fel sgiliau echddygol manwl.</a:t>
            </a:r>
            <a:r>
              <a:rPr lang="x-none" sz="1400" i="0"/>
              <a:t> </a:t>
            </a:r>
            <a:r>
              <a:rPr lang="x-none" sz="1400" i="1"/>
              <a:t>I ennill marciau llawn, efallai fod angen mwy o ddyfnder yn yr atebion – felly mwy o ddealltwriaeth o sut gall y gweithgareddau gefnogi datblygiad neu iaith a llythrennedd yn arbennig. </a:t>
            </a:r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5 marc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943950-3DDC-40C6-B6E5-F858E2249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46" y="976097"/>
            <a:ext cx="5596868" cy="651360"/>
          </a:xfrm>
          <a:prstGeom prst="rect">
            <a:avLst/>
          </a:prstGeom>
        </p:spPr>
      </p:pic>
      <p:sp>
        <p:nvSpPr>
          <p:cNvPr id="12" name="Title 2">
            <a:extLst>
              <a:ext uri="{FF2B5EF4-FFF2-40B4-BE49-F238E27FC236}">
                <a16:creationId xmlns:a16="http://schemas.microsoft.com/office/drawing/2014/main" id="{D0B9E00E-9FC4-4AA1-840B-C61504FEC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2795941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CA89E50-F26E-41A1-81F5-61A29EABE2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2123"/>
          <a:stretch>
            <a:fillRect/>
          </a:stretch>
        </p:blipFill>
        <p:spPr>
          <a:xfrm>
            <a:off x="239970" y="1733107"/>
            <a:ext cx="8067675" cy="5005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0D781D-72EE-4AFD-ADEC-613B0C8FA7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463"/>
          <a:stretch>
            <a:fillRect/>
          </a:stretch>
        </p:blipFill>
        <p:spPr>
          <a:xfrm>
            <a:off x="239969" y="967562"/>
            <a:ext cx="7989631" cy="786049"/>
          </a:xfrm>
          <a:prstGeom prst="rect">
            <a:avLst/>
          </a:prstGeom>
        </p:spPr>
      </p:pic>
      <p:sp>
        <p:nvSpPr>
          <p:cNvPr id="11" name="Title 2">
            <a:extLst>
              <a:ext uri="{FF2B5EF4-FFF2-40B4-BE49-F238E27FC236}">
                <a16:creationId xmlns:a16="http://schemas.microsoft.com/office/drawing/2014/main" id="{7CE47D4F-EEA2-477D-B243-A8ED8AF77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1" y="208722"/>
            <a:ext cx="10223323" cy="447261"/>
          </a:xfrm>
        </p:spPr>
        <p:txBody>
          <a:bodyPr/>
          <a:lstStyle/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Ateb yr ymgeisydd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4185371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CA89E50-F26E-41A1-81F5-61A29EABE2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123"/>
          <a:stretch>
            <a:fillRect/>
          </a:stretch>
        </p:blipFill>
        <p:spPr>
          <a:xfrm>
            <a:off x="239970" y="1733107"/>
            <a:ext cx="8067675" cy="50053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08B1F2-3EC5-4C76-8B3B-C9CA1FA67287}"/>
              </a:ext>
            </a:extLst>
          </p:cNvPr>
          <p:cNvSpPr/>
          <p:nvPr/>
        </p:nvSpPr>
        <p:spPr>
          <a:xfrm>
            <a:off x="8905461" y="1361734"/>
            <a:ext cx="2569428" cy="4576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b="0" i="0"/>
            </a:pPr>
            <a:r>
              <a:rPr lang="x-none" sz="1400" i="1"/>
              <a:t>Cw.1c  Mae'r ateb yn sylfaenol ac yn cyfeirio at wrando ac ailadrodd yn unig.</a:t>
            </a:r>
            <a:r>
              <a:rPr lang="x-none" sz="1400" i="0"/>
              <a:t> </a:t>
            </a:r>
            <a:r>
              <a:rPr lang="x-none" sz="1400" i="1"/>
              <a:t>Mae angen i'r dysgwr ystyried cof neu alw i gof fel canlyniad i wrando ar stori. Does dim cyfeiriad at sut mae modd datblygu llythrennedd.</a:t>
            </a:r>
            <a:r>
              <a:rPr lang="x-none" sz="1400" i="0"/>
              <a:t> </a:t>
            </a:r>
            <a:r>
              <a:rPr lang="x-none" sz="1400" i="1"/>
              <a:t>Dydy'r dysgwr ddim wedi ystyried sut gall y gweithgaredd hybu sgiliau yn gyfannol.</a:t>
            </a:r>
            <a:r>
              <a:rPr lang="x-none" sz="1400" i="0"/>
              <a:t> </a:t>
            </a:r>
            <a:r>
              <a:rPr lang="x-none" sz="1400" i="1"/>
              <a:t>Mae'r adran nesaf yn eithaf ailadroddus ac unwaith eto yn amlinellu gwrando yn unig – mae angen i'r ateb fyfyrio ar sut mae iaith a llythrennedd yn cael eu hybu pan fydd plant yn cymryd rhan yn y fath sesiynau.</a:t>
            </a:r>
            <a:r>
              <a:rPr lang="x-none" sz="1400" i="0"/>
              <a:t> </a:t>
            </a:r>
            <a:endParaRPr lang="x-none" sz="1400" i="1"/>
          </a:p>
          <a:p>
            <a:endParaRPr lang="en-GB" sz="1400" i="1"/>
          </a:p>
          <a:p>
            <a:pPr>
              <a:defRPr b="0" i="0"/>
            </a:pPr>
            <a:r>
              <a:rPr lang="x-none" sz="1400" i="1"/>
              <a:t>Dyfarnwyd 2 farc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7DAA83D0-07A7-497A-878C-56E336B809E3}"/>
              </a:ext>
            </a:extLst>
          </p:cNvPr>
          <p:cNvSpPr/>
          <p:nvPr/>
        </p:nvSpPr>
        <p:spPr>
          <a:xfrm>
            <a:off x="8676861" y="1162166"/>
            <a:ext cx="2962534" cy="5005396"/>
          </a:xfrm>
          <a:prstGeom prst="wedgeRoundRectCallout">
            <a:avLst>
              <a:gd name="adj1" fmla="val -54961"/>
              <a:gd name="adj2" fmla="val 60215"/>
              <a:gd name="adj3" fmla="val 16667"/>
            </a:avLst>
          </a:prstGeom>
          <a:ln>
            <a:solidFill>
              <a:schemeClr val="tx1"/>
            </a:solidFill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0D781D-72EE-4AFD-ADEC-613B0C8FA7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63"/>
          <a:stretch>
            <a:fillRect/>
          </a:stretch>
        </p:blipFill>
        <p:spPr>
          <a:xfrm>
            <a:off x="239969" y="967562"/>
            <a:ext cx="7989631" cy="786049"/>
          </a:xfrm>
          <a:prstGeom prst="rect">
            <a:avLst/>
          </a:prstGeom>
        </p:spPr>
      </p:pic>
      <p:pic>
        <p:nvPicPr>
          <p:cNvPr id="2" name="Sleid 5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05FBCB1B-2012-444B-A1B5-469CEC1789F3}"/>
              </a:ext>
            </a:extLst>
          </p:cNvPr>
          <p:cNvSpPr txBox="1">
            <a:spLocks/>
          </p:cNvSpPr>
          <p:nvPr/>
        </p:nvSpPr>
        <p:spPr>
          <a:xfrm>
            <a:off x="361523" y="194359"/>
            <a:ext cx="10223323" cy="44726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1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 b="0" i="0"/>
            </a:pPr>
            <a:r>
              <a:rPr lang="en-GB" sz="1800">
                <a:solidFill>
                  <a:srgbClr val="0077C8"/>
                </a:solidFill>
              </a:rPr>
              <a:t>C</a:t>
            </a:r>
            <a:r>
              <a:rPr lang="x-none" sz="1800"/>
              <a:t>westiwn 1 </a:t>
            </a:r>
            <a:r>
              <a:rPr lang="en-GB" sz="1800"/>
              <a:t>(c) </a:t>
            </a:r>
            <a:r>
              <a:rPr lang="cy-GB" sz="1800"/>
              <a:t>gyda sylwadau’r Arholwr</a:t>
            </a:r>
            <a:r>
              <a:rPr lang="x-none" sz="1800">
                <a:solidFill>
                  <a:srgbClr val="FF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457027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8.04.09"/>
  <p:tag name="AS_TITLE" val="Aspose.Slides for .NET 4.0 Client Profile"/>
  <p:tag name="AS_VERSION" val="18.4"/>
</p:tagLst>
</file>

<file path=ppt/theme/theme1.xml><?xml version="1.0" encoding="utf-8"?>
<a:theme xmlns:a="http://schemas.openxmlformats.org/drawingml/2006/main" name="Office Theme">
  <a:themeElements>
    <a:clrScheme name="City and guilds 0119">
      <a:dk1>
        <a:srgbClr val="140000"/>
      </a:dk1>
      <a:lt1>
        <a:srgbClr val="FFFFFF"/>
      </a:lt1>
      <a:dk2>
        <a:srgbClr val="F94130"/>
      </a:dk2>
      <a:lt2>
        <a:srgbClr val="00B5E2"/>
      </a:lt2>
      <a:accent1>
        <a:srgbClr val="007BB9"/>
      </a:accent1>
      <a:accent2>
        <a:srgbClr val="00BFB3"/>
      </a:accent2>
      <a:accent3>
        <a:srgbClr val="FFC841"/>
      </a:accent3>
      <a:accent4>
        <a:srgbClr val="65B2E6"/>
      </a:accent4>
      <a:accent5>
        <a:srgbClr val="97D700"/>
      </a:accent5>
      <a:accent6>
        <a:srgbClr val="C6C6C6"/>
      </a:accent6>
      <a:hlink>
        <a:srgbClr val="8C286E"/>
      </a:hlink>
      <a:folHlink>
        <a:srgbClr val="CE0058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noAutofit/>
      </a:bodyPr>
      <a:lstStyle>
        <a:defPPr>
          <a:defRPr>
            <a:solidFill>
              <a:srgbClr val="000000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C&amp;G_PowerPoint_New_Template_V1 [Read-Only]" id="{9814EAAC-C1C9-41D0-82E1-0AF7615562C8}" vid="{3259BF9B-0B01-4419-95C1-0789706EF41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6f98b4f-ba65-4a7d-9a34-48b23de556cb">
      <UserInfo>
        <DisplayName>Candy, Allison</DisplayName>
        <AccountId>44</AccountId>
        <AccountType/>
      </UserInfo>
      <UserInfo>
        <DisplayName>Lucas, Tania</DisplayName>
        <AccountId>416</AccountId>
        <AccountType/>
      </UserInfo>
    </SharedWithUsers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2E233BCF3B4439937791014C43B31" ma:contentTypeVersion="64" ma:contentTypeDescription="Create a new document." ma:contentTypeScope="" ma:versionID="d5d75e3b38368693072415491b22a706">
  <xsd:schema xmlns:xsd="http://www.w3.org/2001/XMLSchema" xmlns:xs="http://www.w3.org/2001/XMLSchema" xmlns:p="http://schemas.microsoft.com/office/2006/metadata/properties" xmlns:ns1="http://schemas.microsoft.com/sharepoint/v3" xmlns:ns2="e3a6d8c0-ef40-4695-9941-c9fc2513bc54" xmlns:ns3="36f98b4f-ba65-4a7d-9a34-48b23de556cb" targetNamespace="http://schemas.microsoft.com/office/2006/metadata/properties" ma:root="true" ma:fieldsID="da4ad8a822bdbda5b399bfd8bbc5b214" ns1:_="" ns2:_="" ns3:_="">
    <xsd:import namespace="http://schemas.microsoft.com/sharepoint/v3"/>
    <xsd:import namespace="e3a6d8c0-ef40-4695-9941-c9fc2513bc54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" ma:internalName="PublishingStartDat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a6d8c0-ef40-4695-9941-c9fc2513bc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7F1651-5B2A-4B16-9EFE-F4259EAB826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CF2C5D-BA0A-4ADC-ACA3-AA75CD9BCC39}">
  <ds:schemaRefs>
    <ds:schemaRef ds:uri="36f98b4f-ba65-4a7d-9a34-48b23de556cb"/>
    <ds:schemaRef ds:uri="e3a6d8c0-ef40-4695-9941-c9fc2513bc5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F2D7767-0C57-4A77-8E6A-F2C838D54C69}">
  <ds:schemaRefs>
    <ds:schemaRef ds:uri="36f98b4f-ba65-4a7d-9a34-48b23de556cb"/>
    <ds:schemaRef ds:uri="e3a6d8c0-ef40-4695-9941-c9fc2513bc5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34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Cwestiwn 1 (c) </vt:lpstr>
      <vt:lpstr>Cwestiwn 1 (c) Ateb yr ymgeisydd </vt:lpstr>
      <vt:lpstr>Cwestiwn 1 (c) gyda sylwadau’r Arholwr </vt:lpstr>
      <vt:lpstr>Cwestiwn 1 (c) Ateb yr ymgeisydd </vt:lpstr>
      <vt:lpstr>Cwestiwn 1 (c) gyda sylwadau’r Arholwr </vt:lpstr>
      <vt:lpstr>Cwestiwn 1 (c) Ateb yr ymgeisydd </vt:lpstr>
      <vt:lpstr>PowerPoint Presentation</vt:lpstr>
      <vt:lpstr>Cwestiwn 1 (c) Cynllun Marcio </vt:lpstr>
      <vt:lpstr>Cwestiwn 4 (b) </vt:lpstr>
      <vt:lpstr>Cwestiwn 4 (b) Ateb yr ymgeisydd </vt:lpstr>
      <vt:lpstr>PowerPoint Presentation</vt:lpstr>
      <vt:lpstr>Cwestiwn 4 (b) Ateb yr ymgeisydd </vt:lpstr>
      <vt:lpstr>PowerPoint Presentation</vt:lpstr>
      <vt:lpstr>Cwestiwn 4 (b) Ateb yr ymgeisydd </vt:lpstr>
      <vt:lpstr>PowerPoint Presentation</vt:lpstr>
      <vt:lpstr>Cwestiwn 4 (b) Cynllun Marcio </vt:lpstr>
      <vt:lpstr>Cwestiwn 6 (b) </vt:lpstr>
      <vt:lpstr>Cwestiwn 6 (b) Ateb yr ymgeisydd </vt:lpstr>
      <vt:lpstr>PowerPoint Presentation</vt:lpstr>
      <vt:lpstr>Cwestiwn 6 (b) Ateb yr ymgeisydd </vt:lpstr>
      <vt:lpstr>PowerPoint Presentation</vt:lpstr>
      <vt:lpstr>Cwestiwn 6 (b) Ateb yr ymgeisydd </vt:lpstr>
      <vt:lpstr>PowerPoint Presentation</vt:lpstr>
      <vt:lpstr>Cwestiwn 6 (b) Cynllun Marcio </vt:lpstr>
      <vt:lpstr>Cwestiwn 8 </vt:lpstr>
      <vt:lpstr>Cwestiwn 8 Ateb yr ymgeisydd </vt:lpstr>
      <vt:lpstr>PowerPoint Presentation</vt:lpstr>
      <vt:lpstr>Cwestiwn 8 Ateb yr ymgeisydd </vt:lpstr>
      <vt:lpstr>PowerPoint Presentation</vt:lpstr>
      <vt:lpstr>Cwestiwn 8 Ateb yr ymgeisydd </vt:lpstr>
      <vt:lpstr>PowerPoint Presentation</vt:lpstr>
      <vt:lpstr>Cwestiwn 8 Cynllun Marcio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Thomas</dc:creator>
  <cp:revision>1</cp:revision>
  <dcterms:created xsi:type="dcterms:W3CDTF">2020-04-27T11:12:25Z</dcterms:created>
  <dcterms:modified xsi:type="dcterms:W3CDTF">2020-10-15T09:31:03Z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0x0101001102E233BCF3B4439937791014C43B31</vt:lpwstr>
  </property>
  <property fmtid="{D5CDD505-2E9C-101B-9397-08002B2CF9AE}" pid="3" name="k48d8005054a4dd09ad49b7c837f0781">
    <vt:lpwstr/>
  </property>
  <property fmtid="{D5CDD505-2E9C-101B-9397-08002B2CF9AE}" pid="4" name="SharedWithUsers">
    <vt:lpwstr>44;#Candy, Allison</vt:lpwstr>
  </property>
  <property fmtid="{D5CDD505-2E9C-101B-9397-08002B2CF9AE}" pid="5" name="WJEC Audiences">
    <vt:lpwstr/>
  </property>
  <property fmtid="{D5CDD505-2E9C-101B-9397-08002B2CF9AE}" pid="6" name="WJEC Department">
    <vt:lpwstr/>
  </property>
  <property fmtid="{D5CDD505-2E9C-101B-9397-08002B2CF9AE}" pid="7" name="WJEC_x0020_Audiences">
    <vt:lpwstr/>
  </property>
  <property fmtid="{D5CDD505-2E9C-101B-9397-08002B2CF9AE}" pid="8" name="TaxCatchAll">
    <vt:lpwstr/>
  </property>
  <property fmtid="{D5CDD505-2E9C-101B-9397-08002B2CF9AE}" pid="9" name="aa87a6a0bdfe4bfb97a25745bc8270e2">
    <vt:lpwstr/>
  </property>
</Properties>
</file>