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754" r:id="rId5"/>
  </p:sldMasterIdLst>
  <p:notesMasterIdLst>
    <p:notesMasterId r:id="rId54"/>
  </p:notesMasterIdLst>
  <p:handoutMasterIdLst>
    <p:handoutMasterId r:id="rId55"/>
  </p:handoutMasterIdLst>
  <p:sldIdLst>
    <p:sldId id="896" r:id="rId6"/>
    <p:sldId id="913" r:id="rId7"/>
    <p:sldId id="372" r:id="rId8"/>
    <p:sldId id="970" r:id="rId9"/>
    <p:sldId id="952" r:id="rId10"/>
    <p:sldId id="914" r:id="rId11"/>
    <p:sldId id="910" r:id="rId12"/>
    <p:sldId id="911" r:id="rId13"/>
    <p:sldId id="915" r:id="rId14"/>
    <p:sldId id="951" r:id="rId15"/>
    <p:sldId id="901" r:id="rId16"/>
    <p:sldId id="955" r:id="rId17"/>
    <p:sldId id="683" r:id="rId18"/>
    <p:sldId id="853" r:id="rId19"/>
    <p:sldId id="872" r:id="rId20"/>
    <p:sldId id="957" r:id="rId21"/>
    <p:sldId id="897" r:id="rId22"/>
    <p:sldId id="898" r:id="rId23"/>
    <p:sldId id="899" r:id="rId24"/>
    <p:sldId id="900" r:id="rId25"/>
    <p:sldId id="958" r:id="rId26"/>
    <p:sldId id="902" r:id="rId27"/>
    <p:sldId id="903" r:id="rId28"/>
    <p:sldId id="904" r:id="rId29"/>
    <p:sldId id="959" r:id="rId30"/>
    <p:sldId id="906" r:id="rId31"/>
    <p:sldId id="921" r:id="rId32"/>
    <p:sldId id="907" r:id="rId33"/>
    <p:sldId id="908" r:id="rId34"/>
    <p:sldId id="960" r:id="rId35"/>
    <p:sldId id="961" r:id="rId36"/>
    <p:sldId id="963" r:id="rId37"/>
    <p:sldId id="962" r:id="rId38"/>
    <p:sldId id="964" r:id="rId39"/>
    <p:sldId id="965" r:id="rId40"/>
    <p:sldId id="966" r:id="rId41"/>
    <p:sldId id="916" r:id="rId42"/>
    <p:sldId id="917" r:id="rId43"/>
    <p:sldId id="918" r:id="rId44"/>
    <p:sldId id="919" r:id="rId45"/>
    <p:sldId id="969" r:id="rId46"/>
    <p:sldId id="954" r:id="rId47"/>
    <p:sldId id="967" r:id="rId48"/>
    <p:sldId id="953" r:id="rId49"/>
    <p:sldId id="912" r:id="rId50"/>
    <p:sldId id="971" r:id="rId51"/>
    <p:sldId id="786" r:id="rId52"/>
    <p:sldId id="787" r:id="rId53"/>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5" orient="horz" pos="1457" userDrawn="1">
          <p15:clr>
            <a:srgbClr val="A4A3A4"/>
          </p15:clr>
        </p15:guide>
        <p15:guide id="1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Onuzuruike" initials="JO" lastIdx="2" clrIdx="0"/>
  <p:cmAuthor id="2" name="Jenna Redelinghuys" initials="JR" lastIdx="8" clrIdx="1"/>
  <p:cmAuthor id="3" name="William Nightingale" initials="WN" lastIdx="1" clrIdx="2"/>
  <p:cmAuthor id="4" name="Suzi Gray" initials="SG" lastIdx="1" clrIdx="3">
    <p:extLst>
      <p:ext uri="{19B8F6BF-5375-455C-9EA6-DF929625EA0E}">
        <p15:presenceInfo xmlns:p15="http://schemas.microsoft.com/office/powerpoint/2012/main" userId="S-1-5-21-1308356437-3399562541-1039870623-3914" providerId="AD"/>
      </p:ext>
    </p:extLst>
  </p:cmAuthor>
  <p:cmAuthor id="5" name="Candy, Allison" initials="CA" lastIdx="1" clrIdx="4">
    <p:extLst>
      <p:ext uri="{19B8F6BF-5375-455C-9EA6-DF929625EA0E}">
        <p15:presenceInfo xmlns:p15="http://schemas.microsoft.com/office/powerpoint/2012/main" userId="S::candya@wjec.co.uk::8080e321-cbd0-4137-867d-57126c42a4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65B2E6"/>
    <a:srgbClr val="6699FF"/>
    <a:srgbClr val="CB076E"/>
    <a:srgbClr val="FF99FF"/>
    <a:srgbClr val="CC99FF"/>
    <a:srgbClr val="FFCC66"/>
    <a:srgbClr val="E7ECF5"/>
    <a:srgbClr val="0096FF"/>
    <a:srgbClr val="CB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E8863-E4D1-4070-924D-F681EF8DC38C}" v="2" dt="2023-09-21T19:27:47.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guide orient="horz" pos="1457"/>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ia Lucas" userId="232b37cb-a817-446c-b5f8-6c2be3ba9e7b" providerId="ADAL" clId="{A37DA808-428B-4D44-9DDA-1F83757F192A}"/>
    <pc:docChg chg="undo redo custSel modSld">
      <pc:chgData name="Tania Lucas" userId="232b37cb-a817-446c-b5f8-6c2be3ba9e7b" providerId="ADAL" clId="{A37DA808-428B-4D44-9DDA-1F83757F192A}" dt="2023-09-20T11:28:54.592" v="111"/>
      <pc:docMkLst>
        <pc:docMk/>
      </pc:docMkLst>
      <pc:sldChg chg="modSp mod">
        <pc:chgData name="Tania Lucas" userId="232b37cb-a817-446c-b5f8-6c2be3ba9e7b" providerId="ADAL" clId="{A37DA808-428B-4D44-9DDA-1F83757F192A}" dt="2023-09-20T09:56:47.788" v="1" actId="1076"/>
        <pc:sldMkLst>
          <pc:docMk/>
          <pc:sldMk cId="1843869099" sldId="872"/>
        </pc:sldMkLst>
        <pc:spChg chg="mod">
          <ac:chgData name="Tania Lucas" userId="232b37cb-a817-446c-b5f8-6c2be3ba9e7b" providerId="ADAL" clId="{A37DA808-428B-4D44-9DDA-1F83757F192A}" dt="2023-09-20T09:56:47.788" v="1" actId="1076"/>
          <ac:spMkLst>
            <pc:docMk/>
            <pc:sldMk cId="1843869099" sldId="872"/>
            <ac:spMk id="11" creationId="{6E42C59E-42A0-1697-1EB5-4CD5C332E5B1}"/>
          </ac:spMkLst>
        </pc:spChg>
      </pc:sldChg>
      <pc:sldChg chg="modSp mod">
        <pc:chgData name="Tania Lucas" userId="232b37cb-a817-446c-b5f8-6c2be3ba9e7b" providerId="ADAL" clId="{A37DA808-428B-4D44-9DDA-1F83757F192A}" dt="2023-09-20T09:59:07.410" v="15" actId="14100"/>
        <pc:sldMkLst>
          <pc:docMk/>
          <pc:sldMk cId="2172618543" sldId="898"/>
        </pc:sldMkLst>
        <pc:spChg chg="mod">
          <ac:chgData name="Tania Lucas" userId="232b37cb-a817-446c-b5f8-6c2be3ba9e7b" providerId="ADAL" clId="{A37DA808-428B-4D44-9DDA-1F83757F192A}" dt="2023-09-20T09:59:07.410" v="15" actId="14100"/>
          <ac:spMkLst>
            <pc:docMk/>
            <pc:sldMk cId="2172618543" sldId="898"/>
            <ac:spMk id="11" creationId="{6E42C59E-42A0-1697-1EB5-4CD5C332E5B1}"/>
          </ac:spMkLst>
        </pc:spChg>
      </pc:sldChg>
      <pc:sldChg chg="modSp mod">
        <pc:chgData name="Tania Lucas" userId="232b37cb-a817-446c-b5f8-6c2be3ba9e7b" providerId="ADAL" clId="{A37DA808-428B-4D44-9DDA-1F83757F192A}" dt="2023-09-20T10:00:41.318" v="25" actId="1076"/>
        <pc:sldMkLst>
          <pc:docMk/>
          <pc:sldMk cId="900074306" sldId="899"/>
        </pc:sldMkLst>
        <pc:spChg chg="mod">
          <ac:chgData name="Tania Lucas" userId="232b37cb-a817-446c-b5f8-6c2be3ba9e7b" providerId="ADAL" clId="{A37DA808-428B-4D44-9DDA-1F83757F192A}" dt="2023-09-20T10:00:41.318" v="25" actId="1076"/>
          <ac:spMkLst>
            <pc:docMk/>
            <pc:sldMk cId="900074306" sldId="899"/>
            <ac:spMk id="3" creationId="{AEF954EF-19D5-41AB-F6E3-2AD3AF208F9B}"/>
          </ac:spMkLst>
        </pc:spChg>
        <pc:spChg chg="mod">
          <ac:chgData name="Tania Lucas" userId="232b37cb-a817-446c-b5f8-6c2be3ba9e7b" providerId="ADAL" clId="{A37DA808-428B-4D44-9DDA-1F83757F192A}" dt="2023-09-20T10:00:05.072" v="18" actId="14100"/>
          <ac:spMkLst>
            <pc:docMk/>
            <pc:sldMk cId="900074306" sldId="899"/>
            <ac:spMk id="8" creationId="{8685F588-DD02-4157-AEF4-523059719843}"/>
          </ac:spMkLst>
        </pc:spChg>
        <pc:spChg chg="mod">
          <ac:chgData name="Tania Lucas" userId="232b37cb-a817-446c-b5f8-6c2be3ba9e7b" providerId="ADAL" clId="{A37DA808-428B-4D44-9DDA-1F83757F192A}" dt="2023-09-20T10:00:32.500" v="24" actId="20577"/>
          <ac:spMkLst>
            <pc:docMk/>
            <pc:sldMk cId="900074306" sldId="899"/>
            <ac:spMk id="11" creationId="{6E42C59E-42A0-1697-1EB5-4CD5C332E5B1}"/>
          </ac:spMkLst>
        </pc:spChg>
      </pc:sldChg>
      <pc:sldChg chg="modSp mod">
        <pc:chgData name="Tania Lucas" userId="232b37cb-a817-446c-b5f8-6c2be3ba9e7b" providerId="ADAL" clId="{A37DA808-428B-4D44-9DDA-1F83757F192A}" dt="2023-09-20T10:02:53.589" v="36"/>
        <pc:sldMkLst>
          <pc:docMk/>
          <pc:sldMk cId="4194456309" sldId="902"/>
        </pc:sldMkLst>
        <pc:spChg chg="mod">
          <ac:chgData name="Tania Lucas" userId="232b37cb-a817-446c-b5f8-6c2be3ba9e7b" providerId="ADAL" clId="{A37DA808-428B-4D44-9DDA-1F83757F192A}" dt="2023-09-20T10:02:53.589" v="36"/>
          <ac:spMkLst>
            <pc:docMk/>
            <pc:sldMk cId="4194456309" sldId="902"/>
            <ac:spMk id="11" creationId="{6E42C59E-42A0-1697-1EB5-4CD5C332E5B1}"/>
          </ac:spMkLst>
        </pc:spChg>
      </pc:sldChg>
      <pc:sldChg chg="modSp mod">
        <pc:chgData name="Tania Lucas" userId="232b37cb-a817-446c-b5f8-6c2be3ba9e7b" providerId="ADAL" clId="{A37DA808-428B-4D44-9DDA-1F83757F192A}" dt="2023-09-20T10:04:50.113" v="41" actId="14100"/>
        <pc:sldMkLst>
          <pc:docMk/>
          <pc:sldMk cId="2380827069" sldId="904"/>
        </pc:sldMkLst>
        <pc:spChg chg="mod">
          <ac:chgData name="Tania Lucas" userId="232b37cb-a817-446c-b5f8-6c2be3ba9e7b" providerId="ADAL" clId="{A37DA808-428B-4D44-9DDA-1F83757F192A}" dt="2023-09-20T10:04:24.208" v="39" actId="14100"/>
          <ac:spMkLst>
            <pc:docMk/>
            <pc:sldMk cId="2380827069" sldId="904"/>
            <ac:spMk id="3" creationId="{9A1260AC-3512-77FD-B214-4AA75540C242}"/>
          </ac:spMkLst>
        </pc:spChg>
        <pc:spChg chg="mod">
          <ac:chgData name="Tania Lucas" userId="232b37cb-a817-446c-b5f8-6c2be3ba9e7b" providerId="ADAL" clId="{A37DA808-428B-4D44-9DDA-1F83757F192A}" dt="2023-09-20T10:04:50.113" v="41" actId="14100"/>
          <ac:spMkLst>
            <pc:docMk/>
            <pc:sldMk cId="2380827069" sldId="904"/>
            <ac:spMk id="11" creationId="{6E42C59E-42A0-1697-1EB5-4CD5C332E5B1}"/>
          </ac:spMkLst>
        </pc:spChg>
      </pc:sldChg>
      <pc:sldChg chg="modSp mod">
        <pc:chgData name="Tania Lucas" userId="232b37cb-a817-446c-b5f8-6c2be3ba9e7b" providerId="ADAL" clId="{A37DA808-428B-4D44-9DDA-1F83757F192A}" dt="2023-09-20T10:42:13.224" v="58" actId="207"/>
        <pc:sldMkLst>
          <pc:docMk/>
          <pc:sldMk cId="4293940523" sldId="907"/>
        </pc:sldMkLst>
        <pc:spChg chg="mod">
          <ac:chgData name="Tania Lucas" userId="232b37cb-a817-446c-b5f8-6c2be3ba9e7b" providerId="ADAL" clId="{A37DA808-428B-4D44-9DDA-1F83757F192A}" dt="2023-09-20T10:42:13.224" v="58" actId="207"/>
          <ac:spMkLst>
            <pc:docMk/>
            <pc:sldMk cId="4293940523" sldId="907"/>
            <ac:spMk id="11" creationId="{6E42C59E-42A0-1697-1EB5-4CD5C332E5B1}"/>
          </ac:spMkLst>
        </pc:spChg>
      </pc:sldChg>
      <pc:sldChg chg="modSp mod">
        <pc:chgData name="Tania Lucas" userId="232b37cb-a817-446c-b5f8-6c2be3ba9e7b" providerId="ADAL" clId="{A37DA808-428B-4D44-9DDA-1F83757F192A}" dt="2023-09-20T10:08:16.655" v="45" actId="20577"/>
        <pc:sldMkLst>
          <pc:docMk/>
          <pc:sldMk cId="3085658514" sldId="908"/>
        </pc:sldMkLst>
        <pc:spChg chg="mod">
          <ac:chgData name="Tania Lucas" userId="232b37cb-a817-446c-b5f8-6c2be3ba9e7b" providerId="ADAL" clId="{A37DA808-428B-4D44-9DDA-1F83757F192A}" dt="2023-09-20T10:08:16.655" v="45" actId="20577"/>
          <ac:spMkLst>
            <pc:docMk/>
            <pc:sldMk cId="3085658514" sldId="908"/>
            <ac:spMk id="11" creationId="{6E42C59E-42A0-1697-1EB5-4CD5C332E5B1}"/>
          </ac:spMkLst>
        </pc:spChg>
      </pc:sldChg>
      <pc:sldChg chg="addSp modSp mod">
        <pc:chgData name="Tania Lucas" userId="232b37cb-a817-446c-b5f8-6c2be3ba9e7b" providerId="ADAL" clId="{A37DA808-428B-4D44-9DDA-1F83757F192A}" dt="2023-09-20T11:17:50.067" v="76" actId="164"/>
        <pc:sldMkLst>
          <pc:docMk/>
          <pc:sldMk cId="2193648451" sldId="910"/>
        </pc:sldMkLst>
        <pc:spChg chg="add mod">
          <ac:chgData name="Tania Lucas" userId="232b37cb-a817-446c-b5f8-6c2be3ba9e7b" providerId="ADAL" clId="{A37DA808-428B-4D44-9DDA-1F83757F192A}" dt="2023-09-20T11:17:50.067" v="76" actId="164"/>
          <ac:spMkLst>
            <pc:docMk/>
            <pc:sldMk cId="2193648451" sldId="910"/>
            <ac:spMk id="11" creationId="{7F3FAAB5-C3C1-9156-CF94-F177B9D4FDF4}"/>
          </ac:spMkLst>
        </pc:spChg>
        <pc:spChg chg="add mod">
          <ac:chgData name="Tania Lucas" userId="232b37cb-a817-446c-b5f8-6c2be3ba9e7b" providerId="ADAL" clId="{A37DA808-428B-4D44-9DDA-1F83757F192A}" dt="2023-09-20T11:17:50.067" v="76" actId="164"/>
          <ac:spMkLst>
            <pc:docMk/>
            <pc:sldMk cId="2193648451" sldId="910"/>
            <ac:spMk id="12" creationId="{31039CA8-9641-ECBF-99DC-19B6F1B4B9C4}"/>
          </ac:spMkLst>
        </pc:spChg>
        <pc:spChg chg="add mod">
          <ac:chgData name="Tania Lucas" userId="232b37cb-a817-446c-b5f8-6c2be3ba9e7b" providerId="ADAL" clId="{A37DA808-428B-4D44-9DDA-1F83757F192A}" dt="2023-09-20T11:17:50.067" v="76" actId="164"/>
          <ac:spMkLst>
            <pc:docMk/>
            <pc:sldMk cId="2193648451" sldId="910"/>
            <ac:spMk id="13" creationId="{7C058B4B-4CAB-B11B-7A57-ADBC91ECCCD9}"/>
          </ac:spMkLst>
        </pc:spChg>
        <pc:grpChg chg="add mod">
          <ac:chgData name="Tania Lucas" userId="232b37cb-a817-446c-b5f8-6c2be3ba9e7b" providerId="ADAL" clId="{A37DA808-428B-4D44-9DDA-1F83757F192A}" dt="2023-09-20T11:17:50.067" v="76" actId="164"/>
          <ac:grpSpMkLst>
            <pc:docMk/>
            <pc:sldMk cId="2193648451" sldId="910"/>
            <ac:grpSpMk id="15" creationId="{D23B25E5-53AB-FB03-913F-AC0DDE52C36F}"/>
          </ac:grpSpMkLst>
        </pc:grpChg>
        <pc:picChg chg="mod modCrop">
          <ac:chgData name="Tania Lucas" userId="232b37cb-a817-446c-b5f8-6c2be3ba9e7b" providerId="ADAL" clId="{A37DA808-428B-4D44-9DDA-1F83757F192A}" dt="2023-09-20T11:17:50.067" v="76" actId="164"/>
          <ac:picMkLst>
            <pc:docMk/>
            <pc:sldMk cId="2193648451" sldId="910"/>
            <ac:picMk id="5" creationId="{F97C348D-922B-C410-BB0D-134409A1A182}"/>
          </ac:picMkLst>
        </pc:picChg>
        <pc:picChg chg="add mod">
          <ac:chgData name="Tania Lucas" userId="232b37cb-a817-446c-b5f8-6c2be3ba9e7b" providerId="ADAL" clId="{A37DA808-428B-4D44-9DDA-1F83757F192A}" dt="2023-09-20T11:17:50.067" v="76" actId="164"/>
          <ac:picMkLst>
            <pc:docMk/>
            <pc:sldMk cId="2193648451" sldId="910"/>
            <ac:picMk id="7" creationId="{307DB15E-04B3-7F7F-8F98-12C11EA97516}"/>
          </ac:picMkLst>
        </pc:picChg>
        <pc:picChg chg="add mod">
          <ac:chgData name="Tania Lucas" userId="232b37cb-a817-446c-b5f8-6c2be3ba9e7b" providerId="ADAL" clId="{A37DA808-428B-4D44-9DDA-1F83757F192A}" dt="2023-09-20T11:17:50.067" v="76" actId="164"/>
          <ac:picMkLst>
            <pc:docMk/>
            <pc:sldMk cId="2193648451" sldId="910"/>
            <ac:picMk id="8" creationId="{4B730440-6A69-F588-74BF-C830E3C10923}"/>
          </ac:picMkLst>
        </pc:picChg>
        <pc:picChg chg="add mod">
          <ac:chgData name="Tania Lucas" userId="232b37cb-a817-446c-b5f8-6c2be3ba9e7b" providerId="ADAL" clId="{A37DA808-428B-4D44-9DDA-1F83757F192A}" dt="2023-09-20T11:17:50.067" v="76" actId="164"/>
          <ac:picMkLst>
            <pc:docMk/>
            <pc:sldMk cId="2193648451" sldId="910"/>
            <ac:picMk id="10" creationId="{DE9BBCEC-B7ED-4FCB-456F-2C17B1A5330C}"/>
          </ac:picMkLst>
        </pc:picChg>
      </pc:sldChg>
      <pc:sldChg chg="modSp mod">
        <pc:chgData name="Tania Lucas" userId="232b37cb-a817-446c-b5f8-6c2be3ba9e7b" providerId="ADAL" clId="{A37DA808-428B-4D44-9DDA-1F83757F192A}" dt="2023-09-20T10:28:44.818" v="52" actId="20577"/>
        <pc:sldMkLst>
          <pc:docMk/>
          <pc:sldMk cId="625232427" sldId="916"/>
        </pc:sldMkLst>
        <pc:spChg chg="mod">
          <ac:chgData name="Tania Lucas" userId="232b37cb-a817-446c-b5f8-6c2be3ba9e7b" providerId="ADAL" clId="{A37DA808-428B-4D44-9DDA-1F83757F192A}" dt="2023-09-20T10:28:44.818" v="52" actId="20577"/>
          <ac:spMkLst>
            <pc:docMk/>
            <pc:sldMk cId="625232427" sldId="916"/>
            <ac:spMk id="11" creationId="{6E42C59E-42A0-1697-1EB5-4CD5C332E5B1}"/>
          </ac:spMkLst>
        </pc:spChg>
      </pc:sldChg>
      <pc:sldChg chg="modSp mod">
        <pc:chgData name="Tania Lucas" userId="232b37cb-a817-446c-b5f8-6c2be3ba9e7b" providerId="ADAL" clId="{A37DA808-428B-4D44-9DDA-1F83757F192A}" dt="2023-09-20T10:29:48.025" v="53"/>
        <pc:sldMkLst>
          <pc:docMk/>
          <pc:sldMk cId="2518051906" sldId="917"/>
        </pc:sldMkLst>
        <pc:spChg chg="mod">
          <ac:chgData name="Tania Lucas" userId="232b37cb-a817-446c-b5f8-6c2be3ba9e7b" providerId="ADAL" clId="{A37DA808-428B-4D44-9DDA-1F83757F192A}" dt="2023-09-20T10:29:48.025" v="53"/>
          <ac:spMkLst>
            <pc:docMk/>
            <pc:sldMk cId="2518051906" sldId="917"/>
            <ac:spMk id="11" creationId="{6E42C59E-42A0-1697-1EB5-4CD5C332E5B1}"/>
          </ac:spMkLst>
        </pc:spChg>
      </pc:sldChg>
      <pc:sldChg chg="modSp mod">
        <pc:chgData name="Tania Lucas" userId="232b37cb-a817-446c-b5f8-6c2be3ba9e7b" providerId="ADAL" clId="{A37DA808-428B-4D44-9DDA-1F83757F192A}" dt="2023-09-20T10:30:09.719" v="55" actId="20577"/>
        <pc:sldMkLst>
          <pc:docMk/>
          <pc:sldMk cId="3492111985" sldId="919"/>
        </pc:sldMkLst>
        <pc:spChg chg="mod">
          <ac:chgData name="Tania Lucas" userId="232b37cb-a817-446c-b5f8-6c2be3ba9e7b" providerId="ADAL" clId="{A37DA808-428B-4D44-9DDA-1F83757F192A}" dt="2023-09-20T10:30:09.719" v="55" actId="20577"/>
          <ac:spMkLst>
            <pc:docMk/>
            <pc:sldMk cId="3492111985" sldId="919"/>
            <ac:spMk id="11" creationId="{6E42C59E-42A0-1697-1EB5-4CD5C332E5B1}"/>
          </ac:spMkLst>
        </pc:spChg>
      </pc:sldChg>
      <pc:sldChg chg="modSp mod">
        <pc:chgData name="Tania Lucas" userId="232b37cb-a817-446c-b5f8-6c2be3ba9e7b" providerId="ADAL" clId="{A37DA808-428B-4D44-9DDA-1F83757F192A}" dt="2023-09-20T11:28:54.592" v="111"/>
        <pc:sldMkLst>
          <pc:docMk/>
          <pc:sldMk cId="2322888505" sldId="953"/>
        </pc:sldMkLst>
        <pc:spChg chg="mod">
          <ac:chgData name="Tania Lucas" userId="232b37cb-a817-446c-b5f8-6c2be3ba9e7b" providerId="ADAL" clId="{A37DA808-428B-4D44-9DDA-1F83757F192A}" dt="2023-09-20T11:28:54.592" v="111"/>
          <ac:spMkLst>
            <pc:docMk/>
            <pc:sldMk cId="2322888505" sldId="953"/>
            <ac:spMk id="2" creationId="{D10EDFB6-7D3F-A1BA-8A56-506B300FEEC5}"/>
          </ac:spMkLst>
        </pc:spChg>
        <pc:graphicFrameChg chg="mod">
          <ac:chgData name="Tania Lucas" userId="232b37cb-a817-446c-b5f8-6c2be3ba9e7b" providerId="ADAL" clId="{A37DA808-428B-4D44-9DDA-1F83757F192A}" dt="2023-09-20T11:22:16.908" v="97"/>
          <ac:graphicFrameMkLst>
            <pc:docMk/>
            <pc:sldMk cId="2322888505" sldId="953"/>
            <ac:graphicFrameMk id="5" creationId="{D44CA2F6-949D-BDC8-D932-E6D7151CC714}"/>
          </ac:graphicFrameMkLst>
        </pc:graphicFrameChg>
      </pc:sldChg>
      <pc:sldChg chg="modSp mod">
        <pc:chgData name="Tania Lucas" userId="232b37cb-a817-446c-b5f8-6c2be3ba9e7b" providerId="ADAL" clId="{A37DA808-428B-4D44-9DDA-1F83757F192A}" dt="2023-09-20T11:28:51.672" v="107" actId="6549"/>
        <pc:sldMkLst>
          <pc:docMk/>
          <pc:sldMk cId="2161953373" sldId="954"/>
        </pc:sldMkLst>
        <pc:spChg chg="mod">
          <ac:chgData name="Tania Lucas" userId="232b37cb-a817-446c-b5f8-6c2be3ba9e7b" providerId="ADAL" clId="{A37DA808-428B-4D44-9DDA-1F83757F192A}" dt="2023-09-20T11:28:51.672" v="107" actId="6549"/>
          <ac:spMkLst>
            <pc:docMk/>
            <pc:sldMk cId="2161953373" sldId="954"/>
            <ac:spMk id="3" creationId="{9BBCC716-C916-9E01-D595-FB7A0D62C464}"/>
          </ac:spMkLst>
        </pc:spChg>
      </pc:sldChg>
      <pc:sldChg chg="modSp mod">
        <pc:chgData name="Tania Lucas" userId="232b37cb-a817-446c-b5f8-6c2be3ba9e7b" providerId="ADAL" clId="{A37DA808-428B-4D44-9DDA-1F83757F192A}" dt="2023-09-20T11:18:17.257" v="77"/>
        <pc:sldMkLst>
          <pc:docMk/>
          <pc:sldMk cId="4163166728" sldId="955"/>
        </pc:sldMkLst>
        <pc:spChg chg="mod">
          <ac:chgData name="Tania Lucas" userId="232b37cb-a817-446c-b5f8-6c2be3ba9e7b" providerId="ADAL" clId="{A37DA808-428B-4D44-9DDA-1F83757F192A}" dt="2023-09-20T11:18:17.257" v="77"/>
          <ac:spMkLst>
            <pc:docMk/>
            <pc:sldMk cId="4163166728" sldId="955"/>
            <ac:spMk id="2" creationId="{2F45463F-2B65-9830-DF30-8E81FB1E7C86}"/>
          </ac:spMkLst>
        </pc:spChg>
      </pc:sldChg>
      <pc:sldChg chg="modSp mod">
        <pc:chgData name="Tania Lucas" userId="232b37cb-a817-446c-b5f8-6c2be3ba9e7b" providerId="ADAL" clId="{A37DA808-428B-4D44-9DDA-1F83757F192A}" dt="2023-09-20T09:57:23.308" v="2"/>
        <pc:sldMkLst>
          <pc:docMk/>
          <pc:sldMk cId="2213123810" sldId="957"/>
        </pc:sldMkLst>
        <pc:spChg chg="mod">
          <ac:chgData name="Tania Lucas" userId="232b37cb-a817-446c-b5f8-6c2be3ba9e7b" providerId="ADAL" clId="{A37DA808-428B-4D44-9DDA-1F83757F192A}" dt="2023-09-20T09:57:23.308" v="2"/>
          <ac:spMkLst>
            <pc:docMk/>
            <pc:sldMk cId="2213123810" sldId="957"/>
            <ac:spMk id="11" creationId="{6E42C59E-42A0-1697-1EB5-4CD5C332E5B1}"/>
          </ac:spMkLst>
        </pc:spChg>
      </pc:sldChg>
      <pc:sldChg chg="modSp mod">
        <pc:chgData name="Tania Lucas" userId="232b37cb-a817-446c-b5f8-6c2be3ba9e7b" providerId="ADAL" clId="{A37DA808-428B-4D44-9DDA-1F83757F192A}" dt="2023-09-20T10:02:23.087" v="35" actId="14100"/>
        <pc:sldMkLst>
          <pc:docMk/>
          <pc:sldMk cId="2141927041" sldId="958"/>
        </pc:sldMkLst>
        <pc:spChg chg="mod">
          <ac:chgData name="Tania Lucas" userId="232b37cb-a817-446c-b5f8-6c2be3ba9e7b" providerId="ADAL" clId="{A37DA808-428B-4D44-9DDA-1F83757F192A}" dt="2023-09-20T10:02:23.087" v="35" actId="14100"/>
          <ac:spMkLst>
            <pc:docMk/>
            <pc:sldMk cId="2141927041" sldId="958"/>
            <ac:spMk id="8" creationId="{8685F588-DD02-4157-AEF4-523059719843}"/>
          </ac:spMkLst>
        </pc:spChg>
        <pc:spChg chg="mod">
          <ac:chgData name="Tania Lucas" userId="232b37cb-a817-446c-b5f8-6c2be3ba9e7b" providerId="ADAL" clId="{A37DA808-428B-4D44-9DDA-1F83757F192A}" dt="2023-09-20T10:02:07.524" v="34" actId="20577"/>
          <ac:spMkLst>
            <pc:docMk/>
            <pc:sldMk cId="2141927041" sldId="958"/>
            <ac:spMk id="11" creationId="{6E42C59E-42A0-1697-1EB5-4CD5C332E5B1}"/>
          </ac:spMkLst>
        </pc:spChg>
      </pc:sldChg>
      <pc:sldChg chg="modSp mod">
        <pc:chgData name="Tania Lucas" userId="232b37cb-a817-446c-b5f8-6c2be3ba9e7b" providerId="ADAL" clId="{A37DA808-428B-4D44-9DDA-1F83757F192A}" dt="2023-09-20T10:05:47.947" v="42"/>
        <pc:sldMkLst>
          <pc:docMk/>
          <pc:sldMk cId="1671117949" sldId="959"/>
        </pc:sldMkLst>
        <pc:spChg chg="mod">
          <ac:chgData name="Tania Lucas" userId="232b37cb-a817-446c-b5f8-6c2be3ba9e7b" providerId="ADAL" clId="{A37DA808-428B-4D44-9DDA-1F83757F192A}" dt="2023-09-20T10:05:47.947" v="42"/>
          <ac:spMkLst>
            <pc:docMk/>
            <pc:sldMk cId="1671117949" sldId="959"/>
            <ac:spMk id="11" creationId="{6E42C59E-42A0-1697-1EB5-4CD5C332E5B1}"/>
          </ac:spMkLst>
        </pc:spChg>
      </pc:sldChg>
      <pc:sldChg chg="modSp mod">
        <pc:chgData name="Tania Lucas" userId="232b37cb-a817-446c-b5f8-6c2be3ba9e7b" providerId="ADAL" clId="{A37DA808-428B-4D44-9DDA-1F83757F192A}" dt="2023-09-20T10:18:38.943" v="47" actId="20577"/>
        <pc:sldMkLst>
          <pc:docMk/>
          <pc:sldMk cId="769828244" sldId="961"/>
        </pc:sldMkLst>
        <pc:spChg chg="mod">
          <ac:chgData name="Tania Lucas" userId="232b37cb-a817-446c-b5f8-6c2be3ba9e7b" providerId="ADAL" clId="{A37DA808-428B-4D44-9DDA-1F83757F192A}" dt="2023-09-20T10:18:38.943" v="47" actId="20577"/>
          <ac:spMkLst>
            <pc:docMk/>
            <pc:sldMk cId="769828244" sldId="961"/>
            <ac:spMk id="11" creationId="{6E42C59E-42A0-1697-1EB5-4CD5C332E5B1}"/>
          </ac:spMkLst>
        </pc:spChg>
      </pc:sldChg>
      <pc:sldChg chg="modSp mod">
        <pc:chgData name="Tania Lucas" userId="232b37cb-a817-446c-b5f8-6c2be3ba9e7b" providerId="ADAL" clId="{A37DA808-428B-4D44-9DDA-1F83757F192A}" dt="2023-09-20T10:24:04.764" v="48"/>
        <pc:sldMkLst>
          <pc:docMk/>
          <pc:sldMk cId="2914365002" sldId="963"/>
        </pc:sldMkLst>
        <pc:spChg chg="mod">
          <ac:chgData name="Tania Lucas" userId="232b37cb-a817-446c-b5f8-6c2be3ba9e7b" providerId="ADAL" clId="{A37DA808-428B-4D44-9DDA-1F83757F192A}" dt="2023-09-20T10:24:04.764" v="48"/>
          <ac:spMkLst>
            <pc:docMk/>
            <pc:sldMk cId="2914365002" sldId="963"/>
            <ac:spMk id="11" creationId="{6E42C59E-42A0-1697-1EB5-4CD5C332E5B1}"/>
          </ac:spMkLst>
        </pc:spChg>
      </pc:sldChg>
      <pc:sldChg chg="modSp mod">
        <pc:chgData name="Tania Lucas" userId="232b37cb-a817-446c-b5f8-6c2be3ba9e7b" providerId="ADAL" clId="{A37DA808-428B-4D44-9DDA-1F83757F192A}" dt="2023-09-20T10:26:53.991" v="49"/>
        <pc:sldMkLst>
          <pc:docMk/>
          <pc:sldMk cId="3148563889" sldId="964"/>
        </pc:sldMkLst>
        <pc:spChg chg="mod">
          <ac:chgData name="Tania Lucas" userId="232b37cb-a817-446c-b5f8-6c2be3ba9e7b" providerId="ADAL" clId="{A37DA808-428B-4D44-9DDA-1F83757F192A}" dt="2023-09-20T10:26:53.991" v="49"/>
          <ac:spMkLst>
            <pc:docMk/>
            <pc:sldMk cId="3148563889" sldId="964"/>
            <ac:spMk id="11" creationId="{6E42C59E-42A0-1697-1EB5-4CD5C332E5B1}"/>
          </ac:spMkLst>
        </pc:spChg>
      </pc:sldChg>
      <pc:sldChg chg="modSp mod">
        <pc:chgData name="Tania Lucas" userId="232b37cb-a817-446c-b5f8-6c2be3ba9e7b" providerId="ADAL" clId="{A37DA808-428B-4D44-9DDA-1F83757F192A}" dt="2023-09-20T10:27:46.461" v="50"/>
        <pc:sldMkLst>
          <pc:docMk/>
          <pc:sldMk cId="1075906075" sldId="965"/>
        </pc:sldMkLst>
        <pc:spChg chg="mod">
          <ac:chgData name="Tania Lucas" userId="232b37cb-a817-446c-b5f8-6c2be3ba9e7b" providerId="ADAL" clId="{A37DA808-428B-4D44-9DDA-1F83757F192A}" dt="2023-09-20T10:27:46.461" v="50"/>
          <ac:spMkLst>
            <pc:docMk/>
            <pc:sldMk cId="1075906075" sldId="965"/>
            <ac:spMk id="11" creationId="{6E42C59E-42A0-1697-1EB5-4CD5C332E5B1}"/>
          </ac:spMkLst>
        </pc:spChg>
      </pc:sldChg>
      <pc:sldChg chg="modSp mod">
        <pc:chgData name="Tania Lucas" userId="232b37cb-a817-446c-b5f8-6c2be3ba9e7b" providerId="ADAL" clId="{A37DA808-428B-4D44-9DDA-1F83757F192A}" dt="2023-09-20T11:28:53.954" v="110" actId="207"/>
        <pc:sldMkLst>
          <pc:docMk/>
          <pc:sldMk cId="910408552" sldId="967"/>
        </pc:sldMkLst>
        <pc:spChg chg="mod">
          <ac:chgData name="Tania Lucas" userId="232b37cb-a817-446c-b5f8-6c2be3ba9e7b" providerId="ADAL" clId="{A37DA808-428B-4D44-9DDA-1F83757F192A}" dt="2023-09-20T11:28:53.954" v="110" actId="207"/>
          <ac:spMkLst>
            <pc:docMk/>
            <pc:sldMk cId="910408552" sldId="967"/>
            <ac:spMk id="14" creationId="{B87DE9BA-0BEB-0B82-3643-1EDB583D5154}"/>
          </ac:spMkLst>
        </pc:spChg>
      </pc:sldChg>
      <pc:sldChg chg="modSp mod">
        <pc:chgData name="Tania Lucas" userId="232b37cb-a817-446c-b5f8-6c2be3ba9e7b" providerId="ADAL" clId="{A37DA808-428B-4D44-9DDA-1F83757F192A}" dt="2023-09-20T11:19:18.530" v="86" actId="20577"/>
        <pc:sldMkLst>
          <pc:docMk/>
          <pc:sldMk cId="4081405495" sldId="969"/>
        </pc:sldMkLst>
        <pc:spChg chg="mod">
          <ac:chgData name="Tania Lucas" userId="232b37cb-a817-446c-b5f8-6c2be3ba9e7b" providerId="ADAL" clId="{A37DA808-428B-4D44-9DDA-1F83757F192A}" dt="2023-09-20T11:19:18.530" v="86" actId="20577"/>
          <ac:spMkLst>
            <pc:docMk/>
            <pc:sldMk cId="4081405495" sldId="969"/>
            <ac:spMk id="5" creationId="{DF7650FD-EEB3-2245-BEE1-DDB8083A1BEB}"/>
          </ac:spMkLst>
        </pc:spChg>
      </pc:sldChg>
    </pc:docChg>
  </pc:docChgLst>
  <pc:docChgLst>
    <pc:chgData name="Lucas, Tania" userId="232b37cb-a817-446c-b5f8-6c2be3ba9e7b" providerId="ADAL" clId="{A37DA808-428B-4D44-9DDA-1F83757F192A}"/>
    <pc:docChg chg="undo custSel modSld">
      <pc:chgData name="Lucas, Tania" userId="232b37cb-a817-446c-b5f8-6c2be3ba9e7b" providerId="ADAL" clId="{A37DA808-428B-4D44-9DDA-1F83757F192A}" dt="2023-09-21T08:23:33.263" v="109" actId="255"/>
      <pc:docMkLst>
        <pc:docMk/>
      </pc:docMkLst>
      <pc:sldChg chg="addSp delSp modSp mod">
        <pc:chgData name="Lucas, Tania" userId="232b37cb-a817-446c-b5f8-6c2be3ba9e7b" providerId="ADAL" clId="{A37DA808-428B-4D44-9DDA-1F83757F192A}" dt="2023-09-21T08:23:33.263" v="109" actId="255"/>
        <pc:sldMkLst>
          <pc:docMk/>
          <pc:sldMk cId="2161953373" sldId="954"/>
        </pc:sldMkLst>
        <pc:spChg chg="mod">
          <ac:chgData name="Lucas, Tania" userId="232b37cb-a817-446c-b5f8-6c2be3ba9e7b" providerId="ADAL" clId="{A37DA808-428B-4D44-9DDA-1F83757F192A}" dt="2023-09-21T08:23:33.263" v="109" actId="255"/>
          <ac:spMkLst>
            <pc:docMk/>
            <pc:sldMk cId="2161953373" sldId="954"/>
            <ac:spMk id="2" creationId="{AB7EC0FB-B6C8-8E6C-D3A7-7C89E9AA40B4}"/>
          </ac:spMkLst>
        </pc:spChg>
        <pc:spChg chg="mod">
          <ac:chgData name="Lucas, Tania" userId="232b37cb-a817-446c-b5f8-6c2be3ba9e7b" providerId="ADAL" clId="{A37DA808-428B-4D44-9DDA-1F83757F192A}" dt="2023-09-21T07:52:35.603" v="43" actId="20577"/>
          <ac:spMkLst>
            <pc:docMk/>
            <pc:sldMk cId="2161953373" sldId="954"/>
            <ac:spMk id="3" creationId="{9BBCC716-C916-9E01-D595-FB7A0D62C464}"/>
          </ac:spMkLst>
        </pc:spChg>
        <pc:picChg chg="del">
          <ac:chgData name="Lucas, Tania" userId="232b37cb-a817-446c-b5f8-6c2be3ba9e7b" providerId="ADAL" clId="{A37DA808-428B-4D44-9DDA-1F83757F192A}" dt="2023-09-21T07:45:05.037" v="0" actId="478"/>
          <ac:picMkLst>
            <pc:docMk/>
            <pc:sldMk cId="2161953373" sldId="954"/>
            <ac:picMk id="5" creationId="{0C11FF60-05A0-9F5F-4595-79BD0D2CD7B3}"/>
          </ac:picMkLst>
        </pc:picChg>
        <pc:picChg chg="add mod modCrop">
          <ac:chgData name="Lucas, Tania" userId="232b37cb-a817-446c-b5f8-6c2be3ba9e7b" providerId="ADAL" clId="{A37DA808-428B-4D44-9DDA-1F83757F192A}" dt="2023-09-21T07:47:14.006" v="18" actId="732"/>
          <ac:picMkLst>
            <pc:docMk/>
            <pc:sldMk cId="2161953373" sldId="954"/>
            <ac:picMk id="6" creationId="{735A1006-BCD1-A155-BAAB-68034D7C8F5C}"/>
          </ac:picMkLst>
        </pc:picChg>
        <pc:picChg chg="del">
          <ac:chgData name="Lucas, Tania" userId="232b37cb-a817-446c-b5f8-6c2be3ba9e7b" providerId="ADAL" clId="{A37DA808-428B-4D44-9DDA-1F83757F192A}" dt="2023-09-21T07:45:10.757" v="2" actId="478"/>
          <ac:picMkLst>
            <pc:docMk/>
            <pc:sldMk cId="2161953373" sldId="954"/>
            <ac:picMk id="7" creationId="{D48A0FEF-DF8E-008E-703A-D6FD5622ED70}"/>
          </ac:picMkLst>
        </pc:picChg>
        <pc:picChg chg="del mod">
          <ac:chgData name="Lucas, Tania" userId="232b37cb-a817-446c-b5f8-6c2be3ba9e7b" providerId="ADAL" clId="{A37DA808-428B-4D44-9DDA-1F83757F192A}" dt="2023-09-21T07:46:00.058" v="6" actId="478"/>
          <ac:picMkLst>
            <pc:docMk/>
            <pc:sldMk cId="2161953373" sldId="954"/>
            <ac:picMk id="9" creationId="{16964DBD-EFCB-9EA1-40D3-173CCEE3EC88}"/>
          </ac:picMkLst>
        </pc:picChg>
        <pc:picChg chg="add mod">
          <ac:chgData name="Lucas, Tania" userId="232b37cb-a817-446c-b5f8-6c2be3ba9e7b" providerId="ADAL" clId="{A37DA808-428B-4D44-9DDA-1F83757F192A}" dt="2023-09-21T07:47:23.686" v="26" actId="1038"/>
          <ac:picMkLst>
            <pc:docMk/>
            <pc:sldMk cId="2161953373" sldId="954"/>
            <ac:picMk id="10" creationId="{C75947FB-9813-7BB4-A4EE-B6F765DD4119}"/>
          </ac:picMkLst>
        </pc:picChg>
      </pc:sldChg>
      <pc:sldChg chg="addSp delSp modSp mod">
        <pc:chgData name="Lucas, Tania" userId="232b37cb-a817-446c-b5f8-6c2be3ba9e7b" providerId="ADAL" clId="{A37DA808-428B-4D44-9DDA-1F83757F192A}" dt="2023-09-21T08:12:20.119" v="107" actId="1035"/>
        <pc:sldMkLst>
          <pc:docMk/>
          <pc:sldMk cId="910408552" sldId="967"/>
        </pc:sldMkLst>
        <pc:spChg chg="del mod">
          <ac:chgData name="Lucas, Tania" userId="232b37cb-a817-446c-b5f8-6c2be3ba9e7b" providerId="ADAL" clId="{A37DA808-428B-4D44-9DDA-1F83757F192A}" dt="2023-09-21T07:57:38.305" v="48"/>
          <ac:spMkLst>
            <pc:docMk/>
            <pc:sldMk cId="910408552" sldId="967"/>
            <ac:spMk id="3" creationId="{A796D855-A1B9-F342-0160-1ACEAB5BBAED}"/>
          </ac:spMkLst>
        </pc:spChg>
        <pc:spChg chg="add del mod">
          <ac:chgData name="Lucas, Tania" userId="232b37cb-a817-446c-b5f8-6c2be3ba9e7b" providerId="ADAL" clId="{A37DA808-428B-4D44-9DDA-1F83757F192A}" dt="2023-09-21T07:57:52.019" v="49" actId="478"/>
          <ac:spMkLst>
            <pc:docMk/>
            <pc:sldMk cId="910408552" sldId="967"/>
            <ac:spMk id="4" creationId="{6BEC6092-6C32-4BAF-635D-1050608313B2}"/>
          </ac:spMkLst>
        </pc:spChg>
        <pc:spChg chg="del mod">
          <ac:chgData name="Lucas, Tania" userId="232b37cb-a817-446c-b5f8-6c2be3ba9e7b" providerId="ADAL" clId="{A37DA808-428B-4D44-9DDA-1F83757F192A}" dt="2023-09-21T07:57:38.289" v="46" actId="478"/>
          <ac:spMkLst>
            <pc:docMk/>
            <pc:sldMk cId="910408552" sldId="967"/>
            <ac:spMk id="6" creationId="{087DB9AF-67D4-3B8C-3774-73565E01C0E3}"/>
          </ac:spMkLst>
        </pc:spChg>
        <pc:spChg chg="del">
          <ac:chgData name="Lucas, Tania" userId="232b37cb-a817-446c-b5f8-6c2be3ba9e7b" providerId="ADAL" clId="{A37DA808-428B-4D44-9DDA-1F83757F192A}" dt="2023-09-21T07:59:39.038" v="53" actId="478"/>
          <ac:spMkLst>
            <pc:docMk/>
            <pc:sldMk cId="910408552" sldId="967"/>
            <ac:spMk id="10" creationId="{048202D7-C76B-6316-C786-A317B9CC1DE5}"/>
          </ac:spMkLst>
        </pc:spChg>
        <pc:spChg chg="add mod">
          <ac:chgData name="Lucas, Tania" userId="232b37cb-a817-446c-b5f8-6c2be3ba9e7b" providerId="ADAL" clId="{A37DA808-428B-4D44-9DDA-1F83757F192A}" dt="2023-09-21T08:03:41.880" v="77" actId="1076"/>
          <ac:spMkLst>
            <pc:docMk/>
            <pc:sldMk cId="910408552" sldId="967"/>
            <ac:spMk id="13" creationId="{AABE88C1-AFA6-603E-9A39-93B75E341693}"/>
          </ac:spMkLst>
        </pc:spChg>
        <pc:spChg chg="mod">
          <ac:chgData name="Lucas, Tania" userId="232b37cb-a817-446c-b5f8-6c2be3ba9e7b" providerId="ADAL" clId="{A37DA808-428B-4D44-9DDA-1F83757F192A}" dt="2023-09-21T08:10:35.485" v="104" actId="14100"/>
          <ac:spMkLst>
            <pc:docMk/>
            <pc:sldMk cId="910408552" sldId="967"/>
            <ac:spMk id="14" creationId="{B87DE9BA-0BEB-0B82-3643-1EDB583D5154}"/>
          </ac:spMkLst>
        </pc:spChg>
        <pc:spChg chg="add mod">
          <ac:chgData name="Lucas, Tania" userId="232b37cb-a817-446c-b5f8-6c2be3ba9e7b" providerId="ADAL" clId="{A37DA808-428B-4D44-9DDA-1F83757F192A}" dt="2023-09-21T08:05:06.731" v="89" actId="20577"/>
          <ac:spMkLst>
            <pc:docMk/>
            <pc:sldMk cId="910408552" sldId="967"/>
            <ac:spMk id="17" creationId="{C34822EF-63CC-6EC1-0656-CF71FC09F682}"/>
          </ac:spMkLst>
        </pc:spChg>
        <pc:graphicFrameChg chg="del">
          <ac:chgData name="Lucas, Tania" userId="232b37cb-a817-446c-b5f8-6c2be3ba9e7b" providerId="ADAL" clId="{A37DA808-428B-4D44-9DDA-1F83757F192A}" dt="2023-09-21T08:07:46.002" v="95" actId="478"/>
          <ac:graphicFrameMkLst>
            <pc:docMk/>
            <pc:sldMk cId="910408552" sldId="967"/>
            <ac:graphicFrameMk id="15" creationId="{EAE86728-0DD5-5F56-DBB9-459A2BFB2904}"/>
          </ac:graphicFrameMkLst>
        </pc:graphicFrameChg>
        <pc:picChg chg="add del mod modCrop">
          <ac:chgData name="Lucas, Tania" userId="232b37cb-a817-446c-b5f8-6c2be3ba9e7b" providerId="ADAL" clId="{A37DA808-428B-4D44-9DDA-1F83757F192A}" dt="2023-09-21T08:04:05.063" v="79" actId="14100"/>
          <ac:picMkLst>
            <pc:docMk/>
            <pc:sldMk cId="910408552" sldId="967"/>
            <ac:picMk id="7" creationId="{B2DA2D1F-DF30-666B-9E9D-57175FBA9B41}"/>
          </ac:picMkLst>
        </pc:picChg>
        <pc:picChg chg="del">
          <ac:chgData name="Lucas, Tania" userId="232b37cb-a817-446c-b5f8-6c2be3ba9e7b" providerId="ADAL" clId="{A37DA808-428B-4D44-9DDA-1F83757F192A}" dt="2023-09-21T07:57:55.881" v="50" actId="478"/>
          <ac:picMkLst>
            <pc:docMk/>
            <pc:sldMk cId="910408552" sldId="967"/>
            <ac:picMk id="8" creationId="{7CA718B4-5DE6-3E99-1058-52750157272B}"/>
          </ac:picMkLst>
        </pc:picChg>
        <pc:picChg chg="add del mod">
          <ac:chgData name="Lucas, Tania" userId="232b37cb-a817-446c-b5f8-6c2be3ba9e7b" providerId="ADAL" clId="{A37DA808-428B-4D44-9DDA-1F83757F192A}" dt="2023-09-21T08:00:01.923" v="56" actId="478"/>
          <ac:picMkLst>
            <pc:docMk/>
            <pc:sldMk cId="910408552" sldId="967"/>
            <ac:picMk id="11" creationId="{E7DDDCC4-7FB5-E6B6-CE8D-121147DD65A3}"/>
          </ac:picMkLst>
        </pc:picChg>
        <pc:picChg chg="add mod">
          <ac:chgData name="Lucas, Tania" userId="232b37cb-a817-446c-b5f8-6c2be3ba9e7b" providerId="ADAL" clId="{A37DA808-428B-4D44-9DDA-1F83757F192A}" dt="2023-09-21T08:12:20.119" v="107" actId="1035"/>
          <ac:picMkLst>
            <pc:docMk/>
            <pc:sldMk cId="910408552" sldId="967"/>
            <ac:picMk id="19" creationId="{285565C0-115F-838D-55AA-797C8874C14C}"/>
          </ac:picMkLst>
        </pc:picChg>
      </pc:sldChg>
    </pc:docChg>
  </pc:docChgLst>
  <pc:docChgLst>
    <pc:chgData name="Lucas, Tania" userId="232b37cb-a817-446c-b5f8-6c2be3ba9e7b" providerId="ADAL" clId="{4360578C-A3ED-482C-A38E-82762A7D1882}"/>
    <pc:docChg chg="undo redo custSel addSld delSld modSld">
      <pc:chgData name="Lucas, Tania" userId="232b37cb-a817-446c-b5f8-6c2be3ba9e7b" providerId="ADAL" clId="{4360578C-A3ED-482C-A38E-82762A7D1882}" dt="2023-03-21T12:52:48.431" v="936" actId="207"/>
      <pc:docMkLst>
        <pc:docMk/>
      </pc:docMkLst>
      <pc:sldChg chg="modSp del mod">
        <pc:chgData name="Lucas, Tania" userId="232b37cb-a817-446c-b5f8-6c2be3ba9e7b" providerId="ADAL" clId="{4360578C-A3ED-482C-A38E-82762A7D1882}" dt="2023-03-15T09:07:23.073" v="242" actId="2696"/>
        <pc:sldMkLst>
          <pc:docMk/>
          <pc:sldMk cId="2199394796" sldId="522"/>
        </pc:sldMkLst>
        <pc:spChg chg="mod">
          <ac:chgData name="Lucas, Tania" userId="232b37cb-a817-446c-b5f8-6c2be3ba9e7b" providerId="ADAL" clId="{4360578C-A3ED-482C-A38E-82762A7D1882}" dt="2023-03-09T14:44:02.611" v="51" actId="255"/>
          <ac:spMkLst>
            <pc:docMk/>
            <pc:sldMk cId="2199394796" sldId="522"/>
            <ac:spMk id="8" creationId="{0EF00CB5-D465-4E24-8CB2-1E0B1A9E3E21}"/>
          </ac:spMkLst>
        </pc:spChg>
        <pc:picChg chg="mod">
          <ac:chgData name="Lucas, Tania" userId="232b37cb-a817-446c-b5f8-6c2be3ba9e7b" providerId="ADAL" clId="{4360578C-A3ED-482C-A38E-82762A7D1882}" dt="2023-03-09T14:44:44.973" v="121" actId="1038"/>
          <ac:picMkLst>
            <pc:docMk/>
            <pc:sldMk cId="2199394796" sldId="522"/>
            <ac:picMk id="4" creationId="{00000000-0000-0000-0000-000000000000}"/>
          </ac:picMkLst>
        </pc:picChg>
        <pc:picChg chg="mod">
          <ac:chgData name="Lucas, Tania" userId="232b37cb-a817-446c-b5f8-6c2be3ba9e7b" providerId="ADAL" clId="{4360578C-A3ED-482C-A38E-82762A7D1882}" dt="2023-03-09T14:44:34.494" v="115" actId="1038"/>
          <ac:picMkLst>
            <pc:docMk/>
            <pc:sldMk cId="2199394796" sldId="522"/>
            <ac:picMk id="5" creationId="{00000000-0000-0000-0000-000000000000}"/>
          </ac:picMkLst>
        </pc:picChg>
        <pc:picChg chg="mod">
          <ac:chgData name="Lucas, Tania" userId="232b37cb-a817-446c-b5f8-6c2be3ba9e7b" providerId="ADAL" clId="{4360578C-A3ED-482C-A38E-82762A7D1882}" dt="2023-03-09T14:44:34.494" v="115" actId="1038"/>
          <ac:picMkLst>
            <pc:docMk/>
            <pc:sldMk cId="2199394796" sldId="522"/>
            <ac:picMk id="6" creationId="{00000000-0000-0000-0000-000000000000}"/>
          </ac:picMkLst>
        </pc:picChg>
      </pc:sldChg>
      <pc:sldChg chg="addSp delSp modSp mod">
        <pc:chgData name="Lucas, Tania" userId="232b37cb-a817-446c-b5f8-6c2be3ba9e7b" providerId="ADAL" clId="{4360578C-A3ED-482C-A38E-82762A7D1882}" dt="2023-03-15T09:49:18.950" v="325" actId="6549"/>
        <pc:sldMkLst>
          <pc:docMk/>
          <pc:sldMk cId="615801272" sldId="683"/>
        </pc:sldMkLst>
        <pc:spChg chg="del">
          <ac:chgData name="Lucas, Tania" userId="232b37cb-a817-446c-b5f8-6c2be3ba9e7b" providerId="ADAL" clId="{4360578C-A3ED-482C-A38E-82762A7D1882}" dt="2023-03-09T14:40:15.099" v="44" actId="478"/>
          <ac:spMkLst>
            <pc:docMk/>
            <pc:sldMk cId="615801272" sldId="683"/>
            <ac:spMk id="4" creationId="{613342FF-394E-4350-88FD-6ECC14CFA39F}"/>
          </ac:spMkLst>
        </pc:spChg>
        <pc:spChg chg="del">
          <ac:chgData name="Lucas, Tania" userId="232b37cb-a817-446c-b5f8-6c2be3ba9e7b" providerId="ADAL" clId="{4360578C-A3ED-482C-A38E-82762A7D1882}" dt="2023-03-09T14:40:18.341" v="45" actId="478"/>
          <ac:spMkLst>
            <pc:docMk/>
            <pc:sldMk cId="615801272" sldId="683"/>
            <ac:spMk id="5" creationId="{5FAB6B7A-91BB-4A9B-93B6-A84B2C07B852}"/>
          </ac:spMkLst>
        </pc:spChg>
        <pc:spChg chg="mod">
          <ac:chgData name="Lucas, Tania" userId="232b37cb-a817-446c-b5f8-6c2be3ba9e7b" providerId="ADAL" clId="{4360578C-A3ED-482C-A38E-82762A7D1882}" dt="2023-03-15T09:49:18.950" v="325" actId="6549"/>
          <ac:spMkLst>
            <pc:docMk/>
            <pc:sldMk cId="615801272" sldId="683"/>
            <ac:spMk id="7" creationId="{5A158822-ED35-49C8-991A-402C16B61355}"/>
          </ac:spMkLst>
        </pc:spChg>
        <pc:picChg chg="del mod">
          <ac:chgData name="Lucas, Tania" userId="232b37cb-a817-446c-b5f8-6c2be3ba9e7b" providerId="ADAL" clId="{4360578C-A3ED-482C-A38E-82762A7D1882}" dt="2023-03-15T09:48:24.368" v="318" actId="478"/>
          <ac:picMkLst>
            <pc:docMk/>
            <pc:sldMk cId="615801272" sldId="683"/>
            <ac:picMk id="3" creationId="{B15E06FB-08F5-707B-8F51-062ED5AB2D6C}"/>
          </ac:picMkLst>
        </pc:picChg>
        <pc:picChg chg="add mod">
          <ac:chgData name="Lucas, Tania" userId="232b37cb-a817-446c-b5f8-6c2be3ba9e7b" providerId="ADAL" clId="{4360578C-A3ED-482C-A38E-82762A7D1882}" dt="2023-03-15T09:48:33.259" v="321" actId="1076"/>
          <ac:picMkLst>
            <pc:docMk/>
            <pc:sldMk cId="615801272" sldId="683"/>
            <ac:picMk id="4" creationId="{C9FFD770-DBBF-0391-3FBE-A2EF2A784751}"/>
          </ac:picMkLst>
        </pc:picChg>
        <pc:picChg chg="del">
          <ac:chgData name="Lucas, Tania" userId="232b37cb-a817-446c-b5f8-6c2be3ba9e7b" providerId="ADAL" clId="{4360578C-A3ED-482C-A38E-82762A7D1882}" dt="2023-03-09T14:40:14.327" v="43" actId="478"/>
          <ac:picMkLst>
            <pc:docMk/>
            <pc:sldMk cId="615801272" sldId="683"/>
            <ac:picMk id="6" creationId="{CB85E36B-1987-4759-A18C-97018CCD31A4}"/>
          </ac:picMkLst>
        </pc:picChg>
      </pc:sldChg>
      <pc:sldChg chg="modSp del mod">
        <pc:chgData name="Lucas, Tania" userId="232b37cb-a817-446c-b5f8-6c2be3ba9e7b" providerId="ADAL" clId="{4360578C-A3ED-482C-A38E-82762A7D1882}" dt="2023-03-15T09:09:26.955" v="246" actId="2696"/>
        <pc:sldMkLst>
          <pc:docMk/>
          <pc:sldMk cId="3716472841" sldId="705"/>
        </pc:sldMkLst>
        <pc:spChg chg="mod">
          <ac:chgData name="Lucas, Tania" userId="232b37cb-a817-446c-b5f8-6c2be3ba9e7b" providerId="ADAL" clId="{4360578C-A3ED-482C-A38E-82762A7D1882}" dt="2023-03-09T14:48:24.147" v="130" actId="6549"/>
          <ac:spMkLst>
            <pc:docMk/>
            <pc:sldMk cId="3716472841" sldId="705"/>
            <ac:spMk id="3" creationId="{810611CA-44AB-4EC9-B7C2-AAF51FDA6C48}"/>
          </ac:spMkLst>
        </pc:spChg>
      </pc:sldChg>
      <pc:sldChg chg="delSp del">
        <pc:chgData name="Lucas, Tania" userId="232b37cb-a817-446c-b5f8-6c2be3ba9e7b" providerId="ADAL" clId="{4360578C-A3ED-482C-A38E-82762A7D1882}" dt="2023-03-09T14:39:22.849" v="42" actId="2696"/>
        <pc:sldMkLst>
          <pc:docMk/>
          <pc:sldMk cId="70728850" sldId="776"/>
        </pc:sldMkLst>
        <pc:picChg chg="del">
          <ac:chgData name="Lucas, Tania" userId="232b37cb-a817-446c-b5f8-6c2be3ba9e7b" providerId="ADAL" clId="{4360578C-A3ED-482C-A38E-82762A7D1882}" dt="2023-03-09T14:35:16.182" v="1"/>
          <ac:picMkLst>
            <pc:docMk/>
            <pc:sldMk cId="70728850" sldId="776"/>
            <ac:picMk id="2" creationId="{4E6B2589-136F-30E6-BE1C-B3EE53043315}"/>
          </ac:picMkLst>
        </pc:picChg>
      </pc:sldChg>
      <pc:sldChg chg="addSp delSp modSp mod">
        <pc:chgData name="Lucas, Tania" userId="232b37cb-a817-446c-b5f8-6c2be3ba9e7b" providerId="ADAL" clId="{4360578C-A3ED-482C-A38E-82762A7D1882}" dt="2023-03-15T15:24:20.635" v="433"/>
        <pc:sldMkLst>
          <pc:docMk/>
          <pc:sldMk cId="4282325326" sldId="787"/>
        </pc:sldMkLst>
        <pc:spChg chg="add mod">
          <ac:chgData name="Lucas, Tania" userId="232b37cb-a817-446c-b5f8-6c2be3ba9e7b" providerId="ADAL" clId="{4360578C-A3ED-482C-A38E-82762A7D1882}" dt="2023-03-15T15:24:19.591" v="431"/>
          <ac:spMkLst>
            <pc:docMk/>
            <pc:sldMk cId="4282325326" sldId="787"/>
            <ac:spMk id="2" creationId="{D4C7C85D-7106-0CC7-55A5-35ED54E667D8}"/>
          </ac:spMkLst>
        </pc:spChg>
        <pc:spChg chg="del mod">
          <ac:chgData name="Lucas, Tania" userId="232b37cb-a817-446c-b5f8-6c2be3ba9e7b" providerId="ADAL" clId="{4360578C-A3ED-482C-A38E-82762A7D1882}" dt="2023-03-15T15:24:20.635" v="433"/>
          <ac:spMkLst>
            <pc:docMk/>
            <pc:sldMk cId="4282325326" sldId="787"/>
            <ac:spMk id="5" creationId="{28CC61C6-BA98-4D36-BC0A-F7981648A416}"/>
          </ac:spMkLst>
        </pc:spChg>
      </pc:sldChg>
      <pc:sldChg chg="del">
        <pc:chgData name="Lucas, Tania" userId="232b37cb-a817-446c-b5f8-6c2be3ba9e7b" providerId="ADAL" clId="{4360578C-A3ED-482C-A38E-82762A7D1882}" dt="2023-03-15T09:07:37.372" v="243" actId="47"/>
        <pc:sldMkLst>
          <pc:docMk/>
          <pc:sldMk cId="2532754351" sldId="851"/>
        </pc:sldMkLst>
      </pc:sldChg>
      <pc:sldChg chg="addSp delSp modSp mod">
        <pc:chgData name="Lucas, Tania" userId="232b37cb-a817-446c-b5f8-6c2be3ba9e7b" providerId="ADAL" clId="{4360578C-A3ED-482C-A38E-82762A7D1882}" dt="2023-03-15T16:46:11.088" v="515" actId="20577"/>
        <pc:sldMkLst>
          <pc:docMk/>
          <pc:sldMk cId="3376281880" sldId="853"/>
        </pc:sldMkLst>
        <pc:spChg chg="mod">
          <ac:chgData name="Lucas, Tania" userId="232b37cb-a817-446c-b5f8-6c2be3ba9e7b" providerId="ADAL" clId="{4360578C-A3ED-482C-A38E-82762A7D1882}" dt="2023-03-15T16:46:11.088" v="515" actId="20577"/>
          <ac:spMkLst>
            <pc:docMk/>
            <pc:sldMk cId="3376281880" sldId="853"/>
            <ac:spMk id="9" creationId="{0464AE1A-6BC4-47B5-B9AC-93A3C8CE61B9}"/>
          </ac:spMkLst>
        </pc:spChg>
        <pc:spChg chg="mod">
          <ac:chgData name="Lucas, Tania" userId="232b37cb-a817-446c-b5f8-6c2be3ba9e7b" providerId="ADAL" clId="{4360578C-A3ED-482C-A38E-82762A7D1882}" dt="2023-03-15T16:38:52.906" v="439"/>
          <ac:spMkLst>
            <pc:docMk/>
            <pc:sldMk cId="3376281880" sldId="853"/>
            <ac:spMk id="25" creationId="{0E46DCE2-3062-37C1-AB9B-D8791BEB24D8}"/>
          </ac:spMkLst>
        </pc:spChg>
        <pc:picChg chg="del">
          <ac:chgData name="Lucas, Tania" userId="232b37cb-a817-446c-b5f8-6c2be3ba9e7b" providerId="ADAL" clId="{4360578C-A3ED-482C-A38E-82762A7D1882}" dt="2023-03-15T09:49:59.164" v="326" actId="478"/>
          <ac:picMkLst>
            <pc:docMk/>
            <pc:sldMk cId="3376281880" sldId="853"/>
            <ac:picMk id="3" creationId="{6B824F75-F546-7AB7-E0E2-57B28C7F31E5}"/>
          </ac:picMkLst>
        </pc:picChg>
        <pc:picChg chg="add mod">
          <ac:chgData name="Lucas, Tania" userId="232b37cb-a817-446c-b5f8-6c2be3ba9e7b" providerId="ADAL" clId="{4360578C-A3ED-482C-A38E-82762A7D1882}" dt="2023-03-15T09:50:06.339" v="328" actId="1076"/>
          <ac:picMkLst>
            <pc:docMk/>
            <pc:sldMk cId="3376281880" sldId="853"/>
            <ac:picMk id="4" creationId="{F9F2EC66-4CF5-A767-F138-C534926BFBB5}"/>
          </ac:picMkLst>
        </pc:picChg>
      </pc:sldChg>
      <pc:sldChg chg="modSp mod">
        <pc:chgData name="Lucas, Tania" userId="232b37cb-a817-446c-b5f8-6c2be3ba9e7b" providerId="ADAL" clId="{4360578C-A3ED-482C-A38E-82762A7D1882}" dt="2023-03-20T16:54:08.312" v="636" actId="114"/>
        <pc:sldMkLst>
          <pc:docMk/>
          <pc:sldMk cId="1843869099" sldId="872"/>
        </pc:sldMkLst>
        <pc:spChg chg="mod">
          <ac:chgData name="Lucas, Tania" userId="232b37cb-a817-446c-b5f8-6c2be3ba9e7b" providerId="ADAL" clId="{4360578C-A3ED-482C-A38E-82762A7D1882}" dt="2023-03-15T16:47:51.696" v="521" actId="20577"/>
          <ac:spMkLst>
            <pc:docMk/>
            <pc:sldMk cId="1843869099" sldId="872"/>
            <ac:spMk id="9" creationId="{0464AE1A-6BC4-47B5-B9AC-93A3C8CE61B9}"/>
          </ac:spMkLst>
        </pc:spChg>
        <pc:spChg chg="mod">
          <ac:chgData name="Lucas, Tania" userId="232b37cb-a817-446c-b5f8-6c2be3ba9e7b" providerId="ADAL" clId="{4360578C-A3ED-482C-A38E-82762A7D1882}" dt="2023-03-20T16:54:08.312" v="636" actId="114"/>
          <ac:spMkLst>
            <pc:docMk/>
            <pc:sldMk cId="1843869099" sldId="872"/>
            <ac:spMk id="11" creationId="{6E42C59E-42A0-1697-1EB5-4CD5C332E5B1}"/>
          </ac:spMkLst>
        </pc:spChg>
      </pc:sldChg>
      <pc:sldChg chg="addSp delSp modSp mod">
        <pc:chgData name="Lucas, Tania" userId="232b37cb-a817-446c-b5f8-6c2be3ba9e7b" providerId="ADAL" clId="{4360578C-A3ED-482C-A38E-82762A7D1882}" dt="2023-03-15T16:45:49.603" v="509" actId="20577"/>
        <pc:sldMkLst>
          <pc:docMk/>
          <pc:sldMk cId="2718802962" sldId="873"/>
        </pc:sldMkLst>
        <pc:spChg chg="mod">
          <ac:chgData name="Lucas, Tania" userId="232b37cb-a817-446c-b5f8-6c2be3ba9e7b" providerId="ADAL" clId="{4360578C-A3ED-482C-A38E-82762A7D1882}" dt="2023-03-15T16:39:10.394" v="441" actId="6549"/>
          <ac:spMkLst>
            <pc:docMk/>
            <pc:sldMk cId="2718802962" sldId="873"/>
            <ac:spMk id="2" creationId="{C65E5710-C0E0-51F8-FBF1-07EA78BDDD7E}"/>
          </ac:spMkLst>
        </pc:spChg>
        <pc:spChg chg="mod">
          <ac:chgData name="Lucas, Tania" userId="232b37cb-a817-446c-b5f8-6c2be3ba9e7b" providerId="ADAL" clId="{4360578C-A3ED-482C-A38E-82762A7D1882}" dt="2023-03-15T16:45:49.603" v="509" actId="20577"/>
          <ac:spMkLst>
            <pc:docMk/>
            <pc:sldMk cId="2718802962" sldId="873"/>
            <ac:spMk id="9" creationId="{0464AE1A-6BC4-47B5-B9AC-93A3C8CE61B9}"/>
          </ac:spMkLst>
        </pc:spChg>
        <pc:picChg chg="del">
          <ac:chgData name="Lucas, Tania" userId="232b37cb-a817-446c-b5f8-6c2be3ba9e7b" providerId="ADAL" clId="{4360578C-A3ED-482C-A38E-82762A7D1882}" dt="2023-03-15T09:50:30.968" v="329" actId="478"/>
          <ac:picMkLst>
            <pc:docMk/>
            <pc:sldMk cId="2718802962" sldId="873"/>
            <ac:picMk id="3" creationId="{AE8F3EDF-ABFB-C281-0227-ED6F58B4AA96}"/>
          </ac:picMkLst>
        </pc:picChg>
        <pc:picChg chg="add mod">
          <ac:chgData name="Lucas, Tania" userId="232b37cb-a817-446c-b5f8-6c2be3ba9e7b" providerId="ADAL" clId="{4360578C-A3ED-482C-A38E-82762A7D1882}" dt="2023-03-15T09:50:38.962" v="331" actId="1076"/>
          <ac:picMkLst>
            <pc:docMk/>
            <pc:sldMk cId="2718802962" sldId="873"/>
            <ac:picMk id="6" creationId="{BE55BD90-EC06-6E22-C162-68C8BE576F07}"/>
          </ac:picMkLst>
        </pc:picChg>
      </pc:sldChg>
      <pc:sldChg chg="modSp mod">
        <pc:chgData name="Lucas, Tania" userId="232b37cb-a817-446c-b5f8-6c2be3ba9e7b" providerId="ADAL" clId="{4360578C-A3ED-482C-A38E-82762A7D1882}" dt="2023-03-20T16:54:31.825" v="638" actId="207"/>
        <pc:sldMkLst>
          <pc:docMk/>
          <pc:sldMk cId="2691987794" sldId="874"/>
        </pc:sldMkLst>
        <pc:spChg chg="mod">
          <ac:chgData name="Lucas, Tania" userId="232b37cb-a817-446c-b5f8-6c2be3ba9e7b" providerId="ADAL" clId="{4360578C-A3ED-482C-A38E-82762A7D1882}" dt="2023-03-15T16:48:17.244" v="528" actId="1076"/>
          <ac:spMkLst>
            <pc:docMk/>
            <pc:sldMk cId="2691987794" sldId="874"/>
            <ac:spMk id="9" creationId="{0464AE1A-6BC4-47B5-B9AC-93A3C8CE61B9}"/>
          </ac:spMkLst>
        </pc:spChg>
        <pc:spChg chg="mod">
          <ac:chgData name="Lucas, Tania" userId="232b37cb-a817-446c-b5f8-6c2be3ba9e7b" providerId="ADAL" clId="{4360578C-A3ED-482C-A38E-82762A7D1882}" dt="2023-03-20T16:54:31.825" v="638" actId="207"/>
          <ac:spMkLst>
            <pc:docMk/>
            <pc:sldMk cId="2691987794" sldId="874"/>
            <ac:spMk id="11" creationId="{6E42C59E-42A0-1697-1EB5-4CD5C332E5B1}"/>
          </ac:spMkLst>
        </pc:spChg>
      </pc:sldChg>
      <pc:sldChg chg="addSp delSp modSp mod">
        <pc:chgData name="Lucas, Tania" userId="232b37cb-a817-446c-b5f8-6c2be3ba9e7b" providerId="ADAL" clId="{4360578C-A3ED-482C-A38E-82762A7D1882}" dt="2023-03-15T16:45:22.029" v="504" actId="20577"/>
        <pc:sldMkLst>
          <pc:docMk/>
          <pc:sldMk cId="1936333907" sldId="875"/>
        </pc:sldMkLst>
        <pc:spChg chg="mod">
          <ac:chgData name="Lucas, Tania" userId="232b37cb-a817-446c-b5f8-6c2be3ba9e7b" providerId="ADAL" clId="{4360578C-A3ED-482C-A38E-82762A7D1882}" dt="2023-03-15T16:39:20.576" v="443" actId="6549"/>
          <ac:spMkLst>
            <pc:docMk/>
            <pc:sldMk cId="1936333907" sldId="875"/>
            <ac:spMk id="6" creationId="{569DDEFC-1C42-2DB7-AA95-CF04DF7AC6A4}"/>
          </ac:spMkLst>
        </pc:spChg>
        <pc:spChg chg="mod">
          <ac:chgData name="Lucas, Tania" userId="232b37cb-a817-446c-b5f8-6c2be3ba9e7b" providerId="ADAL" clId="{4360578C-A3ED-482C-A38E-82762A7D1882}" dt="2023-03-15T16:45:22.029" v="504" actId="20577"/>
          <ac:spMkLst>
            <pc:docMk/>
            <pc:sldMk cId="1936333907" sldId="875"/>
            <ac:spMk id="9" creationId="{0464AE1A-6BC4-47B5-B9AC-93A3C8CE61B9}"/>
          </ac:spMkLst>
        </pc:spChg>
        <pc:picChg chg="del">
          <ac:chgData name="Lucas, Tania" userId="232b37cb-a817-446c-b5f8-6c2be3ba9e7b" providerId="ADAL" clId="{4360578C-A3ED-482C-A38E-82762A7D1882}" dt="2023-03-15T09:51:04.980" v="332" actId="478"/>
          <ac:picMkLst>
            <pc:docMk/>
            <pc:sldMk cId="1936333907" sldId="875"/>
            <ac:picMk id="3" creationId="{F5EB9A15-E7E1-5D76-CE3C-CA4A7F2306B2}"/>
          </ac:picMkLst>
        </pc:picChg>
        <pc:picChg chg="add mod">
          <ac:chgData name="Lucas, Tania" userId="232b37cb-a817-446c-b5f8-6c2be3ba9e7b" providerId="ADAL" clId="{4360578C-A3ED-482C-A38E-82762A7D1882}" dt="2023-03-15T09:51:10.300" v="334" actId="1076"/>
          <ac:picMkLst>
            <pc:docMk/>
            <pc:sldMk cId="1936333907" sldId="875"/>
            <ac:picMk id="7" creationId="{4E613259-A3FD-A953-9F91-4BAC0FDBFF4F}"/>
          </ac:picMkLst>
        </pc:picChg>
      </pc:sldChg>
      <pc:sldChg chg="modSp mod">
        <pc:chgData name="Lucas, Tania" userId="232b37cb-a817-446c-b5f8-6c2be3ba9e7b" providerId="ADAL" clId="{4360578C-A3ED-482C-A38E-82762A7D1882}" dt="2023-03-20T16:55:23.694" v="643" actId="14100"/>
        <pc:sldMkLst>
          <pc:docMk/>
          <pc:sldMk cId="462236859" sldId="876"/>
        </pc:sldMkLst>
        <pc:spChg chg="mod">
          <ac:chgData name="Lucas, Tania" userId="232b37cb-a817-446c-b5f8-6c2be3ba9e7b" providerId="ADAL" clId="{4360578C-A3ED-482C-A38E-82762A7D1882}" dt="2023-03-20T16:55:23.694" v="643" actId="14100"/>
          <ac:spMkLst>
            <pc:docMk/>
            <pc:sldMk cId="462236859" sldId="876"/>
            <ac:spMk id="8" creationId="{8685F588-DD02-4157-AEF4-523059719843}"/>
          </ac:spMkLst>
        </pc:spChg>
        <pc:spChg chg="mod">
          <ac:chgData name="Lucas, Tania" userId="232b37cb-a817-446c-b5f8-6c2be3ba9e7b" providerId="ADAL" clId="{4360578C-A3ED-482C-A38E-82762A7D1882}" dt="2023-03-15T16:48:32.160" v="531" actId="20577"/>
          <ac:spMkLst>
            <pc:docMk/>
            <pc:sldMk cId="462236859" sldId="876"/>
            <ac:spMk id="9" creationId="{0464AE1A-6BC4-47B5-B9AC-93A3C8CE61B9}"/>
          </ac:spMkLst>
        </pc:spChg>
        <pc:spChg chg="mod">
          <ac:chgData name="Lucas, Tania" userId="232b37cb-a817-446c-b5f8-6c2be3ba9e7b" providerId="ADAL" clId="{4360578C-A3ED-482C-A38E-82762A7D1882}" dt="2023-03-20T16:55:16.038" v="642" actId="255"/>
          <ac:spMkLst>
            <pc:docMk/>
            <pc:sldMk cId="462236859" sldId="876"/>
            <ac:spMk id="11" creationId="{6E42C59E-42A0-1697-1EB5-4CD5C332E5B1}"/>
          </ac:spMkLst>
        </pc:spChg>
      </pc:sldChg>
      <pc:sldChg chg="addSp delSp modSp mod">
        <pc:chgData name="Lucas, Tania" userId="232b37cb-a817-446c-b5f8-6c2be3ba9e7b" providerId="ADAL" clId="{4360578C-A3ED-482C-A38E-82762A7D1882}" dt="2023-03-15T16:45:06.418" v="501" actId="20577"/>
        <pc:sldMkLst>
          <pc:docMk/>
          <pc:sldMk cId="313236020" sldId="877"/>
        </pc:sldMkLst>
        <pc:spChg chg="mod">
          <ac:chgData name="Lucas, Tania" userId="232b37cb-a817-446c-b5f8-6c2be3ba9e7b" providerId="ADAL" clId="{4360578C-A3ED-482C-A38E-82762A7D1882}" dt="2023-03-15T16:39:31.800" v="444"/>
          <ac:spMkLst>
            <pc:docMk/>
            <pc:sldMk cId="313236020" sldId="877"/>
            <ac:spMk id="8" creationId="{F1FC9B27-D7C8-3DA7-977F-A34224C9EC2B}"/>
          </ac:spMkLst>
        </pc:spChg>
        <pc:spChg chg="mod">
          <ac:chgData name="Lucas, Tania" userId="232b37cb-a817-446c-b5f8-6c2be3ba9e7b" providerId="ADAL" clId="{4360578C-A3ED-482C-A38E-82762A7D1882}" dt="2023-03-15T16:45:06.418" v="501" actId="20577"/>
          <ac:spMkLst>
            <pc:docMk/>
            <pc:sldMk cId="313236020" sldId="877"/>
            <ac:spMk id="9" creationId="{0464AE1A-6BC4-47B5-B9AC-93A3C8CE61B9}"/>
          </ac:spMkLst>
        </pc:spChg>
        <pc:picChg chg="del">
          <ac:chgData name="Lucas, Tania" userId="232b37cb-a817-446c-b5f8-6c2be3ba9e7b" providerId="ADAL" clId="{4360578C-A3ED-482C-A38E-82762A7D1882}" dt="2023-03-15T09:51:46.805" v="335" actId="478"/>
          <ac:picMkLst>
            <pc:docMk/>
            <pc:sldMk cId="313236020" sldId="877"/>
            <ac:picMk id="3" creationId="{E3A08D27-B766-2A3A-CE6F-483E83EF7BC5}"/>
          </ac:picMkLst>
        </pc:picChg>
        <pc:picChg chg="add mod modCrop">
          <ac:chgData name="Lucas, Tania" userId="232b37cb-a817-446c-b5f8-6c2be3ba9e7b" providerId="ADAL" clId="{4360578C-A3ED-482C-A38E-82762A7D1882}" dt="2023-03-15T09:52:22.659" v="340" actId="1076"/>
          <ac:picMkLst>
            <pc:docMk/>
            <pc:sldMk cId="313236020" sldId="877"/>
            <ac:picMk id="5" creationId="{ACD09F34-1561-808B-7BF5-3E07A90F3BA0}"/>
          </ac:picMkLst>
        </pc:picChg>
      </pc:sldChg>
      <pc:sldChg chg="modSp mod">
        <pc:chgData name="Lucas, Tania" userId="232b37cb-a817-446c-b5f8-6c2be3ba9e7b" providerId="ADAL" clId="{4360578C-A3ED-482C-A38E-82762A7D1882}" dt="2023-03-20T16:55:58.733" v="647" actId="114"/>
        <pc:sldMkLst>
          <pc:docMk/>
          <pc:sldMk cId="29899379" sldId="878"/>
        </pc:sldMkLst>
        <pc:spChg chg="mod">
          <ac:chgData name="Lucas, Tania" userId="232b37cb-a817-446c-b5f8-6c2be3ba9e7b" providerId="ADAL" clId="{4360578C-A3ED-482C-A38E-82762A7D1882}" dt="2023-03-15T16:49:09.530" v="536" actId="20577"/>
          <ac:spMkLst>
            <pc:docMk/>
            <pc:sldMk cId="29899379" sldId="878"/>
            <ac:spMk id="9" creationId="{0464AE1A-6BC4-47B5-B9AC-93A3C8CE61B9}"/>
          </ac:spMkLst>
        </pc:spChg>
        <pc:spChg chg="mod">
          <ac:chgData name="Lucas, Tania" userId="232b37cb-a817-446c-b5f8-6c2be3ba9e7b" providerId="ADAL" clId="{4360578C-A3ED-482C-A38E-82762A7D1882}" dt="2023-03-20T16:55:58.733" v="647" actId="114"/>
          <ac:spMkLst>
            <pc:docMk/>
            <pc:sldMk cId="29899379" sldId="878"/>
            <ac:spMk id="11" creationId="{6E42C59E-42A0-1697-1EB5-4CD5C332E5B1}"/>
          </ac:spMkLst>
        </pc:spChg>
      </pc:sldChg>
      <pc:sldChg chg="addSp delSp modSp mod">
        <pc:chgData name="Lucas, Tania" userId="232b37cb-a817-446c-b5f8-6c2be3ba9e7b" providerId="ADAL" clId="{4360578C-A3ED-482C-A38E-82762A7D1882}" dt="2023-03-15T16:43:54.427" v="487" actId="20577"/>
        <pc:sldMkLst>
          <pc:docMk/>
          <pc:sldMk cId="1437837383" sldId="879"/>
        </pc:sldMkLst>
        <pc:spChg chg="mod">
          <ac:chgData name="Lucas, Tania" userId="232b37cb-a817-446c-b5f8-6c2be3ba9e7b" providerId="ADAL" clId="{4360578C-A3ED-482C-A38E-82762A7D1882}" dt="2023-03-15T16:39:43.224" v="445"/>
          <ac:spMkLst>
            <pc:docMk/>
            <pc:sldMk cId="1437837383" sldId="879"/>
            <ac:spMk id="7" creationId="{4F006155-977C-4BC7-98C6-EBD2B87D667A}"/>
          </ac:spMkLst>
        </pc:spChg>
        <pc:spChg chg="mod">
          <ac:chgData name="Lucas, Tania" userId="232b37cb-a817-446c-b5f8-6c2be3ba9e7b" providerId="ADAL" clId="{4360578C-A3ED-482C-A38E-82762A7D1882}" dt="2023-03-15T16:43:54.427" v="487" actId="20577"/>
          <ac:spMkLst>
            <pc:docMk/>
            <pc:sldMk cId="1437837383" sldId="879"/>
            <ac:spMk id="9" creationId="{0464AE1A-6BC4-47B5-B9AC-93A3C8CE61B9}"/>
          </ac:spMkLst>
        </pc:spChg>
        <pc:picChg chg="del">
          <ac:chgData name="Lucas, Tania" userId="232b37cb-a817-446c-b5f8-6c2be3ba9e7b" providerId="ADAL" clId="{4360578C-A3ED-482C-A38E-82762A7D1882}" dt="2023-03-15T09:52:58.739" v="341" actId="478"/>
          <ac:picMkLst>
            <pc:docMk/>
            <pc:sldMk cId="1437837383" sldId="879"/>
            <ac:picMk id="3" creationId="{DC7901D4-7909-2C8C-F902-30C54008DA24}"/>
          </ac:picMkLst>
        </pc:picChg>
        <pc:picChg chg="add mod">
          <ac:chgData name="Lucas, Tania" userId="232b37cb-a817-446c-b5f8-6c2be3ba9e7b" providerId="ADAL" clId="{4360578C-A3ED-482C-A38E-82762A7D1882}" dt="2023-03-15T09:53:04.987" v="343" actId="1076"/>
          <ac:picMkLst>
            <pc:docMk/>
            <pc:sldMk cId="1437837383" sldId="879"/>
            <ac:picMk id="5" creationId="{F88A674A-6127-593D-1B53-B327033BD92A}"/>
          </ac:picMkLst>
        </pc:picChg>
      </pc:sldChg>
      <pc:sldChg chg="modSp mod">
        <pc:chgData name="Lucas, Tania" userId="232b37cb-a817-446c-b5f8-6c2be3ba9e7b" providerId="ADAL" clId="{4360578C-A3ED-482C-A38E-82762A7D1882}" dt="2023-03-20T16:56:38.022" v="652" actId="1076"/>
        <pc:sldMkLst>
          <pc:docMk/>
          <pc:sldMk cId="2011249791" sldId="880"/>
        </pc:sldMkLst>
        <pc:spChg chg="mod">
          <ac:chgData name="Lucas, Tania" userId="232b37cb-a817-446c-b5f8-6c2be3ba9e7b" providerId="ADAL" clId="{4360578C-A3ED-482C-A38E-82762A7D1882}" dt="2023-03-15T16:49:26.260" v="541" actId="20577"/>
          <ac:spMkLst>
            <pc:docMk/>
            <pc:sldMk cId="2011249791" sldId="880"/>
            <ac:spMk id="9" creationId="{0464AE1A-6BC4-47B5-B9AC-93A3C8CE61B9}"/>
          </ac:spMkLst>
        </pc:spChg>
        <pc:spChg chg="mod">
          <ac:chgData name="Lucas, Tania" userId="232b37cb-a817-446c-b5f8-6c2be3ba9e7b" providerId="ADAL" clId="{4360578C-A3ED-482C-A38E-82762A7D1882}" dt="2023-03-20T16:56:38.022" v="652" actId="1076"/>
          <ac:spMkLst>
            <pc:docMk/>
            <pc:sldMk cId="2011249791" sldId="880"/>
            <ac:spMk id="11" creationId="{6E42C59E-42A0-1697-1EB5-4CD5C332E5B1}"/>
          </ac:spMkLst>
        </pc:spChg>
      </pc:sldChg>
      <pc:sldChg chg="addSp delSp modSp mod">
        <pc:chgData name="Lucas, Tania" userId="232b37cb-a817-446c-b5f8-6c2be3ba9e7b" providerId="ADAL" clId="{4360578C-A3ED-482C-A38E-82762A7D1882}" dt="2023-03-15T16:43:27.414" v="482" actId="20577"/>
        <pc:sldMkLst>
          <pc:docMk/>
          <pc:sldMk cId="3069461338" sldId="881"/>
        </pc:sldMkLst>
        <pc:spChg chg="mod">
          <ac:chgData name="Lucas, Tania" userId="232b37cb-a817-446c-b5f8-6c2be3ba9e7b" providerId="ADAL" clId="{4360578C-A3ED-482C-A38E-82762A7D1882}" dt="2023-03-15T16:39:52.262" v="446"/>
          <ac:spMkLst>
            <pc:docMk/>
            <pc:sldMk cId="3069461338" sldId="881"/>
            <ac:spMk id="8" creationId="{F1EA3E33-13C0-B0A9-2ECF-CD88E7E4A90D}"/>
          </ac:spMkLst>
        </pc:spChg>
        <pc:spChg chg="mod">
          <ac:chgData name="Lucas, Tania" userId="232b37cb-a817-446c-b5f8-6c2be3ba9e7b" providerId="ADAL" clId="{4360578C-A3ED-482C-A38E-82762A7D1882}" dt="2023-03-15T16:43:27.414" v="482" actId="20577"/>
          <ac:spMkLst>
            <pc:docMk/>
            <pc:sldMk cId="3069461338" sldId="881"/>
            <ac:spMk id="9" creationId="{0464AE1A-6BC4-47B5-B9AC-93A3C8CE61B9}"/>
          </ac:spMkLst>
        </pc:spChg>
        <pc:picChg chg="del">
          <ac:chgData name="Lucas, Tania" userId="232b37cb-a817-446c-b5f8-6c2be3ba9e7b" providerId="ADAL" clId="{4360578C-A3ED-482C-A38E-82762A7D1882}" dt="2023-03-15T09:53:28.747" v="344" actId="478"/>
          <ac:picMkLst>
            <pc:docMk/>
            <pc:sldMk cId="3069461338" sldId="881"/>
            <ac:picMk id="3" creationId="{BDBC9F79-51A1-08BC-5385-BC18CF0C3CB7}"/>
          </ac:picMkLst>
        </pc:picChg>
        <pc:picChg chg="add mod">
          <ac:chgData name="Lucas, Tania" userId="232b37cb-a817-446c-b5f8-6c2be3ba9e7b" providerId="ADAL" clId="{4360578C-A3ED-482C-A38E-82762A7D1882}" dt="2023-03-15T09:53:44.004" v="347" actId="1076"/>
          <ac:picMkLst>
            <pc:docMk/>
            <pc:sldMk cId="3069461338" sldId="881"/>
            <ac:picMk id="5" creationId="{D0DF3A9A-4F33-BEE8-763E-325376C8A4CC}"/>
          </ac:picMkLst>
        </pc:picChg>
      </pc:sldChg>
      <pc:sldChg chg="modSp mod">
        <pc:chgData name="Lucas, Tania" userId="232b37cb-a817-446c-b5f8-6c2be3ba9e7b" providerId="ADAL" clId="{4360578C-A3ED-482C-A38E-82762A7D1882}" dt="2023-03-20T16:57:16.532" v="657" actId="14100"/>
        <pc:sldMkLst>
          <pc:docMk/>
          <pc:sldMk cId="4098335278" sldId="882"/>
        </pc:sldMkLst>
        <pc:spChg chg="mod">
          <ac:chgData name="Lucas, Tania" userId="232b37cb-a817-446c-b5f8-6c2be3ba9e7b" providerId="ADAL" clId="{4360578C-A3ED-482C-A38E-82762A7D1882}" dt="2023-03-20T16:57:11.221" v="656" actId="14100"/>
          <ac:spMkLst>
            <pc:docMk/>
            <pc:sldMk cId="4098335278" sldId="882"/>
            <ac:spMk id="8" creationId="{8685F588-DD02-4157-AEF4-523059719843}"/>
          </ac:spMkLst>
        </pc:spChg>
        <pc:spChg chg="mod">
          <ac:chgData name="Lucas, Tania" userId="232b37cb-a817-446c-b5f8-6c2be3ba9e7b" providerId="ADAL" clId="{4360578C-A3ED-482C-A38E-82762A7D1882}" dt="2023-03-15T16:50:03.309" v="544" actId="20577"/>
          <ac:spMkLst>
            <pc:docMk/>
            <pc:sldMk cId="4098335278" sldId="882"/>
            <ac:spMk id="9" creationId="{0464AE1A-6BC4-47B5-B9AC-93A3C8CE61B9}"/>
          </ac:spMkLst>
        </pc:spChg>
        <pc:spChg chg="mod">
          <ac:chgData name="Lucas, Tania" userId="232b37cb-a817-446c-b5f8-6c2be3ba9e7b" providerId="ADAL" clId="{4360578C-A3ED-482C-A38E-82762A7D1882}" dt="2023-03-20T16:57:16.532" v="657" actId="14100"/>
          <ac:spMkLst>
            <pc:docMk/>
            <pc:sldMk cId="4098335278" sldId="882"/>
            <ac:spMk id="11" creationId="{6E42C59E-42A0-1697-1EB5-4CD5C332E5B1}"/>
          </ac:spMkLst>
        </pc:spChg>
      </pc:sldChg>
      <pc:sldChg chg="addSp delSp modSp mod">
        <pc:chgData name="Lucas, Tania" userId="232b37cb-a817-446c-b5f8-6c2be3ba9e7b" providerId="ADAL" clId="{4360578C-A3ED-482C-A38E-82762A7D1882}" dt="2023-03-15T16:50:35.276" v="545"/>
        <pc:sldMkLst>
          <pc:docMk/>
          <pc:sldMk cId="1062594516" sldId="883"/>
        </pc:sldMkLst>
        <pc:spChg chg="mod">
          <ac:chgData name="Lucas, Tania" userId="232b37cb-a817-446c-b5f8-6c2be3ba9e7b" providerId="ADAL" clId="{4360578C-A3ED-482C-A38E-82762A7D1882}" dt="2023-03-15T16:40:04.037" v="447"/>
          <ac:spMkLst>
            <pc:docMk/>
            <pc:sldMk cId="1062594516" sldId="883"/>
            <ac:spMk id="8" creationId="{58864CF0-7C3B-4856-62C8-0D84AE7A2C14}"/>
          </ac:spMkLst>
        </pc:spChg>
        <pc:spChg chg="mod">
          <ac:chgData name="Lucas, Tania" userId="232b37cb-a817-446c-b5f8-6c2be3ba9e7b" providerId="ADAL" clId="{4360578C-A3ED-482C-A38E-82762A7D1882}" dt="2023-03-15T16:50:35.276" v="545"/>
          <ac:spMkLst>
            <pc:docMk/>
            <pc:sldMk cId="1062594516" sldId="883"/>
            <ac:spMk id="9" creationId="{0464AE1A-6BC4-47B5-B9AC-93A3C8CE61B9}"/>
          </ac:spMkLst>
        </pc:spChg>
        <pc:picChg chg="del">
          <ac:chgData name="Lucas, Tania" userId="232b37cb-a817-446c-b5f8-6c2be3ba9e7b" providerId="ADAL" clId="{4360578C-A3ED-482C-A38E-82762A7D1882}" dt="2023-03-15T09:54:27.690" v="348" actId="478"/>
          <ac:picMkLst>
            <pc:docMk/>
            <pc:sldMk cId="1062594516" sldId="883"/>
            <ac:picMk id="3" creationId="{87A671E2-55C7-4933-FEF9-1A73733C9708}"/>
          </ac:picMkLst>
        </pc:picChg>
        <pc:picChg chg="add mod modCrop">
          <ac:chgData name="Lucas, Tania" userId="232b37cb-a817-446c-b5f8-6c2be3ba9e7b" providerId="ADAL" clId="{4360578C-A3ED-482C-A38E-82762A7D1882}" dt="2023-03-15T09:54:49.581" v="351" actId="732"/>
          <ac:picMkLst>
            <pc:docMk/>
            <pc:sldMk cId="1062594516" sldId="883"/>
            <ac:picMk id="4" creationId="{D3AF9D2A-0D2E-56E9-C631-62ECC140C3D7}"/>
          </ac:picMkLst>
        </pc:picChg>
      </pc:sldChg>
      <pc:sldChg chg="modSp mod">
        <pc:chgData name="Lucas, Tania" userId="232b37cb-a817-446c-b5f8-6c2be3ba9e7b" providerId="ADAL" clId="{4360578C-A3ED-482C-A38E-82762A7D1882}" dt="2023-03-20T16:57:55.743" v="662" actId="1076"/>
        <pc:sldMkLst>
          <pc:docMk/>
          <pc:sldMk cId="2596004296" sldId="884"/>
        </pc:sldMkLst>
        <pc:spChg chg="mod">
          <ac:chgData name="Lucas, Tania" userId="232b37cb-a817-446c-b5f8-6c2be3ba9e7b" providerId="ADAL" clId="{4360578C-A3ED-482C-A38E-82762A7D1882}" dt="2023-03-20T16:57:55.743" v="662" actId="1076"/>
          <ac:spMkLst>
            <pc:docMk/>
            <pc:sldMk cId="2596004296" sldId="884"/>
            <ac:spMk id="8" creationId="{8685F588-DD02-4157-AEF4-523059719843}"/>
          </ac:spMkLst>
        </pc:spChg>
        <pc:spChg chg="mod">
          <ac:chgData name="Lucas, Tania" userId="232b37cb-a817-446c-b5f8-6c2be3ba9e7b" providerId="ADAL" clId="{4360578C-A3ED-482C-A38E-82762A7D1882}" dt="2023-03-15T16:51:06.053" v="551" actId="20577"/>
          <ac:spMkLst>
            <pc:docMk/>
            <pc:sldMk cId="2596004296" sldId="884"/>
            <ac:spMk id="9" creationId="{0464AE1A-6BC4-47B5-B9AC-93A3C8CE61B9}"/>
          </ac:spMkLst>
        </pc:spChg>
        <pc:spChg chg="mod">
          <ac:chgData name="Lucas, Tania" userId="232b37cb-a817-446c-b5f8-6c2be3ba9e7b" providerId="ADAL" clId="{4360578C-A3ED-482C-A38E-82762A7D1882}" dt="2023-03-20T16:57:55.080" v="661" actId="114"/>
          <ac:spMkLst>
            <pc:docMk/>
            <pc:sldMk cId="2596004296" sldId="884"/>
            <ac:spMk id="11" creationId="{6E42C59E-42A0-1697-1EB5-4CD5C332E5B1}"/>
          </ac:spMkLst>
        </pc:spChg>
      </pc:sldChg>
      <pc:sldChg chg="addSp delSp modSp mod">
        <pc:chgData name="Lucas, Tania" userId="232b37cb-a817-446c-b5f8-6c2be3ba9e7b" providerId="ADAL" clId="{4360578C-A3ED-482C-A38E-82762A7D1882}" dt="2023-03-15T16:40:13.593" v="448"/>
        <pc:sldMkLst>
          <pc:docMk/>
          <pc:sldMk cId="1916906552" sldId="885"/>
        </pc:sldMkLst>
        <pc:spChg chg="mod">
          <ac:chgData name="Lucas, Tania" userId="232b37cb-a817-446c-b5f8-6c2be3ba9e7b" providerId="ADAL" clId="{4360578C-A3ED-482C-A38E-82762A7D1882}" dt="2023-03-15T16:40:13.593" v="448"/>
          <ac:spMkLst>
            <pc:docMk/>
            <pc:sldMk cId="1916906552" sldId="885"/>
            <ac:spMk id="11" creationId="{10786526-CA86-3DD4-B802-E8F610834098}"/>
          </ac:spMkLst>
        </pc:spChg>
        <pc:picChg chg="del">
          <ac:chgData name="Lucas, Tania" userId="232b37cb-a817-446c-b5f8-6c2be3ba9e7b" providerId="ADAL" clId="{4360578C-A3ED-482C-A38E-82762A7D1882}" dt="2023-03-15T09:55:17.670" v="352" actId="478"/>
          <ac:picMkLst>
            <pc:docMk/>
            <pc:sldMk cId="1916906552" sldId="885"/>
            <ac:picMk id="3" creationId="{51805FF6-FF0A-1951-7754-298383236FC2}"/>
          </ac:picMkLst>
        </pc:picChg>
        <pc:picChg chg="add mod">
          <ac:chgData name="Lucas, Tania" userId="232b37cb-a817-446c-b5f8-6c2be3ba9e7b" providerId="ADAL" clId="{4360578C-A3ED-482C-A38E-82762A7D1882}" dt="2023-03-15T09:55:28.451" v="354" actId="1076"/>
          <ac:picMkLst>
            <pc:docMk/>
            <pc:sldMk cId="1916906552" sldId="885"/>
            <ac:picMk id="5" creationId="{BDA59969-F123-CB08-5E1E-E920AD0F2D0C}"/>
          </ac:picMkLst>
        </pc:picChg>
      </pc:sldChg>
      <pc:sldChg chg="modSp mod">
        <pc:chgData name="Lucas, Tania" userId="232b37cb-a817-446c-b5f8-6c2be3ba9e7b" providerId="ADAL" clId="{4360578C-A3ED-482C-A38E-82762A7D1882}" dt="2023-03-20T16:58:34.281" v="666" actId="114"/>
        <pc:sldMkLst>
          <pc:docMk/>
          <pc:sldMk cId="567349005" sldId="886"/>
        </pc:sldMkLst>
        <pc:spChg chg="mod">
          <ac:chgData name="Lucas, Tania" userId="232b37cb-a817-446c-b5f8-6c2be3ba9e7b" providerId="ADAL" clId="{4360578C-A3ED-482C-A38E-82762A7D1882}" dt="2023-03-15T16:51:40.350" v="561" actId="20577"/>
          <ac:spMkLst>
            <pc:docMk/>
            <pc:sldMk cId="567349005" sldId="886"/>
            <ac:spMk id="9" creationId="{0464AE1A-6BC4-47B5-B9AC-93A3C8CE61B9}"/>
          </ac:spMkLst>
        </pc:spChg>
        <pc:spChg chg="mod">
          <ac:chgData name="Lucas, Tania" userId="232b37cb-a817-446c-b5f8-6c2be3ba9e7b" providerId="ADAL" clId="{4360578C-A3ED-482C-A38E-82762A7D1882}" dt="2023-03-20T16:58:34.281" v="666" actId="114"/>
          <ac:spMkLst>
            <pc:docMk/>
            <pc:sldMk cId="567349005" sldId="886"/>
            <ac:spMk id="11" creationId="{6E42C59E-42A0-1697-1EB5-4CD5C332E5B1}"/>
          </ac:spMkLst>
        </pc:spChg>
      </pc:sldChg>
      <pc:sldChg chg="addSp delSp modSp mod">
        <pc:chgData name="Lucas, Tania" userId="232b37cb-a817-446c-b5f8-6c2be3ba9e7b" providerId="ADAL" clId="{4360578C-A3ED-482C-A38E-82762A7D1882}" dt="2023-03-15T16:41:56.275" v="464" actId="20577"/>
        <pc:sldMkLst>
          <pc:docMk/>
          <pc:sldMk cId="4109318183" sldId="887"/>
        </pc:sldMkLst>
        <pc:spChg chg="mod">
          <ac:chgData name="Lucas, Tania" userId="232b37cb-a817-446c-b5f8-6c2be3ba9e7b" providerId="ADAL" clId="{4360578C-A3ED-482C-A38E-82762A7D1882}" dt="2023-03-15T16:40:21.837" v="449"/>
          <ac:spMkLst>
            <pc:docMk/>
            <pc:sldMk cId="4109318183" sldId="887"/>
            <ac:spMk id="7" creationId="{4204A02B-3DF2-4BCE-7848-D9A4F786F62E}"/>
          </ac:spMkLst>
        </pc:spChg>
        <pc:spChg chg="mod">
          <ac:chgData name="Lucas, Tania" userId="232b37cb-a817-446c-b5f8-6c2be3ba9e7b" providerId="ADAL" clId="{4360578C-A3ED-482C-A38E-82762A7D1882}" dt="2023-03-15T16:41:56.275" v="464" actId="20577"/>
          <ac:spMkLst>
            <pc:docMk/>
            <pc:sldMk cId="4109318183" sldId="887"/>
            <ac:spMk id="9" creationId="{0464AE1A-6BC4-47B5-B9AC-93A3C8CE61B9}"/>
          </ac:spMkLst>
        </pc:spChg>
        <pc:picChg chg="del">
          <ac:chgData name="Lucas, Tania" userId="232b37cb-a817-446c-b5f8-6c2be3ba9e7b" providerId="ADAL" clId="{4360578C-A3ED-482C-A38E-82762A7D1882}" dt="2023-03-15T09:56:03.281" v="355" actId="478"/>
          <ac:picMkLst>
            <pc:docMk/>
            <pc:sldMk cId="4109318183" sldId="887"/>
            <ac:picMk id="3" creationId="{A47F14B2-62F1-FAD4-6529-BEEF005060F1}"/>
          </ac:picMkLst>
        </pc:picChg>
        <pc:picChg chg="add mod">
          <ac:chgData name="Lucas, Tania" userId="232b37cb-a817-446c-b5f8-6c2be3ba9e7b" providerId="ADAL" clId="{4360578C-A3ED-482C-A38E-82762A7D1882}" dt="2023-03-15T09:56:11.003" v="357" actId="1076"/>
          <ac:picMkLst>
            <pc:docMk/>
            <pc:sldMk cId="4109318183" sldId="887"/>
            <ac:picMk id="5" creationId="{BA1AE252-460F-3062-1D3D-260EBAF56D88}"/>
          </ac:picMkLst>
        </pc:picChg>
      </pc:sldChg>
      <pc:sldChg chg="modSp mod">
        <pc:chgData name="Lucas, Tania" userId="232b37cb-a817-446c-b5f8-6c2be3ba9e7b" providerId="ADAL" clId="{4360578C-A3ED-482C-A38E-82762A7D1882}" dt="2023-03-20T16:59:12.509" v="669" actId="207"/>
        <pc:sldMkLst>
          <pc:docMk/>
          <pc:sldMk cId="2170470635" sldId="888"/>
        </pc:sldMkLst>
        <pc:spChg chg="mod">
          <ac:chgData name="Lucas, Tania" userId="232b37cb-a817-446c-b5f8-6c2be3ba9e7b" providerId="ADAL" clId="{4360578C-A3ED-482C-A38E-82762A7D1882}" dt="2023-03-15T16:51:55.418" v="567" actId="20577"/>
          <ac:spMkLst>
            <pc:docMk/>
            <pc:sldMk cId="2170470635" sldId="888"/>
            <ac:spMk id="9" creationId="{0464AE1A-6BC4-47B5-B9AC-93A3C8CE61B9}"/>
          </ac:spMkLst>
        </pc:spChg>
        <pc:spChg chg="mod">
          <ac:chgData name="Lucas, Tania" userId="232b37cb-a817-446c-b5f8-6c2be3ba9e7b" providerId="ADAL" clId="{4360578C-A3ED-482C-A38E-82762A7D1882}" dt="2023-03-20T16:59:12.509" v="669" actId="207"/>
          <ac:spMkLst>
            <pc:docMk/>
            <pc:sldMk cId="2170470635" sldId="888"/>
            <ac:spMk id="11" creationId="{6E42C59E-42A0-1697-1EB5-4CD5C332E5B1}"/>
          </ac:spMkLst>
        </pc:spChg>
      </pc:sldChg>
      <pc:sldChg chg="addSp delSp modSp mod">
        <pc:chgData name="Lucas, Tania" userId="232b37cb-a817-446c-b5f8-6c2be3ba9e7b" providerId="ADAL" clId="{4360578C-A3ED-482C-A38E-82762A7D1882}" dt="2023-03-15T16:41:35.970" v="461" actId="20577"/>
        <pc:sldMkLst>
          <pc:docMk/>
          <pc:sldMk cId="2940768322" sldId="889"/>
        </pc:sldMkLst>
        <pc:spChg chg="mod">
          <ac:chgData name="Lucas, Tania" userId="232b37cb-a817-446c-b5f8-6c2be3ba9e7b" providerId="ADAL" clId="{4360578C-A3ED-482C-A38E-82762A7D1882}" dt="2023-03-15T16:41:35.970" v="461" actId="20577"/>
          <ac:spMkLst>
            <pc:docMk/>
            <pc:sldMk cId="2940768322" sldId="889"/>
            <ac:spMk id="9" creationId="{0464AE1A-6BC4-47B5-B9AC-93A3C8CE61B9}"/>
          </ac:spMkLst>
        </pc:spChg>
        <pc:spChg chg="mod">
          <ac:chgData name="Lucas, Tania" userId="232b37cb-a817-446c-b5f8-6c2be3ba9e7b" providerId="ADAL" clId="{4360578C-A3ED-482C-A38E-82762A7D1882}" dt="2023-03-15T16:40:29.884" v="450"/>
          <ac:spMkLst>
            <pc:docMk/>
            <pc:sldMk cId="2940768322" sldId="889"/>
            <ac:spMk id="13" creationId="{282E5804-5D87-513B-F4FA-2F534DD84CC5}"/>
          </ac:spMkLst>
        </pc:spChg>
        <pc:picChg chg="del">
          <ac:chgData name="Lucas, Tania" userId="232b37cb-a817-446c-b5f8-6c2be3ba9e7b" providerId="ADAL" clId="{4360578C-A3ED-482C-A38E-82762A7D1882}" dt="2023-03-15T09:56:40.788" v="358" actId="478"/>
          <ac:picMkLst>
            <pc:docMk/>
            <pc:sldMk cId="2940768322" sldId="889"/>
            <ac:picMk id="3" creationId="{4F5F2BA1-9B11-A110-5259-1CE64E46EDE2}"/>
          </ac:picMkLst>
        </pc:picChg>
        <pc:picChg chg="add mod">
          <ac:chgData name="Lucas, Tania" userId="232b37cb-a817-446c-b5f8-6c2be3ba9e7b" providerId="ADAL" clId="{4360578C-A3ED-482C-A38E-82762A7D1882}" dt="2023-03-15T09:56:55.922" v="362" actId="1076"/>
          <ac:picMkLst>
            <pc:docMk/>
            <pc:sldMk cId="2940768322" sldId="889"/>
            <ac:picMk id="5" creationId="{9A32C7DE-5877-EBF0-7BDA-8907529D0DE3}"/>
          </ac:picMkLst>
        </pc:picChg>
      </pc:sldChg>
      <pc:sldChg chg="modSp mod">
        <pc:chgData name="Lucas, Tania" userId="232b37cb-a817-446c-b5f8-6c2be3ba9e7b" providerId="ADAL" clId="{4360578C-A3ED-482C-A38E-82762A7D1882}" dt="2023-03-20T16:59:58.664" v="673" actId="14100"/>
        <pc:sldMkLst>
          <pc:docMk/>
          <pc:sldMk cId="1251002197" sldId="890"/>
        </pc:sldMkLst>
        <pc:spChg chg="mod">
          <ac:chgData name="Lucas, Tania" userId="232b37cb-a817-446c-b5f8-6c2be3ba9e7b" providerId="ADAL" clId="{4360578C-A3ED-482C-A38E-82762A7D1882}" dt="2023-03-20T16:59:58.664" v="673" actId="14100"/>
          <ac:spMkLst>
            <pc:docMk/>
            <pc:sldMk cId="1251002197" sldId="890"/>
            <ac:spMk id="8" creationId="{8685F588-DD02-4157-AEF4-523059719843}"/>
          </ac:spMkLst>
        </pc:spChg>
        <pc:spChg chg="mod">
          <ac:chgData name="Lucas, Tania" userId="232b37cb-a817-446c-b5f8-6c2be3ba9e7b" providerId="ADAL" clId="{4360578C-A3ED-482C-A38E-82762A7D1882}" dt="2023-03-15T16:52:11.371" v="572" actId="20577"/>
          <ac:spMkLst>
            <pc:docMk/>
            <pc:sldMk cId="1251002197" sldId="890"/>
            <ac:spMk id="9" creationId="{0464AE1A-6BC4-47B5-B9AC-93A3C8CE61B9}"/>
          </ac:spMkLst>
        </pc:spChg>
        <pc:spChg chg="mod">
          <ac:chgData name="Lucas, Tania" userId="232b37cb-a817-446c-b5f8-6c2be3ba9e7b" providerId="ADAL" clId="{4360578C-A3ED-482C-A38E-82762A7D1882}" dt="2023-03-20T16:59:53.778" v="672" actId="14100"/>
          <ac:spMkLst>
            <pc:docMk/>
            <pc:sldMk cId="1251002197" sldId="890"/>
            <ac:spMk id="11" creationId="{6E42C59E-42A0-1697-1EB5-4CD5C332E5B1}"/>
          </ac:spMkLst>
        </pc:spChg>
      </pc:sldChg>
      <pc:sldChg chg="addSp delSp modSp mod">
        <pc:chgData name="Lucas, Tania" userId="232b37cb-a817-446c-b5f8-6c2be3ba9e7b" providerId="ADAL" clId="{4360578C-A3ED-482C-A38E-82762A7D1882}" dt="2023-03-15T16:41:23.228" v="456" actId="20577"/>
        <pc:sldMkLst>
          <pc:docMk/>
          <pc:sldMk cId="1284572705" sldId="891"/>
        </pc:sldMkLst>
        <pc:spChg chg="mod">
          <ac:chgData name="Lucas, Tania" userId="232b37cb-a817-446c-b5f8-6c2be3ba9e7b" providerId="ADAL" clId="{4360578C-A3ED-482C-A38E-82762A7D1882}" dt="2023-03-15T16:40:38.021" v="451"/>
          <ac:spMkLst>
            <pc:docMk/>
            <pc:sldMk cId="1284572705" sldId="891"/>
            <ac:spMk id="7" creationId="{FEEADFB6-DCFF-A30F-A6E6-3CFF3B11DEC5}"/>
          </ac:spMkLst>
        </pc:spChg>
        <pc:spChg chg="mod">
          <ac:chgData name="Lucas, Tania" userId="232b37cb-a817-446c-b5f8-6c2be3ba9e7b" providerId="ADAL" clId="{4360578C-A3ED-482C-A38E-82762A7D1882}" dt="2023-03-15T16:41:23.228" v="456" actId="20577"/>
          <ac:spMkLst>
            <pc:docMk/>
            <pc:sldMk cId="1284572705" sldId="891"/>
            <ac:spMk id="9" creationId="{0464AE1A-6BC4-47B5-B9AC-93A3C8CE61B9}"/>
          </ac:spMkLst>
        </pc:spChg>
        <pc:picChg chg="del">
          <ac:chgData name="Lucas, Tania" userId="232b37cb-a817-446c-b5f8-6c2be3ba9e7b" providerId="ADAL" clId="{4360578C-A3ED-482C-A38E-82762A7D1882}" dt="2023-03-15T09:57:25.789" v="363" actId="478"/>
          <ac:picMkLst>
            <pc:docMk/>
            <pc:sldMk cId="1284572705" sldId="891"/>
            <ac:picMk id="3" creationId="{C392AD7E-5693-8F9D-4130-EB994816C299}"/>
          </ac:picMkLst>
        </pc:picChg>
        <pc:picChg chg="add mod">
          <ac:chgData name="Lucas, Tania" userId="232b37cb-a817-446c-b5f8-6c2be3ba9e7b" providerId="ADAL" clId="{4360578C-A3ED-482C-A38E-82762A7D1882}" dt="2023-03-15T09:57:39.500" v="366" actId="14100"/>
          <ac:picMkLst>
            <pc:docMk/>
            <pc:sldMk cId="1284572705" sldId="891"/>
            <ac:picMk id="5" creationId="{466DBB05-B887-26E9-8DD9-96FC74CD1EE7}"/>
          </ac:picMkLst>
        </pc:picChg>
      </pc:sldChg>
      <pc:sldChg chg="modSp mod">
        <pc:chgData name="Lucas, Tania" userId="232b37cb-a817-446c-b5f8-6c2be3ba9e7b" providerId="ADAL" clId="{4360578C-A3ED-482C-A38E-82762A7D1882}" dt="2023-03-20T17:00:33.074" v="676" actId="20577"/>
        <pc:sldMkLst>
          <pc:docMk/>
          <pc:sldMk cId="246627076" sldId="892"/>
        </pc:sldMkLst>
        <pc:spChg chg="mod">
          <ac:chgData name="Lucas, Tania" userId="232b37cb-a817-446c-b5f8-6c2be3ba9e7b" providerId="ADAL" clId="{4360578C-A3ED-482C-A38E-82762A7D1882}" dt="2023-03-15T16:52:27.787" v="577" actId="20577"/>
          <ac:spMkLst>
            <pc:docMk/>
            <pc:sldMk cId="246627076" sldId="892"/>
            <ac:spMk id="9" creationId="{0464AE1A-6BC4-47B5-B9AC-93A3C8CE61B9}"/>
          </ac:spMkLst>
        </pc:spChg>
        <pc:spChg chg="mod">
          <ac:chgData name="Lucas, Tania" userId="232b37cb-a817-446c-b5f8-6c2be3ba9e7b" providerId="ADAL" clId="{4360578C-A3ED-482C-A38E-82762A7D1882}" dt="2023-03-20T17:00:33.074" v="676" actId="20577"/>
          <ac:spMkLst>
            <pc:docMk/>
            <pc:sldMk cId="246627076" sldId="892"/>
            <ac:spMk id="11" creationId="{6E42C59E-42A0-1697-1EB5-4CD5C332E5B1}"/>
          </ac:spMkLst>
        </pc:spChg>
      </pc:sldChg>
      <pc:sldChg chg="modSp mod">
        <pc:chgData name="Lucas, Tania" userId="232b37cb-a817-446c-b5f8-6c2be3ba9e7b" providerId="ADAL" clId="{4360578C-A3ED-482C-A38E-82762A7D1882}" dt="2023-03-15T16:44:26.574" v="496" actId="20577"/>
        <pc:sldMkLst>
          <pc:docMk/>
          <pc:sldMk cId="3554291917" sldId="893"/>
        </pc:sldMkLst>
        <pc:spChg chg="mod">
          <ac:chgData name="Lucas, Tania" userId="232b37cb-a817-446c-b5f8-6c2be3ba9e7b" providerId="ADAL" clId="{4360578C-A3ED-482C-A38E-82762A7D1882}" dt="2023-03-15T16:44:26.574" v="496" actId="20577"/>
          <ac:spMkLst>
            <pc:docMk/>
            <pc:sldMk cId="3554291917" sldId="893"/>
            <ac:spMk id="9" creationId="{0464AE1A-6BC4-47B5-B9AC-93A3C8CE61B9}"/>
          </ac:spMkLst>
        </pc:spChg>
      </pc:sldChg>
      <pc:sldChg chg="modSp mod">
        <pc:chgData name="Lucas, Tania" userId="232b37cb-a817-446c-b5f8-6c2be3ba9e7b" providerId="ADAL" clId="{4360578C-A3ED-482C-A38E-82762A7D1882}" dt="2023-03-15T16:43:04.047" v="479" actId="20577"/>
        <pc:sldMkLst>
          <pc:docMk/>
          <pc:sldMk cId="86813907" sldId="894"/>
        </pc:sldMkLst>
        <pc:spChg chg="mod">
          <ac:chgData name="Lucas, Tania" userId="232b37cb-a817-446c-b5f8-6c2be3ba9e7b" providerId="ADAL" clId="{4360578C-A3ED-482C-A38E-82762A7D1882}" dt="2023-03-15T16:43:04.047" v="479" actId="20577"/>
          <ac:spMkLst>
            <pc:docMk/>
            <pc:sldMk cId="86813907" sldId="894"/>
            <ac:spMk id="9" creationId="{0464AE1A-6BC4-47B5-B9AC-93A3C8CE61B9}"/>
          </ac:spMkLst>
        </pc:spChg>
      </pc:sldChg>
      <pc:sldChg chg="modSp mod">
        <pc:chgData name="Lucas, Tania" userId="232b37cb-a817-446c-b5f8-6c2be3ba9e7b" providerId="ADAL" clId="{4360578C-A3ED-482C-A38E-82762A7D1882}" dt="2023-03-15T16:51:28.398" v="555" actId="20577"/>
        <pc:sldMkLst>
          <pc:docMk/>
          <pc:sldMk cId="3737627079" sldId="895"/>
        </pc:sldMkLst>
        <pc:spChg chg="mod">
          <ac:chgData name="Lucas, Tania" userId="232b37cb-a817-446c-b5f8-6c2be3ba9e7b" providerId="ADAL" clId="{4360578C-A3ED-482C-A38E-82762A7D1882}" dt="2023-03-15T16:51:28.398" v="555" actId="20577"/>
          <ac:spMkLst>
            <pc:docMk/>
            <pc:sldMk cId="3737627079" sldId="895"/>
            <ac:spMk id="9" creationId="{0464AE1A-6BC4-47B5-B9AC-93A3C8CE61B9}"/>
          </ac:spMkLst>
        </pc:spChg>
      </pc:sldChg>
      <pc:sldChg chg="delSp modSp mod">
        <pc:chgData name="Lucas, Tania" userId="232b37cb-a817-446c-b5f8-6c2be3ba9e7b" providerId="ADAL" clId="{4360578C-A3ED-482C-A38E-82762A7D1882}" dt="2023-03-15T09:06:51.870" v="241" actId="20577"/>
        <pc:sldMkLst>
          <pc:docMk/>
          <pc:sldMk cId="2144300033" sldId="896"/>
        </pc:sldMkLst>
        <pc:spChg chg="del">
          <ac:chgData name="Lucas, Tania" userId="232b37cb-a817-446c-b5f8-6c2be3ba9e7b" providerId="ADAL" clId="{4360578C-A3ED-482C-A38E-82762A7D1882}" dt="2023-03-09T14:36:27.632" v="20" actId="478"/>
          <ac:spMkLst>
            <pc:docMk/>
            <pc:sldMk cId="2144300033" sldId="896"/>
            <ac:spMk id="2" creationId="{00000000-0000-0000-0000-000000000000}"/>
          </ac:spMkLst>
        </pc:spChg>
        <pc:spChg chg="mod">
          <ac:chgData name="Lucas, Tania" userId="232b37cb-a817-446c-b5f8-6c2be3ba9e7b" providerId="ADAL" clId="{4360578C-A3ED-482C-A38E-82762A7D1882}" dt="2023-03-15T09:06:51.870" v="241" actId="20577"/>
          <ac:spMkLst>
            <pc:docMk/>
            <pc:sldMk cId="2144300033" sldId="896"/>
            <ac:spMk id="9" creationId="{00000000-0000-0000-0000-000000000000}"/>
          </ac:spMkLst>
        </pc:spChg>
      </pc:sldChg>
      <pc:sldChg chg="del">
        <pc:chgData name="Lucas, Tania" userId="232b37cb-a817-446c-b5f8-6c2be3ba9e7b" providerId="ADAL" clId="{4360578C-A3ED-482C-A38E-82762A7D1882}" dt="2023-03-09T14:35:04.553" v="0"/>
        <pc:sldMkLst>
          <pc:docMk/>
          <pc:sldMk cId="2208398015" sldId="896"/>
        </pc:sldMkLst>
      </pc:sldChg>
      <pc:sldChg chg="modSp del mod">
        <pc:chgData name="Lucas, Tania" userId="232b37cb-a817-446c-b5f8-6c2be3ba9e7b" providerId="ADAL" clId="{4360578C-A3ED-482C-A38E-82762A7D1882}" dt="2023-03-15T09:46:35.155" v="317" actId="14100"/>
        <pc:sldMkLst>
          <pc:docMk/>
          <pc:sldMk cId="2419702729" sldId="901"/>
        </pc:sldMkLst>
        <pc:spChg chg="mod">
          <ac:chgData name="Lucas, Tania" userId="232b37cb-a817-446c-b5f8-6c2be3ba9e7b" providerId="ADAL" clId="{4360578C-A3ED-482C-A38E-82762A7D1882}" dt="2023-03-15T09:46:35.155" v="317" actId="14100"/>
          <ac:spMkLst>
            <pc:docMk/>
            <pc:sldMk cId="2419702729" sldId="901"/>
            <ac:spMk id="5" creationId="{C6CDF235-E227-42A0-B7E9-66D61C27F5FB}"/>
          </ac:spMkLst>
        </pc:spChg>
      </pc:sldChg>
      <pc:sldChg chg="modSp mod">
        <pc:chgData name="Lucas, Tania" userId="232b37cb-a817-446c-b5f8-6c2be3ba9e7b" providerId="ADAL" clId="{4360578C-A3ED-482C-A38E-82762A7D1882}" dt="2023-03-15T17:09:03.243" v="632" actId="1076"/>
        <pc:sldMkLst>
          <pc:docMk/>
          <pc:sldMk cId="3311258288" sldId="905"/>
        </pc:sldMkLst>
        <pc:spChg chg="mod">
          <ac:chgData name="Lucas, Tania" userId="232b37cb-a817-446c-b5f8-6c2be3ba9e7b" providerId="ADAL" clId="{4360578C-A3ED-482C-A38E-82762A7D1882}" dt="2023-03-15T17:09:03.243" v="632" actId="1076"/>
          <ac:spMkLst>
            <pc:docMk/>
            <pc:sldMk cId="3311258288" sldId="905"/>
            <ac:spMk id="5" creationId="{DF7650FD-EEB3-2245-BEE1-DDB8083A1BEB}"/>
          </ac:spMkLst>
        </pc:spChg>
      </pc:sldChg>
      <pc:sldChg chg="modSp mod">
        <pc:chgData name="Lucas, Tania" userId="232b37cb-a817-446c-b5f8-6c2be3ba9e7b" providerId="ADAL" clId="{4360578C-A3ED-482C-A38E-82762A7D1882}" dt="2023-03-15T17:05:12.458" v="614"/>
        <pc:sldMkLst>
          <pc:docMk/>
          <pc:sldMk cId="1642533845" sldId="909"/>
        </pc:sldMkLst>
        <pc:spChg chg="mod">
          <ac:chgData name="Lucas, Tania" userId="232b37cb-a817-446c-b5f8-6c2be3ba9e7b" providerId="ADAL" clId="{4360578C-A3ED-482C-A38E-82762A7D1882}" dt="2023-03-15T17:05:12.458" v="614"/>
          <ac:spMkLst>
            <pc:docMk/>
            <pc:sldMk cId="1642533845" sldId="909"/>
            <ac:spMk id="5" creationId="{DF7650FD-EEB3-2245-BEE1-DDB8083A1BEB}"/>
          </ac:spMkLst>
        </pc:spChg>
      </pc:sldChg>
      <pc:sldChg chg="addSp delSp modSp mod">
        <pc:chgData name="Lucas, Tania" userId="232b37cb-a817-446c-b5f8-6c2be3ba9e7b" providerId="ADAL" clId="{4360578C-A3ED-482C-A38E-82762A7D1882}" dt="2023-03-21T12:52:48.431" v="936" actId="207"/>
        <pc:sldMkLst>
          <pc:docMk/>
          <pc:sldMk cId="2193648451" sldId="910"/>
        </pc:sldMkLst>
        <pc:spChg chg="mod">
          <ac:chgData name="Lucas, Tania" userId="232b37cb-a817-446c-b5f8-6c2be3ba9e7b" providerId="ADAL" clId="{4360578C-A3ED-482C-A38E-82762A7D1882}" dt="2023-03-21T12:49:22.451" v="918" actId="20577"/>
          <ac:spMkLst>
            <pc:docMk/>
            <pc:sldMk cId="2193648451" sldId="910"/>
            <ac:spMk id="2" creationId="{9DB04B15-9A0F-4256-BD4B-169C61E739D1}"/>
          </ac:spMkLst>
        </pc:spChg>
        <pc:spChg chg="mod">
          <ac:chgData name="Lucas, Tania" userId="232b37cb-a817-446c-b5f8-6c2be3ba9e7b" providerId="ADAL" clId="{4360578C-A3ED-482C-A38E-82762A7D1882}" dt="2023-03-15T09:27:58.838" v="302" actId="20577"/>
          <ac:spMkLst>
            <pc:docMk/>
            <pc:sldMk cId="2193648451" sldId="910"/>
            <ac:spMk id="3" creationId="{22E93059-76E4-4DF1-9482-BC73CD47D6BF}"/>
          </ac:spMkLst>
        </pc:spChg>
        <pc:spChg chg="mod">
          <ac:chgData name="Lucas, Tania" userId="232b37cb-a817-446c-b5f8-6c2be3ba9e7b" providerId="ADAL" clId="{4360578C-A3ED-482C-A38E-82762A7D1882}" dt="2023-03-21T12:49:54.462" v="921" actId="164"/>
          <ac:spMkLst>
            <pc:docMk/>
            <pc:sldMk cId="2193648451" sldId="910"/>
            <ac:spMk id="7" creationId="{0A3E10AF-7737-4CD2-B785-2349FAA52DAC}"/>
          </ac:spMkLst>
        </pc:spChg>
        <pc:spChg chg="mod">
          <ac:chgData name="Lucas, Tania" userId="232b37cb-a817-446c-b5f8-6c2be3ba9e7b" providerId="ADAL" clId="{4360578C-A3ED-482C-A38E-82762A7D1882}" dt="2023-03-21T12:49:54.462" v="921" actId="164"/>
          <ac:spMkLst>
            <pc:docMk/>
            <pc:sldMk cId="2193648451" sldId="910"/>
            <ac:spMk id="8" creationId="{833ECA4B-E9F9-4E4D-B48A-A1AA6AA0C768}"/>
          </ac:spMkLst>
        </pc:spChg>
        <pc:spChg chg="mod">
          <ac:chgData name="Lucas, Tania" userId="232b37cb-a817-446c-b5f8-6c2be3ba9e7b" providerId="ADAL" clId="{4360578C-A3ED-482C-A38E-82762A7D1882}" dt="2023-03-21T12:49:54.462" v="921" actId="164"/>
          <ac:spMkLst>
            <pc:docMk/>
            <pc:sldMk cId="2193648451" sldId="910"/>
            <ac:spMk id="9" creationId="{5963097B-C402-447D-8A29-6E9B4647B402}"/>
          </ac:spMkLst>
        </pc:spChg>
        <pc:spChg chg="add del mod">
          <ac:chgData name="Lucas, Tania" userId="232b37cb-a817-446c-b5f8-6c2be3ba9e7b" providerId="ADAL" clId="{4360578C-A3ED-482C-A38E-82762A7D1882}" dt="2023-03-21T12:49:54.462" v="921" actId="164"/>
          <ac:spMkLst>
            <pc:docMk/>
            <pc:sldMk cId="2193648451" sldId="910"/>
            <ac:spMk id="10" creationId="{1514A4B9-08DE-069E-5045-F6BD8F0125A4}"/>
          </ac:spMkLst>
        </pc:spChg>
        <pc:spChg chg="add mod">
          <ac:chgData name="Lucas, Tania" userId="232b37cb-a817-446c-b5f8-6c2be3ba9e7b" providerId="ADAL" clId="{4360578C-A3ED-482C-A38E-82762A7D1882}" dt="2023-03-21T12:49:54.462" v="921" actId="164"/>
          <ac:spMkLst>
            <pc:docMk/>
            <pc:sldMk cId="2193648451" sldId="910"/>
            <ac:spMk id="12" creationId="{5BF160E6-A1F0-5395-4E1F-96D9D1A5B3A0}"/>
          </ac:spMkLst>
        </pc:spChg>
        <pc:spChg chg="add mod ord">
          <ac:chgData name="Lucas, Tania" userId="232b37cb-a817-446c-b5f8-6c2be3ba9e7b" providerId="ADAL" clId="{4360578C-A3ED-482C-A38E-82762A7D1882}" dt="2023-03-21T12:52:48.431" v="936" actId="207"/>
          <ac:spMkLst>
            <pc:docMk/>
            <pc:sldMk cId="2193648451" sldId="910"/>
            <ac:spMk id="14" creationId="{DBFA0808-018C-815C-A741-0742DC856C7C}"/>
          </ac:spMkLst>
        </pc:spChg>
        <pc:grpChg chg="add mod">
          <ac:chgData name="Lucas, Tania" userId="232b37cb-a817-446c-b5f8-6c2be3ba9e7b" providerId="ADAL" clId="{4360578C-A3ED-482C-A38E-82762A7D1882}" dt="2023-03-21T12:49:54.462" v="921" actId="164"/>
          <ac:grpSpMkLst>
            <pc:docMk/>
            <pc:sldMk cId="2193648451" sldId="910"/>
            <ac:grpSpMk id="15" creationId="{8F537F1E-9953-0FDC-BC17-2CC6C88FC608}"/>
          </ac:grpSpMkLst>
        </pc:grpChg>
        <pc:graphicFrameChg chg="mod modGraphic">
          <ac:chgData name="Lucas, Tania" userId="232b37cb-a817-446c-b5f8-6c2be3ba9e7b" providerId="ADAL" clId="{4360578C-A3ED-482C-A38E-82762A7D1882}" dt="2023-03-21T12:39:18.465" v="729" actId="20577"/>
          <ac:graphicFrameMkLst>
            <pc:docMk/>
            <pc:sldMk cId="2193648451" sldId="910"/>
            <ac:graphicFrameMk id="4" creationId="{DA876F7D-DB57-425E-9D3D-8194C941B8C4}"/>
          </ac:graphicFrameMkLst>
        </pc:graphicFrameChg>
        <pc:picChg chg="mod modCrop">
          <ac:chgData name="Lucas, Tania" userId="232b37cb-a817-446c-b5f8-6c2be3ba9e7b" providerId="ADAL" clId="{4360578C-A3ED-482C-A38E-82762A7D1882}" dt="2023-03-21T12:49:54.462" v="921" actId="164"/>
          <ac:picMkLst>
            <pc:docMk/>
            <pc:sldMk cId="2193648451" sldId="910"/>
            <ac:picMk id="6" creationId="{FA30E2F7-9BE7-4EBF-B6E5-45D83780067D}"/>
          </ac:picMkLst>
        </pc:picChg>
        <pc:picChg chg="mod modCrop">
          <ac:chgData name="Lucas, Tania" userId="232b37cb-a817-446c-b5f8-6c2be3ba9e7b" providerId="ADAL" clId="{4360578C-A3ED-482C-A38E-82762A7D1882}" dt="2023-03-21T12:52:05.245" v="928" actId="732"/>
          <ac:picMkLst>
            <pc:docMk/>
            <pc:sldMk cId="2193648451" sldId="910"/>
            <ac:picMk id="11" creationId="{60CC0305-818D-400C-8A47-2D51DEB8781E}"/>
          </ac:picMkLst>
        </pc:picChg>
        <pc:picChg chg="add mod">
          <ac:chgData name="Lucas, Tania" userId="232b37cb-a817-446c-b5f8-6c2be3ba9e7b" providerId="ADAL" clId="{4360578C-A3ED-482C-A38E-82762A7D1882}" dt="2023-03-21T12:52:20.856" v="935" actId="1036"/>
          <ac:picMkLst>
            <pc:docMk/>
            <pc:sldMk cId="2193648451" sldId="910"/>
            <ac:picMk id="17" creationId="{951A5095-979C-8F94-A7A3-62A0B1AFEF1C}"/>
          </ac:picMkLst>
        </pc:picChg>
      </pc:sldChg>
      <pc:sldChg chg="addSp delSp modSp mod">
        <pc:chgData name="Lucas, Tania" userId="232b37cb-a817-446c-b5f8-6c2be3ba9e7b" providerId="ADAL" clId="{4360578C-A3ED-482C-A38E-82762A7D1882}" dt="2023-03-15T09:25:45.796" v="299" actId="13926"/>
        <pc:sldMkLst>
          <pc:docMk/>
          <pc:sldMk cId="596367450" sldId="911"/>
        </pc:sldMkLst>
        <pc:spChg chg="del mod">
          <ac:chgData name="Lucas, Tania" userId="232b37cb-a817-446c-b5f8-6c2be3ba9e7b" providerId="ADAL" clId="{4360578C-A3ED-482C-A38E-82762A7D1882}" dt="2023-03-13T14:12:38.654" v="208" actId="478"/>
          <ac:spMkLst>
            <pc:docMk/>
            <pc:sldMk cId="596367450" sldId="911"/>
            <ac:spMk id="2" creationId="{3DAE7876-CF42-47EF-A83C-1CE1218975D1}"/>
          </ac:spMkLst>
        </pc:spChg>
        <pc:spChg chg="mod">
          <ac:chgData name="Lucas, Tania" userId="232b37cb-a817-446c-b5f8-6c2be3ba9e7b" providerId="ADAL" clId="{4360578C-A3ED-482C-A38E-82762A7D1882}" dt="2023-03-15T09:16:58.970" v="268" actId="13926"/>
          <ac:spMkLst>
            <pc:docMk/>
            <pc:sldMk cId="596367450" sldId="911"/>
            <ac:spMk id="3" creationId="{4DB22DDB-1DB9-44D9-A3F8-CC5750AFE5A9}"/>
          </ac:spMkLst>
        </pc:spChg>
        <pc:spChg chg="mod">
          <ac:chgData name="Lucas, Tania" userId="232b37cb-a817-446c-b5f8-6c2be3ba9e7b" providerId="ADAL" clId="{4360578C-A3ED-482C-A38E-82762A7D1882}" dt="2023-03-15T09:25:45.796" v="299" actId="13926"/>
          <ac:spMkLst>
            <pc:docMk/>
            <pc:sldMk cId="596367450" sldId="911"/>
            <ac:spMk id="6" creationId="{39AE1E35-634A-49D2-991B-7CE1DFDC3E18}"/>
          </ac:spMkLst>
        </pc:spChg>
        <pc:spChg chg="add del mod">
          <ac:chgData name="Lucas, Tania" userId="232b37cb-a817-446c-b5f8-6c2be3ba9e7b" providerId="ADAL" clId="{4360578C-A3ED-482C-A38E-82762A7D1882}" dt="2023-03-15T09:22:59.159" v="285" actId="478"/>
          <ac:spMkLst>
            <pc:docMk/>
            <pc:sldMk cId="596367450" sldId="911"/>
            <ac:spMk id="7" creationId="{565C8446-7C0F-AF78-518F-B500CCF1284D}"/>
          </ac:spMkLst>
        </pc:spChg>
        <pc:spChg chg="add del">
          <ac:chgData name="Lucas, Tania" userId="232b37cb-a817-446c-b5f8-6c2be3ba9e7b" providerId="ADAL" clId="{4360578C-A3ED-482C-A38E-82762A7D1882}" dt="2023-03-13T14:12:19.595" v="205" actId="478"/>
          <ac:spMkLst>
            <pc:docMk/>
            <pc:sldMk cId="596367450" sldId="911"/>
            <ac:spMk id="11" creationId="{7719E57A-61B5-718B-6130-9F5228F5140C}"/>
          </ac:spMkLst>
        </pc:spChg>
        <pc:spChg chg="add del">
          <ac:chgData name="Lucas, Tania" userId="232b37cb-a817-446c-b5f8-6c2be3ba9e7b" providerId="ADAL" clId="{4360578C-A3ED-482C-A38E-82762A7D1882}" dt="2023-03-15T09:18:48.818" v="270" actId="478"/>
          <ac:spMkLst>
            <pc:docMk/>
            <pc:sldMk cId="596367450" sldId="911"/>
            <ac:spMk id="13" creationId="{5FDA5616-365E-EDB7-5F80-04BCC5A47D8E}"/>
          </ac:spMkLst>
        </pc:spChg>
        <pc:spChg chg="add del mod">
          <ac:chgData name="Lucas, Tania" userId="232b37cb-a817-446c-b5f8-6c2be3ba9e7b" providerId="ADAL" clId="{4360578C-A3ED-482C-A38E-82762A7D1882}" dt="2023-03-13T14:12:09.879" v="203" actId="478"/>
          <ac:spMkLst>
            <pc:docMk/>
            <pc:sldMk cId="596367450" sldId="911"/>
            <ac:spMk id="13" creationId="{D3D38B19-2B14-0D31-65DF-7C967A1F6366}"/>
          </ac:spMkLst>
        </pc:spChg>
        <pc:spChg chg="add del">
          <ac:chgData name="Lucas, Tania" userId="232b37cb-a817-446c-b5f8-6c2be3ba9e7b" providerId="ADAL" clId="{4360578C-A3ED-482C-A38E-82762A7D1882}" dt="2023-03-15T09:18:54.679" v="272" actId="478"/>
          <ac:spMkLst>
            <pc:docMk/>
            <pc:sldMk cId="596367450" sldId="911"/>
            <ac:spMk id="15" creationId="{5603FEBB-A0B8-DB0A-D7F5-23FEF0BA9E72}"/>
          </ac:spMkLst>
        </pc:spChg>
        <pc:spChg chg="add del mod">
          <ac:chgData name="Lucas, Tania" userId="232b37cb-a817-446c-b5f8-6c2be3ba9e7b" providerId="ADAL" clId="{4360578C-A3ED-482C-A38E-82762A7D1882}" dt="2023-03-13T14:12:22.398" v="206" actId="478"/>
          <ac:spMkLst>
            <pc:docMk/>
            <pc:sldMk cId="596367450" sldId="911"/>
            <ac:spMk id="15" creationId="{8898D371-6756-01BF-EBFA-FB65850BF69A}"/>
          </ac:spMkLst>
        </pc:spChg>
        <pc:spChg chg="add del mod">
          <ac:chgData name="Lucas, Tania" userId="232b37cb-a817-446c-b5f8-6c2be3ba9e7b" providerId="ADAL" clId="{4360578C-A3ED-482C-A38E-82762A7D1882}" dt="2023-03-13T14:12:06.964" v="202" actId="478"/>
          <ac:spMkLst>
            <pc:docMk/>
            <pc:sldMk cId="596367450" sldId="911"/>
            <ac:spMk id="17" creationId="{151C1140-4C9A-4167-D752-2CC115982709}"/>
          </ac:spMkLst>
        </pc:spChg>
        <pc:spChg chg="add del mod">
          <ac:chgData name="Lucas, Tania" userId="232b37cb-a817-446c-b5f8-6c2be3ba9e7b" providerId="ADAL" clId="{4360578C-A3ED-482C-A38E-82762A7D1882}" dt="2023-03-15T09:22:34.113" v="280" actId="478"/>
          <ac:spMkLst>
            <pc:docMk/>
            <pc:sldMk cId="596367450" sldId="911"/>
            <ac:spMk id="17" creationId="{967087D5-AEED-05FB-36AB-C42F173B8CED}"/>
          </ac:spMkLst>
        </pc:spChg>
        <pc:spChg chg="add del">
          <ac:chgData name="Lucas, Tania" userId="232b37cb-a817-446c-b5f8-6c2be3ba9e7b" providerId="ADAL" clId="{4360578C-A3ED-482C-A38E-82762A7D1882}" dt="2023-03-13T14:12:05.892" v="201" actId="478"/>
          <ac:spMkLst>
            <pc:docMk/>
            <pc:sldMk cId="596367450" sldId="911"/>
            <ac:spMk id="19" creationId="{82389E6D-C384-134B-2075-B4EE4D218259}"/>
          </ac:spMkLst>
        </pc:spChg>
        <pc:spChg chg="add del">
          <ac:chgData name="Lucas, Tania" userId="232b37cb-a817-446c-b5f8-6c2be3ba9e7b" providerId="ADAL" clId="{4360578C-A3ED-482C-A38E-82762A7D1882}" dt="2023-03-15T09:22:41.144" v="282" actId="478"/>
          <ac:spMkLst>
            <pc:docMk/>
            <pc:sldMk cId="596367450" sldId="911"/>
            <ac:spMk id="19" creationId="{BAD08D54-C2E1-7529-0CA1-E3C7384D5582}"/>
          </ac:spMkLst>
        </pc:spChg>
        <pc:spChg chg="add mod">
          <ac:chgData name="Lucas, Tania" userId="232b37cb-a817-446c-b5f8-6c2be3ba9e7b" providerId="ADAL" clId="{4360578C-A3ED-482C-A38E-82762A7D1882}" dt="2023-03-15T09:23:11.747" v="287" actId="14100"/>
          <ac:spMkLst>
            <pc:docMk/>
            <pc:sldMk cId="596367450" sldId="911"/>
            <ac:spMk id="21" creationId="{0DC677BB-95E6-F15B-23C7-F56653CBCF9E}"/>
          </ac:spMkLst>
        </pc:spChg>
        <pc:spChg chg="add del">
          <ac:chgData name="Lucas, Tania" userId="232b37cb-a817-446c-b5f8-6c2be3ba9e7b" providerId="ADAL" clId="{4360578C-A3ED-482C-A38E-82762A7D1882}" dt="2023-03-13T14:11:56.060" v="193" actId="22"/>
          <ac:spMkLst>
            <pc:docMk/>
            <pc:sldMk cId="596367450" sldId="911"/>
            <ac:spMk id="21" creationId="{FFBA94D2-2D2A-D3A4-667E-0192ECE3EF3E}"/>
          </ac:spMkLst>
        </pc:spChg>
        <pc:spChg chg="add del mod">
          <ac:chgData name="Lucas, Tania" userId="232b37cb-a817-446c-b5f8-6c2be3ba9e7b" providerId="ADAL" clId="{4360578C-A3ED-482C-A38E-82762A7D1882}" dt="2023-03-13T14:11:54.663" v="191" actId="22"/>
          <ac:spMkLst>
            <pc:docMk/>
            <pc:sldMk cId="596367450" sldId="911"/>
            <ac:spMk id="23" creationId="{FEAC63C1-12FF-D19E-462E-157782540022}"/>
          </ac:spMkLst>
        </pc:spChg>
        <pc:spChg chg="add del">
          <ac:chgData name="Lucas, Tania" userId="232b37cb-a817-446c-b5f8-6c2be3ba9e7b" providerId="ADAL" clId="{4360578C-A3ED-482C-A38E-82762A7D1882}" dt="2023-03-13T14:11:38.880" v="188" actId="22"/>
          <ac:spMkLst>
            <pc:docMk/>
            <pc:sldMk cId="596367450" sldId="911"/>
            <ac:spMk id="25" creationId="{4433E729-29BA-DD5D-FBC2-9EB34EFB7494}"/>
          </ac:spMkLst>
        </pc:spChg>
        <pc:spChg chg="add del mod">
          <ac:chgData name="Lucas, Tania" userId="232b37cb-a817-446c-b5f8-6c2be3ba9e7b" providerId="ADAL" clId="{4360578C-A3ED-482C-A38E-82762A7D1882}" dt="2023-03-13T14:11:37.902" v="187" actId="22"/>
          <ac:spMkLst>
            <pc:docMk/>
            <pc:sldMk cId="596367450" sldId="911"/>
            <ac:spMk id="27" creationId="{24FF1460-7CB7-53EA-5117-5D89D681C4A2}"/>
          </ac:spMkLst>
        </pc:spChg>
        <pc:spChg chg="add mod">
          <ac:chgData name="Lucas, Tania" userId="232b37cb-a817-446c-b5f8-6c2be3ba9e7b" providerId="ADAL" clId="{4360578C-A3ED-482C-A38E-82762A7D1882}" dt="2023-03-13T14:10:27.959" v="184" actId="20577"/>
          <ac:spMkLst>
            <pc:docMk/>
            <pc:sldMk cId="596367450" sldId="911"/>
            <ac:spMk id="29" creationId="{61EC0DD6-3C3B-9ECC-EEA3-146BD9ED2580}"/>
          </ac:spMkLst>
        </pc:spChg>
        <pc:spChg chg="add del mod">
          <ac:chgData name="Lucas, Tania" userId="232b37cb-a817-446c-b5f8-6c2be3ba9e7b" providerId="ADAL" clId="{4360578C-A3ED-482C-A38E-82762A7D1882}" dt="2023-03-13T14:12:50.899" v="209" actId="478"/>
          <ac:spMkLst>
            <pc:docMk/>
            <pc:sldMk cId="596367450" sldId="911"/>
            <ac:spMk id="31" creationId="{C89BB2CC-94BE-1587-7570-9943F832C838}"/>
          </ac:spMkLst>
        </pc:spChg>
        <pc:picChg chg="add del">
          <ac:chgData name="Lucas, Tania" userId="232b37cb-a817-446c-b5f8-6c2be3ba9e7b" providerId="ADAL" clId="{4360578C-A3ED-482C-A38E-82762A7D1882}" dt="2023-03-15T09:14:16.412" v="251" actId="22"/>
          <ac:picMkLst>
            <pc:docMk/>
            <pc:sldMk cId="596367450" sldId="911"/>
            <ac:picMk id="4" creationId="{28441AC2-65E9-8DBF-5374-95BF3F47E666}"/>
          </ac:picMkLst>
        </pc:picChg>
        <pc:picChg chg="add del mod">
          <ac:chgData name="Lucas, Tania" userId="232b37cb-a817-446c-b5f8-6c2be3ba9e7b" providerId="ADAL" clId="{4360578C-A3ED-482C-A38E-82762A7D1882}" dt="2023-03-15T09:14:25.491" v="253" actId="478"/>
          <ac:picMkLst>
            <pc:docMk/>
            <pc:sldMk cId="596367450" sldId="911"/>
            <ac:picMk id="5" creationId="{6CD7F089-3B07-4E7D-A680-5C3830ABF3F5}"/>
          </ac:picMkLst>
        </pc:picChg>
        <pc:picChg chg="add mod ord">
          <ac:chgData name="Lucas, Tania" userId="232b37cb-a817-446c-b5f8-6c2be3ba9e7b" providerId="ADAL" clId="{4360578C-A3ED-482C-A38E-82762A7D1882}" dt="2023-03-15T09:15:15.763" v="261" actId="1076"/>
          <ac:picMkLst>
            <pc:docMk/>
            <pc:sldMk cId="596367450" sldId="911"/>
            <ac:picMk id="11" creationId="{BCFE63D0-5280-A6E0-DA32-733E1A0061DD}"/>
          </ac:picMkLst>
        </pc:picChg>
      </pc:sldChg>
      <pc:sldChg chg="add del setBg">
        <pc:chgData name="Lucas, Tania" userId="232b37cb-a817-446c-b5f8-6c2be3ba9e7b" providerId="ADAL" clId="{4360578C-A3ED-482C-A38E-82762A7D1882}" dt="2023-03-14T13:51:05.409" v="211"/>
        <pc:sldMkLst>
          <pc:docMk/>
          <pc:sldMk cId="1291035371" sldId="912"/>
        </pc:sldMkLst>
      </pc:sldChg>
      <pc:sldChg chg="delSp modSp mod setBg">
        <pc:chgData name="Lucas, Tania" userId="232b37cb-a817-446c-b5f8-6c2be3ba9e7b" providerId="ADAL" clId="{4360578C-A3ED-482C-A38E-82762A7D1882}" dt="2023-03-20T17:05:21.407" v="686" actId="1076"/>
        <pc:sldMkLst>
          <pc:docMk/>
          <pc:sldMk cId="3715199407" sldId="912"/>
        </pc:sldMkLst>
        <pc:spChg chg="del">
          <ac:chgData name="Lucas, Tania" userId="232b37cb-a817-446c-b5f8-6c2be3ba9e7b" providerId="ADAL" clId="{4360578C-A3ED-482C-A38E-82762A7D1882}" dt="2023-03-14T13:51:18.552" v="213" actId="478"/>
          <ac:spMkLst>
            <pc:docMk/>
            <pc:sldMk cId="3715199407" sldId="912"/>
            <ac:spMk id="5" creationId="{53F18082-FB71-D043-AC08-A8981A9BD215}"/>
          </ac:spMkLst>
        </pc:spChg>
        <pc:spChg chg="mod">
          <ac:chgData name="Lucas, Tania" userId="232b37cb-a817-446c-b5f8-6c2be3ba9e7b" providerId="ADAL" clId="{4360578C-A3ED-482C-A38E-82762A7D1882}" dt="2023-03-20T17:05:21.407" v="686" actId="1076"/>
          <ac:spMkLst>
            <pc:docMk/>
            <pc:sldMk cId="3715199407" sldId="912"/>
            <ac:spMk id="7" creationId="{C0E2F391-10FC-4988-BA0C-B89D23E20D69}"/>
          </ac:spMkLst>
        </pc:spChg>
        <pc:picChg chg="del">
          <ac:chgData name="Lucas, Tania" userId="232b37cb-a817-446c-b5f8-6c2be3ba9e7b" providerId="ADAL" clId="{4360578C-A3ED-482C-A38E-82762A7D1882}" dt="2023-03-14T13:51:17.682" v="212" actId="478"/>
          <ac:picMkLst>
            <pc:docMk/>
            <pc:sldMk cId="3715199407" sldId="912"/>
            <ac:picMk id="4" creationId="{3B348E84-73F0-B149-81D2-272072280ECD}"/>
          </ac:picMkLst>
        </pc:picChg>
      </pc:sldChg>
      <pc:sldChg chg="modSp mod">
        <pc:chgData name="Lucas, Tania" userId="232b37cb-a817-446c-b5f8-6c2be3ba9e7b" providerId="ADAL" clId="{4360578C-A3ED-482C-A38E-82762A7D1882}" dt="2023-03-15T09:09:10.777" v="245" actId="20577"/>
        <pc:sldMkLst>
          <pc:docMk/>
          <pc:sldMk cId="4026675704" sldId="914"/>
        </pc:sldMkLst>
        <pc:spChg chg="mod">
          <ac:chgData name="Lucas, Tania" userId="232b37cb-a817-446c-b5f8-6c2be3ba9e7b" providerId="ADAL" clId="{4360578C-A3ED-482C-A38E-82762A7D1882}" dt="2023-03-15T09:09:10.777" v="245" actId="20577"/>
          <ac:spMkLst>
            <pc:docMk/>
            <pc:sldMk cId="4026675704" sldId="914"/>
            <ac:spMk id="3" creationId="{810611CA-44AB-4EC9-B7C2-AAF51FDA6C48}"/>
          </ac:spMkLst>
        </pc:spChg>
      </pc:sldChg>
    </pc:docChg>
  </pc:docChgLst>
  <pc:docChgLst>
    <pc:chgData name="Jones, Nia" userId="c8e4cf6e-6852-4dab-8bdb-a66f4fdc7c7a" providerId="ADAL" clId="{BEFE8863-E4D1-4070-924D-F681EF8DC38C}"/>
    <pc:docChg chg="custSel addSld delSld modSld">
      <pc:chgData name="Jones, Nia" userId="c8e4cf6e-6852-4dab-8bdb-a66f4fdc7c7a" providerId="ADAL" clId="{BEFE8863-E4D1-4070-924D-F681EF8DC38C}" dt="2023-09-21T19:27:49.020" v="79" actId="47"/>
      <pc:docMkLst>
        <pc:docMk/>
      </pc:docMkLst>
      <pc:sldChg chg="add">
        <pc:chgData name="Jones, Nia" userId="c8e4cf6e-6852-4dab-8bdb-a66f4fdc7c7a" providerId="ADAL" clId="{BEFE8863-E4D1-4070-924D-F681EF8DC38C}" dt="2023-09-21T19:23:27.877" v="0"/>
        <pc:sldMkLst>
          <pc:docMk/>
          <pc:sldMk cId="3188486767" sldId="372"/>
        </pc:sldMkLst>
      </pc:sldChg>
      <pc:sldChg chg="modSp mod">
        <pc:chgData name="Jones, Nia" userId="c8e4cf6e-6852-4dab-8bdb-a66f4fdc7c7a" providerId="ADAL" clId="{BEFE8863-E4D1-4070-924D-F681EF8DC38C}" dt="2023-09-21T19:24:12.376" v="5" actId="20577"/>
        <pc:sldMkLst>
          <pc:docMk/>
          <pc:sldMk cId="1843869099" sldId="872"/>
        </pc:sldMkLst>
        <pc:spChg chg="mod">
          <ac:chgData name="Jones, Nia" userId="c8e4cf6e-6852-4dab-8bdb-a66f4fdc7c7a" providerId="ADAL" clId="{BEFE8863-E4D1-4070-924D-F681EF8DC38C}" dt="2023-09-21T19:24:12.376" v="5" actId="20577"/>
          <ac:spMkLst>
            <pc:docMk/>
            <pc:sldMk cId="1843869099" sldId="872"/>
            <ac:spMk id="11" creationId="{6E42C59E-42A0-1697-1EB5-4CD5C332E5B1}"/>
          </ac:spMkLst>
        </pc:spChg>
      </pc:sldChg>
      <pc:sldChg chg="modSp mod">
        <pc:chgData name="Jones, Nia" userId="c8e4cf6e-6852-4dab-8bdb-a66f4fdc7c7a" providerId="ADAL" clId="{BEFE8863-E4D1-4070-924D-F681EF8DC38C}" dt="2023-09-21T19:24:29.666" v="9" actId="20577"/>
        <pc:sldMkLst>
          <pc:docMk/>
          <pc:sldMk cId="2172618543" sldId="898"/>
        </pc:sldMkLst>
        <pc:spChg chg="mod">
          <ac:chgData name="Jones, Nia" userId="c8e4cf6e-6852-4dab-8bdb-a66f4fdc7c7a" providerId="ADAL" clId="{BEFE8863-E4D1-4070-924D-F681EF8DC38C}" dt="2023-09-21T19:24:29.666" v="9" actId="20577"/>
          <ac:spMkLst>
            <pc:docMk/>
            <pc:sldMk cId="2172618543" sldId="898"/>
            <ac:spMk id="11" creationId="{6E42C59E-42A0-1697-1EB5-4CD5C332E5B1}"/>
          </ac:spMkLst>
        </pc:spChg>
      </pc:sldChg>
      <pc:sldChg chg="modSp mod">
        <pc:chgData name="Jones, Nia" userId="c8e4cf6e-6852-4dab-8bdb-a66f4fdc7c7a" providerId="ADAL" clId="{BEFE8863-E4D1-4070-924D-F681EF8DC38C}" dt="2023-09-21T19:24:36.704" v="11" actId="20577"/>
        <pc:sldMkLst>
          <pc:docMk/>
          <pc:sldMk cId="900074306" sldId="899"/>
        </pc:sldMkLst>
        <pc:spChg chg="mod">
          <ac:chgData name="Jones, Nia" userId="c8e4cf6e-6852-4dab-8bdb-a66f4fdc7c7a" providerId="ADAL" clId="{BEFE8863-E4D1-4070-924D-F681EF8DC38C}" dt="2023-09-21T19:24:36.704" v="11" actId="20577"/>
          <ac:spMkLst>
            <pc:docMk/>
            <pc:sldMk cId="900074306" sldId="899"/>
            <ac:spMk id="11" creationId="{6E42C59E-42A0-1697-1EB5-4CD5C332E5B1}"/>
          </ac:spMkLst>
        </pc:spChg>
      </pc:sldChg>
      <pc:sldChg chg="modSp mod">
        <pc:chgData name="Jones, Nia" userId="c8e4cf6e-6852-4dab-8bdb-a66f4fdc7c7a" providerId="ADAL" clId="{BEFE8863-E4D1-4070-924D-F681EF8DC38C}" dt="2023-09-21T19:24:53.087" v="17" actId="20577"/>
        <pc:sldMkLst>
          <pc:docMk/>
          <pc:sldMk cId="4194456309" sldId="902"/>
        </pc:sldMkLst>
        <pc:spChg chg="mod">
          <ac:chgData name="Jones, Nia" userId="c8e4cf6e-6852-4dab-8bdb-a66f4fdc7c7a" providerId="ADAL" clId="{BEFE8863-E4D1-4070-924D-F681EF8DC38C}" dt="2023-09-21T19:24:53.087" v="17" actId="20577"/>
          <ac:spMkLst>
            <pc:docMk/>
            <pc:sldMk cId="4194456309" sldId="902"/>
            <ac:spMk id="11" creationId="{6E42C59E-42A0-1697-1EB5-4CD5C332E5B1}"/>
          </ac:spMkLst>
        </pc:spChg>
      </pc:sldChg>
      <pc:sldChg chg="modSp mod">
        <pc:chgData name="Jones, Nia" userId="c8e4cf6e-6852-4dab-8bdb-a66f4fdc7c7a" providerId="ADAL" clId="{BEFE8863-E4D1-4070-924D-F681EF8DC38C}" dt="2023-09-21T19:25:04.297" v="19" actId="20577"/>
        <pc:sldMkLst>
          <pc:docMk/>
          <pc:sldMk cId="2380827069" sldId="904"/>
        </pc:sldMkLst>
        <pc:spChg chg="mod">
          <ac:chgData name="Jones, Nia" userId="c8e4cf6e-6852-4dab-8bdb-a66f4fdc7c7a" providerId="ADAL" clId="{BEFE8863-E4D1-4070-924D-F681EF8DC38C}" dt="2023-09-21T19:25:04.297" v="19" actId="20577"/>
          <ac:spMkLst>
            <pc:docMk/>
            <pc:sldMk cId="2380827069" sldId="904"/>
            <ac:spMk id="11" creationId="{6E42C59E-42A0-1697-1EB5-4CD5C332E5B1}"/>
          </ac:spMkLst>
        </pc:spChg>
      </pc:sldChg>
      <pc:sldChg chg="del">
        <pc:chgData name="Jones, Nia" userId="c8e4cf6e-6852-4dab-8bdb-a66f4fdc7c7a" providerId="ADAL" clId="{BEFE8863-E4D1-4070-924D-F681EF8DC38C}" dt="2023-09-21T19:27:49.020" v="79" actId="47"/>
        <pc:sldMkLst>
          <pc:docMk/>
          <pc:sldMk cId="3311258288" sldId="905"/>
        </pc:sldMkLst>
      </pc:sldChg>
      <pc:sldChg chg="modSp mod">
        <pc:chgData name="Jones, Nia" userId="c8e4cf6e-6852-4dab-8bdb-a66f4fdc7c7a" providerId="ADAL" clId="{BEFE8863-E4D1-4070-924D-F681EF8DC38C}" dt="2023-09-21T19:25:26.443" v="31" actId="14100"/>
        <pc:sldMkLst>
          <pc:docMk/>
          <pc:sldMk cId="4005510340" sldId="906"/>
        </pc:sldMkLst>
        <pc:spChg chg="mod">
          <ac:chgData name="Jones, Nia" userId="c8e4cf6e-6852-4dab-8bdb-a66f4fdc7c7a" providerId="ADAL" clId="{BEFE8863-E4D1-4070-924D-F681EF8DC38C}" dt="2023-09-21T19:25:26.443" v="31" actId="14100"/>
          <ac:spMkLst>
            <pc:docMk/>
            <pc:sldMk cId="4005510340" sldId="906"/>
            <ac:spMk id="3" creationId="{7C4C19A1-D580-77CD-313D-270FF40CEB81}"/>
          </ac:spMkLst>
        </pc:spChg>
      </pc:sldChg>
      <pc:sldChg chg="modSp mod">
        <pc:chgData name="Jones, Nia" userId="c8e4cf6e-6852-4dab-8bdb-a66f4fdc7c7a" providerId="ADAL" clId="{BEFE8863-E4D1-4070-924D-F681EF8DC38C}" dt="2023-09-21T19:26:03.249" v="62" actId="20577"/>
        <pc:sldMkLst>
          <pc:docMk/>
          <pc:sldMk cId="4293940523" sldId="907"/>
        </pc:sldMkLst>
        <pc:spChg chg="mod">
          <ac:chgData name="Jones, Nia" userId="c8e4cf6e-6852-4dab-8bdb-a66f4fdc7c7a" providerId="ADAL" clId="{BEFE8863-E4D1-4070-924D-F681EF8DC38C}" dt="2023-09-21T19:26:03.249" v="62" actId="20577"/>
          <ac:spMkLst>
            <pc:docMk/>
            <pc:sldMk cId="4293940523" sldId="907"/>
            <ac:spMk id="11" creationId="{6E42C59E-42A0-1697-1EB5-4CD5C332E5B1}"/>
          </ac:spMkLst>
        </pc:spChg>
      </pc:sldChg>
      <pc:sldChg chg="modSp mod">
        <pc:chgData name="Jones, Nia" userId="c8e4cf6e-6852-4dab-8bdb-a66f4fdc7c7a" providerId="ADAL" clId="{BEFE8863-E4D1-4070-924D-F681EF8DC38C}" dt="2023-09-21T19:26:11.467" v="64" actId="20577"/>
        <pc:sldMkLst>
          <pc:docMk/>
          <pc:sldMk cId="3085658514" sldId="908"/>
        </pc:sldMkLst>
        <pc:spChg chg="mod">
          <ac:chgData name="Jones, Nia" userId="c8e4cf6e-6852-4dab-8bdb-a66f4fdc7c7a" providerId="ADAL" clId="{BEFE8863-E4D1-4070-924D-F681EF8DC38C}" dt="2023-09-21T19:26:11.467" v="64" actId="20577"/>
          <ac:spMkLst>
            <pc:docMk/>
            <pc:sldMk cId="3085658514" sldId="908"/>
            <ac:spMk id="11" creationId="{6E42C59E-42A0-1697-1EB5-4CD5C332E5B1}"/>
          </ac:spMkLst>
        </pc:spChg>
      </pc:sldChg>
      <pc:sldChg chg="modSp mod">
        <pc:chgData name="Jones, Nia" userId="c8e4cf6e-6852-4dab-8bdb-a66f4fdc7c7a" providerId="ADAL" clId="{BEFE8863-E4D1-4070-924D-F681EF8DC38C}" dt="2023-09-21T19:26:55.814" v="74" actId="20577"/>
        <pc:sldMkLst>
          <pc:docMk/>
          <pc:sldMk cId="625232427" sldId="916"/>
        </pc:sldMkLst>
        <pc:spChg chg="mod">
          <ac:chgData name="Jones, Nia" userId="c8e4cf6e-6852-4dab-8bdb-a66f4fdc7c7a" providerId="ADAL" clId="{BEFE8863-E4D1-4070-924D-F681EF8DC38C}" dt="2023-09-21T19:26:55.814" v="74" actId="20577"/>
          <ac:spMkLst>
            <pc:docMk/>
            <pc:sldMk cId="625232427" sldId="916"/>
            <ac:spMk id="11" creationId="{6E42C59E-42A0-1697-1EB5-4CD5C332E5B1}"/>
          </ac:spMkLst>
        </pc:spChg>
      </pc:sldChg>
      <pc:sldChg chg="modSp mod">
        <pc:chgData name="Jones, Nia" userId="c8e4cf6e-6852-4dab-8bdb-a66f4fdc7c7a" providerId="ADAL" clId="{BEFE8863-E4D1-4070-924D-F681EF8DC38C}" dt="2023-09-21T19:27:00.620" v="76" actId="20577"/>
        <pc:sldMkLst>
          <pc:docMk/>
          <pc:sldMk cId="2518051906" sldId="917"/>
        </pc:sldMkLst>
        <pc:spChg chg="mod">
          <ac:chgData name="Jones, Nia" userId="c8e4cf6e-6852-4dab-8bdb-a66f4fdc7c7a" providerId="ADAL" clId="{BEFE8863-E4D1-4070-924D-F681EF8DC38C}" dt="2023-09-21T19:27:00.620" v="76" actId="20577"/>
          <ac:spMkLst>
            <pc:docMk/>
            <pc:sldMk cId="2518051906" sldId="917"/>
            <ac:spMk id="11" creationId="{6E42C59E-42A0-1697-1EB5-4CD5C332E5B1}"/>
          </ac:spMkLst>
        </pc:spChg>
      </pc:sldChg>
      <pc:sldChg chg="modSp mod">
        <pc:chgData name="Jones, Nia" userId="c8e4cf6e-6852-4dab-8bdb-a66f4fdc7c7a" providerId="ADAL" clId="{BEFE8863-E4D1-4070-924D-F681EF8DC38C}" dt="2023-09-21T19:27:10.755" v="78" actId="20577"/>
        <pc:sldMkLst>
          <pc:docMk/>
          <pc:sldMk cId="3492111985" sldId="919"/>
        </pc:sldMkLst>
        <pc:spChg chg="mod">
          <ac:chgData name="Jones, Nia" userId="c8e4cf6e-6852-4dab-8bdb-a66f4fdc7c7a" providerId="ADAL" clId="{BEFE8863-E4D1-4070-924D-F681EF8DC38C}" dt="2023-09-21T19:27:10.755" v="78" actId="20577"/>
          <ac:spMkLst>
            <pc:docMk/>
            <pc:sldMk cId="3492111985" sldId="919"/>
            <ac:spMk id="11" creationId="{6E42C59E-42A0-1697-1EB5-4CD5C332E5B1}"/>
          </ac:spMkLst>
        </pc:spChg>
      </pc:sldChg>
      <pc:sldChg chg="modSp mod">
        <pc:chgData name="Jones, Nia" userId="c8e4cf6e-6852-4dab-8bdb-a66f4fdc7c7a" providerId="ADAL" clId="{BEFE8863-E4D1-4070-924D-F681EF8DC38C}" dt="2023-09-21T19:25:56.789" v="60" actId="6549"/>
        <pc:sldMkLst>
          <pc:docMk/>
          <pc:sldMk cId="3742766400" sldId="921"/>
        </pc:sldMkLst>
        <pc:spChg chg="mod">
          <ac:chgData name="Jones, Nia" userId="c8e4cf6e-6852-4dab-8bdb-a66f4fdc7c7a" providerId="ADAL" clId="{BEFE8863-E4D1-4070-924D-F681EF8DC38C}" dt="2023-09-21T19:25:56.789" v="60" actId="6549"/>
          <ac:spMkLst>
            <pc:docMk/>
            <pc:sldMk cId="3742766400" sldId="921"/>
            <ac:spMk id="9" creationId="{0464AE1A-6BC4-47B5-B9AC-93A3C8CE61B9}"/>
          </ac:spMkLst>
        </pc:spChg>
      </pc:sldChg>
      <pc:sldChg chg="add">
        <pc:chgData name="Jones, Nia" userId="c8e4cf6e-6852-4dab-8bdb-a66f4fdc7c7a" providerId="ADAL" clId="{BEFE8863-E4D1-4070-924D-F681EF8DC38C}" dt="2023-09-21T19:23:27.877" v="0"/>
        <pc:sldMkLst>
          <pc:docMk/>
          <pc:sldMk cId="67598140" sldId="952"/>
        </pc:sldMkLst>
      </pc:sldChg>
      <pc:sldChg chg="modSp mod">
        <pc:chgData name="Jones, Nia" userId="c8e4cf6e-6852-4dab-8bdb-a66f4fdc7c7a" providerId="ADAL" clId="{BEFE8863-E4D1-4070-924D-F681EF8DC38C}" dt="2023-09-21T19:24:18.041" v="7" actId="20577"/>
        <pc:sldMkLst>
          <pc:docMk/>
          <pc:sldMk cId="2213123810" sldId="957"/>
        </pc:sldMkLst>
        <pc:spChg chg="mod">
          <ac:chgData name="Jones, Nia" userId="c8e4cf6e-6852-4dab-8bdb-a66f4fdc7c7a" providerId="ADAL" clId="{BEFE8863-E4D1-4070-924D-F681EF8DC38C}" dt="2023-09-21T19:24:18.041" v="7" actId="20577"/>
          <ac:spMkLst>
            <pc:docMk/>
            <pc:sldMk cId="2213123810" sldId="957"/>
            <ac:spMk id="11" creationId="{6E42C59E-42A0-1697-1EB5-4CD5C332E5B1}"/>
          </ac:spMkLst>
        </pc:spChg>
      </pc:sldChg>
      <pc:sldChg chg="modSp mod">
        <pc:chgData name="Jones, Nia" userId="c8e4cf6e-6852-4dab-8bdb-a66f4fdc7c7a" providerId="ADAL" clId="{BEFE8863-E4D1-4070-924D-F681EF8DC38C}" dt="2023-09-21T19:24:45.812" v="13" actId="20577"/>
        <pc:sldMkLst>
          <pc:docMk/>
          <pc:sldMk cId="2141927041" sldId="958"/>
        </pc:sldMkLst>
        <pc:spChg chg="mod">
          <ac:chgData name="Jones, Nia" userId="c8e4cf6e-6852-4dab-8bdb-a66f4fdc7c7a" providerId="ADAL" clId="{BEFE8863-E4D1-4070-924D-F681EF8DC38C}" dt="2023-09-21T19:24:45.812" v="13" actId="20577"/>
          <ac:spMkLst>
            <pc:docMk/>
            <pc:sldMk cId="2141927041" sldId="958"/>
            <ac:spMk id="11" creationId="{6E42C59E-42A0-1697-1EB5-4CD5C332E5B1}"/>
          </ac:spMkLst>
        </pc:spChg>
      </pc:sldChg>
      <pc:sldChg chg="modSp mod">
        <pc:chgData name="Jones, Nia" userId="c8e4cf6e-6852-4dab-8bdb-a66f4fdc7c7a" providerId="ADAL" clId="{BEFE8863-E4D1-4070-924D-F681EF8DC38C}" dt="2023-09-21T19:25:09.963" v="21" actId="20577"/>
        <pc:sldMkLst>
          <pc:docMk/>
          <pc:sldMk cId="1671117949" sldId="959"/>
        </pc:sldMkLst>
        <pc:spChg chg="mod">
          <ac:chgData name="Jones, Nia" userId="c8e4cf6e-6852-4dab-8bdb-a66f4fdc7c7a" providerId="ADAL" clId="{BEFE8863-E4D1-4070-924D-F681EF8DC38C}" dt="2023-09-21T19:25:09.963" v="21" actId="20577"/>
          <ac:spMkLst>
            <pc:docMk/>
            <pc:sldMk cId="1671117949" sldId="959"/>
            <ac:spMk id="11" creationId="{6E42C59E-42A0-1697-1EB5-4CD5C332E5B1}"/>
          </ac:spMkLst>
        </pc:spChg>
      </pc:sldChg>
      <pc:sldChg chg="modSp mod">
        <pc:chgData name="Jones, Nia" userId="c8e4cf6e-6852-4dab-8bdb-a66f4fdc7c7a" providerId="ADAL" clId="{BEFE8863-E4D1-4070-924D-F681EF8DC38C}" dt="2023-09-21T19:26:23.252" v="66" actId="20577"/>
        <pc:sldMkLst>
          <pc:docMk/>
          <pc:sldMk cId="769828244" sldId="961"/>
        </pc:sldMkLst>
        <pc:spChg chg="mod">
          <ac:chgData name="Jones, Nia" userId="c8e4cf6e-6852-4dab-8bdb-a66f4fdc7c7a" providerId="ADAL" clId="{BEFE8863-E4D1-4070-924D-F681EF8DC38C}" dt="2023-09-21T19:26:23.252" v="66" actId="20577"/>
          <ac:spMkLst>
            <pc:docMk/>
            <pc:sldMk cId="769828244" sldId="961"/>
            <ac:spMk id="11" creationId="{6E42C59E-42A0-1697-1EB5-4CD5C332E5B1}"/>
          </ac:spMkLst>
        </pc:spChg>
      </pc:sldChg>
      <pc:sldChg chg="modSp mod">
        <pc:chgData name="Jones, Nia" userId="c8e4cf6e-6852-4dab-8bdb-a66f4fdc7c7a" providerId="ADAL" clId="{BEFE8863-E4D1-4070-924D-F681EF8DC38C}" dt="2023-09-21T19:26:28.746" v="68" actId="20577"/>
        <pc:sldMkLst>
          <pc:docMk/>
          <pc:sldMk cId="2914365002" sldId="963"/>
        </pc:sldMkLst>
        <pc:spChg chg="mod">
          <ac:chgData name="Jones, Nia" userId="c8e4cf6e-6852-4dab-8bdb-a66f4fdc7c7a" providerId="ADAL" clId="{BEFE8863-E4D1-4070-924D-F681EF8DC38C}" dt="2023-09-21T19:26:28.746" v="68" actId="20577"/>
          <ac:spMkLst>
            <pc:docMk/>
            <pc:sldMk cId="2914365002" sldId="963"/>
            <ac:spMk id="11" creationId="{6E42C59E-42A0-1697-1EB5-4CD5C332E5B1}"/>
          </ac:spMkLst>
        </pc:spChg>
      </pc:sldChg>
      <pc:sldChg chg="modSp mod">
        <pc:chgData name="Jones, Nia" userId="c8e4cf6e-6852-4dab-8bdb-a66f4fdc7c7a" providerId="ADAL" clId="{BEFE8863-E4D1-4070-924D-F681EF8DC38C}" dt="2023-09-21T19:26:39.568" v="70" actId="20577"/>
        <pc:sldMkLst>
          <pc:docMk/>
          <pc:sldMk cId="3148563889" sldId="964"/>
        </pc:sldMkLst>
        <pc:spChg chg="mod">
          <ac:chgData name="Jones, Nia" userId="c8e4cf6e-6852-4dab-8bdb-a66f4fdc7c7a" providerId="ADAL" clId="{BEFE8863-E4D1-4070-924D-F681EF8DC38C}" dt="2023-09-21T19:26:39.568" v="70" actId="20577"/>
          <ac:spMkLst>
            <pc:docMk/>
            <pc:sldMk cId="3148563889" sldId="964"/>
            <ac:spMk id="11" creationId="{6E42C59E-42A0-1697-1EB5-4CD5C332E5B1}"/>
          </ac:spMkLst>
        </pc:spChg>
      </pc:sldChg>
      <pc:sldChg chg="modSp mod">
        <pc:chgData name="Jones, Nia" userId="c8e4cf6e-6852-4dab-8bdb-a66f4fdc7c7a" providerId="ADAL" clId="{BEFE8863-E4D1-4070-924D-F681EF8DC38C}" dt="2023-09-21T19:26:45.257" v="72" actId="20577"/>
        <pc:sldMkLst>
          <pc:docMk/>
          <pc:sldMk cId="1075906075" sldId="965"/>
        </pc:sldMkLst>
        <pc:spChg chg="mod">
          <ac:chgData name="Jones, Nia" userId="c8e4cf6e-6852-4dab-8bdb-a66f4fdc7c7a" providerId="ADAL" clId="{BEFE8863-E4D1-4070-924D-F681EF8DC38C}" dt="2023-09-21T19:26:45.257" v="72" actId="20577"/>
          <ac:spMkLst>
            <pc:docMk/>
            <pc:sldMk cId="1075906075" sldId="965"/>
            <ac:spMk id="11" creationId="{6E42C59E-42A0-1697-1EB5-4CD5C332E5B1}"/>
          </ac:spMkLst>
        </pc:spChg>
      </pc:sldChg>
      <pc:sldChg chg="add">
        <pc:chgData name="Jones, Nia" userId="c8e4cf6e-6852-4dab-8bdb-a66f4fdc7c7a" providerId="ADAL" clId="{BEFE8863-E4D1-4070-924D-F681EF8DC38C}" dt="2023-09-21T19:23:27.877" v="0"/>
        <pc:sldMkLst>
          <pc:docMk/>
          <pc:sldMk cId="935062744" sldId="970"/>
        </pc:sldMkLst>
      </pc:sldChg>
    </pc:docChg>
  </pc:docChgLst>
  <pc:docChgLst>
    <pc:chgData name="Lucas, Tania" userId="232b37cb-a817-446c-b5f8-6c2be3ba9e7b" providerId="ADAL" clId="{DAC02FFD-9181-4BF2-8EB2-353E15E28426}"/>
    <pc:docChg chg="custSel addSld delSld modSld">
      <pc:chgData name="Lucas, Tania" userId="232b37cb-a817-446c-b5f8-6c2be3ba9e7b" providerId="ADAL" clId="{DAC02FFD-9181-4BF2-8EB2-353E15E28426}" dt="2023-09-18T14:59:25.427" v="198" actId="20577"/>
      <pc:docMkLst>
        <pc:docMk/>
      </pc:docMkLst>
      <pc:sldChg chg="addSp delSp modSp mod">
        <pc:chgData name="Lucas, Tania" userId="232b37cb-a817-446c-b5f8-6c2be3ba9e7b" providerId="ADAL" clId="{DAC02FFD-9181-4BF2-8EB2-353E15E28426}" dt="2023-09-18T14:59:25.427" v="198" actId="20577"/>
        <pc:sldMkLst>
          <pc:docMk/>
          <pc:sldMk cId="615801272" sldId="683"/>
        </pc:sldMkLst>
        <pc:spChg chg="mod">
          <ac:chgData name="Lucas, Tania" userId="232b37cb-a817-446c-b5f8-6c2be3ba9e7b" providerId="ADAL" clId="{DAC02FFD-9181-4BF2-8EB2-353E15E28426}" dt="2023-09-18T14:59:25.427" v="198" actId="20577"/>
          <ac:spMkLst>
            <pc:docMk/>
            <pc:sldMk cId="615801272" sldId="683"/>
            <ac:spMk id="7" creationId="{5A158822-ED35-49C8-991A-402C16B61355}"/>
          </ac:spMkLst>
        </pc:spChg>
        <pc:picChg chg="add mod">
          <ac:chgData name="Lucas, Tania" userId="232b37cb-a817-446c-b5f8-6c2be3ba9e7b" providerId="ADAL" clId="{DAC02FFD-9181-4BF2-8EB2-353E15E28426}" dt="2023-09-18T10:49:22.950" v="70" actId="14100"/>
          <ac:picMkLst>
            <pc:docMk/>
            <pc:sldMk cId="615801272" sldId="683"/>
            <ac:picMk id="3" creationId="{7E3D921B-E49F-D367-6758-8834241D94EB}"/>
          </ac:picMkLst>
        </pc:picChg>
        <pc:picChg chg="del">
          <ac:chgData name="Lucas, Tania" userId="232b37cb-a817-446c-b5f8-6c2be3ba9e7b" providerId="ADAL" clId="{DAC02FFD-9181-4BF2-8EB2-353E15E28426}" dt="2023-09-18T10:49:13.404" v="67" actId="478"/>
          <ac:picMkLst>
            <pc:docMk/>
            <pc:sldMk cId="615801272" sldId="683"/>
            <ac:picMk id="4" creationId="{C9FFD770-DBBF-0391-3FBE-A2EF2A784751}"/>
          </ac:picMkLst>
        </pc:picChg>
      </pc:sldChg>
      <pc:sldChg chg="addSp delSp modSp add del mod">
        <pc:chgData name="Lucas, Tania" userId="232b37cb-a817-446c-b5f8-6c2be3ba9e7b" providerId="ADAL" clId="{DAC02FFD-9181-4BF2-8EB2-353E15E28426}" dt="2023-09-18T14:59:00.260" v="197" actId="20577"/>
        <pc:sldMkLst>
          <pc:docMk/>
          <pc:sldMk cId="3376281880" sldId="853"/>
        </pc:sldMkLst>
        <pc:spChg chg="add del mod">
          <ac:chgData name="Lucas, Tania" userId="232b37cb-a817-446c-b5f8-6c2be3ba9e7b" providerId="ADAL" clId="{DAC02FFD-9181-4BF2-8EB2-353E15E28426}" dt="2023-09-18T14:15:00.729" v="105" actId="478"/>
          <ac:spMkLst>
            <pc:docMk/>
            <pc:sldMk cId="3376281880" sldId="853"/>
            <ac:spMk id="5" creationId="{7AB231A7-5DFA-B41C-89C6-D28D73F4A796}"/>
          </ac:spMkLst>
        </pc:spChg>
        <pc:spChg chg="add mod">
          <ac:chgData name="Lucas, Tania" userId="232b37cb-a817-446c-b5f8-6c2be3ba9e7b" providerId="ADAL" clId="{DAC02FFD-9181-4BF2-8EB2-353E15E28426}" dt="2023-09-18T14:15:05.130" v="108" actId="20577"/>
          <ac:spMkLst>
            <pc:docMk/>
            <pc:sldMk cId="3376281880" sldId="853"/>
            <ac:spMk id="6" creationId="{1E74521A-4F92-9311-669D-3DD5581C060D}"/>
          </ac:spMkLst>
        </pc:spChg>
        <pc:spChg chg="del">
          <ac:chgData name="Lucas, Tania" userId="232b37cb-a817-446c-b5f8-6c2be3ba9e7b" providerId="ADAL" clId="{DAC02FFD-9181-4BF2-8EB2-353E15E28426}" dt="2023-09-18T14:14:56.812" v="104" actId="478"/>
          <ac:spMkLst>
            <pc:docMk/>
            <pc:sldMk cId="3376281880" sldId="853"/>
            <ac:spMk id="9" creationId="{0464AE1A-6BC4-47B5-B9AC-93A3C8CE61B9}"/>
          </ac:spMkLst>
        </pc:spChg>
        <pc:spChg chg="mod">
          <ac:chgData name="Lucas, Tania" userId="232b37cb-a817-446c-b5f8-6c2be3ba9e7b" providerId="ADAL" clId="{DAC02FFD-9181-4BF2-8EB2-353E15E28426}" dt="2023-09-18T14:59:00.260" v="197" actId="20577"/>
          <ac:spMkLst>
            <pc:docMk/>
            <pc:sldMk cId="3376281880" sldId="853"/>
            <ac:spMk id="25" creationId="{0E46DCE2-3062-37C1-AB9B-D8791BEB24D8}"/>
          </ac:spMkLst>
        </pc:spChg>
        <pc:picChg chg="add mod">
          <ac:chgData name="Lucas, Tania" userId="232b37cb-a817-446c-b5f8-6c2be3ba9e7b" providerId="ADAL" clId="{DAC02FFD-9181-4BF2-8EB2-353E15E28426}" dt="2023-09-18T13:18:58.072" v="73" actId="1076"/>
          <ac:picMkLst>
            <pc:docMk/>
            <pc:sldMk cId="3376281880" sldId="853"/>
            <ac:picMk id="3" creationId="{477BA682-CC19-93DD-6571-31A0A63BAB30}"/>
          </ac:picMkLst>
        </pc:picChg>
        <pc:picChg chg="del">
          <ac:chgData name="Lucas, Tania" userId="232b37cb-a817-446c-b5f8-6c2be3ba9e7b" providerId="ADAL" clId="{DAC02FFD-9181-4BF2-8EB2-353E15E28426}" dt="2023-09-18T13:18:50.908" v="71" actId="478"/>
          <ac:picMkLst>
            <pc:docMk/>
            <pc:sldMk cId="3376281880" sldId="853"/>
            <ac:picMk id="7" creationId="{D223A14C-9F31-AB79-466F-D4F39586DC6E}"/>
          </ac:picMkLst>
        </pc:picChg>
      </pc:sldChg>
      <pc:sldChg chg="add del">
        <pc:chgData name="Lucas, Tania" userId="232b37cb-a817-446c-b5f8-6c2be3ba9e7b" providerId="ADAL" clId="{DAC02FFD-9181-4BF2-8EB2-353E15E28426}" dt="2023-09-07T15:29:25.145" v="54"/>
        <pc:sldMkLst>
          <pc:docMk/>
          <pc:sldMk cId="1843869099" sldId="872"/>
        </pc:sldMkLst>
      </pc:sldChg>
      <pc:sldChg chg="del">
        <pc:chgData name="Lucas, Tania" userId="232b37cb-a817-446c-b5f8-6c2be3ba9e7b" providerId="ADAL" clId="{DAC02FFD-9181-4BF2-8EB2-353E15E28426}" dt="2023-09-07T15:29:17.584" v="53" actId="47"/>
        <pc:sldMkLst>
          <pc:docMk/>
          <pc:sldMk cId="2718802962" sldId="873"/>
        </pc:sldMkLst>
      </pc:sldChg>
      <pc:sldChg chg="del">
        <pc:chgData name="Lucas, Tania" userId="232b37cb-a817-446c-b5f8-6c2be3ba9e7b" providerId="ADAL" clId="{DAC02FFD-9181-4BF2-8EB2-353E15E28426}" dt="2023-09-07T15:29:17.584" v="53" actId="47"/>
        <pc:sldMkLst>
          <pc:docMk/>
          <pc:sldMk cId="2691987794" sldId="874"/>
        </pc:sldMkLst>
      </pc:sldChg>
      <pc:sldChg chg="del">
        <pc:chgData name="Lucas, Tania" userId="232b37cb-a817-446c-b5f8-6c2be3ba9e7b" providerId="ADAL" clId="{DAC02FFD-9181-4BF2-8EB2-353E15E28426}" dt="2023-09-07T15:29:17.584" v="53" actId="47"/>
        <pc:sldMkLst>
          <pc:docMk/>
          <pc:sldMk cId="1936333907" sldId="875"/>
        </pc:sldMkLst>
      </pc:sldChg>
      <pc:sldChg chg="del">
        <pc:chgData name="Lucas, Tania" userId="232b37cb-a817-446c-b5f8-6c2be3ba9e7b" providerId="ADAL" clId="{DAC02FFD-9181-4BF2-8EB2-353E15E28426}" dt="2023-09-07T15:29:17.584" v="53" actId="47"/>
        <pc:sldMkLst>
          <pc:docMk/>
          <pc:sldMk cId="462236859" sldId="876"/>
        </pc:sldMkLst>
      </pc:sldChg>
      <pc:sldChg chg="del">
        <pc:chgData name="Lucas, Tania" userId="232b37cb-a817-446c-b5f8-6c2be3ba9e7b" providerId="ADAL" clId="{DAC02FFD-9181-4BF2-8EB2-353E15E28426}" dt="2023-09-07T15:29:17.584" v="53" actId="47"/>
        <pc:sldMkLst>
          <pc:docMk/>
          <pc:sldMk cId="313236020" sldId="877"/>
        </pc:sldMkLst>
      </pc:sldChg>
      <pc:sldChg chg="del">
        <pc:chgData name="Lucas, Tania" userId="232b37cb-a817-446c-b5f8-6c2be3ba9e7b" providerId="ADAL" clId="{DAC02FFD-9181-4BF2-8EB2-353E15E28426}" dt="2023-09-07T15:29:17.584" v="53" actId="47"/>
        <pc:sldMkLst>
          <pc:docMk/>
          <pc:sldMk cId="29899379" sldId="878"/>
        </pc:sldMkLst>
      </pc:sldChg>
      <pc:sldChg chg="del">
        <pc:chgData name="Lucas, Tania" userId="232b37cb-a817-446c-b5f8-6c2be3ba9e7b" providerId="ADAL" clId="{DAC02FFD-9181-4BF2-8EB2-353E15E28426}" dt="2023-09-07T15:29:17.584" v="53" actId="47"/>
        <pc:sldMkLst>
          <pc:docMk/>
          <pc:sldMk cId="1437837383" sldId="879"/>
        </pc:sldMkLst>
      </pc:sldChg>
      <pc:sldChg chg="del">
        <pc:chgData name="Lucas, Tania" userId="232b37cb-a817-446c-b5f8-6c2be3ba9e7b" providerId="ADAL" clId="{DAC02FFD-9181-4BF2-8EB2-353E15E28426}" dt="2023-09-07T15:29:17.584" v="53" actId="47"/>
        <pc:sldMkLst>
          <pc:docMk/>
          <pc:sldMk cId="2011249791" sldId="880"/>
        </pc:sldMkLst>
      </pc:sldChg>
      <pc:sldChg chg="del">
        <pc:chgData name="Lucas, Tania" userId="232b37cb-a817-446c-b5f8-6c2be3ba9e7b" providerId="ADAL" clId="{DAC02FFD-9181-4BF2-8EB2-353E15E28426}" dt="2023-09-07T15:29:17.584" v="53" actId="47"/>
        <pc:sldMkLst>
          <pc:docMk/>
          <pc:sldMk cId="3069461338" sldId="881"/>
        </pc:sldMkLst>
      </pc:sldChg>
      <pc:sldChg chg="del">
        <pc:chgData name="Lucas, Tania" userId="232b37cb-a817-446c-b5f8-6c2be3ba9e7b" providerId="ADAL" clId="{DAC02FFD-9181-4BF2-8EB2-353E15E28426}" dt="2023-09-07T15:29:17.584" v="53" actId="47"/>
        <pc:sldMkLst>
          <pc:docMk/>
          <pc:sldMk cId="4098335278" sldId="882"/>
        </pc:sldMkLst>
      </pc:sldChg>
      <pc:sldChg chg="del">
        <pc:chgData name="Lucas, Tania" userId="232b37cb-a817-446c-b5f8-6c2be3ba9e7b" providerId="ADAL" clId="{DAC02FFD-9181-4BF2-8EB2-353E15E28426}" dt="2023-09-07T15:29:17.584" v="53" actId="47"/>
        <pc:sldMkLst>
          <pc:docMk/>
          <pc:sldMk cId="1062594516" sldId="883"/>
        </pc:sldMkLst>
      </pc:sldChg>
      <pc:sldChg chg="del">
        <pc:chgData name="Lucas, Tania" userId="232b37cb-a817-446c-b5f8-6c2be3ba9e7b" providerId="ADAL" clId="{DAC02FFD-9181-4BF2-8EB2-353E15E28426}" dt="2023-09-07T15:29:17.584" v="53" actId="47"/>
        <pc:sldMkLst>
          <pc:docMk/>
          <pc:sldMk cId="2596004296" sldId="884"/>
        </pc:sldMkLst>
      </pc:sldChg>
      <pc:sldChg chg="del">
        <pc:chgData name="Lucas, Tania" userId="232b37cb-a817-446c-b5f8-6c2be3ba9e7b" providerId="ADAL" clId="{DAC02FFD-9181-4BF2-8EB2-353E15E28426}" dt="2023-09-07T15:29:17.584" v="53" actId="47"/>
        <pc:sldMkLst>
          <pc:docMk/>
          <pc:sldMk cId="1916906552" sldId="885"/>
        </pc:sldMkLst>
      </pc:sldChg>
      <pc:sldChg chg="del">
        <pc:chgData name="Lucas, Tania" userId="232b37cb-a817-446c-b5f8-6c2be3ba9e7b" providerId="ADAL" clId="{DAC02FFD-9181-4BF2-8EB2-353E15E28426}" dt="2023-09-07T15:29:17.584" v="53" actId="47"/>
        <pc:sldMkLst>
          <pc:docMk/>
          <pc:sldMk cId="567349005" sldId="886"/>
        </pc:sldMkLst>
      </pc:sldChg>
      <pc:sldChg chg="del">
        <pc:chgData name="Lucas, Tania" userId="232b37cb-a817-446c-b5f8-6c2be3ba9e7b" providerId="ADAL" clId="{DAC02FFD-9181-4BF2-8EB2-353E15E28426}" dt="2023-09-07T15:29:17.584" v="53" actId="47"/>
        <pc:sldMkLst>
          <pc:docMk/>
          <pc:sldMk cId="4109318183" sldId="887"/>
        </pc:sldMkLst>
      </pc:sldChg>
      <pc:sldChg chg="del">
        <pc:chgData name="Lucas, Tania" userId="232b37cb-a817-446c-b5f8-6c2be3ba9e7b" providerId="ADAL" clId="{DAC02FFD-9181-4BF2-8EB2-353E15E28426}" dt="2023-09-07T15:29:17.584" v="53" actId="47"/>
        <pc:sldMkLst>
          <pc:docMk/>
          <pc:sldMk cId="2170470635" sldId="888"/>
        </pc:sldMkLst>
      </pc:sldChg>
      <pc:sldChg chg="del">
        <pc:chgData name="Lucas, Tania" userId="232b37cb-a817-446c-b5f8-6c2be3ba9e7b" providerId="ADAL" clId="{DAC02FFD-9181-4BF2-8EB2-353E15E28426}" dt="2023-09-07T15:29:17.584" v="53" actId="47"/>
        <pc:sldMkLst>
          <pc:docMk/>
          <pc:sldMk cId="2940768322" sldId="889"/>
        </pc:sldMkLst>
      </pc:sldChg>
      <pc:sldChg chg="del">
        <pc:chgData name="Lucas, Tania" userId="232b37cb-a817-446c-b5f8-6c2be3ba9e7b" providerId="ADAL" clId="{DAC02FFD-9181-4BF2-8EB2-353E15E28426}" dt="2023-09-07T15:29:17.584" v="53" actId="47"/>
        <pc:sldMkLst>
          <pc:docMk/>
          <pc:sldMk cId="1251002197" sldId="890"/>
        </pc:sldMkLst>
      </pc:sldChg>
      <pc:sldChg chg="del">
        <pc:chgData name="Lucas, Tania" userId="232b37cb-a817-446c-b5f8-6c2be3ba9e7b" providerId="ADAL" clId="{DAC02FFD-9181-4BF2-8EB2-353E15E28426}" dt="2023-09-07T15:29:17.584" v="53" actId="47"/>
        <pc:sldMkLst>
          <pc:docMk/>
          <pc:sldMk cId="1284572705" sldId="891"/>
        </pc:sldMkLst>
      </pc:sldChg>
      <pc:sldChg chg="del">
        <pc:chgData name="Lucas, Tania" userId="232b37cb-a817-446c-b5f8-6c2be3ba9e7b" providerId="ADAL" clId="{DAC02FFD-9181-4BF2-8EB2-353E15E28426}" dt="2023-09-07T15:29:17.584" v="53" actId="47"/>
        <pc:sldMkLst>
          <pc:docMk/>
          <pc:sldMk cId="246627076" sldId="892"/>
        </pc:sldMkLst>
      </pc:sldChg>
      <pc:sldChg chg="del">
        <pc:chgData name="Lucas, Tania" userId="232b37cb-a817-446c-b5f8-6c2be3ba9e7b" providerId="ADAL" clId="{DAC02FFD-9181-4BF2-8EB2-353E15E28426}" dt="2023-09-07T15:29:17.584" v="53" actId="47"/>
        <pc:sldMkLst>
          <pc:docMk/>
          <pc:sldMk cId="3554291917" sldId="893"/>
        </pc:sldMkLst>
      </pc:sldChg>
      <pc:sldChg chg="del">
        <pc:chgData name="Lucas, Tania" userId="232b37cb-a817-446c-b5f8-6c2be3ba9e7b" providerId="ADAL" clId="{DAC02FFD-9181-4BF2-8EB2-353E15E28426}" dt="2023-09-07T15:29:17.584" v="53" actId="47"/>
        <pc:sldMkLst>
          <pc:docMk/>
          <pc:sldMk cId="86813907" sldId="894"/>
        </pc:sldMkLst>
      </pc:sldChg>
      <pc:sldChg chg="del">
        <pc:chgData name="Lucas, Tania" userId="232b37cb-a817-446c-b5f8-6c2be3ba9e7b" providerId="ADAL" clId="{DAC02FFD-9181-4BF2-8EB2-353E15E28426}" dt="2023-09-07T15:29:17.584" v="53" actId="47"/>
        <pc:sldMkLst>
          <pc:docMk/>
          <pc:sldMk cId="3737627079" sldId="895"/>
        </pc:sldMkLst>
      </pc:sldChg>
      <pc:sldChg chg="modSp mod">
        <pc:chgData name="Lucas, Tania" userId="232b37cb-a817-446c-b5f8-6c2be3ba9e7b" providerId="ADAL" clId="{DAC02FFD-9181-4BF2-8EB2-353E15E28426}" dt="2023-09-07T15:22:58.032" v="5" actId="20577"/>
        <pc:sldMkLst>
          <pc:docMk/>
          <pc:sldMk cId="2144300033" sldId="896"/>
        </pc:sldMkLst>
        <pc:spChg chg="mod">
          <ac:chgData name="Lucas, Tania" userId="232b37cb-a817-446c-b5f8-6c2be3ba9e7b" providerId="ADAL" clId="{DAC02FFD-9181-4BF2-8EB2-353E15E28426}" dt="2023-09-07T15:22:58.032" v="5" actId="20577"/>
          <ac:spMkLst>
            <pc:docMk/>
            <pc:sldMk cId="2144300033" sldId="896"/>
            <ac:spMk id="9" creationId="{00000000-0000-0000-0000-000000000000}"/>
          </ac:spMkLst>
        </pc:spChg>
      </pc:sldChg>
      <pc:sldChg chg="addSp delSp modSp add mod">
        <pc:chgData name="Lucas, Tania" userId="232b37cb-a817-446c-b5f8-6c2be3ba9e7b" providerId="ADAL" clId="{DAC02FFD-9181-4BF2-8EB2-353E15E28426}" dt="2023-09-18T14:58:46.583" v="194" actId="20577"/>
        <pc:sldMkLst>
          <pc:docMk/>
          <pc:sldMk cId="3732302504" sldId="897"/>
        </pc:sldMkLst>
        <pc:spChg chg="add mod">
          <ac:chgData name="Lucas, Tania" userId="232b37cb-a817-446c-b5f8-6c2be3ba9e7b" providerId="ADAL" clId="{DAC02FFD-9181-4BF2-8EB2-353E15E28426}" dt="2023-09-18T14:58:46.583" v="194" actId="20577"/>
          <ac:spMkLst>
            <pc:docMk/>
            <pc:sldMk cId="3732302504" sldId="897"/>
            <ac:spMk id="2" creationId="{D7BB2639-1409-9C52-BF26-D2F75936BC56}"/>
          </ac:spMkLst>
        </pc:spChg>
        <pc:spChg chg="add del mod">
          <ac:chgData name="Lucas, Tania" userId="232b37cb-a817-446c-b5f8-6c2be3ba9e7b" providerId="ADAL" clId="{DAC02FFD-9181-4BF2-8EB2-353E15E28426}" dt="2023-09-18T14:15:12.717" v="110" actId="478"/>
          <ac:spMkLst>
            <pc:docMk/>
            <pc:sldMk cId="3732302504" sldId="897"/>
            <ac:spMk id="7" creationId="{DAC6C062-A890-37F4-4A33-F71DA4C12C3A}"/>
          </ac:spMkLst>
        </pc:spChg>
        <pc:spChg chg="add mod">
          <ac:chgData name="Lucas, Tania" userId="232b37cb-a817-446c-b5f8-6c2be3ba9e7b" providerId="ADAL" clId="{DAC02FFD-9181-4BF2-8EB2-353E15E28426}" dt="2023-09-18T14:15:19.554" v="113" actId="20577"/>
          <ac:spMkLst>
            <pc:docMk/>
            <pc:sldMk cId="3732302504" sldId="897"/>
            <ac:spMk id="8" creationId="{C74E138A-93CB-4195-359F-0DE70FD49DEF}"/>
          </ac:spMkLst>
        </pc:spChg>
        <pc:spChg chg="del">
          <ac:chgData name="Lucas, Tania" userId="232b37cb-a817-446c-b5f8-6c2be3ba9e7b" providerId="ADAL" clId="{DAC02FFD-9181-4BF2-8EB2-353E15E28426}" dt="2023-09-18T14:15:10.852" v="109" actId="478"/>
          <ac:spMkLst>
            <pc:docMk/>
            <pc:sldMk cId="3732302504" sldId="897"/>
            <ac:spMk id="9" creationId="{0464AE1A-6BC4-47B5-B9AC-93A3C8CE61B9}"/>
          </ac:spMkLst>
        </pc:spChg>
        <pc:spChg chg="del">
          <ac:chgData name="Lucas, Tania" userId="232b37cb-a817-446c-b5f8-6c2be3ba9e7b" providerId="ADAL" clId="{DAC02FFD-9181-4BF2-8EB2-353E15E28426}" dt="2023-09-18T14:42:55.643" v="116" actId="478"/>
          <ac:spMkLst>
            <pc:docMk/>
            <pc:sldMk cId="3732302504" sldId="897"/>
            <ac:spMk id="25" creationId="{0E46DCE2-3062-37C1-AB9B-D8791BEB24D8}"/>
          </ac:spMkLst>
        </pc:spChg>
        <pc:picChg chg="del">
          <ac:chgData name="Lucas, Tania" userId="232b37cb-a817-446c-b5f8-6c2be3ba9e7b" providerId="ADAL" clId="{DAC02FFD-9181-4BF2-8EB2-353E15E28426}" dt="2023-09-18T13:19:58.878" v="74" actId="478"/>
          <ac:picMkLst>
            <pc:docMk/>
            <pc:sldMk cId="3732302504" sldId="897"/>
            <ac:picMk id="3" creationId="{35488616-9A93-F416-1C92-C6554D16EB79}"/>
          </ac:picMkLst>
        </pc:picChg>
        <pc:picChg chg="add mod">
          <ac:chgData name="Lucas, Tania" userId="232b37cb-a817-446c-b5f8-6c2be3ba9e7b" providerId="ADAL" clId="{DAC02FFD-9181-4BF2-8EB2-353E15E28426}" dt="2023-09-18T13:20:07.793" v="77" actId="14100"/>
          <ac:picMkLst>
            <pc:docMk/>
            <pc:sldMk cId="3732302504" sldId="897"/>
            <ac:picMk id="4" creationId="{7810C41E-6167-98FD-D256-5AA10BD03AE7}"/>
          </ac:picMkLst>
        </pc:picChg>
      </pc:sldChg>
      <pc:sldChg chg="add">
        <pc:chgData name="Lucas, Tania" userId="232b37cb-a817-446c-b5f8-6c2be3ba9e7b" providerId="ADAL" clId="{DAC02FFD-9181-4BF2-8EB2-353E15E28426}" dt="2023-09-07T15:29:25.145" v="54"/>
        <pc:sldMkLst>
          <pc:docMk/>
          <pc:sldMk cId="2172618543" sldId="898"/>
        </pc:sldMkLst>
      </pc:sldChg>
      <pc:sldChg chg="add">
        <pc:chgData name="Lucas, Tania" userId="232b37cb-a817-446c-b5f8-6c2be3ba9e7b" providerId="ADAL" clId="{DAC02FFD-9181-4BF2-8EB2-353E15E28426}" dt="2023-09-07T15:29:25.145" v="54"/>
        <pc:sldMkLst>
          <pc:docMk/>
          <pc:sldMk cId="900074306" sldId="899"/>
        </pc:sldMkLst>
      </pc:sldChg>
      <pc:sldChg chg="addSp delSp modSp add mod">
        <pc:chgData name="Lucas, Tania" userId="232b37cb-a817-446c-b5f8-6c2be3ba9e7b" providerId="ADAL" clId="{DAC02FFD-9181-4BF2-8EB2-353E15E28426}" dt="2023-09-18T14:58:31.850" v="191" actId="20577"/>
        <pc:sldMkLst>
          <pc:docMk/>
          <pc:sldMk cId="2419799983" sldId="900"/>
        </pc:sldMkLst>
        <pc:spChg chg="add mod">
          <ac:chgData name="Lucas, Tania" userId="232b37cb-a817-446c-b5f8-6c2be3ba9e7b" providerId="ADAL" clId="{DAC02FFD-9181-4BF2-8EB2-353E15E28426}" dt="2023-09-18T14:58:31.850" v="191" actId="20577"/>
          <ac:spMkLst>
            <pc:docMk/>
            <pc:sldMk cId="2419799983" sldId="900"/>
            <ac:spMk id="2" creationId="{25DDB53B-3C68-7FE1-5A5E-361C337A7810}"/>
          </ac:spMkLst>
        </pc:spChg>
        <pc:spChg chg="del">
          <ac:chgData name="Lucas, Tania" userId="232b37cb-a817-446c-b5f8-6c2be3ba9e7b" providerId="ADAL" clId="{DAC02FFD-9181-4BF2-8EB2-353E15E28426}" dt="2023-09-18T14:43:10.311" v="118" actId="478"/>
          <ac:spMkLst>
            <pc:docMk/>
            <pc:sldMk cId="2419799983" sldId="900"/>
            <ac:spMk id="25" creationId="{0E46DCE2-3062-37C1-AB9B-D8791BEB24D8}"/>
          </ac:spMkLst>
        </pc:spChg>
        <pc:picChg chg="del">
          <ac:chgData name="Lucas, Tania" userId="232b37cb-a817-446c-b5f8-6c2be3ba9e7b" providerId="ADAL" clId="{DAC02FFD-9181-4BF2-8EB2-353E15E28426}" dt="2023-09-18T13:21:24.018" v="78" actId="478"/>
          <ac:picMkLst>
            <pc:docMk/>
            <pc:sldMk cId="2419799983" sldId="900"/>
            <ac:picMk id="3" creationId="{6A6C3ED9-23CE-4F89-CBFE-9C1C8E9A9CF7}"/>
          </ac:picMkLst>
        </pc:picChg>
        <pc:picChg chg="add mod modCrop">
          <ac:chgData name="Lucas, Tania" userId="232b37cb-a817-446c-b5f8-6c2be3ba9e7b" providerId="ADAL" clId="{DAC02FFD-9181-4BF2-8EB2-353E15E28426}" dt="2023-09-18T13:21:45.879" v="82" actId="14100"/>
          <ac:picMkLst>
            <pc:docMk/>
            <pc:sldMk cId="2419799983" sldId="900"/>
            <ac:picMk id="4" creationId="{E6BD4CF6-735E-3A87-E59D-B51BCAF24F2A}"/>
          </ac:picMkLst>
        </pc:picChg>
      </pc:sldChg>
      <pc:sldChg chg="modSp mod">
        <pc:chgData name="Lucas, Tania" userId="232b37cb-a817-446c-b5f8-6c2be3ba9e7b" providerId="ADAL" clId="{DAC02FFD-9181-4BF2-8EB2-353E15E28426}" dt="2023-09-07T15:27:04.661" v="50" actId="20577"/>
        <pc:sldMkLst>
          <pc:docMk/>
          <pc:sldMk cId="2419702729" sldId="901"/>
        </pc:sldMkLst>
        <pc:spChg chg="mod">
          <ac:chgData name="Lucas, Tania" userId="232b37cb-a817-446c-b5f8-6c2be3ba9e7b" providerId="ADAL" clId="{DAC02FFD-9181-4BF2-8EB2-353E15E28426}" dt="2023-09-07T15:27:04.661" v="50" actId="20577"/>
          <ac:spMkLst>
            <pc:docMk/>
            <pc:sldMk cId="2419702729" sldId="901"/>
            <ac:spMk id="5" creationId="{C6CDF235-E227-42A0-B7E9-66D61C27F5FB}"/>
          </ac:spMkLst>
        </pc:spChg>
      </pc:sldChg>
      <pc:sldChg chg="add">
        <pc:chgData name="Lucas, Tania" userId="232b37cb-a817-446c-b5f8-6c2be3ba9e7b" providerId="ADAL" clId="{DAC02FFD-9181-4BF2-8EB2-353E15E28426}" dt="2023-09-07T15:29:25.145" v="54"/>
        <pc:sldMkLst>
          <pc:docMk/>
          <pc:sldMk cId="4194456309" sldId="902"/>
        </pc:sldMkLst>
      </pc:sldChg>
      <pc:sldChg chg="addSp delSp modSp add mod">
        <pc:chgData name="Lucas, Tania" userId="232b37cb-a817-446c-b5f8-6c2be3ba9e7b" providerId="ADAL" clId="{DAC02FFD-9181-4BF2-8EB2-353E15E28426}" dt="2023-09-18T14:54:11.995" v="166" actId="1076"/>
        <pc:sldMkLst>
          <pc:docMk/>
          <pc:sldMk cId="412873065" sldId="903"/>
        </pc:sldMkLst>
        <pc:spChg chg="add mod">
          <ac:chgData name="Lucas, Tania" userId="232b37cb-a817-446c-b5f8-6c2be3ba9e7b" providerId="ADAL" clId="{DAC02FFD-9181-4BF2-8EB2-353E15E28426}" dt="2023-09-18T14:54:11.995" v="166" actId="1076"/>
          <ac:spMkLst>
            <pc:docMk/>
            <pc:sldMk cId="412873065" sldId="903"/>
            <ac:spMk id="2" creationId="{21D4690A-DDAA-4EAB-FC4C-645C8F7E3107}"/>
          </ac:spMkLst>
        </pc:spChg>
        <pc:spChg chg="del">
          <ac:chgData name="Lucas, Tania" userId="232b37cb-a817-446c-b5f8-6c2be3ba9e7b" providerId="ADAL" clId="{DAC02FFD-9181-4BF2-8EB2-353E15E28426}" dt="2023-09-18T14:43:20.658" v="120" actId="478"/>
          <ac:spMkLst>
            <pc:docMk/>
            <pc:sldMk cId="412873065" sldId="903"/>
            <ac:spMk id="25" creationId="{0E46DCE2-3062-37C1-AB9B-D8791BEB24D8}"/>
          </ac:spMkLst>
        </pc:spChg>
        <pc:picChg chg="del">
          <ac:chgData name="Lucas, Tania" userId="232b37cb-a817-446c-b5f8-6c2be3ba9e7b" providerId="ADAL" clId="{DAC02FFD-9181-4BF2-8EB2-353E15E28426}" dt="2023-09-18T13:28:03.634" v="83" actId="478"/>
          <ac:picMkLst>
            <pc:docMk/>
            <pc:sldMk cId="412873065" sldId="903"/>
            <ac:picMk id="3" creationId="{6E3F95AF-3A42-651E-2138-9ED149D429CB}"/>
          </ac:picMkLst>
        </pc:picChg>
        <pc:picChg chg="add mod">
          <ac:chgData name="Lucas, Tania" userId="232b37cb-a817-446c-b5f8-6c2be3ba9e7b" providerId="ADAL" clId="{DAC02FFD-9181-4BF2-8EB2-353E15E28426}" dt="2023-09-18T13:28:10.621" v="85" actId="1076"/>
          <ac:picMkLst>
            <pc:docMk/>
            <pc:sldMk cId="412873065" sldId="903"/>
            <ac:picMk id="4" creationId="{4CA5A44D-995E-0F3E-28B5-0A0221166CA8}"/>
          </ac:picMkLst>
        </pc:picChg>
      </pc:sldChg>
      <pc:sldChg chg="add">
        <pc:chgData name="Lucas, Tania" userId="232b37cb-a817-446c-b5f8-6c2be3ba9e7b" providerId="ADAL" clId="{DAC02FFD-9181-4BF2-8EB2-353E15E28426}" dt="2023-09-07T15:29:25.145" v="54"/>
        <pc:sldMkLst>
          <pc:docMk/>
          <pc:sldMk cId="2380827069" sldId="904"/>
        </pc:sldMkLst>
      </pc:sldChg>
      <pc:sldChg chg="addSp delSp modSp add mod">
        <pc:chgData name="Lucas, Tania" userId="232b37cb-a817-446c-b5f8-6c2be3ba9e7b" providerId="ADAL" clId="{DAC02FFD-9181-4BF2-8EB2-353E15E28426}" dt="2023-09-18T14:58:13.042" v="189" actId="20577"/>
        <pc:sldMkLst>
          <pc:docMk/>
          <pc:sldMk cId="4005510340" sldId="906"/>
        </pc:sldMkLst>
        <pc:spChg chg="add mod">
          <ac:chgData name="Lucas, Tania" userId="232b37cb-a817-446c-b5f8-6c2be3ba9e7b" providerId="ADAL" clId="{DAC02FFD-9181-4BF2-8EB2-353E15E28426}" dt="2023-09-18T14:58:13.042" v="189" actId="20577"/>
          <ac:spMkLst>
            <pc:docMk/>
            <pc:sldMk cId="4005510340" sldId="906"/>
            <ac:spMk id="2" creationId="{73834ADB-7494-333B-E4A6-4C7341641B6D}"/>
          </ac:spMkLst>
        </pc:spChg>
        <pc:spChg chg="del">
          <ac:chgData name="Lucas, Tania" userId="232b37cb-a817-446c-b5f8-6c2be3ba9e7b" providerId="ADAL" clId="{DAC02FFD-9181-4BF2-8EB2-353E15E28426}" dt="2023-09-18T14:43:27.977" v="122" actId="478"/>
          <ac:spMkLst>
            <pc:docMk/>
            <pc:sldMk cId="4005510340" sldId="906"/>
            <ac:spMk id="25" creationId="{0E46DCE2-3062-37C1-AB9B-D8791BEB24D8}"/>
          </ac:spMkLst>
        </pc:spChg>
        <pc:picChg chg="del">
          <ac:chgData name="Lucas, Tania" userId="232b37cb-a817-446c-b5f8-6c2be3ba9e7b" providerId="ADAL" clId="{DAC02FFD-9181-4BF2-8EB2-353E15E28426}" dt="2023-09-18T13:36:52.986" v="86" actId="478"/>
          <ac:picMkLst>
            <pc:docMk/>
            <pc:sldMk cId="4005510340" sldId="906"/>
            <ac:picMk id="3" creationId="{589A4EA3-E2CF-4F31-6866-A181962A164E}"/>
          </ac:picMkLst>
        </pc:picChg>
        <pc:picChg chg="add mod">
          <ac:chgData name="Lucas, Tania" userId="232b37cb-a817-446c-b5f8-6c2be3ba9e7b" providerId="ADAL" clId="{DAC02FFD-9181-4BF2-8EB2-353E15E28426}" dt="2023-09-18T13:36:57.637" v="88" actId="1076"/>
          <ac:picMkLst>
            <pc:docMk/>
            <pc:sldMk cId="4005510340" sldId="906"/>
            <ac:picMk id="4" creationId="{5BCCAFB2-16D3-3670-C762-868B65B195CC}"/>
          </ac:picMkLst>
        </pc:picChg>
      </pc:sldChg>
      <pc:sldChg chg="add">
        <pc:chgData name="Lucas, Tania" userId="232b37cb-a817-446c-b5f8-6c2be3ba9e7b" providerId="ADAL" clId="{DAC02FFD-9181-4BF2-8EB2-353E15E28426}" dt="2023-09-07T15:29:25.145" v="54"/>
        <pc:sldMkLst>
          <pc:docMk/>
          <pc:sldMk cId="4293940523" sldId="907"/>
        </pc:sldMkLst>
      </pc:sldChg>
      <pc:sldChg chg="add">
        <pc:chgData name="Lucas, Tania" userId="232b37cb-a817-446c-b5f8-6c2be3ba9e7b" providerId="ADAL" clId="{DAC02FFD-9181-4BF2-8EB2-353E15E28426}" dt="2023-09-07T15:29:25.145" v="54"/>
        <pc:sldMkLst>
          <pc:docMk/>
          <pc:sldMk cId="3085658514" sldId="908"/>
        </pc:sldMkLst>
      </pc:sldChg>
      <pc:sldChg chg="modSp del mod">
        <pc:chgData name="Lucas, Tania" userId="232b37cb-a817-446c-b5f8-6c2be3ba9e7b" providerId="ADAL" clId="{DAC02FFD-9181-4BF2-8EB2-353E15E28426}" dt="2023-09-07T15:31:03.583" v="56" actId="2696"/>
        <pc:sldMkLst>
          <pc:docMk/>
          <pc:sldMk cId="1642533845" sldId="909"/>
        </pc:sldMkLst>
        <pc:spChg chg="mod">
          <ac:chgData name="Lucas, Tania" userId="232b37cb-a817-446c-b5f8-6c2be3ba9e7b" providerId="ADAL" clId="{DAC02FFD-9181-4BF2-8EB2-353E15E28426}" dt="2023-09-07T15:30:27.277" v="55" actId="13926"/>
          <ac:spMkLst>
            <pc:docMk/>
            <pc:sldMk cId="1642533845" sldId="909"/>
            <ac:spMk id="5" creationId="{DF7650FD-EEB3-2245-BEE1-DDB8083A1BEB}"/>
          </ac:spMkLst>
        </pc:spChg>
      </pc:sldChg>
      <pc:sldChg chg="addSp delSp modSp mod">
        <pc:chgData name="Lucas, Tania" userId="232b37cb-a817-446c-b5f8-6c2be3ba9e7b" providerId="ADAL" clId="{DAC02FFD-9181-4BF2-8EB2-353E15E28426}" dt="2023-09-07T15:25:39.778" v="42"/>
        <pc:sldMkLst>
          <pc:docMk/>
          <pc:sldMk cId="2193648451" sldId="910"/>
        </pc:sldMkLst>
        <pc:spChg chg="mod">
          <ac:chgData name="Lucas, Tania" userId="232b37cb-a817-446c-b5f8-6c2be3ba9e7b" providerId="ADAL" clId="{DAC02FFD-9181-4BF2-8EB2-353E15E28426}" dt="2023-09-07T15:25:32.966" v="41" actId="20577"/>
          <ac:spMkLst>
            <pc:docMk/>
            <pc:sldMk cId="2193648451" sldId="910"/>
            <ac:spMk id="3" creationId="{22E93059-76E4-4DF1-9482-BC73CD47D6BF}"/>
          </ac:spMkLst>
        </pc:spChg>
        <pc:grpChg chg="del">
          <ac:chgData name="Lucas, Tania" userId="232b37cb-a817-446c-b5f8-6c2be3ba9e7b" providerId="ADAL" clId="{DAC02FFD-9181-4BF2-8EB2-353E15E28426}" dt="2023-09-07T15:24:31.175" v="9" actId="478"/>
          <ac:grpSpMkLst>
            <pc:docMk/>
            <pc:sldMk cId="2193648451" sldId="910"/>
            <ac:grpSpMk id="15" creationId="{8F537F1E-9953-0FDC-BC17-2CC6C88FC608}"/>
          </ac:grpSpMkLst>
        </pc:grpChg>
        <pc:graphicFrameChg chg="modGraphic">
          <ac:chgData name="Lucas, Tania" userId="232b37cb-a817-446c-b5f8-6c2be3ba9e7b" providerId="ADAL" clId="{DAC02FFD-9181-4BF2-8EB2-353E15E28426}" dt="2023-09-07T15:25:22.094" v="34" actId="20577"/>
          <ac:graphicFrameMkLst>
            <pc:docMk/>
            <pc:sldMk cId="2193648451" sldId="910"/>
            <ac:graphicFrameMk id="4" creationId="{DA876F7D-DB57-425E-9D3D-8194C941B8C4}"/>
          </ac:graphicFrameMkLst>
        </pc:graphicFrameChg>
        <pc:picChg chg="add mod">
          <ac:chgData name="Lucas, Tania" userId="232b37cb-a817-446c-b5f8-6c2be3ba9e7b" providerId="ADAL" clId="{DAC02FFD-9181-4BF2-8EB2-353E15E28426}" dt="2023-09-07T15:25:39.778" v="42"/>
          <ac:picMkLst>
            <pc:docMk/>
            <pc:sldMk cId="2193648451" sldId="910"/>
            <ac:picMk id="5" creationId="{F97C348D-922B-C410-BB0D-134409A1A182}"/>
          </ac:picMkLst>
        </pc:picChg>
        <pc:picChg chg="del">
          <ac:chgData name="Lucas, Tania" userId="232b37cb-a817-446c-b5f8-6c2be3ba9e7b" providerId="ADAL" clId="{DAC02FFD-9181-4BF2-8EB2-353E15E28426}" dt="2023-09-07T15:24:35.872" v="11" actId="478"/>
          <ac:picMkLst>
            <pc:docMk/>
            <pc:sldMk cId="2193648451" sldId="910"/>
            <ac:picMk id="11" creationId="{60CC0305-818D-400C-8A47-2D51DEB8781E}"/>
          </ac:picMkLst>
        </pc:picChg>
        <pc:picChg chg="del">
          <ac:chgData name="Lucas, Tania" userId="232b37cb-a817-446c-b5f8-6c2be3ba9e7b" providerId="ADAL" clId="{DAC02FFD-9181-4BF2-8EB2-353E15E28426}" dt="2023-09-07T15:24:34.185" v="10" actId="478"/>
          <ac:picMkLst>
            <pc:docMk/>
            <pc:sldMk cId="2193648451" sldId="910"/>
            <ac:picMk id="17" creationId="{951A5095-979C-8F94-A7A3-62A0B1AFEF1C}"/>
          </ac:picMkLst>
        </pc:picChg>
      </pc:sldChg>
      <pc:sldChg chg="modSp mod">
        <pc:chgData name="Lucas, Tania" userId="232b37cb-a817-446c-b5f8-6c2be3ba9e7b" providerId="ADAL" clId="{DAC02FFD-9181-4BF2-8EB2-353E15E28426}" dt="2023-09-07T15:24:03.851" v="8" actId="20577"/>
        <pc:sldMkLst>
          <pc:docMk/>
          <pc:sldMk cId="4026675704" sldId="914"/>
        </pc:sldMkLst>
        <pc:spChg chg="mod">
          <ac:chgData name="Lucas, Tania" userId="232b37cb-a817-446c-b5f8-6c2be3ba9e7b" providerId="ADAL" clId="{DAC02FFD-9181-4BF2-8EB2-353E15E28426}" dt="2023-09-07T15:24:03.851" v="8" actId="20577"/>
          <ac:spMkLst>
            <pc:docMk/>
            <pc:sldMk cId="4026675704" sldId="914"/>
            <ac:spMk id="3" creationId="{810611CA-44AB-4EC9-B7C2-AAF51FDA6C48}"/>
          </ac:spMkLst>
        </pc:spChg>
      </pc:sldChg>
      <pc:sldChg chg="modSp mod">
        <pc:chgData name="Lucas, Tania" userId="232b37cb-a817-446c-b5f8-6c2be3ba9e7b" providerId="ADAL" clId="{DAC02FFD-9181-4BF2-8EB2-353E15E28426}" dt="2023-09-07T15:26:19.485" v="45" actId="20577"/>
        <pc:sldMkLst>
          <pc:docMk/>
          <pc:sldMk cId="4013483927" sldId="915"/>
        </pc:sldMkLst>
        <pc:spChg chg="mod">
          <ac:chgData name="Lucas, Tania" userId="232b37cb-a817-446c-b5f8-6c2be3ba9e7b" providerId="ADAL" clId="{DAC02FFD-9181-4BF2-8EB2-353E15E28426}" dt="2023-09-07T15:26:19.485" v="45" actId="20577"/>
          <ac:spMkLst>
            <pc:docMk/>
            <pc:sldMk cId="4013483927" sldId="915"/>
            <ac:spMk id="5" creationId="{C6CDF235-E227-42A0-B7E9-66D61C27F5FB}"/>
          </ac:spMkLst>
        </pc:spChg>
      </pc:sldChg>
      <pc:sldChg chg="add">
        <pc:chgData name="Lucas, Tania" userId="232b37cb-a817-446c-b5f8-6c2be3ba9e7b" providerId="ADAL" clId="{DAC02FFD-9181-4BF2-8EB2-353E15E28426}" dt="2023-09-07T15:29:25.145" v="54"/>
        <pc:sldMkLst>
          <pc:docMk/>
          <pc:sldMk cId="625232427" sldId="916"/>
        </pc:sldMkLst>
      </pc:sldChg>
      <pc:sldChg chg="add">
        <pc:chgData name="Lucas, Tania" userId="232b37cb-a817-446c-b5f8-6c2be3ba9e7b" providerId="ADAL" clId="{DAC02FFD-9181-4BF2-8EB2-353E15E28426}" dt="2023-09-07T15:29:25.145" v="54"/>
        <pc:sldMkLst>
          <pc:docMk/>
          <pc:sldMk cId="2518051906" sldId="917"/>
        </pc:sldMkLst>
      </pc:sldChg>
      <pc:sldChg chg="addSp delSp modSp add mod">
        <pc:chgData name="Lucas, Tania" userId="232b37cb-a817-446c-b5f8-6c2be3ba9e7b" providerId="ADAL" clId="{DAC02FFD-9181-4BF2-8EB2-353E15E28426}" dt="2023-09-18T14:57:15.151" v="185" actId="1076"/>
        <pc:sldMkLst>
          <pc:docMk/>
          <pc:sldMk cId="3318085162" sldId="918"/>
        </pc:sldMkLst>
        <pc:spChg chg="add del mod">
          <ac:chgData name="Lucas, Tania" userId="232b37cb-a817-446c-b5f8-6c2be3ba9e7b" providerId="ADAL" clId="{DAC02FFD-9181-4BF2-8EB2-353E15E28426}" dt="2023-09-18T14:57:03.708" v="182" actId="478"/>
          <ac:spMkLst>
            <pc:docMk/>
            <pc:sldMk cId="3318085162" sldId="918"/>
            <ac:spMk id="2" creationId="{398ADF59-C326-3C5F-6AED-67177DBC5EB5}"/>
          </ac:spMkLst>
        </pc:spChg>
        <pc:spChg chg="add mod">
          <ac:chgData name="Lucas, Tania" userId="232b37cb-a817-446c-b5f8-6c2be3ba9e7b" providerId="ADAL" clId="{DAC02FFD-9181-4BF2-8EB2-353E15E28426}" dt="2023-09-18T14:57:15.151" v="185" actId="1076"/>
          <ac:spMkLst>
            <pc:docMk/>
            <pc:sldMk cId="3318085162" sldId="918"/>
            <ac:spMk id="3" creationId="{8A8351F2-A7DC-779E-8A12-F1AC2BCDE69E}"/>
          </ac:spMkLst>
        </pc:spChg>
        <pc:spChg chg="del">
          <ac:chgData name="Lucas, Tania" userId="232b37cb-a817-446c-b5f8-6c2be3ba9e7b" providerId="ADAL" clId="{DAC02FFD-9181-4BF2-8EB2-353E15E28426}" dt="2023-09-18T14:44:05.130" v="130" actId="478"/>
          <ac:spMkLst>
            <pc:docMk/>
            <pc:sldMk cId="3318085162" sldId="918"/>
            <ac:spMk id="25" creationId="{0E46DCE2-3062-37C1-AB9B-D8791BEB24D8}"/>
          </ac:spMkLst>
        </pc:spChg>
        <pc:picChg chg="del">
          <ac:chgData name="Lucas, Tania" userId="232b37cb-a817-446c-b5f8-6c2be3ba9e7b" providerId="ADAL" clId="{DAC02FFD-9181-4BF2-8EB2-353E15E28426}" dt="2023-09-18T14:13:13.820" v="99" actId="478"/>
          <ac:picMkLst>
            <pc:docMk/>
            <pc:sldMk cId="3318085162" sldId="918"/>
            <ac:picMk id="3" creationId="{3DD25594-234A-CDB6-B3E8-3151E3536ACA}"/>
          </ac:picMkLst>
        </pc:picChg>
        <pc:picChg chg="add mod">
          <ac:chgData name="Lucas, Tania" userId="232b37cb-a817-446c-b5f8-6c2be3ba9e7b" providerId="ADAL" clId="{DAC02FFD-9181-4BF2-8EB2-353E15E28426}" dt="2023-09-18T14:13:24.388" v="102" actId="14100"/>
          <ac:picMkLst>
            <pc:docMk/>
            <pc:sldMk cId="3318085162" sldId="918"/>
            <ac:picMk id="4" creationId="{ADF72DE5-D8CD-8F37-4F2F-F6C7A877622C}"/>
          </ac:picMkLst>
        </pc:picChg>
      </pc:sldChg>
      <pc:sldChg chg="add">
        <pc:chgData name="Lucas, Tania" userId="232b37cb-a817-446c-b5f8-6c2be3ba9e7b" providerId="ADAL" clId="{DAC02FFD-9181-4BF2-8EB2-353E15E28426}" dt="2023-09-07T15:29:25.145" v="54"/>
        <pc:sldMkLst>
          <pc:docMk/>
          <pc:sldMk cId="3492111985" sldId="919"/>
        </pc:sldMkLst>
      </pc:sldChg>
      <pc:sldChg chg="add">
        <pc:chgData name="Lucas, Tania" userId="232b37cb-a817-446c-b5f8-6c2be3ba9e7b" providerId="ADAL" clId="{DAC02FFD-9181-4BF2-8EB2-353E15E28426}" dt="2023-09-07T15:29:25.145" v="54"/>
        <pc:sldMkLst>
          <pc:docMk/>
          <pc:sldMk cId="3742766400" sldId="921"/>
        </pc:sldMkLst>
      </pc:sldChg>
      <pc:sldChg chg="modSp mod">
        <pc:chgData name="Lucas, Tania" userId="232b37cb-a817-446c-b5f8-6c2be3ba9e7b" providerId="ADAL" clId="{DAC02FFD-9181-4BF2-8EB2-353E15E28426}" dt="2023-09-07T15:29:08.362" v="52" actId="13926"/>
        <pc:sldMkLst>
          <pc:docMk/>
          <pc:sldMk cId="1019910441" sldId="951"/>
        </pc:sldMkLst>
        <pc:spChg chg="mod">
          <ac:chgData name="Lucas, Tania" userId="232b37cb-a817-446c-b5f8-6c2be3ba9e7b" providerId="ADAL" clId="{DAC02FFD-9181-4BF2-8EB2-353E15E28426}" dt="2023-09-07T15:29:08.362" v="52" actId="13926"/>
          <ac:spMkLst>
            <pc:docMk/>
            <pc:sldMk cId="1019910441" sldId="951"/>
            <ac:spMk id="3" creationId="{4DB22DDB-1DB9-44D9-A3F8-CC5750AFE5A9}"/>
          </ac:spMkLst>
        </pc:spChg>
        <pc:grpChg chg="mod">
          <ac:chgData name="Lucas, Tania" userId="232b37cb-a817-446c-b5f8-6c2be3ba9e7b" providerId="ADAL" clId="{DAC02FFD-9181-4BF2-8EB2-353E15E28426}" dt="2023-09-07T15:26:53.155" v="47" actId="1076"/>
          <ac:grpSpMkLst>
            <pc:docMk/>
            <pc:sldMk cId="1019910441" sldId="951"/>
            <ac:grpSpMk id="20" creationId="{12B91F9F-4E79-427A-9350-80C4FF581F1E}"/>
          </ac:grpSpMkLst>
        </pc:grpChg>
        <pc:picChg chg="mod">
          <ac:chgData name="Lucas, Tania" userId="232b37cb-a817-446c-b5f8-6c2be3ba9e7b" providerId="ADAL" clId="{DAC02FFD-9181-4BF2-8EB2-353E15E28426}" dt="2023-09-07T15:26:42.083" v="46" actId="1076"/>
          <ac:picMkLst>
            <pc:docMk/>
            <pc:sldMk cId="1019910441" sldId="951"/>
            <ac:picMk id="11" creationId="{98574722-7848-36B8-7312-A636A552B466}"/>
          </ac:picMkLst>
        </pc:picChg>
      </pc:sldChg>
      <pc:sldChg chg="modSp">
        <pc:chgData name="Lucas, Tania" userId="232b37cb-a817-446c-b5f8-6c2be3ba9e7b" providerId="ADAL" clId="{DAC02FFD-9181-4BF2-8EB2-353E15E28426}" dt="2023-09-12T14:21:45.851" v="66"/>
        <pc:sldMkLst>
          <pc:docMk/>
          <pc:sldMk cId="4163166728" sldId="955"/>
        </pc:sldMkLst>
        <pc:graphicFrameChg chg="mod">
          <ac:chgData name="Lucas, Tania" userId="232b37cb-a817-446c-b5f8-6c2be3ba9e7b" providerId="ADAL" clId="{DAC02FFD-9181-4BF2-8EB2-353E15E28426}" dt="2023-09-12T14:21:45.851" v="66"/>
          <ac:graphicFrameMkLst>
            <pc:docMk/>
            <pc:sldMk cId="4163166728" sldId="955"/>
            <ac:graphicFrameMk id="9" creationId="{8BB7E837-C24C-5B63-7F46-112F9472D1F7}"/>
          </ac:graphicFrameMkLst>
        </pc:graphicFrameChg>
      </pc:sldChg>
      <pc:sldChg chg="add">
        <pc:chgData name="Lucas, Tania" userId="232b37cb-a817-446c-b5f8-6c2be3ba9e7b" providerId="ADAL" clId="{DAC02FFD-9181-4BF2-8EB2-353E15E28426}" dt="2023-09-07T15:29:25.145" v="54"/>
        <pc:sldMkLst>
          <pc:docMk/>
          <pc:sldMk cId="2213123810" sldId="957"/>
        </pc:sldMkLst>
      </pc:sldChg>
      <pc:sldChg chg="add">
        <pc:chgData name="Lucas, Tania" userId="232b37cb-a817-446c-b5f8-6c2be3ba9e7b" providerId="ADAL" clId="{DAC02FFD-9181-4BF2-8EB2-353E15E28426}" dt="2023-09-07T15:29:25.145" v="54"/>
        <pc:sldMkLst>
          <pc:docMk/>
          <pc:sldMk cId="2141927041" sldId="958"/>
        </pc:sldMkLst>
      </pc:sldChg>
      <pc:sldChg chg="add">
        <pc:chgData name="Lucas, Tania" userId="232b37cb-a817-446c-b5f8-6c2be3ba9e7b" providerId="ADAL" clId="{DAC02FFD-9181-4BF2-8EB2-353E15E28426}" dt="2023-09-07T15:29:25.145" v="54"/>
        <pc:sldMkLst>
          <pc:docMk/>
          <pc:sldMk cId="1671117949" sldId="959"/>
        </pc:sldMkLst>
      </pc:sldChg>
      <pc:sldChg chg="addSp delSp modSp add mod">
        <pc:chgData name="Lucas, Tania" userId="232b37cb-a817-446c-b5f8-6c2be3ba9e7b" providerId="ADAL" clId="{DAC02FFD-9181-4BF2-8EB2-353E15E28426}" dt="2023-09-18T14:57:46.259" v="186" actId="114"/>
        <pc:sldMkLst>
          <pc:docMk/>
          <pc:sldMk cId="2431838133" sldId="960"/>
        </pc:sldMkLst>
        <pc:spChg chg="add del mod">
          <ac:chgData name="Lucas, Tania" userId="232b37cb-a817-446c-b5f8-6c2be3ba9e7b" providerId="ADAL" clId="{DAC02FFD-9181-4BF2-8EB2-353E15E28426}" dt="2023-09-18T14:53:29.340" v="161" actId="478"/>
          <ac:spMkLst>
            <pc:docMk/>
            <pc:sldMk cId="2431838133" sldId="960"/>
            <ac:spMk id="2" creationId="{E5FAC56D-0374-5E6A-4F71-0833CC258FFE}"/>
          </ac:spMkLst>
        </pc:spChg>
        <pc:spChg chg="add mod">
          <ac:chgData name="Lucas, Tania" userId="232b37cb-a817-446c-b5f8-6c2be3ba9e7b" providerId="ADAL" clId="{DAC02FFD-9181-4BF2-8EB2-353E15E28426}" dt="2023-09-18T14:57:46.259" v="186" actId="114"/>
          <ac:spMkLst>
            <pc:docMk/>
            <pc:sldMk cId="2431838133" sldId="960"/>
            <ac:spMk id="3" creationId="{81E3BF86-E9A9-7260-465E-282138A8340E}"/>
          </ac:spMkLst>
        </pc:spChg>
        <pc:spChg chg="del">
          <ac:chgData name="Lucas, Tania" userId="232b37cb-a817-446c-b5f8-6c2be3ba9e7b" providerId="ADAL" clId="{DAC02FFD-9181-4BF2-8EB2-353E15E28426}" dt="2023-09-18T14:43:39.017" v="124" actId="478"/>
          <ac:spMkLst>
            <pc:docMk/>
            <pc:sldMk cId="2431838133" sldId="960"/>
            <ac:spMk id="25" creationId="{0E46DCE2-3062-37C1-AB9B-D8791BEB24D8}"/>
          </ac:spMkLst>
        </pc:spChg>
        <pc:picChg chg="del">
          <ac:chgData name="Lucas, Tania" userId="232b37cb-a817-446c-b5f8-6c2be3ba9e7b" providerId="ADAL" clId="{DAC02FFD-9181-4BF2-8EB2-353E15E28426}" dt="2023-09-18T14:11:18.484" v="89" actId="478"/>
          <ac:picMkLst>
            <pc:docMk/>
            <pc:sldMk cId="2431838133" sldId="960"/>
            <ac:picMk id="3" creationId="{D4AE4257-774E-B975-1181-1BD230FB924C}"/>
          </ac:picMkLst>
        </pc:picChg>
        <pc:picChg chg="add mod">
          <ac:chgData name="Lucas, Tania" userId="232b37cb-a817-446c-b5f8-6c2be3ba9e7b" providerId="ADAL" clId="{DAC02FFD-9181-4BF2-8EB2-353E15E28426}" dt="2023-09-18T14:11:24.925" v="91" actId="1076"/>
          <ac:picMkLst>
            <pc:docMk/>
            <pc:sldMk cId="2431838133" sldId="960"/>
            <ac:picMk id="4" creationId="{F79B7FF5-5B9C-5495-C3CF-C18F1C4B02E5}"/>
          </ac:picMkLst>
        </pc:picChg>
      </pc:sldChg>
      <pc:sldChg chg="add">
        <pc:chgData name="Lucas, Tania" userId="232b37cb-a817-446c-b5f8-6c2be3ba9e7b" providerId="ADAL" clId="{DAC02FFD-9181-4BF2-8EB2-353E15E28426}" dt="2023-09-07T15:29:25.145" v="54"/>
        <pc:sldMkLst>
          <pc:docMk/>
          <pc:sldMk cId="769828244" sldId="961"/>
        </pc:sldMkLst>
      </pc:sldChg>
      <pc:sldChg chg="addSp delSp modSp add mod">
        <pc:chgData name="Lucas, Tania" userId="232b37cb-a817-446c-b5f8-6c2be3ba9e7b" providerId="ADAL" clId="{DAC02FFD-9181-4BF2-8EB2-353E15E28426}" dt="2023-09-18T14:55:45.267" v="175" actId="1076"/>
        <pc:sldMkLst>
          <pc:docMk/>
          <pc:sldMk cId="1303269758" sldId="962"/>
        </pc:sldMkLst>
        <pc:spChg chg="add mod">
          <ac:chgData name="Lucas, Tania" userId="232b37cb-a817-446c-b5f8-6c2be3ba9e7b" providerId="ADAL" clId="{DAC02FFD-9181-4BF2-8EB2-353E15E28426}" dt="2023-09-18T14:55:45.267" v="175" actId="1076"/>
          <ac:spMkLst>
            <pc:docMk/>
            <pc:sldMk cId="1303269758" sldId="962"/>
            <ac:spMk id="2" creationId="{F7994A9D-8113-F3E9-0A42-4DF0C599EF56}"/>
          </ac:spMkLst>
        </pc:spChg>
        <pc:spChg chg="del">
          <ac:chgData name="Lucas, Tania" userId="232b37cb-a817-446c-b5f8-6c2be3ba9e7b" providerId="ADAL" clId="{DAC02FFD-9181-4BF2-8EB2-353E15E28426}" dt="2023-09-18T14:43:46.698" v="126" actId="478"/>
          <ac:spMkLst>
            <pc:docMk/>
            <pc:sldMk cId="1303269758" sldId="962"/>
            <ac:spMk id="25" creationId="{0E46DCE2-3062-37C1-AB9B-D8791BEB24D8}"/>
          </ac:spMkLst>
        </pc:spChg>
        <pc:picChg chg="del">
          <ac:chgData name="Lucas, Tania" userId="232b37cb-a817-446c-b5f8-6c2be3ba9e7b" providerId="ADAL" clId="{DAC02FFD-9181-4BF2-8EB2-353E15E28426}" dt="2023-09-18T14:11:52.074" v="92" actId="478"/>
          <ac:picMkLst>
            <pc:docMk/>
            <pc:sldMk cId="1303269758" sldId="962"/>
            <ac:picMk id="3" creationId="{163FE688-FAE6-F5A8-24D4-49CB3C3F7202}"/>
          </ac:picMkLst>
        </pc:picChg>
        <pc:picChg chg="add mod">
          <ac:chgData name="Lucas, Tania" userId="232b37cb-a817-446c-b5f8-6c2be3ba9e7b" providerId="ADAL" clId="{DAC02FFD-9181-4BF2-8EB2-353E15E28426}" dt="2023-09-18T14:11:56.692" v="94" actId="1076"/>
          <ac:picMkLst>
            <pc:docMk/>
            <pc:sldMk cId="1303269758" sldId="962"/>
            <ac:picMk id="4" creationId="{F9A5C33C-3C1C-64D8-E43D-9462E17200ED}"/>
          </ac:picMkLst>
        </pc:picChg>
      </pc:sldChg>
      <pc:sldChg chg="add">
        <pc:chgData name="Lucas, Tania" userId="232b37cb-a817-446c-b5f8-6c2be3ba9e7b" providerId="ADAL" clId="{DAC02FFD-9181-4BF2-8EB2-353E15E28426}" dt="2023-09-07T15:29:25.145" v="54"/>
        <pc:sldMkLst>
          <pc:docMk/>
          <pc:sldMk cId="2914365002" sldId="963"/>
        </pc:sldMkLst>
      </pc:sldChg>
      <pc:sldChg chg="add">
        <pc:chgData name="Lucas, Tania" userId="232b37cb-a817-446c-b5f8-6c2be3ba9e7b" providerId="ADAL" clId="{DAC02FFD-9181-4BF2-8EB2-353E15E28426}" dt="2023-09-07T15:29:25.145" v="54"/>
        <pc:sldMkLst>
          <pc:docMk/>
          <pc:sldMk cId="3148563889" sldId="964"/>
        </pc:sldMkLst>
      </pc:sldChg>
      <pc:sldChg chg="add">
        <pc:chgData name="Lucas, Tania" userId="232b37cb-a817-446c-b5f8-6c2be3ba9e7b" providerId="ADAL" clId="{DAC02FFD-9181-4BF2-8EB2-353E15E28426}" dt="2023-09-07T15:29:25.145" v="54"/>
        <pc:sldMkLst>
          <pc:docMk/>
          <pc:sldMk cId="1075906075" sldId="965"/>
        </pc:sldMkLst>
      </pc:sldChg>
      <pc:sldChg chg="addSp delSp modSp add mod">
        <pc:chgData name="Lucas, Tania" userId="232b37cb-a817-446c-b5f8-6c2be3ba9e7b" providerId="ADAL" clId="{DAC02FFD-9181-4BF2-8EB2-353E15E28426}" dt="2023-09-18T14:56:36.402" v="181" actId="20577"/>
        <pc:sldMkLst>
          <pc:docMk/>
          <pc:sldMk cId="2724557389" sldId="966"/>
        </pc:sldMkLst>
        <pc:spChg chg="add mod">
          <ac:chgData name="Lucas, Tania" userId="232b37cb-a817-446c-b5f8-6c2be3ba9e7b" providerId="ADAL" clId="{DAC02FFD-9181-4BF2-8EB2-353E15E28426}" dt="2023-09-18T14:56:36.402" v="181" actId="20577"/>
          <ac:spMkLst>
            <pc:docMk/>
            <pc:sldMk cId="2724557389" sldId="966"/>
            <ac:spMk id="2" creationId="{5BC797C6-AA17-F650-CB00-4767D6C83789}"/>
          </ac:spMkLst>
        </pc:spChg>
        <pc:spChg chg="del">
          <ac:chgData name="Lucas, Tania" userId="232b37cb-a817-446c-b5f8-6c2be3ba9e7b" providerId="ADAL" clId="{DAC02FFD-9181-4BF2-8EB2-353E15E28426}" dt="2023-09-18T14:43:57.157" v="128" actId="478"/>
          <ac:spMkLst>
            <pc:docMk/>
            <pc:sldMk cId="2724557389" sldId="966"/>
            <ac:spMk id="25" creationId="{0E46DCE2-3062-37C1-AB9B-D8791BEB24D8}"/>
          </ac:spMkLst>
        </pc:spChg>
        <pc:picChg chg="del">
          <ac:chgData name="Lucas, Tania" userId="232b37cb-a817-446c-b5f8-6c2be3ba9e7b" providerId="ADAL" clId="{DAC02FFD-9181-4BF2-8EB2-353E15E28426}" dt="2023-09-18T14:12:26.558" v="95" actId="478"/>
          <ac:picMkLst>
            <pc:docMk/>
            <pc:sldMk cId="2724557389" sldId="966"/>
            <ac:picMk id="3" creationId="{5B7F8AF6-B530-AC22-7E64-93E4B1FA605F}"/>
          </ac:picMkLst>
        </pc:picChg>
        <pc:picChg chg="add mod">
          <ac:chgData name="Lucas, Tania" userId="232b37cb-a817-446c-b5f8-6c2be3ba9e7b" providerId="ADAL" clId="{DAC02FFD-9181-4BF2-8EB2-353E15E28426}" dt="2023-09-18T14:12:35.471" v="98" actId="14100"/>
          <ac:picMkLst>
            <pc:docMk/>
            <pc:sldMk cId="2724557389" sldId="966"/>
            <ac:picMk id="4" creationId="{5B2EFF35-67C7-D9CF-296F-C20C4A0DB3D2}"/>
          </ac:picMkLst>
        </pc:picChg>
      </pc:sldChg>
      <pc:sldChg chg="del">
        <pc:chgData name="Lucas, Tania" userId="232b37cb-a817-446c-b5f8-6c2be3ba9e7b" providerId="ADAL" clId="{DAC02FFD-9181-4BF2-8EB2-353E15E28426}" dt="2023-09-07T15:31:07.538" v="57" actId="2696"/>
        <pc:sldMkLst>
          <pc:docMk/>
          <pc:sldMk cId="433548518" sldId="968"/>
        </pc:sldMkLst>
      </pc:sldChg>
    </pc:docChg>
  </pc:docChgLst>
  <pc:docChgLst>
    <pc:chgData name="Thomas, Amy" userId="f2bb0d6d-8628-413b-a545-3dddc64ed75d" providerId="ADAL" clId="{2CA8AC6B-5850-4D86-9F0E-0B4B573D787E}"/>
    <pc:docChg chg="custSel addSld modSld">
      <pc:chgData name="Thomas, Amy" userId="f2bb0d6d-8628-413b-a545-3dddc64ed75d" providerId="ADAL" clId="{2CA8AC6B-5850-4D86-9F0E-0B4B573D787E}" dt="2023-03-13T14:12:06.329" v="299" actId="20577"/>
      <pc:docMkLst>
        <pc:docMk/>
      </pc:docMkLst>
      <pc:sldChg chg="addSp modSp new mod">
        <pc:chgData name="Thomas, Amy" userId="f2bb0d6d-8628-413b-a545-3dddc64ed75d" providerId="ADAL" clId="{2CA8AC6B-5850-4D86-9F0E-0B4B573D787E}" dt="2023-03-13T11:29:31.430" v="98" actId="1076"/>
        <pc:sldMkLst>
          <pc:docMk/>
          <pc:sldMk cId="2193648451" sldId="910"/>
        </pc:sldMkLst>
        <pc:spChg chg="mod">
          <ac:chgData name="Thomas, Amy" userId="f2bb0d6d-8628-413b-a545-3dddc64ed75d" providerId="ADAL" clId="{2CA8AC6B-5850-4D86-9F0E-0B4B573D787E}" dt="2023-03-13T11:22:35.418" v="20" actId="6549"/>
          <ac:spMkLst>
            <pc:docMk/>
            <pc:sldMk cId="2193648451" sldId="910"/>
            <ac:spMk id="2" creationId="{9DB04B15-9A0F-4256-BD4B-169C61E739D1}"/>
          </ac:spMkLst>
        </pc:spChg>
        <pc:spChg chg="mod">
          <ac:chgData name="Thomas, Amy" userId="f2bb0d6d-8628-413b-a545-3dddc64ed75d" providerId="ADAL" clId="{2CA8AC6B-5850-4D86-9F0E-0B4B573D787E}" dt="2023-03-13T11:22:12.994" v="16" actId="20577"/>
          <ac:spMkLst>
            <pc:docMk/>
            <pc:sldMk cId="2193648451" sldId="910"/>
            <ac:spMk id="3" creationId="{22E93059-76E4-4DF1-9482-BC73CD47D6BF}"/>
          </ac:spMkLst>
        </pc:spChg>
        <pc:spChg chg="add mod">
          <ac:chgData name="Thomas, Amy" userId="f2bb0d6d-8628-413b-a545-3dddc64ed75d" providerId="ADAL" clId="{2CA8AC6B-5850-4D86-9F0E-0B4B573D787E}" dt="2023-03-13T11:29:21.345" v="94" actId="1076"/>
          <ac:spMkLst>
            <pc:docMk/>
            <pc:sldMk cId="2193648451" sldId="910"/>
            <ac:spMk id="7" creationId="{0A3E10AF-7737-4CD2-B785-2349FAA52DAC}"/>
          </ac:spMkLst>
        </pc:spChg>
        <pc:spChg chg="add mod">
          <ac:chgData name="Thomas, Amy" userId="f2bb0d6d-8628-413b-a545-3dddc64ed75d" providerId="ADAL" clId="{2CA8AC6B-5850-4D86-9F0E-0B4B573D787E}" dt="2023-03-13T11:29:23.547" v="95" actId="1076"/>
          <ac:spMkLst>
            <pc:docMk/>
            <pc:sldMk cId="2193648451" sldId="910"/>
            <ac:spMk id="8" creationId="{833ECA4B-E9F9-4E4D-B48A-A1AA6AA0C768}"/>
          </ac:spMkLst>
        </pc:spChg>
        <pc:spChg chg="add mod">
          <ac:chgData name="Thomas, Amy" userId="f2bb0d6d-8628-413b-a545-3dddc64ed75d" providerId="ADAL" clId="{2CA8AC6B-5850-4D86-9F0E-0B4B573D787E}" dt="2023-03-13T11:29:25.980" v="96" actId="1076"/>
          <ac:spMkLst>
            <pc:docMk/>
            <pc:sldMk cId="2193648451" sldId="910"/>
            <ac:spMk id="9" creationId="{5963097B-C402-447D-8A29-6E9B4647B402}"/>
          </ac:spMkLst>
        </pc:spChg>
        <pc:graphicFrameChg chg="add mod modGraphic">
          <ac:chgData name="Thomas, Amy" userId="f2bb0d6d-8628-413b-a545-3dddc64ed75d" providerId="ADAL" clId="{2CA8AC6B-5850-4D86-9F0E-0B4B573D787E}" dt="2023-03-13T11:24:37.819" v="81" actId="122"/>
          <ac:graphicFrameMkLst>
            <pc:docMk/>
            <pc:sldMk cId="2193648451" sldId="910"/>
            <ac:graphicFrameMk id="4" creationId="{DA876F7D-DB57-425E-9D3D-8194C941B8C4}"/>
          </ac:graphicFrameMkLst>
        </pc:graphicFrameChg>
        <pc:picChg chg="add mod">
          <ac:chgData name="Thomas, Amy" userId="f2bb0d6d-8628-413b-a545-3dddc64ed75d" providerId="ADAL" clId="{2CA8AC6B-5850-4D86-9F0E-0B4B573D787E}" dt="2023-03-13T11:29:18.644" v="93" actId="1076"/>
          <ac:picMkLst>
            <pc:docMk/>
            <pc:sldMk cId="2193648451" sldId="910"/>
            <ac:picMk id="6" creationId="{FA30E2F7-9BE7-4EBF-B6E5-45D83780067D}"/>
          </ac:picMkLst>
        </pc:picChg>
        <pc:picChg chg="add mod">
          <ac:chgData name="Thomas, Amy" userId="f2bb0d6d-8628-413b-a545-3dddc64ed75d" providerId="ADAL" clId="{2CA8AC6B-5850-4D86-9F0E-0B4B573D787E}" dt="2023-03-13T11:29:31.430" v="98" actId="1076"/>
          <ac:picMkLst>
            <pc:docMk/>
            <pc:sldMk cId="2193648451" sldId="910"/>
            <ac:picMk id="11" creationId="{60CC0305-818D-400C-8A47-2D51DEB8781E}"/>
          </ac:picMkLst>
        </pc:picChg>
      </pc:sldChg>
      <pc:sldChg chg="addSp delSp modSp new mod">
        <pc:chgData name="Thomas, Amy" userId="f2bb0d6d-8628-413b-a545-3dddc64ed75d" providerId="ADAL" clId="{2CA8AC6B-5850-4D86-9F0E-0B4B573D787E}" dt="2023-03-13T14:12:06.329" v="299" actId="20577"/>
        <pc:sldMkLst>
          <pc:docMk/>
          <pc:sldMk cId="596367450" sldId="911"/>
        </pc:sldMkLst>
        <pc:spChg chg="mod">
          <ac:chgData name="Thomas, Amy" userId="f2bb0d6d-8628-413b-a545-3dddc64ed75d" providerId="ADAL" clId="{2CA8AC6B-5850-4D86-9F0E-0B4B573D787E}" dt="2023-03-13T14:11:24.812" v="297" actId="1076"/>
          <ac:spMkLst>
            <pc:docMk/>
            <pc:sldMk cId="596367450" sldId="911"/>
            <ac:spMk id="2" creationId="{3DAE7876-CF42-47EF-A83C-1CE1218975D1}"/>
          </ac:spMkLst>
        </pc:spChg>
        <pc:spChg chg="mod">
          <ac:chgData name="Thomas, Amy" userId="f2bb0d6d-8628-413b-a545-3dddc64ed75d" providerId="ADAL" clId="{2CA8AC6B-5850-4D86-9F0E-0B4B573D787E}" dt="2023-03-13T11:36:40.548" v="119" actId="20577"/>
          <ac:spMkLst>
            <pc:docMk/>
            <pc:sldMk cId="596367450" sldId="911"/>
            <ac:spMk id="3" creationId="{4DB22DDB-1DB9-44D9-A3F8-CC5750AFE5A9}"/>
          </ac:spMkLst>
        </pc:spChg>
        <pc:spChg chg="add mod">
          <ac:chgData name="Thomas, Amy" userId="f2bb0d6d-8628-413b-a545-3dddc64ed75d" providerId="ADAL" clId="{2CA8AC6B-5850-4D86-9F0E-0B4B573D787E}" dt="2023-03-13T13:05:18.076" v="286" actId="122"/>
          <ac:spMkLst>
            <pc:docMk/>
            <pc:sldMk cId="596367450" sldId="911"/>
            <ac:spMk id="6" creationId="{39AE1E35-634A-49D2-991B-7CE1DFDC3E18}"/>
          </ac:spMkLst>
        </pc:spChg>
        <pc:spChg chg="mod">
          <ac:chgData name="Thomas, Amy" userId="f2bb0d6d-8628-413b-a545-3dddc64ed75d" providerId="ADAL" clId="{2CA8AC6B-5850-4D86-9F0E-0B4B573D787E}" dt="2023-03-13T14:12:06.329" v="299" actId="20577"/>
          <ac:spMkLst>
            <pc:docMk/>
            <pc:sldMk cId="596367450" sldId="911"/>
            <ac:spMk id="7" creationId="{565C8446-7C0F-AF78-518F-B500CCF1284D}"/>
          </ac:spMkLst>
        </pc:spChg>
        <pc:spChg chg="add mod">
          <ac:chgData name="Thomas, Amy" userId="f2bb0d6d-8628-413b-a545-3dddc64ed75d" providerId="ADAL" clId="{2CA8AC6B-5850-4D86-9F0E-0B4B573D787E}" dt="2023-03-13T13:07:12.522" v="292" actId="14100"/>
          <ac:spMkLst>
            <pc:docMk/>
            <pc:sldMk cId="596367450" sldId="911"/>
            <ac:spMk id="9" creationId="{55D17959-EFCB-4431-A819-D74548119682}"/>
          </ac:spMkLst>
        </pc:spChg>
        <pc:spChg chg="del">
          <ac:chgData name="Thomas, Amy" userId="f2bb0d6d-8628-413b-a545-3dddc64ed75d" providerId="ADAL" clId="{2CA8AC6B-5850-4D86-9F0E-0B4B573D787E}" dt="2023-03-13T14:11:21.191" v="296" actId="478"/>
          <ac:spMkLst>
            <pc:docMk/>
            <pc:sldMk cId="596367450" sldId="911"/>
            <ac:spMk id="29" creationId="{61EC0DD6-3C3B-9ECC-EEA3-146BD9ED2580}"/>
          </ac:spMkLst>
        </pc:spChg>
        <pc:picChg chg="add mod">
          <ac:chgData name="Thomas, Amy" userId="f2bb0d6d-8628-413b-a545-3dddc64ed75d" providerId="ADAL" clId="{2CA8AC6B-5850-4D86-9F0E-0B4B573D787E}" dt="2023-03-13T14:11:36.319" v="298" actId="1076"/>
          <ac:picMkLst>
            <pc:docMk/>
            <pc:sldMk cId="596367450" sldId="911"/>
            <ac:picMk id="5" creationId="{6CD7F089-3B07-4E7D-A680-5C3830ABF3F5}"/>
          </ac:picMkLst>
        </pc:picChg>
        <pc:picChg chg="add mod">
          <ac:chgData name="Thomas, Amy" userId="f2bb0d6d-8628-413b-a545-3dddc64ed75d" providerId="ADAL" clId="{2CA8AC6B-5850-4D86-9F0E-0B4B573D787E}" dt="2023-03-13T13:06:27.061" v="288" actId="1076"/>
          <ac:picMkLst>
            <pc:docMk/>
            <pc:sldMk cId="596367450" sldId="911"/>
            <ac:picMk id="8" creationId="{19BC7CD9-23BE-428F-8CE4-A7F8AFA93EE4}"/>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99A1E-D9C7-4EAC-A5D4-EABDB04256A5}"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28D8B30D-46DB-4385-8C00-FD3339AC6D9D}">
      <dgm:prSet/>
      <dgm:spPr/>
      <dgm:t>
        <a:bodyPr/>
        <a:lstStyle/>
        <a:p>
          <a:r>
            <a:rPr lang="cy-GB" dirty="0"/>
            <a:t>Cafodd yr arholiad ei sefyll ar-lein a thrwy gopïau papur. </a:t>
          </a:r>
          <a:r>
            <a:rPr lang="en-GB" dirty="0"/>
            <a:t>. </a:t>
          </a:r>
          <a:endParaRPr lang="en-US" dirty="0"/>
        </a:p>
      </dgm:t>
    </dgm:pt>
    <dgm:pt modelId="{0841082E-9FD6-4010-8912-8DB330229B12}" type="parTrans" cxnId="{E8848B4D-9BF6-4D51-872D-D8D086B70956}">
      <dgm:prSet/>
      <dgm:spPr/>
      <dgm:t>
        <a:bodyPr/>
        <a:lstStyle/>
        <a:p>
          <a:endParaRPr lang="en-US"/>
        </a:p>
      </dgm:t>
    </dgm:pt>
    <dgm:pt modelId="{9B2EE662-39D2-4EE9-A90D-8DC8E95B5966}" type="sibTrans" cxnId="{E8848B4D-9BF6-4D51-872D-D8D086B70956}">
      <dgm:prSet/>
      <dgm:spPr/>
      <dgm:t>
        <a:bodyPr/>
        <a:lstStyle/>
        <a:p>
          <a:endParaRPr lang="en-US"/>
        </a:p>
      </dgm:t>
    </dgm:pt>
    <dgm:pt modelId="{BF6D809F-86B6-4F39-8496-109EEC0255D9}">
      <dgm:prSet/>
      <dgm:spPr/>
      <dgm:t>
        <a:bodyPr/>
        <a:lstStyle/>
        <a:p>
          <a:r>
            <a:rPr lang="cy-GB" dirty="0"/>
            <a:t>Roedd y cwestiynau'n hygyrch i'r mwyafrif o'r ymgeiswyr a mesurwyd amseru'r papur yn dda wrth i'r ymgeiswyr ymateb yn dda ac yn fanwl i'r holl gwestiynau a ofynnwyd. </a:t>
          </a:r>
          <a:endParaRPr lang="en-US" dirty="0"/>
        </a:p>
      </dgm:t>
    </dgm:pt>
    <dgm:pt modelId="{FCDC2BC1-A66E-45E1-A46D-6D1A6344942C}" type="parTrans" cxnId="{8DF1C8D2-4494-4F1A-B9EB-AB8A2B4E7CD5}">
      <dgm:prSet/>
      <dgm:spPr/>
      <dgm:t>
        <a:bodyPr/>
        <a:lstStyle/>
        <a:p>
          <a:endParaRPr lang="en-US"/>
        </a:p>
      </dgm:t>
    </dgm:pt>
    <dgm:pt modelId="{A514282F-EBCE-49BD-83D4-02F4F370F107}" type="sibTrans" cxnId="{8DF1C8D2-4494-4F1A-B9EB-AB8A2B4E7CD5}">
      <dgm:prSet/>
      <dgm:spPr/>
      <dgm:t>
        <a:bodyPr/>
        <a:lstStyle/>
        <a:p>
          <a:endParaRPr lang="en-US"/>
        </a:p>
      </dgm:t>
    </dgm:pt>
    <dgm:pt modelId="{5869B493-8065-4D95-BE64-85794F6427E4}">
      <dgm:prSet/>
      <dgm:spPr/>
      <dgm:t>
        <a:bodyPr/>
        <a:lstStyle/>
        <a:p>
          <a:r>
            <a:rPr lang="cy-GB" dirty="0"/>
            <a:t>Roedd yr ymatebion yn glir ar y cyfan, a gallai'r arholwyr ddeall y testun. Roedd ysgrifen rhai o'r ymgeiswyr yn fawr iawn ac roeddent wedi mynd yn brin o le yn gyflym, ond yn amlach na pheidio, gwnaethant ddefnyddio'r dalenni ychwanegol i gwblhau eu hymateb. </a:t>
          </a:r>
          <a:endParaRPr lang="en-US" dirty="0"/>
        </a:p>
      </dgm:t>
    </dgm:pt>
    <dgm:pt modelId="{75583F1D-B460-4703-9460-783CED7D3D74}" type="parTrans" cxnId="{CCD17936-617E-401B-9236-B0371B252214}">
      <dgm:prSet/>
      <dgm:spPr/>
      <dgm:t>
        <a:bodyPr/>
        <a:lstStyle/>
        <a:p>
          <a:endParaRPr lang="en-US"/>
        </a:p>
      </dgm:t>
    </dgm:pt>
    <dgm:pt modelId="{D987641C-ADAD-40D1-BEF8-39499C86F002}" type="sibTrans" cxnId="{CCD17936-617E-401B-9236-B0371B252214}">
      <dgm:prSet/>
      <dgm:spPr/>
      <dgm:t>
        <a:bodyPr/>
        <a:lstStyle/>
        <a:p>
          <a:endParaRPr lang="en-US"/>
        </a:p>
      </dgm:t>
    </dgm:pt>
    <dgm:pt modelId="{20C1ED8D-53FA-470D-89DB-2E0AB825E493}">
      <dgm:prSet/>
      <dgm:spPr/>
      <dgm:t>
        <a:bodyPr/>
        <a:lstStyle/>
        <a:p>
          <a:r>
            <a:rPr lang="cy-GB" dirty="0"/>
            <a:t>Cafodd ymatebion eu gwella gan y cyfle i sefyll yr arholiad ar-lein, gan fod yr ymatebion yn gliriach a bod mwy o le i'w cwblhau. Mae llawer o ddysgwyr yn elwa ar allu teipio yn hytrach nag ysgrifennu eu hatebion, er mwyn addasu a chywiro eu hymateb. </a:t>
          </a:r>
          <a:r>
            <a:rPr lang="en-GB" dirty="0"/>
            <a:t> </a:t>
          </a:r>
          <a:endParaRPr lang="en-US" dirty="0"/>
        </a:p>
      </dgm:t>
    </dgm:pt>
    <dgm:pt modelId="{14B6F9C5-F17F-461D-A53A-9D69BC3D668B}" type="parTrans" cxnId="{9C392D9D-0354-4E9C-9341-0E3ED05B110F}">
      <dgm:prSet/>
      <dgm:spPr/>
      <dgm:t>
        <a:bodyPr/>
        <a:lstStyle/>
        <a:p>
          <a:endParaRPr lang="en-US"/>
        </a:p>
      </dgm:t>
    </dgm:pt>
    <dgm:pt modelId="{7A4105F9-2558-4C22-A594-17EFDD30984C}" type="sibTrans" cxnId="{9C392D9D-0354-4E9C-9341-0E3ED05B110F}">
      <dgm:prSet/>
      <dgm:spPr/>
      <dgm:t>
        <a:bodyPr/>
        <a:lstStyle/>
        <a:p>
          <a:endParaRPr lang="en-US"/>
        </a:p>
      </dgm:t>
    </dgm:pt>
    <dgm:pt modelId="{4F3F46E4-0C0E-4007-8410-17010C6FEC1E}">
      <dgm:prSet/>
      <dgm:spPr/>
      <dgm:t>
        <a:bodyPr/>
        <a:lstStyle/>
        <a:p>
          <a:r>
            <a:rPr lang="cy-GB" dirty="0"/>
            <a:t>Rhoddwyd cynnig ar bob cwestiwn ac nid oedd yr un o'r cwestiynau yn fwy heriol na'r hyn sydd wedi'i ddefnyddio mewn unrhyw bapur arall ar gyfer yr uned hon. </a:t>
          </a:r>
          <a:endParaRPr lang="en-US" dirty="0"/>
        </a:p>
      </dgm:t>
    </dgm:pt>
    <dgm:pt modelId="{7D0518D0-6284-4AB3-B57A-04AE26C549D3}" type="parTrans" cxnId="{09D4C686-A414-48F4-ACD9-898B0C9022DF}">
      <dgm:prSet/>
      <dgm:spPr/>
      <dgm:t>
        <a:bodyPr/>
        <a:lstStyle/>
        <a:p>
          <a:endParaRPr lang="en-US"/>
        </a:p>
      </dgm:t>
    </dgm:pt>
    <dgm:pt modelId="{9A3920D0-7392-4C01-8639-4E8095C5F847}" type="sibTrans" cxnId="{09D4C686-A414-48F4-ACD9-898B0C9022DF}">
      <dgm:prSet/>
      <dgm:spPr/>
      <dgm:t>
        <a:bodyPr/>
        <a:lstStyle/>
        <a:p>
          <a:endParaRPr lang="en-US"/>
        </a:p>
      </dgm:t>
    </dgm:pt>
    <dgm:pt modelId="{E426996F-59C2-44DD-A9F2-847EE72EA4BE}">
      <dgm:prSet/>
      <dgm:spPr/>
      <dgm:t>
        <a:bodyPr/>
        <a:lstStyle/>
        <a:p>
          <a:r>
            <a:rPr lang="cy-GB" dirty="0"/>
            <a:t>Roedd atebion yr ymgeiswyr yn amrywio o ran manylder a chydnabuwyd y berfau gorchmynnol drwy ddefnyddio sgiliau ysgrifennu yn llwyddiannus er mwyn sicrhau y gellid ennill y marciau uchaf. Mae hyn yn arbennig o bwysig i ganlyniadau asesiadau uwch wrth gyfeirio at fathau penodol o gwestiynau.</a:t>
          </a:r>
          <a:endParaRPr lang="en-US" dirty="0"/>
        </a:p>
      </dgm:t>
    </dgm:pt>
    <dgm:pt modelId="{461CFAA8-EDDD-4CF0-9DC7-FE69A646A9D3}" type="parTrans" cxnId="{B31307B8-B984-4944-AA0E-7A6A7C13CEA5}">
      <dgm:prSet/>
      <dgm:spPr/>
      <dgm:t>
        <a:bodyPr/>
        <a:lstStyle/>
        <a:p>
          <a:endParaRPr lang="en-US"/>
        </a:p>
      </dgm:t>
    </dgm:pt>
    <dgm:pt modelId="{FAF1C4D6-7720-4587-B591-AF02CCEA4AF3}" type="sibTrans" cxnId="{B31307B8-B984-4944-AA0E-7A6A7C13CEA5}">
      <dgm:prSet/>
      <dgm:spPr/>
      <dgm:t>
        <a:bodyPr/>
        <a:lstStyle/>
        <a:p>
          <a:endParaRPr lang="en-US"/>
        </a:p>
      </dgm:t>
    </dgm:pt>
    <dgm:pt modelId="{54A83866-CDA7-4322-93BC-F9F9CAC27F54}">
      <dgm:prSet/>
      <dgm:spPr/>
      <dgm:t>
        <a:bodyPr/>
        <a:lstStyle/>
        <a:p>
          <a:r>
            <a:rPr lang="cy-GB"/>
            <a:t>Roedd yn galonogol iawn gweld mai ychydig iawn o'r ymgeiswyr a ddefnyddiodd bwyntiau bwled lle roedd angen esbonio neu drafod yn yr ymateb. </a:t>
          </a:r>
          <a:endParaRPr lang="en-US" dirty="0"/>
        </a:p>
      </dgm:t>
    </dgm:pt>
    <dgm:pt modelId="{C1A2ECAB-F14B-42E4-B7CB-6FDEC171A7D3}" type="parTrans" cxnId="{DD0F67FA-D354-409F-A81F-41A2D0B612F1}">
      <dgm:prSet/>
      <dgm:spPr/>
      <dgm:t>
        <a:bodyPr/>
        <a:lstStyle/>
        <a:p>
          <a:endParaRPr lang="en-US"/>
        </a:p>
      </dgm:t>
    </dgm:pt>
    <dgm:pt modelId="{4FD8B606-3581-4AF0-BBA4-9AF5B15C6530}" type="sibTrans" cxnId="{DD0F67FA-D354-409F-A81F-41A2D0B612F1}">
      <dgm:prSet/>
      <dgm:spPr/>
      <dgm:t>
        <a:bodyPr/>
        <a:lstStyle/>
        <a:p>
          <a:endParaRPr lang="en-US"/>
        </a:p>
      </dgm:t>
    </dgm:pt>
    <dgm:pt modelId="{0DAD5F3A-5687-4DF1-BCAA-38FB11C8BE31}" type="pres">
      <dgm:prSet presAssocID="{89F99A1E-D9C7-4EAC-A5D4-EABDB04256A5}" presName="diagram" presStyleCnt="0">
        <dgm:presLayoutVars>
          <dgm:dir/>
          <dgm:resizeHandles val="exact"/>
        </dgm:presLayoutVars>
      </dgm:prSet>
      <dgm:spPr/>
    </dgm:pt>
    <dgm:pt modelId="{C28119F7-69B2-4114-A3FF-C4DD8EB4E1C3}" type="pres">
      <dgm:prSet presAssocID="{28D8B30D-46DB-4385-8C00-FD3339AC6D9D}" presName="node" presStyleLbl="node1" presStyleIdx="0" presStyleCnt="7">
        <dgm:presLayoutVars>
          <dgm:bulletEnabled val="1"/>
        </dgm:presLayoutVars>
      </dgm:prSet>
      <dgm:spPr/>
    </dgm:pt>
    <dgm:pt modelId="{F512E673-5EAE-481B-840E-72324754BA1C}" type="pres">
      <dgm:prSet presAssocID="{9B2EE662-39D2-4EE9-A90D-8DC8E95B5966}" presName="sibTrans" presStyleCnt="0"/>
      <dgm:spPr/>
    </dgm:pt>
    <dgm:pt modelId="{C2E3E374-1204-4138-BE21-53BF441CF071}" type="pres">
      <dgm:prSet presAssocID="{BF6D809F-86B6-4F39-8496-109EEC0255D9}" presName="node" presStyleLbl="node1" presStyleIdx="1" presStyleCnt="7">
        <dgm:presLayoutVars>
          <dgm:bulletEnabled val="1"/>
        </dgm:presLayoutVars>
      </dgm:prSet>
      <dgm:spPr/>
    </dgm:pt>
    <dgm:pt modelId="{9DD98A84-7AC0-439A-B036-FB1AE905A02B}" type="pres">
      <dgm:prSet presAssocID="{A514282F-EBCE-49BD-83D4-02F4F370F107}" presName="sibTrans" presStyleCnt="0"/>
      <dgm:spPr/>
    </dgm:pt>
    <dgm:pt modelId="{9FF42380-7F36-43E3-8917-B0EBBF411A54}" type="pres">
      <dgm:prSet presAssocID="{5869B493-8065-4D95-BE64-85794F6427E4}" presName="node" presStyleLbl="node1" presStyleIdx="2" presStyleCnt="7">
        <dgm:presLayoutVars>
          <dgm:bulletEnabled val="1"/>
        </dgm:presLayoutVars>
      </dgm:prSet>
      <dgm:spPr/>
    </dgm:pt>
    <dgm:pt modelId="{BF3F8A67-6513-4E76-9121-E967334F5B03}" type="pres">
      <dgm:prSet presAssocID="{D987641C-ADAD-40D1-BEF8-39499C86F002}" presName="sibTrans" presStyleCnt="0"/>
      <dgm:spPr/>
    </dgm:pt>
    <dgm:pt modelId="{AD09B6BF-CE1B-4EEF-A31A-BC7E5C398550}" type="pres">
      <dgm:prSet presAssocID="{20C1ED8D-53FA-470D-89DB-2E0AB825E493}" presName="node" presStyleLbl="node1" presStyleIdx="3" presStyleCnt="7">
        <dgm:presLayoutVars>
          <dgm:bulletEnabled val="1"/>
        </dgm:presLayoutVars>
      </dgm:prSet>
      <dgm:spPr/>
    </dgm:pt>
    <dgm:pt modelId="{D346C14D-000E-4FEE-91F2-1AEB2B09244D}" type="pres">
      <dgm:prSet presAssocID="{7A4105F9-2558-4C22-A594-17EFDD30984C}" presName="sibTrans" presStyleCnt="0"/>
      <dgm:spPr/>
    </dgm:pt>
    <dgm:pt modelId="{4BA6A070-4A3D-4462-82D3-51D3C2066F6D}" type="pres">
      <dgm:prSet presAssocID="{4F3F46E4-0C0E-4007-8410-17010C6FEC1E}" presName="node" presStyleLbl="node1" presStyleIdx="4" presStyleCnt="7">
        <dgm:presLayoutVars>
          <dgm:bulletEnabled val="1"/>
        </dgm:presLayoutVars>
      </dgm:prSet>
      <dgm:spPr/>
    </dgm:pt>
    <dgm:pt modelId="{11FEC384-599E-40D4-87A6-A49FC5304D4F}" type="pres">
      <dgm:prSet presAssocID="{9A3920D0-7392-4C01-8639-4E8095C5F847}" presName="sibTrans" presStyleCnt="0"/>
      <dgm:spPr/>
    </dgm:pt>
    <dgm:pt modelId="{63EBDEB8-6083-46C2-8823-70BBA0327B4D}" type="pres">
      <dgm:prSet presAssocID="{E426996F-59C2-44DD-A9F2-847EE72EA4BE}" presName="node" presStyleLbl="node1" presStyleIdx="5" presStyleCnt="7">
        <dgm:presLayoutVars>
          <dgm:bulletEnabled val="1"/>
        </dgm:presLayoutVars>
      </dgm:prSet>
      <dgm:spPr/>
    </dgm:pt>
    <dgm:pt modelId="{3B8D54AC-051F-4982-AB19-88A8AE6655C0}" type="pres">
      <dgm:prSet presAssocID="{FAF1C4D6-7720-4587-B591-AF02CCEA4AF3}" presName="sibTrans" presStyleCnt="0"/>
      <dgm:spPr/>
    </dgm:pt>
    <dgm:pt modelId="{D44B11EC-0BD6-4A81-932D-71C469BD798D}" type="pres">
      <dgm:prSet presAssocID="{54A83866-CDA7-4322-93BC-F9F9CAC27F54}" presName="node" presStyleLbl="node1" presStyleIdx="6" presStyleCnt="7">
        <dgm:presLayoutVars>
          <dgm:bulletEnabled val="1"/>
        </dgm:presLayoutVars>
      </dgm:prSet>
      <dgm:spPr/>
    </dgm:pt>
  </dgm:ptLst>
  <dgm:cxnLst>
    <dgm:cxn modelId="{39E3D50D-559F-4CC3-909E-F05691268AE0}" type="presOf" srcId="{54A83866-CDA7-4322-93BC-F9F9CAC27F54}" destId="{D44B11EC-0BD6-4A81-932D-71C469BD798D}" srcOrd="0" destOrd="0" presId="urn:microsoft.com/office/officeart/2005/8/layout/default"/>
    <dgm:cxn modelId="{CCD17936-617E-401B-9236-B0371B252214}" srcId="{89F99A1E-D9C7-4EAC-A5D4-EABDB04256A5}" destId="{5869B493-8065-4D95-BE64-85794F6427E4}" srcOrd="2" destOrd="0" parTransId="{75583F1D-B460-4703-9460-783CED7D3D74}" sibTransId="{D987641C-ADAD-40D1-BEF8-39499C86F002}"/>
    <dgm:cxn modelId="{B7898437-2B37-408A-B13C-63BCF0CC5762}" type="presOf" srcId="{4F3F46E4-0C0E-4007-8410-17010C6FEC1E}" destId="{4BA6A070-4A3D-4462-82D3-51D3C2066F6D}" srcOrd="0" destOrd="0" presId="urn:microsoft.com/office/officeart/2005/8/layout/default"/>
    <dgm:cxn modelId="{E8848B4D-9BF6-4D51-872D-D8D086B70956}" srcId="{89F99A1E-D9C7-4EAC-A5D4-EABDB04256A5}" destId="{28D8B30D-46DB-4385-8C00-FD3339AC6D9D}" srcOrd="0" destOrd="0" parTransId="{0841082E-9FD6-4010-8912-8DB330229B12}" sibTransId="{9B2EE662-39D2-4EE9-A90D-8DC8E95B5966}"/>
    <dgm:cxn modelId="{93BD3D6F-CF43-4361-AFC2-9A96C123A298}" type="presOf" srcId="{20C1ED8D-53FA-470D-89DB-2E0AB825E493}" destId="{AD09B6BF-CE1B-4EEF-A31A-BC7E5C398550}" srcOrd="0" destOrd="0" presId="urn:microsoft.com/office/officeart/2005/8/layout/default"/>
    <dgm:cxn modelId="{F891AD7C-9F39-4BFC-AF7E-94A8F4E0E840}" type="presOf" srcId="{BF6D809F-86B6-4F39-8496-109EEC0255D9}" destId="{C2E3E374-1204-4138-BE21-53BF441CF071}" srcOrd="0" destOrd="0" presId="urn:microsoft.com/office/officeart/2005/8/layout/default"/>
    <dgm:cxn modelId="{585EC37E-A246-4358-9C10-8C872A8C465D}" type="presOf" srcId="{89F99A1E-D9C7-4EAC-A5D4-EABDB04256A5}" destId="{0DAD5F3A-5687-4DF1-BCAA-38FB11C8BE31}" srcOrd="0" destOrd="0" presId="urn:microsoft.com/office/officeart/2005/8/layout/default"/>
    <dgm:cxn modelId="{4D87E485-356F-48EC-955D-EB8227BDAC69}" type="presOf" srcId="{5869B493-8065-4D95-BE64-85794F6427E4}" destId="{9FF42380-7F36-43E3-8917-B0EBBF411A54}" srcOrd="0" destOrd="0" presId="urn:microsoft.com/office/officeart/2005/8/layout/default"/>
    <dgm:cxn modelId="{09D4C686-A414-48F4-ACD9-898B0C9022DF}" srcId="{89F99A1E-D9C7-4EAC-A5D4-EABDB04256A5}" destId="{4F3F46E4-0C0E-4007-8410-17010C6FEC1E}" srcOrd="4" destOrd="0" parTransId="{7D0518D0-6284-4AB3-B57A-04AE26C549D3}" sibTransId="{9A3920D0-7392-4C01-8639-4E8095C5F847}"/>
    <dgm:cxn modelId="{5E18FB98-EAAD-4091-B693-195F776B6EBD}" type="presOf" srcId="{28D8B30D-46DB-4385-8C00-FD3339AC6D9D}" destId="{C28119F7-69B2-4114-A3FF-C4DD8EB4E1C3}" srcOrd="0" destOrd="0" presId="urn:microsoft.com/office/officeart/2005/8/layout/default"/>
    <dgm:cxn modelId="{9C392D9D-0354-4E9C-9341-0E3ED05B110F}" srcId="{89F99A1E-D9C7-4EAC-A5D4-EABDB04256A5}" destId="{20C1ED8D-53FA-470D-89DB-2E0AB825E493}" srcOrd="3" destOrd="0" parTransId="{14B6F9C5-F17F-461D-A53A-9D69BC3D668B}" sibTransId="{7A4105F9-2558-4C22-A594-17EFDD30984C}"/>
    <dgm:cxn modelId="{D3593EAB-11DD-4407-A2BA-BE8F79C71E00}" type="presOf" srcId="{E426996F-59C2-44DD-A9F2-847EE72EA4BE}" destId="{63EBDEB8-6083-46C2-8823-70BBA0327B4D}" srcOrd="0" destOrd="0" presId="urn:microsoft.com/office/officeart/2005/8/layout/default"/>
    <dgm:cxn modelId="{B31307B8-B984-4944-AA0E-7A6A7C13CEA5}" srcId="{89F99A1E-D9C7-4EAC-A5D4-EABDB04256A5}" destId="{E426996F-59C2-44DD-A9F2-847EE72EA4BE}" srcOrd="5" destOrd="0" parTransId="{461CFAA8-EDDD-4CF0-9DC7-FE69A646A9D3}" sibTransId="{FAF1C4D6-7720-4587-B591-AF02CCEA4AF3}"/>
    <dgm:cxn modelId="{8DF1C8D2-4494-4F1A-B9EB-AB8A2B4E7CD5}" srcId="{89F99A1E-D9C7-4EAC-A5D4-EABDB04256A5}" destId="{BF6D809F-86B6-4F39-8496-109EEC0255D9}" srcOrd="1" destOrd="0" parTransId="{FCDC2BC1-A66E-45E1-A46D-6D1A6344942C}" sibTransId="{A514282F-EBCE-49BD-83D4-02F4F370F107}"/>
    <dgm:cxn modelId="{DD0F67FA-D354-409F-A81F-41A2D0B612F1}" srcId="{89F99A1E-D9C7-4EAC-A5D4-EABDB04256A5}" destId="{54A83866-CDA7-4322-93BC-F9F9CAC27F54}" srcOrd="6" destOrd="0" parTransId="{C1A2ECAB-F14B-42E4-B7CB-6FDEC171A7D3}" sibTransId="{4FD8B606-3581-4AF0-BBA4-9AF5B15C6530}"/>
    <dgm:cxn modelId="{71D53B14-0FC7-4711-A11B-9A01C065A9DC}" type="presParOf" srcId="{0DAD5F3A-5687-4DF1-BCAA-38FB11C8BE31}" destId="{C28119F7-69B2-4114-A3FF-C4DD8EB4E1C3}" srcOrd="0" destOrd="0" presId="urn:microsoft.com/office/officeart/2005/8/layout/default"/>
    <dgm:cxn modelId="{E1F9F9A1-F401-492D-9501-7DCFFFDB9B52}" type="presParOf" srcId="{0DAD5F3A-5687-4DF1-BCAA-38FB11C8BE31}" destId="{F512E673-5EAE-481B-840E-72324754BA1C}" srcOrd="1" destOrd="0" presId="urn:microsoft.com/office/officeart/2005/8/layout/default"/>
    <dgm:cxn modelId="{53BE91F6-0099-473D-876A-3C74CD9B5BC4}" type="presParOf" srcId="{0DAD5F3A-5687-4DF1-BCAA-38FB11C8BE31}" destId="{C2E3E374-1204-4138-BE21-53BF441CF071}" srcOrd="2" destOrd="0" presId="urn:microsoft.com/office/officeart/2005/8/layout/default"/>
    <dgm:cxn modelId="{A37380F3-5F36-461E-9476-29E597242390}" type="presParOf" srcId="{0DAD5F3A-5687-4DF1-BCAA-38FB11C8BE31}" destId="{9DD98A84-7AC0-439A-B036-FB1AE905A02B}" srcOrd="3" destOrd="0" presId="urn:microsoft.com/office/officeart/2005/8/layout/default"/>
    <dgm:cxn modelId="{6DCC9719-628D-42FC-BEFB-E6F71B74E515}" type="presParOf" srcId="{0DAD5F3A-5687-4DF1-BCAA-38FB11C8BE31}" destId="{9FF42380-7F36-43E3-8917-B0EBBF411A54}" srcOrd="4" destOrd="0" presId="urn:microsoft.com/office/officeart/2005/8/layout/default"/>
    <dgm:cxn modelId="{7F75BFE7-3B46-43CF-98C3-1EB3F4C45E39}" type="presParOf" srcId="{0DAD5F3A-5687-4DF1-BCAA-38FB11C8BE31}" destId="{BF3F8A67-6513-4E76-9121-E967334F5B03}" srcOrd="5" destOrd="0" presId="urn:microsoft.com/office/officeart/2005/8/layout/default"/>
    <dgm:cxn modelId="{01ABF578-3410-424B-ACF8-C00A55175C2C}" type="presParOf" srcId="{0DAD5F3A-5687-4DF1-BCAA-38FB11C8BE31}" destId="{AD09B6BF-CE1B-4EEF-A31A-BC7E5C398550}" srcOrd="6" destOrd="0" presId="urn:microsoft.com/office/officeart/2005/8/layout/default"/>
    <dgm:cxn modelId="{920147FA-2DBC-43F8-B9D9-1CD3B5C9DB09}" type="presParOf" srcId="{0DAD5F3A-5687-4DF1-BCAA-38FB11C8BE31}" destId="{D346C14D-000E-4FEE-91F2-1AEB2B09244D}" srcOrd="7" destOrd="0" presId="urn:microsoft.com/office/officeart/2005/8/layout/default"/>
    <dgm:cxn modelId="{310CBC91-03D2-4A64-951F-9256014F41CA}" type="presParOf" srcId="{0DAD5F3A-5687-4DF1-BCAA-38FB11C8BE31}" destId="{4BA6A070-4A3D-4462-82D3-51D3C2066F6D}" srcOrd="8" destOrd="0" presId="urn:microsoft.com/office/officeart/2005/8/layout/default"/>
    <dgm:cxn modelId="{C84031DB-B963-493D-B287-6E341A0DFE35}" type="presParOf" srcId="{0DAD5F3A-5687-4DF1-BCAA-38FB11C8BE31}" destId="{11FEC384-599E-40D4-87A6-A49FC5304D4F}" srcOrd="9" destOrd="0" presId="urn:microsoft.com/office/officeart/2005/8/layout/default"/>
    <dgm:cxn modelId="{56A8EEFA-A33A-45F3-B251-D0D7CF09BC21}" type="presParOf" srcId="{0DAD5F3A-5687-4DF1-BCAA-38FB11C8BE31}" destId="{63EBDEB8-6083-46C2-8823-70BBA0327B4D}" srcOrd="10" destOrd="0" presId="urn:microsoft.com/office/officeart/2005/8/layout/default"/>
    <dgm:cxn modelId="{F2606B2A-5F13-4B39-A542-894FD2CC6778}" type="presParOf" srcId="{0DAD5F3A-5687-4DF1-BCAA-38FB11C8BE31}" destId="{3B8D54AC-051F-4982-AB19-88A8AE6655C0}" srcOrd="11" destOrd="0" presId="urn:microsoft.com/office/officeart/2005/8/layout/default"/>
    <dgm:cxn modelId="{725E4B45-59A0-412D-8299-E4C282B4B7D0}" type="presParOf" srcId="{0DAD5F3A-5687-4DF1-BCAA-38FB11C8BE31}" destId="{D44B11EC-0BD6-4A81-932D-71C469BD798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1337C-2C97-4402-BE74-10A6BB1198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E4D83A-8EFF-4707-8B58-A4A13190EF46}">
      <dgm:prSet/>
      <dgm:spPr/>
      <dgm:t>
        <a:bodyPr/>
        <a:lstStyle/>
        <a:p>
          <a:r>
            <a:rPr lang="cy-GB" dirty="0"/>
            <a:t>Ar gael i ddysgwyr newydd sy’n dechrau Medi 23</a:t>
          </a:r>
          <a:endParaRPr lang="en-US" dirty="0"/>
        </a:p>
      </dgm:t>
    </dgm:pt>
    <dgm:pt modelId="{163B6FDF-1548-419C-B189-CD3679779167}" type="parTrans" cxnId="{A3942135-5793-4C69-BCA8-7AF195B5ADFD}">
      <dgm:prSet/>
      <dgm:spPr/>
      <dgm:t>
        <a:bodyPr/>
        <a:lstStyle/>
        <a:p>
          <a:endParaRPr lang="en-US"/>
        </a:p>
      </dgm:t>
    </dgm:pt>
    <dgm:pt modelId="{DD2D3769-CE33-4419-8E6A-2796A1B3FA8F}" type="sibTrans" cxnId="{A3942135-5793-4C69-BCA8-7AF195B5ADFD}">
      <dgm:prSet/>
      <dgm:spPr/>
      <dgm:t>
        <a:bodyPr/>
        <a:lstStyle/>
        <a:p>
          <a:endParaRPr lang="en-US"/>
        </a:p>
      </dgm:t>
    </dgm:pt>
    <dgm:pt modelId="{6B3A00A1-EB82-4CB2-8911-49F2556EE7B1}">
      <dgm:prSet/>
      <dgm:spPr/>
      <dgm:t>
        <a:bodyPr/>
        <a:lstStyle/>
        <a:p>
          <a:r>
            <a:rPr lang="cy-GB" dirty="0"/>
            <a:t>Bydd dysgwyr Blwyddyn 2 yn dilyn yr un 2 fanyleb Safon Uwch</a:t>
          </a:r>
          <a:endParaRPr lang="en-US" dirty="0"/>
        </a:p>
      </dgm:t>
    </dgm:pt>
    <dgm:pt modelId="{562450FB-91AC-4036-80A1-4BC2D5B4F4EC}" type="parTrans" cxnId="{17493C09-2BFE-4A80-9321-FEEAAFF221AB}">
      <dgm:prSet/>
      <dgm:spPr/>
      <dgm:t>
        <a:bodyPr/>
        <a:lstStyle/>
        <a:p>
          <a:endParaRPr lang="en-US"/>
        </a:p>
      </dgm:t>
    </dgm:pt>
    <dgm:pt modelId="{05B98F86-1704-4377-B15C-72110598165E}" type="sibTrans" cxnId="{17493C09-2BFE-4A80-9321-FEEAAFF221AB}">
      <dgm:prSet/>
      <dgm:spPr/>
      <dgm:t>
        <a:bodyPr/>
        <a:lstStyle/>
        <a:p>
          <a:endParaRPr lang="en-US"/>
        </a:p>
      </dgm:t>
    </dgm:pt>
    <dgm:pt modelId="{F9F399F7-B8A0-4274-B278-CBBB5235BBF4}">
      <dgm:prSet/>
      <dgm:spPr/>
      <dgm:t>
        <a:bodyPr/>
        <a:lstStyle/>
        <a:p>
          <a:r>
            <a:rPr lang="cy-GB" dirty="0"/>
            <a:t>Trosglwyddo i ymarfer – ystyriwch y dewis o unedau dewisol</a:t>
          </a:r>
          <a:endParaRPr lang="en-US" dirty="0"/>
        </a:p>
      </dgm:t>
    </dgm:pt>
    <dgm:pt modelId="{E6CF514F-2FAF-49B1-8F88-9B3A063A9662}" type="parTrans" cxnId="{A7890018-04DF-4E51-B0A6-DC8D1A21AD1B}">
      <dgm:prSet/>
      <dgm:spPr/>
      <dgm:t>
        <a:bodyPr/>
        <a:lstStyle/>
        <a:p>
          <a:endParaRPr lang="en-US"/>
        </a:p>
      </dgm:t>
    </dgm:pt>
    <dgm:pt modelId="{02A37479-8B58-4FA1-99F1-E513729CD5A4}" type="sibTrans" cxnId="{A7890018-04DF-4E51-B0A6-DC8D1A21AD1B}">
      <dgm:prSet/>
      <dgm:spPr/>
      <dgm:t>
        <a:bodyPr/>
        <a:lstStyle/>
        <a:p>
          <a:endParaRPr lang="en-US"/>
        </a:p>
      </dgm:t>
    </dgm:pt>
    <dgm:pt modelId="{3581764C-DBAE-4ACD-9F8F-752481020E32}">
      <dgm:prSet/>
      <dgm:spPr/>
      <dgm:t>
        <a:bodyPr/>
        <a:lstStyle/>
        <a:p>
          <a:r>
            <a:rPr lang="cy-GB"/>
            <a:t>Dyddiad gorffen a chyflwyno Uned 332 er mwyn sicrhau ansawdd yn allanol</a:t>
          </a:r>
          <a:endParaRPr lang="en-US" dirty="0"/>
        </a:p>
      </dgm:t>
    </dgm:pt>
    <dgm:pt modelId="{7FDA5C16-D051-4D6C-9342-E8040D97035D}" type="parTrans" cxnId="{30C50221-C350-42BE-B24B-6074D000A54C}">
      <dgm:prSet/>
      <dgm:spPr/>
      <dgm:t>
        <a:bodyPr/>
        <a:lstStyle/>
        <a:p>
          <a:endParaRPr lang="en-US"/>
        </a:p>
      </dgm:t>
    </dgm:pt>
    <dgm:pt modelId="{DD2E1020-FF00-4993-ADCB-B9576473D4E4}" type="sibTrans" cxnId="{30C50221-C350-42BE-B24B-6074D000A54C}">
      <dgm:prSet/>
      <dgm:spPr/>
      <dgm:t>
        <a:bodyPr/>
        <a:lstStyle/>
        <a:p>
          <a:endParaRPr lang="en-US"/>
        </a:p>
      </dgm:t>
    </dgm:pt>
    <dgm:pt modelId="{48C621EE-A33C-4021-B5F1-7FEB28F7EBE0}" type="pres">
      <dgm:prSet presAssocID="{C551337C-2C97-4402-BE74-10A6BB1198F2}" presName="root" presStyleCnt="0">
        <dgm:presLayoutVars>
          <dgm:dir/>
          <dgm:resizeHandles val="exact"/>
        </dgm:presLayoutVars>
      </dgm:prSet>
      <dgm:spPr/>
    </dgm:pt>
    <dgm:pt modelId="{0868CDD9-DD83-4B77-A362-3BF004E77BE0}" type="pres">
      <dgm:prSet presAssocID="{50E4D83A-8EFF-4707-8B58-A4A13190EF46}" presName="compNode" presStyleCnt="0"/>
      <dgm:spPr/>
    </dgm:pt>
    <dgm:pt modelId="{DE25270A-FD22-436C-A720-91BF4BCE1CC3}" type="pres">
      <dgm:prSet presAssocID="{50E4D83A-8EFF-4707-8B58-A4A13190EF46}" presName="bgRect" presStyleLbl="bgShp" presStyleIdx="0" presStyleCnt="4"/>
      <dgm:spPr/>
    </dgm:pt>
    <dgm:pt modelId="{8331D44D-50BB-4DE5-8CB2-7B8F9D1FB45B}" type="pres">
      <dgm:prSet presAssocID="{50E4D83A-8EFF-4707-8B58-A4A13190EF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B7975D95-40FD-444E-992C-0C72FC1BEC33}" type="pres">
      <dgm:prSet presAssocID="{50E4D83A-8EFF-4707-8B58-A4A13190EF46}" presName="spaceRect" presStyleCnt="0"/>
      <dgm:spPr/>
    </dgm:pt>
    <dgm:pt modelId="{E0AF39C6-3178-43EC-AA59-E8762E95FD8C}" type="pres">
      <dgm:prSet presAssocID="{50E4D83A-8EFF-4707-8B58-A4A13190EF46}" presName="parTx" presStyleLbl="revTx" presStyleIdx="0" presStyleCnt="4">
        <dgm:presLayoutVars>
          <dgm:chMax val="0"/>
          <dgm:chPref val="0"/>
        </dgm:presLayoutVars>
      </dgm:prSet>
      <dgm:spPr/>
    </dgm:pt>
    <dgm:pt modelId="{5A3C6A2F-8D37-4178-924C-6518D20F2B56}" type="pres">
      <dgm:prSet presAssocID="{DD2D3769-CE33-4419-8E6A-2796A1B3FA8F}" presName="sibTrans" presStyleCnt="0"/>
      <dgm:spPr/>
    </dgm:pt>
    <dgm:pt modelId="{234004C6-E04E-4148-870D-BFE6609864E2}" type="pres">
      <dgm:prSet presAssocID="{6B3A00A1-EB82-4CB2-8911-49F2556EE7B1}" presName="compNode" presStyleCnt="0"/>
      <dgm:spPr/>
    </dgm:pt>
    <dgm:pt modelId="{B5E0F6AE-0FB7-4E2B-9617-77DAA9F2005F}" type="pres">
      <dgm:prSet presAssocID="{6B3A00A1-EB82-4CB2-8911-49F2556EE7B1}" presName="bgRect" presStyleLbl="bgShp" presStyleIdx="1" presStyleCnt="4"/>
      <dgm:spPr/>
    </dgm:pt>
    <dgm:pt modelId="{F5CE625D-E17C-4988-B198-DACC5277E401}" type="pres">
      <dgm:prSet presAssocID="{6B3A00A1-EB82-4CB2-8911-49F2556EE7B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9B322D09-EFA3-4E32-9910-09C537F2EC77}" type="pres">
      <dgm:prSet presAssocID="{6B3A00A1-EB82-4CB2-8911-49F2556EE7B1}" presName="spaceRect" presStyleCnt="0"/>
      <dgm:spPr/>
    </dgm:pt>
    <dgm:pt modelId="{C8F9CA84-EE1E-4E11-AF00-810DF8107281}" type="pres">
      <dgm:prSet presAssocID="{6B3A00A1-EB82-4CB2-8911-49F2556EE7B1}" presName="parTx" presStyleLbl="revTx" presStyleIdx="1" presStyleCnt="4">
        <dgm:presLayoutVars>
          <dgm:chMax val="0"/>
          <dgm:chPref val="0"/>
        </dgm:presLayoutVars>
      </dgm:prSet>
      <dgm:spPr/>
    </dgm:pt>
    <dgm:pt modelId="{E44269B6-7A15-4009-A2DE-669D9216E45B}" type="pres">
      <dgm:prSet presAssocID="{05B98F86-1704-4377-B15C-72110598165E}" presName="sibTrans" presStyleCnt="0"/>
      <dgm:spPr/>
    </dgm:pt>
    <dgm:pt modelId="{386C44CD-0AB2-49C3-A6E9-9CC71190424E}" type="pres">
      <dgm:prSet presAssocID="{F9F399F7-B8A0-4274-B278-CBBB5235BBF4}" presName="compNode" presStyleCnt="0"/>
      <dgm:spPr/>
    </dgm:pt>
    <dgm:pt modelId="{702A024F-A791-4BC6-83D8-9551D1B60733}" type="pres">
      <dgm:prSet presAssocID="{F9F399F7-B8A0-4274-B278-CBBB5235BBF4}" presName="bgRect" presStyleLbl="bgShp" presStyleIdx="2" presStyleCnt="4"/>
      <dgm:spPr/>
    </dgm:pt>
    <dgm:pt modelId="{3C974907-C8FB-47FF-ABFB-139427C960CF}" type="pres">
      <dgm:prSet presAssocID="{F9F399F7-B8A0-4274-B278-CBBB5235BBF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
        </a:ext>
      </dgm:extLst>
    </dgm:pt>
    <dgm:pt modelId="{68FB075A-2B71-405F-92C8-04D32485157C}" type="pres">
      <dgm:prSet presAssocID="{F9F399F7-B8A0-4274-B278-CBBB5235BBF4}" presName="spaceRect" presStyleCnt="0"/>
      <dgm:spPr/>
    </dgm:pt>
    <dgm:pt modelId="{C810C715-743A-4EB1-9E42-38DAA417BF41}" type="pres">
      <dgm:prSet presAssocID="{F9F399F7-B8A0-4274-B278-CBBB5235BBF4}" presName="parTx" presStyleLbl="revTx" presStyleIdx="2" presStyleCnt="4">
        <dgm:presLayoutVars>
          <dgm:chMax val="0"/>
          <dgm:chPref val="0"/>
        </dgm:presLayoutVars>
      </dgm:prSet>
      <dgm:spPr/>
    </dgm:pt>
    <dgm:pt modelId="{623B6EF3-C6C9-4697-8653-1EA5BB8FFC28}" type="pres">
      <dgm:prSet presAssocID="{02A37479-8B58-4FA1-99F1-E513729CD5A4}" presName="sibTrans" presStyleCnt="0"/>
      <dgm:spPr/>
    </dgm:pt>
    <dgm:pt modelId="{9D935CB7-0FD5-48E1-A4BF-6247FC9F66A5}" type="pres">
      <dgm:prSet presAssocID="{3581764C-DBAE-4ACD-9F8F-752481020E32}" presName="compNode" presStyleCnt="0"/>
      <dgm:spPr/>
    </dgm:pt>
    <dgm:pt modelId="{B13D8EB3-20D8-4BB7-8135-3380D2734DD1}" type="pres">
      <dgm:prSet presAssocID="{3581764C-DBAE-4ACD-9F8F-752481020E32}" presName="bgRect" presStyleLbl="bgShp" presStyleIdx="3" presStyleCnt="4"/>
      <dgm:spPr/>
    </dgm:pt>
    <dgm:pt modelId="{840823E1-1D1D-46E5-AE86-AC0372495F05}" type="pres">
      <dgm:prSet presAssocID="{3581764C-DBAE-4ACD-9F8F-752481020E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C0906AB8-549E-496B-86D8-3485F356F3BF}" type="pres">
      <dgm:prSet presAssocID="{3581764C-DBAE-4ACD-9F8F-752481020E32}" presName="spaceRect" presStyleCnt="0"/>
      <dgm:spPr/>
    </dgm:pt>
    <dgm:pt modelId="{A57B2938-1E07-4B0E-8F1D-242467AC728D}" type="pres">
      <dgm:prSet presAssocID="{3581764C-DBAE-4ACD-9F8F-752481020E32}" presName="parTx" presStyleLbl="revTx" presStyleIdx="3" presStyleCnt="4">
        <dgm:presLayoutVars>
          <dgm:chMax val="0"/>
          <dgm:chPref val="0"/>
        </dgm:presLayoutVars>
      </dgm:prSet>
      <dgm:spPr/>
    </dgm:pt>
  </dgm:ptLst>
  <dgm:cxnLst>
    <dgm:cxn modelId="{17493C09-2BFE-4A80-9321-FEEAAFF221AB}" srcId="{C551337C-2C97-4402-BE74-10A6BB1198F2}" destId="{6B3A00A1-EB82-4CB2-8911-49F2556EE7B1}" srcOrd="1" destOrd="0" parTransId="{562450FB-91AC-4036-80A1-4BC2D5B4F4EC}" sibTransId="{05B98F86-1704-4377-B15C-72110598165E}"/>
    <dgm:cxn modelId="{A7890018-04DF-4E51-B0A6-DC8D1A21AD1B}" srcId="{C551337C-2C97-4402-BE74-10A6BB1198F2}" destId="{F9F399F7-B8A0-4274-B278-CBBB5235BBF4}" srcOrd="2" destOrd="0" parTransId="{E6CF514F-2FAF-49B1-8F88-9B3A063A9662}" sibTransId="{02A37479-8B58-4FA1-99F1-E513729CD5A4}"/>
    <dgm:cxn modelId="{30C50221-C350-42BE-B24B-6074D000A54C}" srcId="{C551337C-2C97-4402-BE74-10A6BB1198F2}" destId="{3581764C-DBAE-4ACD-9F8F-752481020E32}" srcOrd="3" destOrd="0" parTransId="{7FDA5C16-D051-4D6C-9342-E8040D97035D}" sibTransId="{DD2E1020-FF00-4993-ADCB-B9576473D4E4}"/>
    <dgm:cxn modelId="{A3942135-5793-4C69-BCA8-7AF195B5ADFD}" srcId="{C551337C-2C97-4402-BE74-10A6BB1198F2}" destId="{50E4D83A-8EFF-4707-8B58-A4A13190EF46}" srcOrd="0" destOrd="0" parTransId="{163B6FDF-1548-419C-B189-CD3679779167}" sibTransId="{DD2D3769-CE33-4419-8E6A-2796A1B3FA8F}"/>
    <dgm:cxn modelId="{44DC4764-D80B-4AFB-A752-D5D5C2164F4B}" type="presOf" srcId="{F9F399F7-B8A0-4274-B278-CBBB5235BBF4}" destId="{C810C715-743A-4EB1-9E42-38DAA417BF41}" srcOrd="0" destOrd="0" presId="urn:microsoft.com/office/officeart/2018/2/layout/IconVerticalSolidList"/>
    <dgm:cxn modelId="{656DDC92-3F5C-42C1-A853-14C3692F27D8}" type="presOf" srcId="{50E4D83A-8EFF-4707-8B58-A4A13190EF46}" destId="{E0AF39C6-3178-43EC-AA59-E8762E95FD8C}" srcOrd="0" destOrd="0" presId="urn:microsoft.com/office/officeart/2018/2/layout/IconVerticalSolidList"/>
    <dgm:cxn modelId="{C27E8C98-A197-4D26-9DF4-7EC42C20D839}" type="presOf" srcId="{3581764C-DBAE-4ACD-9F8F-752481020E32}" destId="{A57B2938-1E07-4B0E-8F1D-242467AC728D}" srcOrd="0" destOrd="0" presId="urn:microsoft.com/office/officeart/2018/2/layout/IconVerticalSolidList"/>
    <dgm:cxn modelId="{6912D5A2-04EB-4267-B99D-05B7C3BEEA05}" type="presOf" srcId="{C551337C-2C97-4402-BE74-10A6BB1198F2}" destId="{48C621EE-A33C-4021-B5F1-7FEB28F7EBE0}" srcOrd="0" destOrd="0" presId="urn:microsoft.com/office/officeart/2018/2/layout/IconVerticalSolidList"/>
    <dgm:cxn modelId="{52B3B6C0-6ACA-49BF-A0BF-A8D77E8746D1}" type="presOf" srcId="{6B3A00A1-EB82-4CB2-8911-49F2556EE7B1}" destId="{C8F9CA84-EE1E-4E11-AF00-810DF8107281}" srcOrd="0" destOrd="0" presId="urn:microsoft.com/office/officeart/2018/2/layout/IconVerticalSolidList"/>
    <dgm:cxn modelId="{8D4094B6-02DF-41B0-88AA-B81C6869F429}" type="presParOf" srcId="{48C621EE-A33C-4021-B5F1-7FEB28F7EBE0}" destId="{0868CDD9-DD83-4B77-A362-3BF004E77BE0}" srcOrd="0" destOrd="0" presId="urn:microsoft.com/office/officeart/2018/2/layout/IconVerticalSolidList"/>
    <dgm:cxn modelId="{958C7F17-0D49-4F3A-AC48-9E17DC4009A8}" type="presParOf" srcId="{0868CDD9-DD83-4B77-A362-3BF004E77BE0}" destId="{DE25270A-FD22-436C-A720-91BF4BCE1CC3}" srcOrd="0" destOrd="0" presId="urn:microsoft.com/office/officeart/2018/2/layout/IconVerticalSolidList"/>
    <dgm:cxn modelId="{CE3AE4E0-D343-40AE-909A-97EFB7CA9395}" type="presParOf" srcId="{0868CDD9-DD83-4B77-A362-3BF004E77BE0}" destId="{8331D44D-50BB-4DE5-8CB2-7B8F9D1FB45B}" srcOrd="1" destOrd="0" presId="urn:microsoft.com/office/officeart/2018/2/layout/IconVerticalSolidList"/>
    <dgm:cxn modelId="{E958C867-F5B2-4F75-9A64-4B080E5CE89C}" type="presParOf" srcId="{0868CDD9-DD83-4B77-A362-3BF004E77BE0}" destId="{B7975D95-40FD-444E-992C-0C72FC1BEC33}" srcOrd="2" destOrd="0" presId="urn:microsoft.com/office/officeart/2018/2/layout/IconVerticalSolidList"/>
    <dgm:cxn modelId="{748915AA-5416-467E-B492-825442CDBD1F}" type="presParOf" srcId="{0868CDD9-DD83-4B77-A362-3BF004E77BE0}" destId="{E0AF39C6-3178-43EC-AA59-E8762E95FD8C}" srcOrd="3" destOrd="0" presId="urn:microsoft.com/office/officeart/2018/2/layout/IconVerticalSolidList"/>
    <dgm:cxn modelId="{48820316-08DB-4863-8551-3AF0C3989890}" type="presParOf" srcId="{48C621EE-A33C-4021-B5F1-7FEB28F7EBE0}" destId="{5A3C6A2F-8D37-4178-924C-6518D20F2B56}" srcOrd="1" destOrd="0" presId="urn:microsoft.com/office/officeart/2018/2/layout/IconVerticalSolidList"/>
    <dgm:cxn modelId="{CA7433EB-E5A8-40B1-A95E-130C65C19EAB}" type="presParOf" srcId="{48C621EE-A33C-4021-B5F1-7FEB28F7EBE0}" destId="{234004C6-E04E-4148-870D-BFE6609864E2}" srcOrd="2" destOrd="0" presId="urn:microsoft.com/office/officeart/2018/2/layout/IconVerticalSolidList"/>
    <dgm:cxn modelId="{A2C33673-A2E4-4936-BC8D-EA99B31EA823}" type="presParOf" srcId="{234004C6-E04E-4148-870D-BFE6609864E2}" destId="{B5E0F6AE-0FB7-4E2B-9617-77DAA9F2005F}" srcOrd="0" destOrd="0" presId="urn:microsoft.com/office/officeart/2018/2/layout/IconVerticalSolidList"/>
    <dgm:cxn modelId="{784B8E8E-CC9E-4CF0-B6E5-252E94C43DA9}" type="presParOf" srcId="{234004C6-E04E-4148-870D-BFE6609864E2}" destId="{F5CE625D-E17C-4988-B198-DACC5277E401}" srcOrd="1" destOrd="0" presId="urn:microsoft.com/office/officeart/2018/2/layout/IconVerticalSolidList"/>
    <dgm:cxn modelId="{10471D44-868A-48FC-89B4-B3D85B228531}" type="presParOf" srcId="{234004C6-E04E-4148-870D-BFE6609864E2}" destId="{9B322D09-EFA3-4E32-9910-09C537F2EC77}" srcOrd="2" destOrd="0" presId="urn:microsoft.com/office/officeart/2018/2/layout/IconVerticalSolidList"/>
    <dgm:cxn modelId="{55C8F38B-FDA8-48A8-A43F-ED32E0B44EF1}" type="presParOf" srcId="{234004C6-E04E-4148-870D-BFE6609864E2}" destId="{C8F9CA84-EE1E-4E11-AF00-810DF8107281}" srcOrd="3" destOrd="0" presId="urn:microsoft.com/office/officeart/2018/2/layout/IconVerticalSolidList"/>
    <dgm:cxn modelId="{56EDA491-65A8-4FFC-BB4B-535127A2EB85}" type="presParOf" srcId="{48C621EE-A33C-4021-B5F1-7FEB28F7EBE0}" destId="{E44269B6-7A15-4009-A2DE-669D9216E45B}" srcOrd="3" destOrd="0" presId="urn:microsoft.com/office/officeart/2018/2/layout/IconVerticalSolidList"/>
    <dgm:cxn modelId="{4E212BE2-7C7B-47A8-A15A-87DE288A9F32}" type="presParOf" srcId="{48C621EE-A33C-4021-B5F1-7FEB28F7EBE0}" destId="{386C44CD-0AB2-49C3-A6E9-9CC71190424E}" srcOrd="4" destOrd="0" presId="urn:microsoft.com/office/officeart/2018/2/layout/IconVerticalSolidList"/>
    <dgm:cxn modelId="{5DEF7417-E093-4CC5-BBA8-11D8B5A783F4}" type="presParOf" srcId="{386C44CD-0AB2-49C3-A6E9-9CC71190424E}" destId="{702A024F-A791-4BC6-83D8-9551D1B60733}" srcOrd="0" destOrd="0" presId="urn:microsoft.com/office/officeart/2018/2/layout/IconVerticalSolidList"/>
    <dgm:cxn modelId="{172ECEFF-4E16-4637-A0A0-20050A215FF6}" type="presParOf" srcId="{386C44CD-0AB2-49C3-A6E9-9CC71190424E}" destId="{3C974907-C8FB-47FF-ABFB-139427C960CF}" srcOrd="1" destOrd="0" presId="urn:microsoft.com/office/officeart/2018/2/layout/IconVerticalSolidList"/>
    <dgm:cxn modelId="{CD4F884B-7202-4E90-8132-AB27F8DA687A}" type="presParOf" srcId="{386C44CD-0AB2-49C3-A6E9-9CC71190424E}" destId="{68FB075A-2B71-405F-92C8-04D32485157C}" srcOrd="2" destOrd="0" presId="urn:microsoft.com/office/officeart/2018/2/layout/IconVerticalSolidList"/>
    <dgm:cxn modelId="{1BB6BED1-CFDC-4FBD-B5A3-C3DB109AEB36}" type="presParOf" srcId="{386C44CD-0AB2-49C3-A6E9-9CC71190424E}" destId="{C810C715-743A-4EB1-9E42-38DAA417BF41}" srcOrd="3" destOrd="0" presId="urn:microsoft.com/office/officeart/2018/2/layout/IconVerticalSolidList"/>
    <dgm:cxn modelId="{3DFB15E9-1875-4352-B25B-F56A6C17424E}" type="presParOf" srcId="{48C621EE-A33C-4021-B5F1-7FEB28F7EBE0}" destId="{623B6EF3-C6C9-4697-8653-1EA5BB8FFC28}" srcOrd="5" destOrd="0" presId="urn:microsoft.com/office/officeart/2018/2/layout/IconVerticalSolidList"/>
    <dgm:cxn modelId="{EE948926-60A0-4A31-91CD-3E9C1BABE26C}" type="presParOf" srcId="{48C621EE-A33C-4021-B5F1-7FEB28F7EBE0}" destId="{9D935CB7-0FD5-48E1-A4BF-6247FC9F66A5}" srcOrd="6" destOrd="0" presId="urn:microsoft.com/office/officeart/2018/2/layout/IconVerticalSolidList"/>
    <dgm:cxn modelId="{DE908528-06F0-44F7-988D-476CCD7E4BFD}" type="presParOf" srcId="{9D935CB7-0FD5-48E1-A4BF-6247FC9F66A5}" destId="{B13D8EB3-20D8-4BB7-8135-3380D2734DD1}" srcOrd="0" destOrd="0" presId="urn:microsoft.com/office/officeart/2018/2/layout/IconVerticalSolidList"/>
    <dgm:cxn modelId="{C5946C7B-931D-45F5-A9A4-10ED4C96A412}" type="presParOf" srcId="{9D935CB7-0FD5-48E1-A4BF-6247FC9F66A5}" destId="{840823E1-1D1D-46E5-AE86-AC0372495F05}" srcOrd="1" destOrd="0" presId="urn:microsoft.com/office/officeart/2018/2/layout/IconVerticalSolidList"/>
    <dgm:cxn modelId="{75E401C3-5A30-40A1-A230-69AB1B1190E9}" type="presParOf" srcId="{9D935CB7-0FD5-48E1-A4BF-6247FC9F66A5}" destId="{C0906AB8-549E-496B-86D8-3485F356F3BF}" srcOrd="2" destOrd="0" presId="urn:microsoft.com/office/officeart/2018/2/layout/IconVerticalSolidList"/>
    <dgm:cxn modelId="{506FAB47-5699-45E9-9366-FC159CD60220}" type="presParOf" srcId="{9D935CB7-0FD5-48E1-A4BF-6247FC9F66A5}" destId="{A57B2938-1E07-4B0E-8F1D-242467AC728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119F7-69B2-4114-A3FF-C4DD8EB4E1C3}">
      <dsp:nvSpPr>
        <dsp:cNvPr id="0" name=""/>
        <dsp:cNvSpPr/>
      </dsp:nvSpPr>
      <dsp:spPr>
        <a:xfrm>
          <a:off x="3459"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dirty="0"/>
            <a:t>Cafodd yr arholiad ei sefyll ar-lein a thrwy gopïau papur. </a:t>
          </a:r>
          <a:r>
            <a:rPr lang="en-GB" sz="1200" kern="1200" dirty="0"/>
            <a:t>. </a:t>
          </a:r>
          <a:endParaRPr lang="en-US" sz="1200" kern="1200" dirty="0"/>
        </a:p>
      </dsp:txBody>
      <dsp:txXfrm>
        <a:off x="3459" y="837658"/>
        <a:ext cx="2744765" cy="1646859"/>
      </dsp:txXfrm>
    </dsp:sp>
    <dsp:sp modelId="{C2E3E374-1204-4138-BE21-53BF441CF071}">
      <dsp:nvSpPr>
        <dsp:cNvPr id="0" name=""/>
        <dsp:cNvSpPr/>
      </dsp:nvSpPr>
      <dsp:spPr>
        <a:xfrm>
          <a:off x="3022702"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dirty="0"/>
            <a:t>Roedd y cwestiynau'n hygyrch i'r mwyafrif o'r ymgeiswyr a mesurwyd amseru'r papur yn dda wrth i'r ymgeiswyr ymateb yn dda ac yn fanwl i'r holl gwestiynau a ofynnwyd. </a:t>
          </a:r>
          <a:endParaRPr lang="en-US" sz="1200" kern="1200" dirty="0"/>
        </a:p>
      </dsp:txBody>
      <dsp:txXfrm>
        <a:off x="3022702" y="837658"/>
        <a:ext cx="2744765" cy="1646859"/>
      </dsp:txXfrm>
    </dsp:sp>
    <dsp:sp modelId="{9FF42380-7F36-43E3-8917-B0EBBF411A54}">
      <dsp:nvSpPr>
        <dsp:cNvPr id="0" name=""/>
        <dsp:cNvSpPr/>
      </dsp:nvSpPr>
      <dsp:spPr>
        <a:xfrm>
          <a:off x="6041944"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dirty="0"/>
            <a:t>Roedd yr ymatebion yn glir ar y cyfan, a gallai'r arholwyr ddeall y testun. Roedd ysgrifen rhai o'r ymgeiswyr yn fawr iawn ac roeddent wedi mynd yn brin o le yn gyflym, ond yn amlach na pheidio, gwnaethant ddefnyddio'r dalenni ychwanegol i gwblhau eu hymateb. </a:t>
          </a:r>
          <a:endParaRPr lang="en-US" sz="1200" kern="1200" dirty="0"/>
        </a:p>
      </dsp:txBody>
      <dsp:txXfrm>
        <a:off x="6041944" y="837658"/>
        <a:ext cx="2744765" cy="1646859"/>
      </dsp:txXfrm>
    </dsp:sp>
    <dsp:sp modelId="{AD09B6BF-CE1B-4EEF-A31A-BC7E5C398550}">
      <dsp:nvSpPr>
        <dsp:cNvPr id="0" name=""/>
        <dsp:cNvSpPr/>
      </dsp:nvSpPr>
      <dsp:spPr>
        <a:xfrm>
          <a:off x="9061187" y="837658"/>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dirty="0"/>
            <a:t>Cafodd ymatebion eu gwella gan y cyfle i sefyll yr arholiad ar-lein, gan fod yr ymatebion yn gliriach a bod mwy o le i'w cwblhau. Mae llawer o ddysgwyr yn elwa ar allu teipio yn hytrach nag ysgrifennu eu hatebion, er mwyn addasu a chywiro eu hymateb. </a:t>
          </a:r>
          <a:r>
            <a:rPr lang="en-GB" sz="1200" kern="1200" dirty="0"/>
            <a:t> </a:t>
          </a:r>
          <a:endParaRPr lang="en-US" sz="1200" kern="1200" dirty="0"/>
        </a:p>
      </dsp:txBody>
      <dsp:txXfrm>
        <a:off x="9061187" y="837658"/>
        <a:ext cx="2744765" cy="1646859"/>
      </dsp:txXfrm>
    </dsp:sp>
    <dsp:sp modelId="{4BA6A070-4A3D-4462-82D3-51D3C2066F6D}">
      <dsp:nvSpPr>
        <dsp:cNvPr id="0" name=""/>
        <dsp:cNvSpPr/>
      </dsp:nvSpPr>
      <dsp:spPr>
        <a:xfrm>
          <a:off x="1513081"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dirty="0"/>
            <a:t>Rhoddwyd cynnig ar bob cwestiwn ac nid oedd yr un o'r cwestiynau yn fwy heriol na'r hyn sydd wedi'i ddefnyddio mewn unrhyw bapur arall ar gyfer yr uned hon. </a:t>
          </a:r>
          <a:endParaRPr lang="en-US" sz="1200" kern="1200" dirty="0"/>
        </a:p>
      </dsp:txBody>
      <dsp:txXfrm>
        <a:off x="1513081" y="2758994"/>
        <a:ext cx="2744765" cy="1646859"/>
      </dsp:txXfrm>
    </dsp:sp>
    <dsp:sp modelId="{63EBDEB8-6083-46C2-8823-70BBA0327B4D}">
      <dsp:nvSpPr>
        <dsp:cNvPr id="0" name=""/>
        <dsp:cNvSpPr/>
      </dsp:nvSpPr>
      <dsp:spPr>
        <a:xfrm>
          <a:off x="4532323"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dirty="0"/>
            <a:t>Roedd atebion yr ymgeiswyr yn amrywio o ran manylder a chydnabuwyd y berfau gorchmynnol drwy ddefnyddio sgiliau ysgrifennu yn llwyddiannus er mwyn sicrhau y gellid ennill y marciau uchaf. Mae hyn yn arbennig o bwysig i ganlyniadau asesiadau uwch wrth gyfeirio at fathau penodol o gwestiynau.</a:t>
          </a:r>
          <a:endParaRPr lang="en-US" sz="1200" kern="1200" dirty="0"/>
        </a:p>
      </dsp:txBody>
      <dsp:txXfrm>
        <a:off x="4532323" y="2758994"/>
        <a:ext cx="2744765" cy="1646859"/>
      </dsp:txXfrm>
    </dsp:sp>
    <dsp:sp modelId="{D44B11EC-0BD6-4A81-932D-71C469BD798D}">
      <dsp:nvSpPr>
        <dsp:cNvPr id="0" name=""/>
        <dsp:cNvSpPr/>
      </dsp:nvSpPr>
      <dsp:spPr>
        <a:xfrm>
          <a:off x="7551566" y="2758994"/>
          <a:ext cx="2744765" cy="164685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y-GB" sz="1200" kern="1200"/>
            <a:t>Roedd yn galonogol iawn gweld mai ychydig iawn o'r ymgeiswyr a ddefnyddiodd bwyntiau bwled lle roedd angen esbonio neu drafod yn yr ymateb. </a:t>
          </a:r>
          <a:endParaRPr lang="en-US" sz="1200" kern="1200" dirty="0"/>
        </a:p>
      </dsp:txBody>
      <dsp:txXfrm>
        <a:off x="7551566" y="2758994"/>
        <a:ext cx="2744765" cy="1646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5270A-FD22-436C-A720-91BF4BCE1CC3}">
      <dsp:nvSpPr>
        <dsp:cNvPr id="0" name=""/>
        <dsp:cNvSpPr/>
      </dsp:nvSpPr>
      <dsp:spPr>
        <a:xfrm>
          <a:off x="0" y="2176"/>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31D44D-50BB-4DE5-8CB2-7B8F9D1FB45B}">
      <dsp:nvSpPr>
        <dsp:cNvPr id="0" name=""/>
        <dsp:cNvSpPr/>
      </dsp:nvSpPr>
      <dsp:spPr>
        <a:xfrm>
          <a:off x="333651" y="250347"/>
          <a:ext cx="606639" cy="6066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F39C6-3178-43EC-AA59-E8762E95FD8C}">
      <dsp:nvSpPr>
        <dsp:cNvPr id="0" name=""/>
        <dsp:cNvSpPr/>
      </dsp:nvSpPr>
      <dsp:spPr>
        <a:xfrm>
          <a:off x="1273943" y="2176"/>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cy-GB" sz="2200" kern="1200" dirty="0"/>
            <a:t>Ar gael i ddysgwyr newydd sy’n dechrau Medi 23</a:t>
          </a:r>
          <a:endParaRPr lang="en-US" sz="2200" kern="1200" dirty="0"/>
        </a:p>
      </dsp:txBody>
      <dsp:txXfrm>
        <a:off x="1273943" y="2176"/>
        <a:ext cx="10535469" cy="1102981"/>
      </dsp:txXfrm>
    </dsp:sp>
    <dsp:sp modelId="{B5E0F6AE-0FB7-4E2B-9617-77DAA9F2005F}">
      <dsp:nvSpPr>
        <dsp:cNvPr id="0" name=""/>
        <dsp:cNvSpPr/>
      </dsp:nvSpPr>
      <dsp:spPr>
        <a:xfrm>
          <a:off x="0" y="1380902"/>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E625D-E17C-4988-B198-DACC5277E401}">
      <dsp:nvSpPr>
        <dsp:cNvPr id="0" name=""/>
        <dsp:cNvSpPr/>
      </dsp:nvSpPr>
      <dsp:spPr>
        <a:xfrm>
          <a:off x="333651" y="1629073"/>
          <a:ext cx="606639" cy="6066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9CA84-EE1E-4E11-AF00-810DF8107281}">
      <dsp:nvSpPr>
        <dsp:cNvPr id="0" name=""/>
        <dsp:cNvSpPr/>
      </dsp:nvSpPr>
      <dsp:spPr>
        <a:xfrm>
          <a:off x="1273943" y="1380902"/>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cy-GB" sz="2200" kern="1200" dirty="0"/>
            <a:t>Bydd dysgwyr Blwyddyn 2 yn dilyn yr un 2 fanyleb Safon Uwch</a:t>
          </a:r>
          <a:endParaRPr lang="en-US" sz="2200" kern="1200" dirty="0"/>
        </a:p>
      </dsp:txBody>
      <dsp:txXfrm>
        <a:off x="1273943" y="1380902"/>
        <a:ext cx="10535469" cy="1102981"/>
      </dsp:txXfrm>
    </dsp:sp>
    <dsp:sp modelId="{702A024F-A791-4BC6-83D8-9551D1B60733}">
      <dsp:nvSpPr>
        <dsp:cNvPr id="0" name=""/>
        <dsp:cNvSpPr/>
      </dsp:nvSpPr>
      <dsp:spPr>
        <a:xfrm>
          <a:off x="0" y="2759629"/>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74907-C8FB-47FF-ABFB-139427C960CF}">
      <dsp:nvSpPr>
        <dsp:cNvPr id="0" name=""/>
        <dsp:cNvSpPr/>
      </dsp:nvSpPr>
      <dsp:spPr>
        <a:xfrm>
          <a:off x="333651" y="3007799"/>
          <a:ext cx="606639" cy="6066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10C715-743A-4EB1-9E42-38DAA417BF41}">
      <dsp:nvSpPr>
        <dsp:cNvPr id="0" name=""/>
        <dsp:cNvSpPr/>
      </dsp:nvSpPr>
      <dsp:spPr>
        <a:xfrm>
          <a:off x="1273943" y="2759629"/>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cy-GB" sz="2200" kern="1200" dirty="0"/>
            <a:t>Trosglwyddo i ymarfer – ystyriwch y dewis o unedau dewisol</a:t>
          </a:r>
          <a:endParaRPr lang="en-US" sz="2200" kern="1200" dirty="0"/>
        </a:p>
      </dsp:txBody>
      <dsp:txXfrm>
        <a:off x="1273943" y="2759629"/>
        <a:ext cx="10535469" cy="1102981"/>
      </dsp:txXfrm>
    </dsp:sp>
    <dsp:sp modelId="{B13D8EB3-20D8-4BB7-8135-3380D2734DD1}">
      <dsp:nvSpPr>
        <dsp:cNvPr id="0" name=""/>
        <dsp:cNvSpPr/>
      </dsp:nvSpPr>
      <dsp:spPr>
        <a:xfrm>
          <a:off x="0" y="4138355"/>
          <a:ext cx="11809413" cy="11029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823E1-1D1D-46E5-AE86-AC0372495F05}">
      <dsp:nvSpPr>
        <dsp:cNvPr id="0" name=""/>
        <dsp:cNvSpPr/>
      </dsp:nvSpPr>
      <dsp:spPr>
        <a:xfrm>
          <a:off x="333651" y="4386526"/>
          <a:ext cx="606639" cy="6066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7B2938-1E07-4B0E-8F1D-242467AC728D}">
      <dsp:nvSpPr>
        <dsp:cNvPr id="0" name=""/>
        <dsp:cNvSpPr/>
      </dsp:nvSpPr>
      <dsp:spPr>
        <a:xfrm>
          <a:off x="1273943" y="4138355"/>
          <a:ext cx="10535469" cy="110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732" tIns="116732" rIns="116732" bIns="116732" numCol="1" spcCol="1270" anchor="ctr" anchorCtr="0">
          <a:noAutofit/>
        </a:bodyPr>
        <a:lstStyle/>
        <a:p>
          <a:pPr marL="0" lvl="0" indent="0" algn="l" defTabSz="977900">
            <a:lnSpc>
              <a:spcPct val="90000"/>
            </a:lnSpc>
            <a:spcBef>
              <a:spcPct val="0"/>
            </a:spcBef>
            <a:spcAft>
              <a:spcPct val="35000"/>
            </a:spcAft>
            <a:buNone/>
          </a:pPr>
          <a:r>
            <a:rPr lang="cy-GB" sz="2200" kern="1200"/>
            <a:t>Dyddiad gorffen a chyflwyno Uned 332 er mwyn sicrhau ansawdd yn allanol</a:t>
          </a:r>
          <a:endParaRPr lang="en-US" sz="2200" kern="1200" dirty="0"/>
        </a:p>
      </dsp:txBody>
      <dsp:txXfrm>
        <a:off x="1273943" y="4138355"/>
        <a:ext cx="10535469" cy="1102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1"/>
            <a:ext cx="2949099" cy="498932"/>
          </a:xfrm>
          <a:prstGeom prst="rect">
            <a:avLst/>
          </a:prstGeom>
        </p:spPr>
        <p:txBody>
          <a:bodyPr vert="horz" lIns="91440" tIns="45720" rIns="91440" bIns="45720" rtlCol="0"/>
          <a:lstStyle>
            <a:lvl1pPr algn="r">
              <a:defRPr sz="1200"/>
            </a:lvl1pPr>
          </a:lstStyle>
          <a:p>
            <a:fld id="{9E66266E-4E78-3640-B76A-2EF766CBB339}" type="datetimeFigureOut">
              <a:rPr lang="en-US" smtClean="0"/>
              <a:t>9/21/2023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B4CDD846-EDA4-934F-A7DD-C369F9C78BDA}" type="slidenum">
              <a:rPr lang="en-US" smtClean="0"/>
              <a:t>‹#›</a:t>
            </a:fld>
            <a:endParaRPr lang="en-US"/>
          </a:p>
        </p:txBody>
      </p:sp>
    </p:spTree>
    <p:extLst>
      <p:ext uri="{BB962C8B-B14F-4D97-AF65-F5344CB8AC3E}">
        <p14:creationId xmlns:p14="http://schemas.microsoft.com/office/powerpoint/2010/main" val="73254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1"/>
            <a:ext cx="2949099" cy="498932"/>
          </a:xfrm>
          <a:prstGeom prst="rect">
            <a:avLst/>
          </a:prstGeom>
        </p:spPr>
        <p:txBody>
          <a:bodyPr vert="horz" lIns="91440" tIns="45720" rIns="91440" bIns="45720" rtlCol="0"/>
          <a:lstStyle>
            <a:lvl1pPr algn="r">
              <a:defRPr sz="1200"/>
            </a:lvl1pPr>
          </a:lstStyle>
          <a:p>
            <a:fld id="{6745DA57-288E-CC44-A088-C970FBF5ECE8}" type="datetimeFigureOut">
              <a:rPr lang="en-US" smtClean="0"/>
              <a:t>9/21/2023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9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C573A14-1418-8445-A355-C4659B6B9114}" type="slidenum">
              <a:rPr lang="en-US" smtClean="0"/>
              <a:t>‹#›</a:t>
            </a:fld>
            <a:endParaRPr lang="en-US"/>
          </a:p>
        </p:txBody>
      </p:sp>
    </p:spTree>
    <p:extLst>
      <p:ext uri="{BB962C8B-B14F-4D97-AF65-F5344CB8AC3E}">
        <p14:creationId xmlns:p14="http://schemas.microsoft.com/office/powerpoint/2010/main" val="5328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1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0B77753B-7410-4355-96AE-0F8EF771F7E9}" type="slidenum">
              <a:rPr lang="en-GB" smtClean="0"/>
              <a:t>3</a:t>
            </a:fld>
            <a:endParaRPr lang="en-GB"/>
          </a:p>
        </p:txBody>
      </p:sp>
    </p:spTree>
    <p:extLst>
      <p:ext uri="{BB962C8B-B14F-4D97-AF65-F5344CB8AC3E}">
        <p14:creationId xmlns:p14="http://schemas.microsoft.com/office/powerpoint/2010/main" val="67903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8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3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73A14-1418-8445-A355-C4659B6B91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695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20702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109736"/>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11" y="208722"/>
            <a:ext cx="10223323" cy="447261"/>
          </a:xfrm>
        </p:spPr>
        <p:txBody>
          <a:bodyPr/>
          <a:lstStyle>
            <a:lvl1pPr>
              <a:defRPr sz="1400">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a:xfrm>
            <a:off x="282011" y="1121567"/>
            <a:ext cx="10223323" cy="5223672"/>
          </a:xfrm>
          <a:prstGeom prst="rect">
            <a:avLst/>
          </a:prstGeom>
        </p:spPr>
        <p:txBody>
          <a:bodyPr/>
          <a:lstStyle>
            <a:lvl1pPr marL="0" marR="0" indent="0" algn="l" defTabSz="914400" rtl="0" eaLnBrk="1" fontAlgn="auto" latinLnBrk="0" hangingPunct="1">
              <a:lnSpc>
                <a:spcPct val="100000"/>
              </a:lnSpc>
              <a:spcBef>
                <a:spcPts val="1000"/>
              </a:spcBef>
              <a:spcAft>
                <a:spcPts val="600"/>
              </a:spcAft>
              <a:buClr>
                <a:schemeClr val="tx2"/>
              </a:buClr>
              <a:buSzTx/>
              <a:buFont typeface="Arial"/>
              <a:buNone/>
              <a:tabLst/>
              <a:defRPr sz="1600" b="0">
                <a:solidFill>
                  <a:schemeClr val="tx1"/>
                </a:solidFill>
              </a:defRPr>
            </a:lvl1pPr>
            <a:lvl2pPr marL="185738" indent="0">
              <a:lnSpc>
                <a:spcPct val="100000"/>
              </a:lnSpc>
              <a:spcAft>
                <a:spcPts val="600"/>
              </a:spcAft>
              <a:buNone/>
              <a:tabLst/>
              <a:defRPr sz="1200" b="1">
                <a:solidFill>
                  <a:schemeClr val="tx1"/>
                </a:solidFill>
              </a:defRPr>
            </a:lvl2pPr>
            <a:lvl3pPr marL="403225" indent="-187325">
              <a:lnSpc>
                <a:spcPct val="100000"/>
              </a:lnSpc>
              <a:spcAft>
                <a:spcPts val="600"/>
              </a:spcAft>
              <a:buClr>
                <a:schemeClr val="accent6">
                  <a:lumMod val="50000"/>
                </a:schemeClr>
              </a:buClr>
              <a:tabLst/>
              <a:defRPr lang="en-US" sz="1100" kern="1200" dirty="0" smtClean="0">
                <a:solidFill>
                  <a:schemeClr val="tx1"/>
                </a:solidFill>
                <a:latin typeface="+mn-lt"/>
                <a:ea typeface="+mn-ea"/>
                <a:cs typeface="+mn-cs"/>
              </a:defRPr>
            </a:lvl3pPr>
            <a:lvl4pPr>
              <a:defRPr sz="1050">
                <a:solidFill>
                  <a:schemeClr val="tx1"/>
                </a:solidFill>
              </a:defRPr>
            </a:lvl4pPr>
            <a:lvl5pPr>
              <a:defRPr sz="1050">
                <a:solidFill>
                  <a:schemeClr val="tx1"/>
                </a:solidFill>
              </a:defRPr>
            </a:lvl5pPr>
          </a:lstStyle>
          <a:p>
            <a:pPr lvl="0"/>
            <a:r>
              <a:rPr lang="en-US"/>
              <a:t>Edit Master text styles</a:t>
            </a:r>
          </a:p>
          <a:p>
            <a:pPr marL="180000" marR="0" lvl="0" indent="-180000" algn="l" defTabSz="914400" rtl="0" eaLnBrk="1" fontAlgn="auto" latinLnBrk="0" hangingPunct="1">
              <a:lnSpc>
                <a:spcPct val="100000"/>
              </a:lnSpc>
              <a:spcBef>
                <a:spcPts val="1000"/>
              </a:spcBef>
              <a:spcAft>
                <a:spcPts val="600"/>
              </a:spcAft>
              <a:buClr>
                <a:schemeClr val="tx2"/>
              </a:buClr>
              <a:buSzTx/>
              <a:buFont typeface="Arial"/>
              <a:buChar char="•"/>
              <a:tabLst/>
              <a:defRPr/>
            </a:pPr>
            <a:r>
              <a:rPr lang="en-US"/>
              <a:t>Second level</a:t>
            </a:r>
          </a:p>
          <a:p>
            <a:pPr lvl="2"/>
            <a:r>
              <a:rPr lang="en-US"/>
              <a:t>Third level</a:t>
            </a:r>
          </a:p>
        </p:txBody>
      </p:sp>
    </p:spTree>
    <p:extLst>
      <p:ext uri="{BB962C8B-B14F-4D97-AF65-F5344CB8AC3E}">
        <p14:creationId xmlns:p14="http://schemas.microsoft.com/office/powerpoint/2010/main" val="32395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5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Shapes">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99ACAF1-6098-AE40-8403-1C8D637F98D0}"/>
              </a:ext>
            </a:extLst>
          </p:cNvPr>
          <p:cNvSpPr>
            <a:spLocks noGrp="1"/>
          </p:cNvSpPr>
          <p:nvPr>
            <p:ph sz="quarter" idx="10"/>
          </p:nvPr>
        </p:nvSpPr>
        <p:spPr>
          <a:xfrm>
            <a:off x="282575" y="1076325"/>
            <a:ext cx="11809413" cy="5243513"/>
          </a:xfrm>
          <a:prstGeom prst="rect">
            <a:avLst/>
          </a:prstGeom>
        </p:spPr>
        <p:txBody>
          <a:bodyPr/>
          <a:lstStyle>
            <a:lvl1pPr>
              <a:lnSpc>
                <a:spcPct val="100000"/>
              </a:lnSpc>
              <a:defRPr>
                <a:solidFill>
                  <a:schemeClr val="accent1"/>
                </a:solidFill>
              </a:defRPr>
            </a:lvl1pPr>
            <a:lvl2pPr marL="7937" indent="0">
              <a:lnSpc>
                <a:spcPct val="100000"/>
              </a:lnSpc>
              <a:buNone/>
              <a:defRPr sz="1800"/>
            </a:lvl2pPr>
            <a:lvl3pPr marL="222250" indent="-169863">
              <a:lnSpc>
                <a:spcPct val="100000"/>
              </a:lnSpc>
              <a:buFont typeface="Arial" panose="020B0604020202020204" pitchFamily="34" charset="0"/>
              <a:buChar char="•"/>
              <a:tabLst/>
              <a:defRPr b="0"/>
            </a:lvl3pPr>
            <a:lvl4pPr marL="268288" indent="0">
              <a:lnSpc>
                <a:spcPct val="100000"/>
              </a:lnSpc>
              <a:buNone/>
              <a:tabLst/>
              <a:defRPr b="1"/>
            </a:lvl4pPr>
            <a:lvl5pPr marL="490538" indent="-187325">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
        <p:nvSpPr>
          <p:cNvPr id="3" name="Title 2">
            <a:extLst>
              <a:ext uri="{FF2B5EF4-FFF2-40B4-BE49-F238E27FC236}">
                <a16:creationId xmlns:a16="http://schemas.microsoft.com/office/drawing/2014/main" id="{4156F39C-AFF1-D944-A9F4-72171BE8110C}"/>
              </a:ext>
            </a:extLst>
          </p:cNvPr>
          <p:cNvSpPr>
            <a:spLocks noGrp="1"/>
          </p:cNvSpPr>
          <p:nvPr>
            <p:ph type="title"/>
          </p:nvPr>
        </p:nvSpPr>
        <p:spPr>
          <a:xfrm>
            <a:off x="282011" y="208722"/>
            <a:ext cx="10223323" cy="447261"/>
          </a:xfrm>
        </p:spPr>
        <p:txBody>
          <a:bodyPr/>
          <a:lstStyle/>
          <a:p>
            <a:r>
              <a:rPr lang="en-US"/>
              <a:t>Click to edit Master title style</a:t>
            </a:r>
          </a:p>
        </p:txBody>
      </p:sp>
    </p:spTree>
    <p:extLst>
      <p:ext uri="{BB962C8B-B14F-4D97-AF65-F5344CB8AC3E}">
        <p14:creationId xmlns:p14="http://schemas.microsoft.com/office/powerpoint/2010/main" val="103596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508181"/>
      </p:ext>
    </p:extLst>
  </p:cSld>
  <p:clrMapOvr>
    <a:masterClrMapping/>
  </p:clrMapOvr>
  <p:extLst>
    <p:ext uri="{DCECCB84-F9BA-43D5-87BE-67443E8EF086}">
      <p15:sldGuideLst xmlns:p15="http://schemas.microsoft.com/office/powerpoint/2012/main">
        <p15:guide id="1" orient="horz" pos="35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64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4F1C-438C-4554-B740-77E3E87DDAD9}"/>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010C00-AC23-4F8B-A65C-5FDBE0C6452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A4B27-9C8F-4ABE-8B59-4A4132CE3D63}"/>
              </a:ext>
            </a:extLst>
          </p:cNvPr>
          <p:cNvSpPr txBox="1">
            <a:spLocks noGrp="1"/>
          </p:cNvSpPr>
          <p:nvPr>
            <p:ph type="dt" sz="half" idx="7"/>
          </p:nvPr>
        </p:nvSpPr>
        <p:spPr/>
        <p:txBody>
          <a:bodyPr/>
          <a:lstStyle>
            <a:lvl1pPr>
              <a:defRPr/>
            </a:lvl1pPr>
          </a:lstStyle>
          <a:p>
            <a:pPr lvl="0"/>
            <a:fld id="{EF3CC76B-30D7-4355-B65A-3388E85DF430}" type="datetime1">
              <a:rPr lang="en-GB"/>
              <a:pPr lvl="0"/>
              <a:t>21/09/2023</a:t>
            </a:fld>
            <a:endParaRPr lang="en-GB"/>
          </a:p>
        </p:txBody>
      </p:sp>
      <p:sp>
        <p:nvSpPr>
          <p:cNvPr id="5" name="Footer Placeholder 4">
            <a:extLst>
              <a:ext uri="{FF2B5EF4-FFF2-40B4-BE49-F238E27FC236}">
                <a16:creationId xmlns:a16="http://schemas.microsoft.com/office/drawing/2014/main" id="{691A6BF8-B2D4-4E1C-9A97-F381F512B92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F1DFEB0-B070-4C6F-8AEF-5731EE5FE96D}"/>
              </a:ext>
            </a:extLst>
          </p:cNvPr>
          <p:cNvSpPr txBox="1">
            <a:spLocks noGrp="1"/>
          </p:cNvSpPr>
          <p:nvPr>
            <p:ph type="sldNum" sz="quarter" idx="8"/>
          </p:nvPr>
        </p:nvSpPr>
        <p:spPr/>
        <p:txBody>
          <a:bodyPr/>
          <a:lstStyle>
            <a:lvl1pPr>
              <a:defRPr/>
            </a:lvl1pPr>
          </a:lstStyle>
          <a:p>
            <a:pPr lvl="0"/>
            <a:fld id="{0652187D-68F7-49C8-B5AE-F62180D743B9}" type="slidenum">
              <a:t>‹#›</a:t>
            </a:fld>
            <a:endParaRPr lang="en-GB"/>
          </a:p>
        </p:txBody>
      </p:sp>
      <p:pic>
        <p:nvPicPr>
          <p:cNvPr id="7" name="Picture 8">
            <a:extLst>
              <a:ext uri="{FF2B5EF4-FFF2-40B4-BE49-F238E27FC236}">
                <a16:creationId xmlns:a16="http://schemas.microsoft.com/office/drawing/2014/main" id="{0D861979-FEC9-4A93-B8F1-B7C2682B6A45}"/>
              </a:ext>
            </a:extLst>
          </p:cNvPr>
          <p:cNvPicPr>
            <a:picLocks noChangeAspect="1"/>
          </p:cNvPicPr>
          <p:nvPr/>
        </p:nvPicPr>
        <p:blipFill>
          <a:blip r:embed="rId2"/>
          <a:stretch>
            <a:fillRect/>
          </a:stretch>
        </p:blipFill>
        <p:spPr>
          <a:xfrm>
            <a:off x="8610599" y="103474"/>
            <a:ext cx="3318357" cy="1074291"/>
          </a:xfrm>
          <a:prstGeom prst="rect">
            <a:avLst/>
          </a:prstGeom>
          <a:noFill/>
          <a:ln cap="flat">
            <a:noFill/>
          </a:ln>
        </p:spPr>
      </p:pic>
      <p:cxnSp>
        <p:nvCxnSpPr>
          <p:cNvPr id="8" name="Straight Connector 8">
            <a:extLst>
              <a:ext uri="{FF2B5EF4-FFF2-40B4-BE49-F238E27FC236}">
                <a16:creationId xmlns:a16="http://schemas.microsoft.com/office/drawing/2014/main" id="{DE818440-14BB-4E0B-9CE4-06801A85DBD0}"/>
              </a:ext>
            </a:extLst>
          </p:cNvPr>
          <p:cNvCxnSpPr/>
          <p:nvPr/>
        </p:nvCxnSpPr>
        <p:spPr>
          <a:xfrm>
            <a:off x="0" y="1338151"/>
            <a:ext cx="12192000" cy="0"/>
          </a:xfrm>
          <a:prstGeom prst="straightConnector1">
            <a:avLst/>
          </a:prstGeom>
          <a:noFill/>
          <a:ln w="25402" cap="flat">
            <a:solidFill>
              <a:srgbClr val="007BB9"/>
            </a:solidFill>
            <a:prstDash val="solid"/>
            <a:miter/>
          </a:ln>
        </p:spPr>
      </p:cxnSp>
    </p:spTree>
    <p:extLst>
      <p:ext uri="{BB962C8B-B14F-4D97-AF65-F5344CB8AC3E}">
        <p14:creationId xmlns:p14="http://schemas.microsoft.com/office/powerpoint/2010/main" val="41782227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700887908"/>
      </p:ext>
    </p:extLst>
  </p:cSld>
  <p:clrMap bg1="lt1" tx1="dk1" bg2="lt2" tx2="dk2" accent1="accent1" accent2="accent2" accent3="accent3" accent4="accent4" accent5="accent5" accent6="accent6" hlink="hlink" folHlink="folHlink"/>
  <p:sldLayoutIdLst>
    <p:sldLayoutId id="2147483671" r:id="rId1"/>
    <p:sldLayoutId id="2147483739" r:id="rId2"/>
    <p:sldLayoutId id="2147483742" r:id="rId3"/>
    <p:sldLayoutId id="2147483743" r:id="rId4"/>
  </p:sldLayoutIdLst>
  <p:hf sldNum="0" hdr="0" dt="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userDrawn="1">
          <p15:clr>
            <a:srgbClr val="F26B43"/>
          </p15:clr>
        </p15:guide>
        <p15:guide id="4" orient="horz" pos="4320" userDrawn="1">
          <p15:clr>
            <a:srgbClr val="F26B43"/>
          </p15:clr>
        </p15:guide>
        <p15:guide id="5" userDrawn="1">
          <p15:clr>
            <a:srgbClr val="F26B43"/>
          </p15:clr>
        </p15:guide>
        <p15:guide id="6" pos="7680" userDrawn="1">
          <p15:clr>
            <a:srgbClr val="F26B43"/>
          </p15:clr>
        </p15:guide>
        <p15:guide id="7" pos="7355" userDrawn="1">
          <p15:clr>
            <a:srgbClr val="F26B43"/>
          </p15:clr>
        </p15:guide>
        <p15:guide id="9" orient="horz" pos="3997" userDrawn="1">
          <p15:clr>
            <a:srgbClr val="F26B43"/>
          </p15:clr>
        </p15:guide>
        <p15:guide id="10" pos="325" userDrawn="1">
          <p15:clr>
            <a:srgbClr val="F26B43"/>
          </p15:clr>
        </p15:guide>
        <p15:guide id="11" orient="horz" pos="618" userDrawn="1">
          <p15:clr>
            <a:srgbClr val="F26B43"/>
          </p15:clr>
        </p15:guide>
        <p15:guide id="12" orient="horz" pos="14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011" y="208722"/>
            <a:ext cx="10009471" cy="447261"/>
          </a:xfrm>
          <a:prstGeom prst="rect">
            <a:avLst/>
          </a:prstGeom>
        </p:spPr>
        <p:txBody>
          <a:bodyPr vert="horz" lIns="0" tIns="0" rIns="0" bIns="0" rtlCol="0" anchor="b" anchorCtr="0">
            <a:noAutofit/>
          </a:bodyPr>
          <a:lstStyle/>
          <a:p>
            <a:r>
              <a:rPr lang="en-US"/>
              <a:t>Click to edit Master title style</a:t>
            </a:r>
          </a:p>
        </p:txBody>
      </p:sp>
      <p:sp>
        <p:nvSpPr>
          <p:cNvPr id="11" name="Text Placeholder 10">
            <a:extLst>
              <a:ext uri="{FF2B5EF4-FFF2-40B4-BE49-F238E27FC236}">
                <a16:creationId xmlns:a16="http://schemas.microsoft.com/office/drawing/2014/main" id="{1A0B8476-C42C-E946-9AE6-450EBBA88674}"/>
              </a:ext>
            </a:extLst>
          </p:cNvPr>
          <p:cNvSpPr>
            <a:spLocks noGrp="1"/>
          </p:cNvSpPr>
          <p:nvPr>
            <p:ph type="body" idx="1"/>
          </p:nvPr>
        </p:nvSpPr>
        <p:spPr>
          <a:xfrm>
            <a:off x="197225" y="1121566"/>
            <a:ext cx="6615951" cy="505539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D4B8640-7FCE-A346-B4B6-DA2804688F54}"/>
              </a:ext>
            </a:extLst>
          </p:cNvPr>
          <p:cNvCxnSpPr/>
          <p:nvPr userDrawn="1"/>
        </p:nvCxnSpPr>
        <p:spPr>
          <a:xfrm>
            <a:off x="282011" y="888774"/>
            <a:ext cx="11665010" cy="0"/>
          </a:xfrm>
          <a:prstGeom prst="line">
            <a:avLst/>
          </a:prstGeom>
          <a:ln w="22225">
            <a:solidFill>
              <a:srgbClr val="65B2E6"/>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1E9D45D-B271-5D41-A966-131A637835F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05334" y="113907"/>
            <a:ext cx="1586970" cy="685022"/>
          </a:xfrm>
          <a:prstGeom prst="rect">
            <a:avLst/>
          </a:prstGeom>
        </p:spPr>
      </p:pic>
    </p:spTree>
    <p:extLst>
      <p:ext uri="{BB962C8B-B14F-4D97-AF65-F5344CB8AC3E}">
        <p14:creationId xmlns:p14="http://schemas.microsoft.com/office/powerpoint/2010/main" val="407438846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8" r:id="rId3"/>
    <p:sldLayoutId id="2147483759" r:id="rId4"/>
  </p:sldLayoutIdLst>
  <p:hf hdr="0" ftr="0"/>
  <p:txStyles>
    <p:title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600"/>
        </a:spcAft>
        <a:buClr>
          <a:srgbClr val="F94130"/>
        </a:buClr>
        <a:buSzTx/>
        <a:buFont typeface="Arial"/>
        <a:buNone/>
        <a:tabLst/>
        <a:defRPr lang="en-US" sz="1800" b="0" kern="1200">
          <a:solidFill>
            <a:schemeClr val="accent1"/>
          </a:solidFill>
          <a:latin typeface="+mn-lt"/>
          <a:ea typeface="+mn-ea"/>
          <a:cs typeface="+mn-cs"/>
        </a:defRPr>
      </a:lvl1pPr>
      <a:lvl2pPr marL="7937" indent="0" algn="l" defTabSz="914400" rtl="0" eaLnBrk="1" latinLnBrk="0" hangingPunct="1">
        <a:lnSpc>
          <a:spcPct val="100000"/>
        </a:lnSpc>
        <a:spcBef>
          <a:spcPts val="0"/>
        </a:spcBef>
        <a:spcAft>
          <a:spcPts val="600"/>
        </a:spcAft>
        <a:buClr>
          <a:schemeClr val="tx2"/>
        </a:buClr>
        <a:buFont typeface="Arial"/>
        <a:buNone/>
        <a:tabLst/>
        <a:defRPr lang="en-US" sz="1600" kern="1200" dirty="0">
          <a:solidFill>
            <a:schemeClr val="tx1"/>
          </a:solidFill>
          <a:latin typeface="+mn-lt"/>
          <a:ea typeface="+mn-ea"/>
          <a:cs typeface="+mn-cs"/>
        </a:defRPr>
      </a:lvl2pPr>
      <a:lvl3pPr marL="222250" marR="0" indent="-214313" algn="l" defTabSz="914400" rtl="0" eaLnBrk="1" fontAlgn="auto" latinLnBrk="0" hangingPunct="1">
        <a:lnSpc>
          <a:spcPct val="100000"/>
        </a:lnSpc>
        <a:spcBef>
          <a:spcPts val="0"/>
        </a:spcBef>
        <a:spcAft>
          <a:spcPts val="600"/>
        </a:spcAft>
        <a:buClr>
          <a:srgbClr val="F94130"/>
        </a:buClr>
        <a:buSzTx/>
        <a:buFont typeface="Arial" panose="020B0604020202020204" pitchFamily="34" charset="0"/>
        <a:buChar char="•"/>
        <a:tabLst/>
        <a:defRPr lang="en-US" sz="1400" b="0" kern="1200" dirty="0">
          <a:solidFill>
            <a:schemeClr val="tx1"/>
          </a:solidFill>
          <a:latin typeface="+mn-lt"/>
          <a:ea typeface="+mn-ea"/>
          <a:cs typeface="+mn-cs"/>
        </a:defRPr>
      </a:lvl3pPr>
      <a:lvl4pPr marL="222250" indent="0" algn="l" defTabSz="914400" rtl="0" eaLnBrk="1" latinLnBrk="0" hangingPunct="1">
        <a:lnSpc>
          <a:spcPct val="100000"/>
        </a:lnSpc>
        <a:spcBef>
          <a:spcPts val="0"/>
        </a:spcBef>
        <a:spcAft>
          <a:spcPts val="600"/>
        </a:spcAft>
        <a:buClr>
          <a:schemeClr val="tx2"/>
        </a:buClr>
        <a:buFont typeface="Arial"/>
        <a:buNone/>
        <a:tabLst/>
        <a:defRPr sz="1200" b="1" kern="1200">
          <a:solidFill>
            <a:schemeClr val="tx1"/>
          </a:solidFill>
          <a:latin typeface="+mn-lt"/>
          <a:ea typeface="+mn-ea"/>
          <a:cs typeface="+mn-cs"/>
        </a:defRPr>
      </a:lvl4pPr>
      <a:lvl5pPr marL="446088" indent="-187325" algn="l" defTabSz="914400" rtl="0" eaLnBrk="1" latinLnBrk="0" hangingPunct="1">
        <a:lnSpc>
          <a:spcPct val="100000"/>
        </a:lnSpc>
        <a:spcBef>
          <a:spcPts val="0"/>
        </a:spcBef>
        <a:spcAft>
          <a:spcPts val="600"/>
        </a:spcAft>
        <a:buClr>
          <a:schemeClr val="tx2"/>
        </a:buClr>
        <a:buFont typeface="Arial"/>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15:clr>
            <a:srgbClr val="F26B43"/>
          </p15:clr>
        </p15:guide>
        <p15:guide id="4" orient="horz" pos="4320">
          <p15:clr>
            <a:srgbClr val="F26B43"/>
          </p15:clr>
        </p15:guide>
        <p15:guide id="5">
          <p15:clr>
            <a:srgbClr val="F26B43"/>
          </p15:clr>
        </p15:guide>
        <p15:guide id="6" pos="7680">
          <p15:clr>
            <a:srgbClr val="F26B43"/>
          </p15:clr>
        </p15:guide>
        <p15:guide id="7" pos="7355">
          <p15:clr>
            <a:srgbClr val="F26B43"/>
          </p15:clr>
        </p15:guide>
        <p15:guide id="9" orient="horz" pos="3997">
          <p15:clr>
            <a:srgbClr val="F26B43"/>
          </p15:clr>
        </p15:guide>
        <p15:guide id="10" pos="325">
          <p15:clr>
            <a:srgbClr val="F26B43"/>
          </p15:clr>
        </p15:guide>
        <p15:guide id="11" orient="horz" pos="618">
          <p15:clr>
            <a:srgbClr val="F26B43"/>
          </p15:clr>
        </p15:guide>
        <p15:guide id="12" orient="horz" pos="14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dysguiechydagofal.cymru/cymwysterau/level-3-childrens-care-play-learning-and-development-practice-and-theory/"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https://www.surveymonkey.co.uk/r/WJEConline2023-24"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hyperlink" Target="mailto:GChDDP@cbac.co.uk" TargetMode="External"/><Relationship Id="rId2" Type="http://schemas.openxmlformats.org/officeDocument/2006/relationships/image" Target="../media/image47.jpeg"/><Relationship Id="rId1" Type="http://schemas.openxmlformats.org/officeDocument/2006/relationships/slideLayout" Target="../slideLayouts/slideLayout4.xml"/><Relationship Id="rId4" Type="http://schemas.openxmlformats.org/officeDocument/2006/relationships/hyperlink" Target="mailto:hclw.customer@cityandguild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CCPLD@wjec.co.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hyperlink" Target="https://www.wjecservices.co.uk/MarkToUMS/default.aspx?l=cy" TargetMode="External"/><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9751" y="5458378"/>
            <a:ext cx="2086811" cy="900782"/>
          </a:xfrm>
          <a:prstGeom prst="rect">
            <a:avLst/>
          </a:prstGeom>
        </p:spPr>
      </p:pic>
      <p:sp>
        <p:nvSpPr>
          <p:cNvPr id="9" name="Title 1"/>
          <p:cNvSpPr txBox="1">
            <a:spLocks/>
          </p:cNvSpPr>
          <p:nvPr/>
        </p:nvSpPr>
        <p:spPr>
          <a:xfrm>
            <a:off x="567793" y="4710250"/>
            <a:ext cx="7742191" cy="74812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150"/>
              </a:spcBef>
              <a:spcAft>
                <a:spcPct val="0"/>
              </a:spcAft>
              <a:buClrTx/>
              <a:buSzTx/>
              <a:buFontTx/>
              <a:buNone/>
              <a:defRPr b="0" i="0"/>
            </a:pPr>
            <a:r>
              <a:rPr lang="1106" dirty="0">
                <a:solidFill>
                  <a:srgbClr val="0070C0"/>
                </a:solidFill>
                <a:effectLst/>
                <a:latin typeface="Arial" panose="020B0604020202020204" pitchFamily="34" charset="0"/>
                <a:ea typeface="Calibri" panose="020F0502020204030204" pitchFamily="34" charset="0"/>
              </a:rPr>
              <a:t>Lefel 3 GChDDP: Ymarfer a Theori</a:t>
            </a:r>
          </a:p>
          <a:p>
            <a:pPr marL="0" marR="0" lvl="0" indent="0" algn="l" defTabSz="457200" rtl="0" eaLnBrk="1" fontAlgn="auto" latinLnBrk="0" hangingPunct="1">
              <a:lnSpc>
                <a:spcPct val="100000"/>
              </a:lnSpc>
              <a:spcBef>
                <a:spcPts val="150"/>
              </a:spcBef>
              <a:spcAft>
                <a:spcPts val="0"/>
              </a:spcAft>
              <a:buClrTx/>
              <a:buSzTx/>
              <a:buFontTx/>
              <a:buNone/>
              <a:tabLst/>
              <a:defRPr/>
            </a:pPr>
            <a:r>
              <a:rPr kumimoji="0" lang="en-GB" sz="3200" b="0" i="0" u="none" strike="noStrike" kern="1200" cap="none" spc="0" normalizeH="0" baseline="0" noProof="0" dirty="0" err="1">
                <a:ln>
                  <a:noFill/>
                </a:ln>
                <a:solidFill>
                  <a:srgbClr val="0070C0"/>
                </a:solidFill>
                <a:effectLst/>
                <a:uLnTx/>
                <a:uFillTx/>
                <a:latin typeface="Arial" panose="020B0604020202020204" pitchFamily="34" charset="0"/>
                <a:ea typeface="Calibri" panose="020F0502020204030204" pitchFamily="34" charset="0"/>
                <a:cs typeface="+mj-cs"/>
              </a:rPr>
              <a:t>Uned</a:t>
            </a: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 330</a:t>
            </a:r>
          </a:p>
          <a:p>
            <a:pPr defTabSz="457200">
              <a:lnSpc>
                <a:spcPct val="100000"/>
              </a:lnSpc>
              <a:spcBef>
                <a:spcPts val="150"/>
              </a:spcBef>
              <a:defRPr/>
            </a:pPr>
            <a:r>
              <a:rPr lang="1106" dirty="0">
                <a:solidFill>
                  <a:srgbClr val="0070C0"/>
                </a:solidFill>
                <a:effectLst/>
                <a:latin typeface="Arial" panose="020B0604020202020204" pitchFamily="34" charset="0"/>
                <a:ea typeface="Calibri" panose="020F0502020204030204" pitchFamily="34" charset="0"/>
              </a:rPr>
              <a:t>Rhwydwaith y </a:t>
            </a:r>
            <a:r>
              <a:rPr lang="en-GB" dirty="0">
                <a:solidFill>
                  <a:srgbClr val="0070C0"/>
                </a:solidFill>
                <a:effectLst/>
                <a:latin typeface="Arial" panose="020B0604020202020204" pitchFamily="34" charset="0"/>
                <a:ea typeface="Calibri" panose="020F0502020204030204" pitchFamily="34" charset="0"/>
              </a:rPr>
              <a:t>Hydref</a:t>
            </a:r>
            <a:r>
              <a:rPr lang="en-US" dirty="0">
                <a:solidFill>
                  <a:srgbClr val="0070C0"/>
                </a:solidFill>
                <a:latin typeface="Lato" panose="020F0502020204030203" pitchFamily="34" charset="0"/>
                <a:ea typeface="Lato" panose="020F0502020204030203" pitchFamily="34" charset="0"/>
                <a:cs typeface="Lato" panose="020F0502020204030203" pitchFamily="34" charset="0"/>
              </a:rPr>
              <a:t> </a:t>
            </a: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mj-cs"/>
              </a:rPr>
              <a:t>2023</a:t>
            </a:r>
            <a:endParaRPr kumimoji="0" lang="en-US" sz="3200" b="0" i="0" u="none" strike="noStrike" kern="1200" cap="none" spc="0" normalizeH="0" baseline="0" noProof="0" dirty="0">
              <a:ln>
                <a:noFill/>
              </a:ln>
              <a:solidFill>
                <a:srgbClr val="0070C0"/>
              </a:solidFill>
              <a:effectLst/>
              <a:uLnTx/>
              <a:uFillTx/>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3"/>
          <p:cNvCxnSpPr/>
          <p:nvPr/>
        </p:nvCxnSpPr>
        <p:spPr>
          <a:xfrm>
            <a:off x="0" y="3929380"/>
            <a:ext cx="12192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raising their hands&#10;&#10;Description automatically generated">
            <a:extLst>
              <a:ext uri="{FF2B5EF4-FFF2-40B4-BE49-F238E27FC236}">
                <a16:creationId xmlns:a16="http://schemas.microsoft.com/office/drawing/2014/main" id="{9D8E2ED1-0BA3-442E-89AE-C063AD8523DA}"/>
              </a:ext>
            </a:extLst>
          </p:cNvPr>
          <p:cNvPicPr>
            <a:picLocks noChangeAspect="1"/>
          </p:cNvPicPr>
          <p:nvPr/>
        </p:nvPicPr>
        <p:blipFill rotWithShape="1">
          <a:blip r:embed="rId4">
            <a:extLst>
              <a:ext uri="{28A0092B-C50C-407E-A947-70E740481C1C}">
                <a14:useLocalDpi xmlns:a14="http://schemas.microsoft.com/office/drawing/2010/main" val="0"/>
              </a:ext>
            </a:extLst>
          </a:blip>
          <a:srcRect b="8307"/>
          <a:stretch/>
        </p:blipFill>
        <p:spPr>
          <a:xfrm>
            <a:off x="5783422" y="-31162"/>
            <a:ext cx="6408579" cy="3960542"/>
          </a:xfrm>
          <a:prstGeom prst="rect">
            <a:avLst/>
          </a:prstGeom>
        </p:spPr>
      </p:pic>
      <p:pic>
        <p:nvPicPr>
          <p:cNvPr id="8" name="Picture 7" descr="A group of children playing with toys&#10;&#10;Description automatically generated with medium confidence">
            <a:extLst>
              <a:ext uri="{FF2B5EF4-FFF2-40B4-BE49-F238E27FC236}">
                <a16:creationId xmlns:a16="http://schemas.microsoft.com/office/drawing/2014/main" id="{482B5874-C2F6-E197-50D2-2F367AF70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5829941" cy="3929380"/>
          </a:xfrm>
          <a:prstGeom prst="rect">
            <a:avLst/>
          </a:prstGeom>
        </p:spPr>
      </p:pic>
    </p:spTree>
    <p:extLst>
      <p:ext uri="{BB962C8B-B14F-4D97-AF65-F5344CB8AC3E}">
        <p14:creationId xmlns:p14="http://schemas.microsoft.com/office/powerpoint/2010/main" val="214430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dirty="0" err="1">
                <a:solidFill>
                  <a:srgbClr val="0070C0"/>
                </a:solidFill>
                <a:latin typeface="Arial" panose="020B0604020202020204"/>
              </a:rPr>
              <a:t>Pecyn</a:t>
            </a:r>
            <a:r>
              <a:rPr lang="en-GB" sz="1800" dirty="0">
                <a:solidFill>
                  <a:srgbClr val="0070C0"/>
                </a:solidFill>
                <a:latin typeface="Arial" panose="020B0604020202020204"/>
              </a:rPr>
              <a:t> </a:t>
            </a:r>
            <a:r>
              <a:rPr lang="en-GB" sz="1800" dirty="0" err="1">
                <a:solidFill>
                  <a:srgbClr val="0070C0"/>
                </a:solidFill>
                <a:latin typeface="Arial" panose="020B0604020202020204"/>
              </a:rPr>
              <a:t>Cymorth</a:t>
            </a:r>
            <a:endParaRPr kumimoji="0" lang="en-GB" sz="1800" i="0" u="none" strike="noStrike" kern="1200" cap="none" spc="0" normalizeH="0" baseline="0" noProof="0" dirty="0">
              <a:ln>
                <a:noFill/>
              </a:ln>
              <a:solidFill>
                <a:srgbClr val="0070C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19C06412-09A5-27A1-707A-36239CA5D4C3}"/>
              </a:ext>
            </a:extLst>
          </p:cNvPr>
          <p:cNvSpPr txBox="1"/>
          <p:nvPr/>
        </p:nvSpPr>
        <p:spPr>
          <a:xfrm>
            <a:off x="384859" y="1205389"/>
            <a:ext cx="6094070" cy="646331"/>
          </a:xfrm>
          <a:prstGeom prst="rect">
            <a:avLst/>
          </a:prstGeom>
          <a:noFill/>
        </p:spPr>
        <p:txBody>
          <a:bodyPr wrap="square">
            <a:spAutoFit/>
          </a:bodyPr>
          <a:lstStyle/>
          <a:p>
            <a:r>
              <a:rPr lang="en-GB" dirty="0" err="1">
                <a:hlinkClick r:id="rId2"/>
              </a:rPr>
              <a:t>Lefel</a:t>
            </a:r>
            <a:r>
              <a:rPr lang="en-GB" dirty="0">
                <a:hlinkClick r:id="rId2"/>
              </a:rPr>
              <a:t> 3: </a:t>
            </a:r>
            <a:r>
              <a:rPr lang="en-GB" dirty="0" err="1">
                <a:hlinkClick r:id="rId2"/>
              </a:rPr>
              <a:t>Gofal</a:t>
            </a:r>
            <a:r>
              <a:rPr lang="en-GB" dirty="0">
                <a:hlinkClick r:id="rId2"/>
              </a:rPr>
              <a:t>, </a:t>
            </a:r>
            <a:r>
              <a:rPr lang="en-GB" dirty="0" err="1">
                <a:hlinkClick r:id="rId2"/>
              </a:rPr>
              <a:t>Chwarae</a:t>
            </a:r>
            <a:r>
              <a:rPr lang="en-GB" dirty="0">
                <a:hlinkClick r:id="rId2"/>
              </a:rPr>
              <a:t>, </a:t>
            </a:r>
            <a:r>
              <a:rPr lang="en-GB" dirty="0" err="1">
                <a:hlinkClick r:id="rId2"/>
              </a:rPr>
              <a:t>Dysgu</a:t>
            </a:r>
            <a:r>
              <a:rPr lang="en-GB" dirty="0">
                <a:hlinkClick r:id="rId2"/>
              </a:rPr>
              <a:t>, a </a:t>
            </a:r>
            <a:r>
              <a:rPr lang="en-GB" dirty="0" err="1">
                <a:hlinkClick r:id="rId2"/>
              </a:rPr>
              <a:t>Datblygiad</a:t>
            </a:r>
            <a:r>
              <a:rPr lang="en-GB" dirty="0">
                <a:hlinkClick r:id="rId2"/>
              </a:rPr>
              <a:t> Plant: </a:t>
            </a:r>
            <a:r>
              <a:rPr lang="en-GB" dirty="0" err="1">
                <a:hlinkClick r:id="rId2"/>
              </a:rPr>
              <a:t>Ymarfer</a:t>
            </a:r>
            <a:r>
              <a:rPr lang="en-GB" dirty="0">
                <a:hlinkClick r:id="rId2"/>
              </a:rPr>
              <a:t> a </a:t>
            </a:r>
            <a:r>
              <a:rPr lang="en-GB" dirty="0" err="1">
                <a:hlinkClick r:id="rId2"/>
              </a:rPr>
              <a:t>Theori</a:t>
            </a:r>
            <a:r>
              <a:rPr lang="en-GB" dirty="0">
                <a:hlinkClick r:id="rId2"/>
              </a:rPr>
              <a:t> (</a:t>
            </a:r>
            <a:r>
              <a:rPr lang="en-GB" dirty="0" err="1">
                <a:hlinkClick r:id="rId2"/>
              </a:rPr>
              <a:t>dysguiechydagofal.cymru</a:t>
            </a:r>
            <a:r>
              <a:rPr lang="en-GB" dirty="0">
                <a:hlinkClick r:id="rId2"/>
              </a:rPr>
              <a:t>)</a:t>
            </a:r>
            <a:endParaRPr lang="en-GB" dirty="0"/>
          </a:p>
        </p:txBody>
      </p:sp>
      <p:pic>
        <p:nvPicPr>
          <p:cNvPr id="11" name="Picture 10">
            <a:extLst>
              <a:ext uri="{FF2B5EF4-FFF2-40B4-BE49-F238E27FC236}">
                <a16:creationId xmlns:a16="http://schemas.microsoft.com/office/drawing/2014/main" id="{98574722-7848-36B8-7312-A636A552B466}"/>
              </a:ext>
            </a:extLst>
          </p:cNvPr>
          <p:cNvPicPr>
            <a:picLocks noChangeAspect="1"/>
          </p:cNvPicPr>
          <p:nvPr/>
        </p:nvPicPr>
        <p:blipFill>
          <a:blip r:embed="rId3"/>
          <a:stretch>
            <a:fillRect/>
          </a:stretch>
        </p:blipFill>
        <p:spPr>
          <a:xfrm>
            <a:off x="384859" y="2106545"/>
            <a:ext cx="6674674" cy="1131392"/>
          </a:xfrm>
          <a:prstGeom prst="rect">
            <a:avLst/>
          </a:prstGeom>
        </p:spPr>
      </p:pic>
      <p:grpSp>
        <p:nvGrpSpPr>
          <p:cNvPr id="2" name="Group 1">
            <a:extLst>
              <a:ext uri="{FF2B5EF4-FFF2-40B4-BE49-F238E27FC236}">
                <a16:creationId xmlns:a16="http://schemas.microsoft.com/office/drawing/2014/main" id="{5FB7802F-A25F-6F47-727D-48CA1FA11B76}"/>
              </a:ext>
            </a:extLst>
          </p:cNvPr>
          <p:cNvGrpSpPr/>
          <p:nvPr/>
        </p:nvGrpSpPr>
        <p:grpSpPr>
          <a:xfrm>
            <a:off x="384859" y="3620064"/>
            <a:ext cx="5886450" cy="2781300"/>
            <a:chOff x="384859" y="3620064"/>
            <a:chExt cx="5886450" cy="2781300"/>
          </a:xfrm>
        </p:grpSpPr>
        <p:pic>
          <p:nvPicPr>
            <p:cNvPr id="17" name="Picture 16">
              <a:extLst>
                <a:ext uri="{FF2B5EF4-FFF2-40B4-BE49-F238E27FC236}">
                  <a16:creationId xmlns:a16="http://schemas.microsoft.com/office/drawing/2014/main" id="{3245AA5D-C378-CBDF-B68C-E42F6B1568B4}"/>
                </a:ext>
              </a:extLst>
            </p:cNvPr>
            <p:cNvPicPr>
              <a:picLocks noChangeAspect="1"/>
            </p:cNvPicPr>
            <p:nvPr/>
          </p:nvPicPr>
          <p:blipFill>
            <a:blip r:embed="rId4"/>
            <a:stretch>
              <a:fillRect/>
            </a:stretch>
          </p:blipFill>
          <p:spPr>
            <a:xfrm>
              <a:off x="384859" y="3620064"/>
              <a:ext cx="5886450" cy="2781300"/>
            </a:xfrm>
            <a:prstGeom prst="rect">
              <a:avLst/>
            </a:prstGeom>
          </p:spPr>
        </p:pic>
        <p:sp>
          <p:nvSpPr>
            <p:cNvPr id="18" name="Rectangle 17">
              <a:extLst>
                <a:ext uri="{FF2B5EF4-FFF2-40B4-BE49-F238E27FC236}">
                  <a16:creationId xmlns:a16="http://schemas.microsoft.com/office/drawing/2014/main" id="{85DBE1DA-B009-2031-256D-62C1D31E7063}"/>
                </a:ext>
              </a:extLst>
            </p:cNvPr>
            <p:cNvSpPr/>
            <p:nvPr/>
          </p:nvSpPr>
          <p:spPr>
            <a:xfrm>
              <a:off x="3928535" y="4104167"/>
              <a:ext cx="1157698" cy="323164"/>
            </a:xfrm>
            <a:prstGeom prst="rect">
              <a:avLst/>
            </a:prstGeom>
            <a:solidFill>
              <a:schemeClr val="bg1"/>
            </a:solidFill>
            <a:ln>
              <a:noFill/>
            </a:ln>
          </p:spPr>
          <p:txBody>
            <a:bodyPr wrap="none" lIns="0" tIns="0" rIns="0" bIns="0" rtlCol="0" anchor="ctr">
              <a:noAutofit/>
            </a:bodyPr>
            <a:lstStyle/>
            <a:p>
              <a:pPr algn="ctr"/>
              <a:endParaRPr lang="en-GB">
                <a:solidFill>
                  <a:srgbClr val="000000"/>
                </a:solidFill>
              </a:endParaRPr>
            </a:p>
          </p:txBody>
        </p:sp>
        <p:sp>
          <p:nvSpPr>
            <p:cNvPr id="19" name="TextBox 18">
              <a:extLst>
                <a:ext uri="{FF2B5EF4-FFF2-40B4-BE49-F238E27FC236}">
                  <a16:creationId xmlns:a16="http://schemas.microsoft.com/office/drawing/2014/main" id="{6F57EFF9-C842-5A08-B1CA-4C151A416C3A}"/>
                </a:ext>
              </a:extLst>
            </p:cNvPr>
            <p:cNvSpPr txBox="1"/>
            <p:nvPr/>
          </p:nvSpPr>
          <p:spPr>
            <a:xfrm>
              <a:off x="3843868" y="4098189"/>
              <a:ext cx="1388533" cy="323165"/>
            </a:xfrm>
            <a:prstGeom prst="rect">
              <a:avLst/>
            </a:prstGeom>
            <a:noFill/>
          </p:spPr>
          <p:txBody>
            <a:bodyPr wrap="square" rtlCol="0">
              <a:spAutoFit/>
            </a:bodyPr>
            <a:lstStyle/>
            <a:p>
              <a:r>
                <a:rPr lang="en-GB" sz="1500" dirty="0" err="1">
                  <a:solidFill>
                    <a:schemeClr val="accent6">
                      <a:lumMod val="50000"/>
                    </a:schemeClr>
                  </a:solidFill>
                </a:rPr>
                <a:t>Mehefin</a:t>
              </a:r>
              <a:r>
                <a:rPr lang="en-GB" sz="1500" dirty="0">
                  <a:solidFill>
                    <a:schemeClr val="accent6">
                      <a:lumMod val="50000"/>
                    </a:schemeClr>
                  </a:solidFill>
                </a:rPr>
                <a:t> 2023</a:t>
              </a:r>
            </a:p>
          </p:txBody>
        </p:sp>
      </p:grpSp>
    </p:spTree>
    <p:extLst>
      <p:ext uri="{BB962C8B-B14F-4D97-AF65-F5344CB8AC3E}">
        <p14:creationId xmlns:p14="http://schemas.microsoft.com/office/powerpoint/2010/main" val="10199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105400" y="2920484"/>
            <a:ext cx="5380852" cy="1384995"/>
          </a:xfrm>
          <a:prstGeom prst="rect">
            <a:avLst/>
          </a:prstGeom>
          <a:noFill/>
        </p:spPr>
        <p:txBody>
          <a:bodyPr wrap="square">
            <a:spAutoFit/>
          </a:bodyPr>
          <a:lstStyle/>
          <a:p>
            <a:pPr algn="ctr">
              <a:defRPr b="0" i="0"/>
            </a:pPr>
            <a:r>
              <a:rPr lang="1106" sz="2800" b="1" dirty="0">
                <a:solidFill>
                  <a:schemeClr val="bg1"/>
                </a:solidFill>
              </a:rPr>
              <a:t>Adborth gan yr Uwch Arholwr</a:t>
            </a:r>
            <a:endParaRPr lang="en-GB" sz="2800" b="1" dirty="0">
              <a:solidFill>
                <a:schemeClr val="bg1"/>
              </a:solidFill>
            </a:endParaRPr>
          </a:p>
          <a:p>
            <a:pPr algn="ctr">
              <a:defRPr b="0" i="0"/>
            </a:pPr>
            <a:r>
              <a:rPr lang="en-GB" sz="2800" b="1" dirty="0" err="1">
                <a:solidFill>
                  <a:schemeClr val="bg1"/>
                </a:solidFill>
              </a:rPr>
              <a:t>Uned</a:t>
            </a:r>
            <a:r>
              <a:rPr lang="en-GB" sz="2800" b="1" dirty="0">
                <a:solidFill>
                  <a:schemeClr val="bg1"/>
                </a:solidFill>
              </a:rPr>
              <a:t> 330</a:t>
            </a:r>
          </a:p>
          <a:p>
            <a:pPr algn="ctr">
              <a:defRPr b="0" i="0"/>
            </a:pPr>
            <a:r>
              <a:rPr lang="1106" sz="2800" b="1" dirty="0">
                <a:solidFill>
                  <a:schemeClr val="bg1"/>
                </a:solidFill>
              </a:rPr>
              <a:t> </a:t>
            </a:r>
            <a:r>
              <a:rPr lang="en-GB" sz="2800" b="1" dirty="0" err="1">
                <a:solidFill>
                  <a:schemeClr val="bg1"/>
                </a:solidFill>
              </a:rPr>
              <a:t>Haf</a:t>
            </a:r>
            <a:r>
              <a:rPr lang="1106" sz="2800" b="1" dirty="0">
                <a:solidFill>
                  <a:schemeClr val="bg1"/>
                </a:solidFill>
              </a:rPr>
              <a:t> 202</a:t>
            </a:r>
            <a:r>
              <a:rPr lang="en-GB" sz="2800" b="1" dirty="0">
                <a:solidFill>
                  <a:schemeClr val="bg1"/>
                </a:solidFill>
              </a:rPr>
              <a:t>3</a:t>
            </a:r>
            <a:r>
              <a:rPr lang="1106" sz="2800" b="0" dirty="0">
                <a:solidFill>
                  <a:schemeClr val="bg1"/>
                </a:solidFill>
              </a:rPr>
              <a:t> </a:t>
            </a:r>
          </a:p>
        </p:txBody>
      </p:sp>
    </p:spTree>
    <p:extLst>
      <p:ext uri="{BB962C8B-B14F-4D97-AF65-F5344CB8AC3E}">
        <p14:creationId xmlns:p14="http://schemas.microsoft.com/office/powerpoint/2010/main" val="241970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463F-2B65-9830-DF30-8E81FB1E7C86}"/>
              </a:ext>
            </a:extLst>
          </p:cNvPr>
          <p:cNvSpPr>
            <a:spLocks noGrp="1"/>
          </p:cNvSpPr>
          <p:nvPr>
            <p:ph type="title"/>
          </p:nvPr>
        </p:nvSpPr>
        <p:spPr>
          <a:xfrm>
            <a:off x="282011" y="208722"/>
            <a:ext cx="10223323" cy="447261"/>
          </a:xfrm>
        </p:spPr>
        <p:txBody>
          <a:bodyPr anchor="b">
            <a:normAutofit/>
          </a:bodyPr>
          <a:lstStyle/>
          <a:p>
            <a:r>
              <a:rPr lang="cy-GB" sz="1800" dirty="0">
                <a:effectLst/>
                <a:latin typeface="Calibri" panose="020F0502020204030204" pitchFamily="34" charset="0"/>
                <a:ea typeface="Calibri" panose="020F0502020204030204" pitchFamily="34" charset="0"/>
              </a:rPr>
              <a:t>Adborth ar lefel uchel</a:t>
            </a:r>
            <a:endParaRPr lang="en-GB" sz="1800" dirty="0">
              <a:effectLst/>
              <a:latin typeface="Calibri" panose="020F0502020204030204" pitchFamily="34" charset="0"/>
              <a:ea typeface="Calibri" panose="020F0502020204030204" pitchFamily="34" charset="0"/>
            </a:endParaRPr>
          </a:p>
        </p:txBody>
      </p:sp>
      <p:graphicFrame>
        <p:nvGraphicFramePr>
          <p:cNvPr id="9" name="Content Placeholder 2">
            <a:extLst>
              <a:ext uri="{FF2B5EF4-FFF2-40B4-BE49-F238E27FC236}">
                <a16:creationId xmlns:a16="http://schemas.microsoft.com/office/drawing/2014/main" id="{8BB7E837-C24C-5B63-7F46-112F9472D1F7}"/>
              </a:ext>
            </a:extLst>
          </p:cNvPr>
          <p:cNvGraphicFramePr>
            <a:graphicFrameLocks noGrp="1"/>
          </p:cNvGraphicFramePr>
          <p:nvPr>
            <p:ph sz="quarter" idx="10"/>
            <p:extLst>
              <p:ext uri="{D42A27DB-BD31-4B8C-83A1-F6EECF244321}">
                <p14:modId xmlns:p14="http://schemas.microsoft.com/office/powerpoint/2010/main" val="3413754959"/>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16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5A158822-ED35-49C8-991A-402C16B61355}"/>
              </a:ext>
            </a:extLst>
          </p:cNvPr>
          <p:cNvSpPr txBox="1">
            <a:spLocks/>
          </p:cNvSpPr>
          <p:nvPr/>
        </p:nvSpPr>
        <p:spPr>
          <a:xfrm>
            <a:off x="271380" y="249478"/>
            <a:ext cx="8502506" cy="447261"/>
          </a:xfrm>
          <a:prstGeom prst="rect">
            <a:avLst/>
          </a:prstGeom>
        </p:spPr>
        <p:txBody>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1800" i="0" u="none" strike="noStrike" baseline="0" dirty="0" err="1">
                <a:solidFill>
                  <a:srgbClr val="0070C0"/>
                </a:solidFill>
                <a:latin typeface="Arial WGL"/>
              </a:rPr>
              <a:t>Uned</a:t>
            </a:r>
            <a:r>
              <a:rPr lang="en-GB" sz="1800" i="0" u="none" strike="noStrike" baseline="0" dirty="0">
                <a:solidFill>
                  <a:srgbClr val="0070C0"/>
                </a:solidFill>
                <a:latin typeface="Arial WGL"/>
              </a:rPr>
              <a:t> 330: </a:t>
            </a:r>
            <a:r>
              <a:rPr lang="en-GB" sz="1800" i="0" u="none" strike="noStrike" baseline="0" dirty="0" err="1">
                <a:solidFill>
                  <a:srgbClr val="0070C0"/>
                </a:solidFill>
                <a:latin typeface="Arial WGL"/>
              </a:rPr>
              <a:t>Egwyddorion</a:t>
            </a:r>
            <a:r>
              <a:rPr lang="en-GB" sz="1800" i="0" u="none" strike="noStrike" baseline="0" dirty="0">
                <a:solidFill>
                  <a:srgbClr val="0070C0"/>
                </a:solidFill>
                <a:latin typeface="Arial WGL"/>
              </a:rPr>
              <a:t> a </a:t>
            </a:r>
            <a:r>
              <a:rPr lang="en-GB" sz="1800" i="0" u="none" strike="noStrike" baseline="0" dirty="0" err="1">
                <a:solidFill>
                  <a:srgbClr val="0070C0"/>
                </a:solidFill>
                <a:latin typeface="Arial WGL"/>
              </a:rPr>
              <a:t>damcaniaethau</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sy’n</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dylanwaduar</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ofal</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chwarae</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dysgu</a:t>
            </a:r>
            <a:r>
              <a:rPr lang="en-GB" sz="1800" i="0" u="none" strike="noStrike" baseline="0" dirty="0">
                <a:solidFill>
                  <a:srgbClr val="0070C0"/>
                </a:solidFill>
                <a:latin typeface="Arial WGL"/>
              </a:rPr>
              <a:t> a </a:t>
            </a:r>
            <a:r>
              <a:rPr lang="en-GB" sz="1800" i="0" u="none" strike="noStrike" baseline="0" dirty="0" err="1">
                <a:solidFill>
                  <a:srgbClr val="0070C0"/>
                </a:solidFill>
                <a:latin typeface="Arial WGL"/>
              </a:rPr>
              <a:t>datblygiad</a:t>
            </a:r>
            <a:r>
              <a:rPr lang="en-GB" sz="1800" i="0" u="none" strike="noStrike" baseline="0" dirty="0">
                <a:solidFill>
                  <a:srgbClr val="0070C0"/>
                </a:solidFill>
                <a:latin typeface="Arial WGL"/>
              </a:rPr>
              <a:t> plant </a:t>
            </a:r>
            <a:r>
              <a:rPr lang="en-GB" sz="1800" i="0" u="none" strike="noStrike" baseline="0" dirty="0" err="1">
                <a:solidFill>
                  <a:srgbClr val="0070C0"/>
                </a:solidFill>
                <a:latin typeface="Arial WGL"/>
              </a:rPr>
              <a:t>yn</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yr</a:t>
            </a:r>
            <a:r>
              <a:rPr lang="en-GB" sz="1800" i="0" u="none" strike="noStrike" baseline="0" dirty="0">
                <a:solidFill>
                  <a:srgbClr val="0070C0"/>
                </a:solidFill>
                <a:latin typeface="Arial WGL"/>
              </a:rPr>
              <a:t> 21ainganrif </a:t>
            </a:r>
            <a:r>
              <a:rPr lang="en-GB" sz="1800" i="0" u="none" strike="noStrike" baseline="0" dirty="0" err="1">
                <a:solidFill>
                  <a:srgbClr val="0070C0"/>
                </a:solidFill>
                <a:latin typeface="Arial WGL"/>
              </a:rPr>
              <a:t>yng</a:t>
            </a:r>
            <a:r>
              <a:rPr lang="en-GB" sz="1800" i="0" u="none" strike="noStrike" baseline="0" dirty="0">
                <a:solidFill>
                  <a:srgbClr val="0070C0"/>
                </a:solidFill>
                <a:latin typeface="Arial WGL"/>
              </a:rPr>
              <a:t> </a:t>
            </a:r>
            <a:r>
              <a:rPr lang="en-GB" sz="1800" i="0" u="none" strike="noStrike" baseline="0" dirty="0" err="1">
                <a:solidFill>
                  <a:srgbClr val="0070C0"/>
                </a:solidFill>
                <a:latin typeface="Arial WGL"/>
              </a:rPr>
              <a:t>Nghymru</a:t>
            </a:r>
            <a:endParaRPr lang="en-US" sz="1800" dirty="0">
              <a:solidFill>
                <a:srgbClr val="0070C0"/>
              </a:solidFill>
            </a:endParaRPr>
          </a:p>
        </p:txBody>
      </p:sp>
      <p:pic>
        <p:nvPicPr>
          <p:cNvPr id="3" name="Picture 2">
            <a:extLst>
              <a:ext uri="{FF2B5EF4-FFF2-40B4-BE49-F238E27FC236}">
                <a16:creationId xmlns:a16="http://schemas.microsoft.com/office/drawing/2014/main" id="{7E3D921B-E49F-D367-6758-8834241D94EB}"/>
              </a:ext>
            </a:extLst>
          </p:cNvPr>
          <p:cNvPicPr>
            <a:picLocks noChangeAspect="1"/>
          </p:cNvPicPr>
          <p:nvPr/>
        </p:nvPicPr>
        <p:blipFill>
          <a:blip r:embed="rId2"/>
          <a:stretch>
            <a:fillRect/>
          </a:stretch>
        </p:blipFill>
        <p:spPr>
          <a:xfrm>
            <a:off x="3851171" y="1007204"/>
            <a:ext cx="3954683" cy="5601318"/>
          </a:xfrm>
          <a:prstGeom prst="rect">
            <a:avLst/>
          </a:prstGeom>
        </p:spPr>
      </p:pic>
    </p:spTree>
    <p:extLst>
      <p:ext uri="{BB962C8B-B14F-4D97-AF65-F5344CB8AC3E}">
        <p14:creationId xmlns:p14="http://schemas.microsoft.com/office/powerpoint/2010/main" val="61580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0E46DCE2-3062-37C1-AB9B-D8791BEB24D8}"/>
              </a:ext>
            </a:extLst>
          </p:cNvPr>
          <p:cNvSpPr txBox="1"/>
          <p:nvPr/>
        </p:nvSpPr>
        <p:spPr>
          <a:xfrm>
            <a:off x="6096000" y="54281"/>
            <a:ext cx="6138040"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i="1" dirty="0">
                <a:solidFill>
                  <a:srgbClr val="0070C0"/>
                </a:solidFill>
              </a:rPr>
              <a:t> </a:t>
            </a:r>
          </a:p>
          <a:p>
            <a:r>
              <a:rPr lang="en-GB" sz="1400" i="1" dirty="0" err="1">
                <a:solidFill>
                  <a:srgbClr val="0070C0"/>
                </a:solidFill>
              </a:rPr>
              <a:t>Rhowch</a:t>
            </a:r>
            <a:r>
              <a:rPr lang="en-GB" sz="1400" i="1" dirty="0">
                <a:solidFill>
                  <a:srgbClr val="0070C0"/>
                </a:solidFill>
              </a:rPr>
              <a:t> </a:t>
            </a:r>
            <a:r>
              <a:rPr lang="en-GB" sz="1400" i="1" dirty="0" err="1">
                <a:solidFill>
                  <a:srgbClr val="0070C0"/>
                </a:solidFill>
              </a:rPr>
              <a:t>fanylion</a:t>
            </a:r>
            <a:r>
              <a:rPr lang="en-GB" sz="1400" i="1" dirty="0">
                <a:solidFill>
                  <a:srgbClr val="0070C0"/>
                </a:solidFill>
              </a:rPr>
              <a:t> a </a:t>
            </a:r>
            <a:r>
              <a:rPr lang="en-GB" sz="1400" i="1" dirty="0" err="1">
                <a:solidFill>
                  <a:srgbClr val="0070C0"/>
                </a:solidFill>
              </a:rPr>
              <a:t>rhesymau</a:t>
            </a:r>
            <a:r>
              <a:rPr lang="en-GB" sz="1400" i="1" dirty="0">
                <a:solidFill>
                  <a:srgbClr val="0070C0"/>
                </a:solidFill>
              </a:rPr>
              <a:t> </a:t>
            </a:r>
            <a:r>
              <a:rPr lang="en-GB" sz="1400" i="1" dirty="0" err="1">
                <a:solidFill>
                  <a:srgbClr val="0070C0"/>
                </a:solidFill>
              </a:rPr>
              <a:t>dros</a:t>
            </a:r>
            <a:r>
              <a:rPr lang="en-GB" sz="1400" i="1" dirty="0">
                <a:solidFill>
                  <a:srgbClr val="0070C0"/>
                </a:solidFill>
              </a:rPr>
              <a:t> </a:t>
            </a:r>
          </a:p>
          <a:p>
            <a:r>
              <a:rPr lang="en-GB" sz="1400" i="1" dirty="0" err="1">
                <a:solidFill>
                  <a:srgbClr val="0070C0"/>
                </a:solidFill>
              </a:rPr>
              <a:t>sut</a:t>
            </a:r>
            <a:r>
              <a:rPr lang="en-GB" sz="1400" i="1" dirty="0">
                <a:solidFill>
                  <a:srgbClr val="0070C0"/>
                </a:solidFill>
              </a:rPr>
              <a:t> a </a:t>
            </a:r>
            <a:r>
              <a:rPr lang="en-GB" sz="1400" i="1" dirty="0" err="1">
                <a:solidFill>
                  <a:srgbClr val="0070C0"/>
                </a:solidFill>
              </a:rPr>
              <a:t>pham</a:t>
            </a:r>
            <a:r>
              <a:rPr lang="en-GB" sz="1400" i="1" dirty="0">
                <a:solidFill>
                  <a:srgbClr val="0070C0"/>
                </a:solidFill>
              </a:rPr>
              <a:t> </a:t>
            </a:r>
            <a:r>
              <a:rPr lang="en-GB" sz="1400" i="1" dirty="0" err="1">
                <a:solidFill>
                  <a:srgbClr val="0070C0"/>
                </a:solidFill>
              </a:rPr>
              <a:t>mae</a:t>
            </a:r>
            <a:r>
              <a:rPr lang="en-GB" sz="1400" i="1" dirty="0">
                <a:solidFill>
                  <a:srgbClr val="0070C0"/>
                </a:solidFill>
              </a:rPr>
              <a:t> </a:t>
            </a:r>
            <a:r>
              <a:rPr lang="en-GB" sz="1400" i="1" dirty="0" err="1">
                <a:solidFill>
                  <a:srgbClr val="0070C0"/>
                </a:solidFill>
              </a:rPr>
              <a:t>rhywbeth</a:t>
            </a:r>
            <a:r>
              <a:rPr lang="en-GB" sz="1400" i="1" dirty="0">
                <a:solidFill>
                  <a:srgbClr val="0070C0"/>
                </a:solidFill>
              </a:rPr>
              <a:t> </a:t>
            </a:r>
            <a:r>
              <a:rPr lang="en-GB" sz="1400" i="1" dirty="0" err="1">
                <a:solidFill>
                  <a:srgbClr val="0070C0"/>
                </a:solidFill>
              </a:rPr>
              <a:t>fel</a:t>
            </a:r>
            <a:r>
              <a:rPr lang="en-GB" sz="1400" i="1" dirty="0">
                <a:solidFill>
                  <a:srgbClr val="0070C0"/>
                </a:solidFill>
              </a:rPr>
              <a:t> y </a:t>
            </a:r>
            <a:r>
              <a:rPr lang="en-GB" sz="1400" i="1" dirty="0" err="1">
                <a:solidFill>
                  <a:srgbClr val="0070C0"/>
                </a:solidFill>
              </a:rPr>
              <a:t>mae</a:t>
            </a:r>
            <a:r>
              <a:rPr lang="en-GB" sz="1400" i="1" dirty="0">
                <a:solidFill>
                  <a:srgbClr val="0070C0"/>
                </a:solidFill>
              </a:rPr>
              <a:t> </a:t>
            </a:r>
          </a:p>
        </p:txBody>
      </p:sp>
      <p:sp>
        <p:nvSpPr>
          <p:cNvPr id="11" name="TextBox 10">
            <a:extLst>
              <a:ext uri="{FF2B5EF4-FFF2-40B4-BE49-F238E27FC236}">
                <a16:creationId xmlns:a16="http://schemas.microsoft.com/office/drawing/2014/main" id="{4F875CA6-94F7-3B25-7AEA-67590B17D5F2}"/>
              </a:ext>
            </a:extLst>
          </p:cNvPr>
          <p:cNvSpPr txBox="1"/>
          <p:nvPr/>
        </p:nvSpPr>
        <p:spPr>
          <a:xfrm>
            <a:off x="144851" y="4181604"/>
            <a:ext cx="5813989" cy="2585323"/>
          </a:xfrm>
          <a:prstGeom prst="rect">
            <a:avLst/>
          </a:prstGeom>
          <a:noFill/>
        </p:spPr>
        <p:txBody>
          <a:bodyPr wrap="square">
            <a:spAutoFit/>
          </a:bodyPr>
          <a:lstStyle/>
          <a:p>
            <a:r>
              <a:rPr lang="en-GB" sz="1100" dirty="0">
                <a:effectLst/>
                <a:latin typeface="Arial" panose="020B0604020202020204" pitchFamily="34" charset="0"/>
                <a:ea typeface="Times New Roman" panose="02020603050405020304" pitchFamily="18" charset="0"/>
              </a:rPr>
              <a:t>Award up to </a:t>
            </a:r>
            <a:r>
              <a:rPr lang="en-GB" sz="1100" b="1" dirty="0">
                <a:effectLst/>
                <a:latin typeface="Arial" panose="020B0604020202020204" pitchFamily="34" charset="0"/>
                <a:ea typeface="Times New Roman" panose="02020603050405020304" pitchFamily="18" charset="0"/>
              </a:rPr>
              <a:t>6 marks. </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200" dirty="0">
                <a:effectLst/>
                <a:latin typeface="Arial" panose="020B0604020202020204" pitchFamily="34" charset="0"/>
                <a:ea typeface="Times New Roman" panose="02020603050405020304" pitchFamily="18" charset="0"/>
              </a:rPr>
              <a:t>Rhowch hyd at </a:t>
            </a:r>
            <a:r>
              <a:rPr lang="cy-GB" sz="1200" b="1" dirty="0">
                <a:effectLst/>
                <a:latin typeface="Arial" panose="020B0604020202020204" pitchFamily="34" charset="0"/>
                <a:ea typeface="Times New Roman" panose="02020603050405020304" pitchFamily="18" charset="0"/>
              </a:rPr>
              <a:t>6 marc.</a:t>
            </a:r>
            <a:r>
              <a:rPr lang="cy-GB" sz="1200" dirty="0">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r>
              <a:rPr lang="en-GB" sz="800" b="1" dirty="0">
                <a:effectLst/>
                <a:latin typeface="Arial" panose="020B0604020202020204" pitchFamily="34"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p>
            <a:r>
              <a:rPr lang="cy-GB" sz="1200" b="1" dirty="0">
                <a:effectLst/>
                <a:latin typeface="Arial" panose="020B0604020202020204" pitchFamily="34" charset="0"/>
                <a:ea typeface="Times New Roman" panose="02020603050405020304" pitchFamily="18" charset="0"/>
              </a:rPr>
              <a:t>Rhowch 0 marc </a:t>
            </a:r>
            <a:r>
              <a:rPr lang="cy-GB" sz="1200" dirty="0">
                <a:effectLst/>
                <a:latin typeface="Arial" panose="020B0604020202020204" pitchFamily="34" charset="0"/>
                <a:ea typeface="Times New Roman" panose="02020603050405020304" pitchFamily="18" charset="0"/>
              </a:rPr>
              <a:t>am ymateb nad yw’n haeddu ennill marciau.</a:t>
            </a:r>
            <a:endParaRPr lang="en-GB" sz="800" dirty="0">
              <a:effectLst/>
              <a:latin typeface="Times New Roman" panose="02020603050405020304" pitchFamily="18" charset="0"/>
              <a:ea typeface="Times New Roman" panose="02020603050405020304" pitchFamily="18" charset="0"/>
            </a:endParaRPr>
          </a:p>
          <a:p>
            <a:r>
              <a:rPr lang="cy-GB" sz="1200" b="1" dirty="0">
                <a:effectLst/>
                <a:latin typeface="Arial" panose="020B0604020202020204" pitchFamily="34" charset="0"/>
                <a:ea typeface="Times New Roman" panose="02020603050405020304" pitchFamily="18" charset="0"/>
              </a:rPr>
              <a:t>Rhowch 1-2 farc </a:t>
            </a:r>
            <a:r>
              <a:rPr lang="cy-GB" sz="1200" dirty="0">
                <a:effectLst/>
                <a:latin typeface="Arial" panose="020B0604020202020204" pitchFamily="34" charset="0"/>
                <a:ea typeface="Times New Roman" panose="02020603050405020304" pitchFamily="18" charset="0"/>
              </a:rPr>
              <a:t>am esboniad sylfaenol heb fawr ddim gwybodaeth na dealltwriaeth ynglŷn â gwerth cymryd rhan yn y profiad addysgol hwn i ddatblygiad cyfannol plant. </a:t>
            </a:r>
            <a:endParaRPr lang="en-GB" sz="800" dirty="0">
              <a:effectLst/>
              <a:latin typeface="Times New Roman" panose="02020603050405020304" pitchFamily="18" charset="0"/>
              <a:ea typeface="Times New Roman" panose="02020603050405020304" pitchFamily="18" charset="0"/>
            </a:endParaRPr>
          </a:p>
          <a:p>
            <a:r>
              <a:rPr lang="cy-GB" sz="1200" b="1" dirty="0">
                <a:effectLst/>
                <a:latin typeface="Arial" panose="020B0604020202020204" pitchFamily="34" charset="0"/>
                <a:ea typeface="Times New Roman" panose="02020603050405020304" pitchFamily="18" charset="0"/>
              </a:rPr>
              <a:t>Rhowch 3-4 marc </a:t>
            </a:r>
            <a:r>
              <a:rPr lang="cy-GB" sz="1200" dirty="0">
                <a:effectLst/>
                <a:latin typeface="Arial" panose="020B0604020202020204" pitchFamily="34" charset="0"/>
                <a:ea typeface="Times New Roman" panose="02020603050405020304" pitchFamily="18" charset="0"/>
              </a:rPr>
              <a:t>am esboniad da sy'n dangos rhywfaint o wybodaeth a dealltwriaeth ynglŷn â gwerth cymryd rhan yn y profiad addysgol hwn i ddatblygiad cyfannol plant.</a:t>
            </a:r>
            <a:endParaRPr lang="en-GB" sz="1200" dirty="0">
              <a:effectLst/>
              <a:latin typeface="Times New Roman" panose="02020603050405020304" pitchFamily="18" charset="0"/>
              <a:ea typeface="Times New Roman" panose="02020603050405020304" pitchFamily="18" charset="0"/>
            </a:endParaRPr>
          </a:p>
          <a:p>
            <a:r>
              <a:rPr lang="cy-GB" sz="1200" b="1" dirty="0">
                <a:effectLst/>
                <a:latin typeface="Arial" panose="020B0604020202020204" pitchFamily="34" charset="0"/>
                <a:ea typeface="Times New Roman" panose="02020603050405020304" pitchFamily="18" charset="0"/>
              </a:rPr>
              <a:t>Rhowch 5-6 marc </a:t>
            </a:r>
            <a:r>
              <a:rPr lang="cy-GB" sz="1200" dirty="0">
                <a:effectLst/>
                <a:latin typeface="Arial" panose="020B0604020202020204" pitchFamily="34" charset="0"/>
                <a:ea typeface="Times New Roman" panose="02020603050405020304" pitchFamily="18" charset="0"/>
              </a:rPr>
              <a:t>am esboniad da iawn sy'n dangos gwybodaeth a dealltwriaeth gadarn ynglŷn â gwerth cymryd rhan yn y profiad addysgol hwn i ddatblygiad cyfannol plant.</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F493B538-0500-5A43-3864-16821D8E009F}"/>
              </a:ext>
            </a:extLst>
          </p:cNvPr>
          <p:cNvSpPr txBox="1"/>
          <p:nvPr/>
        </p:nvSpPr>
        <p:spPr>
          <a:xfrm>
            <a:off x="6233159" y="1079601"/>
            <a:ext cx="5813989" cy="5509200"/>
          </a:xfrm>
          <a:prstGeom prst="rect">
            <a:avLst/>
          </a:prstGeom>
          <a:noFill/>
        </p:spPr>
        <p:txBody>
          <a:bodyPr wrap="square">
            <a:spAutoFit/>
          </a:bodyPr>
          <a:lstStyle/>
          <a:p>
            <a:r>
              <a:rPr lang="cy-GB" sz="1100" dirty="0">
                <a:effectLst/>
                <a:latin typeface="Arial" panose="020B0604020202020204" pitchFamily="34" charset="0"/>
                <a:ea typeface="Times New Roman" panose="02020603050405020304" pitchFamily="18" charset="0"/>
              </a:rPr>
              <a:t>Gall yr ateb gyfeirio at y pethau hyn: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Mae gemau chwarae rôl yn bwysig i ddatblygiad eich plentyn e.e. i fagu hyder/creadigrwydd/cyfathrebu/datblygiad corfforol a galluoedd datrys problemau.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Mae chwarae dychmygus yn gadael i blant actio rolau bywyd go iawn/ymarfer llawer o sgiliau gwahanol e.e. sgiliau llythrennedd/rhifedd</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Mae'r plant yn dysgu drwy arsylwi/dychmygu/ profiadau arbrofol/uniongyrchol</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Mae chwarae dychmygus yn cynnig cyfleoedd dysgu datblygiadol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Cynnig cyfleoedd drwy arbrofi â rolau cymdeithasol ac emosiynol bywyd</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Bydd arbrofi â chwarae rôl o gwmpas thema garej mecanydd yn helpu'r plant i ddysgu am rôl a swyddogaethau garej.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Gall y plant arbrofi â defnydd a swyddogaeth geirfa/terminoleg/termau allweddol newydd cysylltiedig ac ati.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Sgiliau echddygol bras a manwl drwy roi gweithgareddau a phrofiadau amrywiol ar waith drwy'r maes chwarae rôl newydd e.e. trwsio, cywiro, golchi,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Cyfathrebu trwy brofiadau'r amgylchedd sy'n cefnogi gwybodaeth a dealltwriaeth o'r swyddi e.e. trefnu swyddfa i dalu am y gwaith i'w wneud ar geir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Bydd sgiliau llythrennedd yn cael eu datblygu e.e. cyfathrebu/moesau/cymryd tro/ceisiadau/gwneud nodiadau/archebion ac ati.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Bydd sgiliau rhifedd yn cael eu datblygu e.e. archebion/ archebu a dilyniant/taliadau/cyfrif/defnyddio darnau arian ac arian papur</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Ymarfer senarios bywyd go iawn drwy chwarae rôl dychmygus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Bydd cymryd rhan mewn chwarae ffug yn gofyn i blant ddatblygu eu sgiliau meddwl gwybyddol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Gall plant ddysgu sut i asesu problemau, a dysgu sut i'w datrys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Trosglwyddo profiadau chwarae rôl yn sefyllfaoedd go iawn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Mae chwarae rôl yn helpu i gyflwyno geirfa newydd i blant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Cynllunio a chael profiad o brofiadau bywyd go iawn a meithrin eu dealltwriaeth eu hunain drwy chwarae rôl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Galluogi plant i arbrofi mewn amgylchedd diogel </a:t>
            </a:r>
            <a:endParaRPr lang="en-GB" sz="1100" dirty="0">
              <a:effectLst/>
              <a:latin typeface="Arial" panose="020B0604020202020204" pitchFamily="34" charset="0"/>
              <a:ea typeface="Arial" panose="020B0604020202020204" pitchFamily="34" charset="0"/>
            </a:endParaRPr>
          </a:p>
          <a:p>
            <a:pPr marL="228600" indent="-228600"/>
            <a:r>
              <a:rPr lang="en-GB" sz="1100" dirty="0">
                <a:effectLst/>
                <a:latin typeface="Arial" panose="020B0604020202020204" pitchFamily="34" charset="0"/>
                <a:ea typeface="Arial" panose="020B0604020202020204" pitchFamily="34" charset="0"/>
              </a:rPr>
              <a:t> </a:t>
            </a:r>
          </a:p>
          <a:p>
            <a:r>
              <a:rPr lang="cy-GB" sz="11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1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77BA682-CC19-93DD-6571-31A0A63BAB30}"/>
              </a:ext>
            </a:extLst>
          </p:cNvPr>
          <p:cNvPicPr>
            <a:picLocks noChangeAspect="1"/>
          </p:cNvPicPr>
          <p:nvPr/>
        </p:nvPicPr>
        <p:blipFill>
          <a:blip r:embed="rId2"/>
          <a:stretch>
            <a:fillRect/>
          </a:stretch>
        </p:blipFill>
        <p:spPr>
          <a:xfrm>
            <a:off x="282011" y="1079601"/>
            <a:ext cx="5295900" cy="3352800"/>
          </a:xfrm>
          <a:prstGeom prst="rect">
            <a:avLst/>
          </a:prstGeom>
        </p:spPr>
      </p:pic>
      <p:sp>
        <p:nvSpPr>
          <p:cNvPr id="6" name="Title 2">
            <a:extLst>
              <a:ext uri="{FF2B5EF4-FFF2-40B4-BE49-F238E27FC236}">
                <a16:creationId xmlns:a16="http://schemas.microsoft.com/office/drawing/2014/main" id="{1E74521A-4F92-9311-669D-3DD5581C060D}"/>
              </a:ext>
            </a:extLst>
          </p:cNvPr>
          <p:cNvSpPr>
            <a:spLocks noGrp="1"/>
          </p:cNvSpPr>
          <p:nvPr>
            <p:ph type="title"/>
          </p:nvPr>
        </p:nvSpPr>
        <p:spPr>
          <a:xfrm>
            <a:off x="282011" y="208722"/>
            <a:ext cx="5813989" cy="523220"/>
          </a:xfrm>
        </p:spPr>
        <p:txBody>
          <a:bodyPr/>
          <a:lstStyle/>
          <a:p>
            <a:r>
              <a:rPr lang="1106" sz="1800" dirty="0"/>
              <a:t>Cwestiwn</a:t>
            </a:r>
            <a:r>
              <a:rPr lang="en-GB" sz="1800" dirty="0"/>
              <a:t> 1 </a:t>
            </a:r>
            <a:r>
              <a:rPr lang="1106" sz="1800" dirty="0"/>
              <a:t>a'r cynllun marcio </a:t>
            </a:r>
            <a:endParaRPr lang="en-GB" sz="1800" dirty="0"/>
          </a:p>
        </p:txBody>
      </p:sp>
    </p:spTree>
    <p:extLst>
      <p:ext uri="{BB962C8B-B14F-4D97-AF65-F5344CB8AC3E}">
        <p14:creationId xmlns:p14="http://schemas.microsoft.com/office/powerpoint/2010/main" val="337628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7132320" y="1114436"/>
            <a:ext cx="4937760"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495710" y="1298417"/>
            <a:ext cx="4466830" cy="4878643"/>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rhoi esboniad da iawn o werth datblygiad cyfannol plant wrth gymryd rhan mewn gweithgareddau chwarae rôl.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ystod eang o feysydd datblygiadol yn cael sylw sy'n darparu gwybodaeth a dealltwriaeth o sut mae plant yn dysgu, a phwysigrwydd chwarae rôl fel profiad dysgu.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yn fanwl ac yn mynegi gwybodaeth yn dda ar ffurf ysgrifenedig yn ogystal ag esboniad cyffredinol gadarn gyda phrofiadau gwerthfawr i gefnogi'r drafodaeth gyfan.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Rhoddwyd yr ymateb hwn yn y band marciau uchaf.</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a:t>
            </a:r>
            <a:r>
              <a:rPr lang="en-GB" b="1" i="1" dirty="0">
                <a:solidFill>
                  <a:srgbClr val="0070C0"/>
                </a:solidFill>
              </a:rPr>
              <a:t>6/6</a:t>
            </a:r>
            <a:endParaRPr lang="en-GB" sz="1800" b="1" i="1" dirty="0">
              <a:solidFill>
                <a:srgbClr val="0070C0"/>
              </a:solidFill>
            </a:endParaRPr>
          </a:p>
        </p:txBody>
      </p:sp>
      <p:sp>
        <p:nvSpPr>
          <p:cNvPr id="5" name="TextBox 4">
            <a:extLst>
              <a:ext uri="{FF2B5EF4-FFF2-40B4-BE49-F238E27FC236}">
                <a16:creationId xmlns:a16="http://schemas.microsoft.com/office/drawing/2014/main" id="{300A4398-88C3-59D4-A7DE-9F91279B46CC}"/>
              </a:ext>
            </a:extLst>
          </p:cNvPr>
          <p:cNvSpPr txBox="1"/>
          <p:nvPr/>
        </p:nvSpPr>
        <p:spPr>
          <a:xfrm>
            <a:off x="229460" y="889247"/>
            <a:ext cx="6238248" cy="5863144"/>
          </a:xfrm>
          <a:prstGeom prst="rect">
            <a:avLst/>
          </a:prstGeom>
          <a:noFill/>
        </p:spPr>
        <p:txBody>
          <a:bodyPr wrap="square">
            <a:spAutoFit/>
          </a:bodyPr>
          <a:lstStyle/>
          <a:p>
            <a:r>
              <a:rPr lang="en-US" sz="1500" dirty="0"/>
              <a:t>Role play activities are extremely important when it comes to children's holistic development. role playing can support their </a:t>
            </a:r>
            <a:r>
              <a:rPr lang="en-US" sz="1500" dirty="0">
                <a:highlight>
                  <a:srgbClr val="FFFF00"/>
                </a:highlight>
              </a:rPr>
              <a:t>physical development,</a:t>
            </a:r>
            <a:r>
              <a:rPr lang="en-US" sz="1500" dirty="0"/>
              <a:t> depending on what kind of pretend game they are playing. For example, they could be running around on a field pretending to be chased by the police, which would develop their gross motor skills, strength, agility and muscles. It can also help their </a:t>
            </a:r>
            <a:r>
              <a:rPr lang="en-US" sz="1500" dirty="0">
                <a:highlight>
                  <a:srgbClr val="FFFF00"/>
                </a:highlight>
              </a:rPr>
              <a:t>intellectual/cognitive development</a:t>
            </a:r>
            <a:r>
              <a:rPr lang="en-US" sz="1500" dirty="0"/>
              <a:t>, as they would be expanding on their creativity and imagination in order to make these imaginary games come to life while playing with their friends. For example, they could be imagining that they're a king or queen, which they would also have to be imagining what a castle looks like, what other people are in a castle etc., in order to make the game as real as they can. It can also support their </a:t>
            </a:r>
            <a:r>
              <a:rPr lang="en-US" sz="1500" dirty="0">
                <a:highlight>
                  <a:srgbClr val="FFFF00"/>
                </a:highlight>
              </a:rPr>
              <a:t>language skills</a:t>
            </a:r>
            <a:r>
              <a:rPr lang="en-US" sz="1500" dirty="0"/>
              <a:t> and development, because they would be using a wider vocabulary and discover new words and meanings depending on the game they are playing, e.g. an astronaut would need to know key words about space etc. It would also support </a:t>
            </a:r>
            <a:r>
              <a:rPr lang="en-US" sz="1500" dirty="0">
                <a:highlight>
                  <a:srgbClr val="FFFF00"/>
                </a:highlight>
              </a:rPr>
              <a:t>their emotional development</a:t>
            </a:r>
            <a:r>
              <a:rPr lang="en-US" sz="1500" dirty="0"/>
              <a:t>, as they would be able to express and communicate their emotions through their pretend play, which would lead to being better at communicating their feelings in the future. It would also help their </a:t>
            </a:r>
            <a:r>
              <a:rPr lang="en-US" sz="1500" dirty="0">
                <a:highlight>
                  <a:srgbClr val="FFFF00"/>
                </a:highlight>
              </a:rPr>
              <a:t>social development</a:t>
            </a:r>
            <a:r>
              <a:rPr lang="en-US" sz="1500" dirty="0"/>
              <a:t>, as they would be working within a group of children, or a close friend, in order to come up with a game and follow through with it, developing their social skills, communication skills, ability to cooperate well and work within a team. It will also develop their confidence and independence, as it gives them the opportunity to think for themselves and put their thought and opinions out there.</a:t>
            </a:r>
            <a:endParaRPr lang="en-GB" sz="1500" dirty="0"/>
          </a:p>
        </p:txBody>
      </p:sp>
    </p:spTree>
    <p:extLst>
      <p:ext uri="{BB962C8B-B14F-4D97-AF65-F5344CB8AC3E}">
        <p14:creationId xmlns:p14="http://schemas.microsoft.com/office/powerpoint/2010/main" val="1843869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04489" y="1434998"/>
            <a:ext cx="4557058" cy="4582280"/>
          </a:xfrm>
          <a:prstGeom prst="rect">
            <a:avLst/>
          </a:prstGeom>
          <a:noFill/>
        </p:spPr>
        <p:txBody>
          <a:bodyPr wrap="square">
            <a:spAutoFit/>
          </a:bodyPr>
          <a:lstStyle/>
          <a:p>
            <a:pPr>
              <a:defRPr b="0" i="0"/>
            </a:pPr>
            <a:r>
              <a:rPr lang="1106" sz="1800" b="1" i="1" dirty="0">
                <a:solidFill>
                  <a:srgbClr val="0070C0"/>
                </a:solidFill>
              </a:rPr>
              <a:t>Adborth yr Uwch Arholwr </a:t>
            </a:r>
          </a:p>
          <a:p>
            <a:endParaRPr lang="en-GB" i="1" dirty="0">
              <a:solidFill>
                <a:srgbClr val="0070C0"/>
              </a:solidFill>
            </a:endParaRPr>
          </a:p>
          <a:p>
            <a:pPr>
              <a:lnSpc>
                <a:spcPct val="107000"/>
              </a:lnSpc>
              <a:spcAft>
                <a:spcPts val="800"/>
              </a:spcAft>
            </a:pPr>
            <a:r>
              <a:rPr lang="en-GB" i="1" dirty="0">
                <a:solidFill>
                  <a:srgbClr val="0070C0"/>
                </a:solidFill>
              </a:rPr>
              <a:t>​</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enghraifft hon yn dangos sut gellir rhoi'r marciau uchaf i ymateb effeithiol.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ymgeisydd wedi ymateb i ferf orchymyn y cwestiwn ac wedi darparu esboniad sy'n bodloni disgwyliad y cwestiwn.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yn fethodolegol yn y modd ei fod mynd i'r afael ag amrywiaeth o feysydd dysgu datblygiad cyfannol (fel yr amlygwyd).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wybodaeth a'r ddealltwriaeth a roddir yn arwain at esboniad da iawn o werth chwarae rôl a sut mae chwarae rôl yn cefnogi ac yn gwella'r holl feysydd a sgiliau dysgu.</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a:t>
            </a:r>
            <a:r>
              <a:rPr lang="en-GB" b="1" i="1" dirty="0">
                <a:solidFill>
                  <a:srgbClr val="0070C0"/>
                </a:solidFill>
              </a:rPr>
              <a:t>6/6</a:t>
            </a:r>
            <a:endParaRPr lang="en-GB" sz="1800" b="1" i="1" dirty="0">
              <a:solidFill>
                <a:srgbClr val="0070C0"/>
              </a:solidFill>
            </a:endParaRPr>
          </a:p>
        </p:txBody>
      </p:sp>
      <p:sp>
        <p:nvSpPr>
          <p:cNvPr id="3" name="TextBox 2">
            <a:extLst>
              <a:ext uri="{FF2B5EF4-FFF2-40B4-BE49-F238E27FC236}">
                <a16:creationId xmlns:a16="http://schemas.microsoft.com/office/drawing/2014/main" id="{D17F6B20-DAC6-6F66-57F1-104045F7748B}"/>
              </a:ext>
            </a:extLst>
          </p:cNvPr>
          <p:cNvSpPr txBox="1"/>
          <p:nvPr/>
        </p:nvSpPr>
        <p:spPr>
          <a:xfrm>
            <a:off x="385586" y="1114436"/>
            <a:ext cx="5580316" cy="5632311"/>
          </a:xfrm>
          <a:prstGeom prst="rect">
            <a:avLst/>
          </a:prstGeom>
          <a:noFill/>
        </p:spPr>
        <p:txBody>
          <a:bodyPr wrap="square">
            <a:spAutoFit/>
          </a:bodyPr>
          <a:lstStyle/>
          <a:p>
            <a:r>
              <a:rPr lang="en-US" sz="1500" dirty="0"/>
              <a:t>When engaging in role play activities, it helps the children's </a:t>
            </a:r>
            <a:r>
              <a:rPr lang="en-US" sz="1500" dirty="0">
                <a:highlight>
                  <a:srgbClr val="FFFF00"/>
                </a:highlight>
              </a:rPr>
              <a:t>social development</a:t>
            </a:r>
            <a:r>
              <a:rPr lang="en-US" sz="1500" dirty="0"/>
              <a:t>. This is because they could be playing with other children. They could be sharing the toys or things they are playing with. They could also be taking turns for example, the different roles and characters they are using. Role play activities also helps a </a:t>
            </a:r>
            <a:r>
              <a:rPr lang="en-US" sz="1500" dirty="0" err="1">
                <a:highlight>
                  <a:srgbClr val="FFFF00"/>
                </a:highlight>
              </a:rPr>
              <a:t>childs</a:t>
            </a:r>
            <a:r>
              <a:rPr lang="en-US" sz="1500" dirty="0">
                <a:highlight>
                  <a:srgbClr val="FFFF00"/>
                </a:highlight>
              </a:rPr>
              <a:t> language development</a:t>
            </a:r>
            <a:r>
              <a:rPr lang="en-US" sz="1500" dirty="0"/>
              <a:t>. This is because they are speaking and communicating to each other and they could be learning new words as they play. It also helps the </a:t>
            </a:r>
            <a:r>
              <a:rPr lang="en-US" sz="1500" dirty="0" err="1">
                <a:highlight>
                  <a:srgbClr val="FFFF00"/>
                </a:highlight>
              </a:rPr>
              <a:t>childs</a:t>
            </a:r>
            <a:r>
              <a:rPr lang="en-US" sz="1500" dirty="0">
                <a:highlight>
                  <a:srgbClr val="FFFF00"/>
                </a:highlight>
              </a:rPr>
              <a:t> cognitive development </a:t>
            </a:r>
            <a:r>
              <a:rPr lang="en-US" sz="1500" dirty="0"/>
              <a:t>because they could be learning as they as playing. For example, they could be role playing teachers and they could be counting and learning the times table or working with numbers. Role play activities can also help the </a:t>
            </a:r>
            <a:r>
              <a:rPr lang="en-US" sz="1500" dirty="0" err="1">
                <a:highlight>
                  <a:srgbClr val="FFFF00"/>
                </a:highlight>
              </a:rPr>
              <a:t>childs</a:t>
            </a:r>
            <a:r>
              <a:rPr lang="en-US" sz="1500" dirty="0">
                <a:highlight>
                  <a:srgbClr val="FFFF00"/>
                </a:highlight>
              </a:rPr>
              <a:t> emotional development </a:t>
            </a:r>
            <a:r>
              <a:rPr lang="en-US" sz="1500" dirty="0"/>
              <a:t>because they will feel different emotions such as happiness if they are playing nicely or they could be sad and angry if they are playing with someone else and they steal the role they want to play or a object they are playing with. It also helps their </a:t>
            </a:r>
            <a:r>
              <a:rPr lang="en-US" sz="1500" dirty="0">
                <a:highlight>
                  <a:srgbClr val="FFFF00"/>
                </a:highlight>
              </a:rPr>
              <a:t>physical development </a:t>
            </a:r>
            <a:r>
              <a:rPr lang="en-US" sz="1500" dirty="0"/>
              <a:t>because they will be moving around or running around. They could be role playing runners or sports people, this will develop their gross motor skills. Role play can also develop their fine-motor skills if they are playing with objects and toys or climbing. Role play also helps the child to </a:t>
            </a:r>
            <a:r>
              <a:rPr lang="en-US" sz="1500" dirty="0">
                <a:highlight>
                  <a:srgbClr val="FFFF00"/>
                </a:highlight>
              </a:rPr>
              <a:t>develop imagination skills </a:t>
            </a:r>
            <a:r>
              <a:rPr lang="en-US" sz="1500" dirty="0"/>
              <a:t>because they are role playing a character or making up a life or story or be whoever they want to be.</a:t>
            </a:r>
            <a:endParaRPr lang="en-GB" sz="1500" dirty="0"/>
          </a:p>
        </p:txBody>
      </p:sp>
    </p:spTree>
    <p:extLst>
      <p:ext uri="{BB962C8B-B14F-4D97-AF65-F5344CB8AC3E}">
        <p14:creationId xmlns:p14="http://schemas.microsoft.com/office/powerpoint/2010/main" val="221312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EF9CA3-848A-DE5C-FB04-CBCBBE694F29}"/>
              </a:ext>
            </a:extLst>
          </p:cNvPr>
          <p:cNvSpPr txBox="1"/>
          <p:nvPr/>
        </p:nvSpPr>
        <p:spPr>
          <a:xfrm>
            <a:off x="6332219" y="1111202"/>
            <a:ext cx="5577769" cy="5678478"/>
          </a:xfrm>
          <a:prstGeom prst="rect">
            <a:avLst/>
          </a:prstGeom>
          <a:noFill/>
        </p:spPr>
        <p:txBody>
          <a:bodyPr wrap="square">
            <a:spAutoFit/>
          </a:bodyPr>
          <a:lstStyle/>
          <a:p>
            <a:r>
              <a:rPr lang="cy-GB" sz="1100" dirty="0">
                <a:effectLst/>
                <a:latin typeface="Arial" panose="020B0604020202020204" pitchFamily="34" charset="0"/>
                <a:ea typeface="Times New Roman" panose="02020603050405020304" pitchFamily="18" charset="0"/>
              </a:rPr>
              <a:t>Rhowch hyd at </a:t>
            </a:r>
            <a:r>
              <a:rPr lang="cy-GB" sz="1100" b="1" dirty="0">
                <a:effectLst/>
                <a:latin typeface="Arial" panose="020B0604020202020204" pitchFamily="34" charset="0"/>
                <a:ea typeface="Times New Roman" panose="02020603050405020304" pitchFamily="18" charset="0"/>
              </a:rPr>
              <a:t>6 marc.</a:t>
            </a:r>
            <a:r>
              <a:rPr lang="cy-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0 marc </a:t>
            </a:r>
            <a:r>
              <a:rPr lang="cy-GB" sz="1100" dirty="0">
                <a:effectLst/>
                <a:latin typeface="Arial" panose="020B0604020202020204" pitchFamily="34" charset="0"/>
                <a:ea typeface="Times New Roman" panose="02020603050405020304" pitchFamily="18" charset="0"/>
              </a:rPr>
              <a:t>am ymateb nad yw’n haeddu ennill marciau.</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1-2 farc </a:t>
            </a:r>
            <a:r>
              <a:rPr lang="cy-GB" sz="1100" dirty="0">
                <a:effectLst/>
                <a:latin typeface="Arial" panose="020B0604020202020204" pitchFamily="34" charset="0"/>
                <a:ea typeface="Times New Roman" panose="02020603050405020304" pitchFamily="18" charset="0"/>
              </a:rPr>
              <a:t>am grynodeb sylfaenol heb fawr ddim gwybodaeth na dealltwriaeth ynglŷn â sut gall pwysau gan gyfoedion effeithio ar ymddygiad plentyn ac arwain at fwlio.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3-4 marc </a:t>
            </a:r>
            <a:r>
              <a:rPr lang="cy-GB" sz="1100" dirty="0">
                <a:effectLst/>
                <a:latin typeface="Arial" panose="020B0604020202020204" pitchFamily="34" charset="0"/>
                <a:ea typeface="Times New Roman" panose="02020603050405020304" pitchFamily="18" charset="0"/>
              </a:rPr>
              <a:t>am grynodeb da gyda rhywfaint o wybodaeth a dealltwriaeth ynglŷn â sut gall pwysau gan gyfoedion effeithio ar ymddygiad plentyn ac arwain at fwlio.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5-6 marc </a:t>
            </a:r>
            <a:r>
              <a:rPr lang="cy-GB" sz="1100" dirty="0">
                <a:effectLst/>
                <a:latin typeface="Arial" panose="020B0604020202020204" pitchFamily="34" charset="0"/>
                <a:ea typeface="Times New Roman" panose="02020603050405020304" pitchFamily="18" charset="0"/>
              </a:rPr>
              <a:t>am grynodeb da iawn gyda gwybodaeth a dealltwriaeth gadarn ynglŷn â sut gall pwysau gan gyfoedion effeithio ar ymddygiad plentyn ac arwain at fwlio.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dirty="0">
                <a:effectLst/>
                <a:latin typeface="Arial" panose="020B0604020202020204" pitchFamily="34" charset="0"/>
                <a:ea typeface="Times New Roman" panose="02020603050405020304" pitchFamily="18" charset="0"/>
              </a:rPr>
              <a:t>Gall yr ateb gyfeirio at y pethau hyn: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Mae pwysau gan gyfoedion yn creu disgwyliad i gydymffurfio â grŵp</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Mae cyfoedion plant yn dylanwadu arnynt a theimlant bwysau / i ddiwallu anghenion y grŵp / i bobl eu hoffi / i ffitio i mewn / i gael ffrindiau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212121"/>
                </a:solidFill>
                <a:effectLst/>
                <a:latin typeface="Arial" panose="020B0604020202020204" pitchFamily="34" charset="0"/>
                <a:ea typeface="Arial" panose="020B0604020202020204" pitchFamily="34" charset="0"/>
              </a:rPr>
              <a:t>Mae'r plant yn dysgu wrth ei gilydd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Teimlo pwysau mewnol i fodloni ymddygiadau'r grŵp</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Gall pwysau gan gyfoedion arwain at fwlio gan fod y plant yn copïo ymddygiad eu ffrindiau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Pwysau gan bobl eraill yn y grŵp i gymryd rhan mewn bwlio</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Y dymuniad i ffitio i mewn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Gweithred o hunangadwraeth</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Ofn bod yn destun bwlio / arteithio / cael eu gadael allan eu hunain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Yr angen i gydymffurfio ag ymddygiadau / agweddau / arferion personol grŵp</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Mae pwysau gan gyfoedion yn creu ymddygiad na fyddai'n digwydd fel rheol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Byddai'n well ganddynt pe bai'r ymddygiad negyddol yn erbyn rhywun arall ac nid nhw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effectLst/>
                <a:latin typeface="Arial" panose="020B0604020202020204" pitchFamily="34" charset="0"/>
                <a:ea typeface="Arial" panose="020B0604020202020204" pitchFamily="34" charset="0"/>
              </a:rPr>
              <a:t>Ofn y canlyniadau os na fydd ymddygiadau / disgwyliadau'n cael eu cyflawni </a:t>
            </a:r>
            <a:endParaRPr lang="en-GB" sz="1100" dirty="0">
              <a:effectLst/>
              <a:latin typeface="Arial" panose="020B0604020202020204" pitchFamily="34" charset="0"/>
              <a:ea typeface="Arial" panose="020B0604020202020204" pitchFamily="34"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1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810C41E-6167-98FD-D256-5AA10BD03AE7}"/>
              </a:ext>
            </a:extLst>
          </p:cNvPr>
          <p:cNvPicPr>
            <a:picLocks noChangeAspect="1"/>
          </p:cNvPicPr>
          <p:nvPr/>
        </p:nvPicPr>
        <p:blipFill>
          <a:blip r:embed="rId2"/>
          <a:stretch>
            <a:fillRect/>
          </a:stretch>
        </p:blipFill>
        <p:spPr>
          <a:xfrm>
            <a:off x="282011" y="1111202"/>
            <a:ext cx="5607711" cy="3122131"/>
          </a:xfrm>
          <a:prstGeom prst="rect">
            <a:avLst/>
          </a:prstGeom>
        </p:spPr>
      </p:pic>
      <p:sp>
        <p:nvSpPr>
          <p:cNvPr id="8" name="Title 2">
            <a:extLst>
              <a:ext uri="{FF2B5EF4-FFF2-40B4-BE49-F238E27FC236}">
                <a16:creationId xmlns:a16="http://schemas.microsoft.com/office/drawing/2014/main" id="{C74E138A-93CB-4195-359F-0DE70FD49DEF}"/>
              </a:ext>
            </a:extLst>
          </p:cNvPr>
          <p:cNvSpPr>
            <a:spLocks noGrp="1"/>
          </p:cNvSpPr>
          <p:nvPr>
            <p:ph type="title"/>
          </p:nvPr>
        </p:nvSpPr>
        <p:spPr>
          <a:xfrm>
            <a:off x="282011" y="208722"/>
            <a:ext cx="5813989" cy="523220"/>
          </a:xfrm>
        </p:spPr>
        <p:txBody>
          <a:bodyPr/>
          <a:lstStyle/>
          <a:p>
            <a:r>
              <a:rPr lang="1106" sz="1800" dirty="0"/>
              <a:t>Cwestiwn</a:t>
            </a:r>
            <a:r>
              <a:rPr lang="en-GB" sz="1800"/>
              <a:t> 3 </a:t>
            </a:r>
            <a:r>
              <a:rPr lang="1106" sz="1800" dirty="0"/>
              <a:t>a'r cynllun marcio </a:t>
            </a:r>
            <a:endParaRPr lang="en-GB" sz="1800" dirty="0"/>
          </a:p>
        </p:txBody>
      </p:sp>
      <p:sp>
        <p:nvSpPr>
          <p:cNvPr id="2" name="TextBox 1">
            <a:extLst>
              <a:ext uri="{FF2B5EF4-FFF2-40B4-BE49-F238E27FC236}">
                <a16:creationId xmlns:a16="http://schemas.microsoft.com/office/drawing/2014/main" id="{D7BB2639-1409-9C52-BF26-D2F75936BC56}"/>
              </a:ext>
            </a:extLst>
          </p:cNvPr>
          <p:cNvSpPr txBox="1"/>
          <p:nvPr/>
        </p:nvSpPr>
        <p:spPr>
          <a:xfrm>
            <a:off x="6332219" y="99098"/>
            <a:ext cx="6138040"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rgbClr val="0070C0"/>
                </a:solidFill>
              </a:rPr>
              <a:t>: </a:t>
            </a:r>
            <a:r>
              <a:rPr lang="en-GB" sz="1400" b="1" i="1" dirty="0" err="1">
                <a:solidFill>
                  <a:srgbClr val="0070C0"/>
                </a:solidFill>
              </a:rPr>
              <a:t>Crynhowch</a:t>
            </a:r>
            <a:r>
              <a:rPr lang="en-GB" sz="1400" i="1" dirty="0">
                <a:solidFill>
                  <a:srgbClr val="0070C0"/>
                </a:solidFill>
              </a:rPr>
              <a:t> </a:t>
            </a:r>
          </a:p>
          <a:p>
            <a:r>
              <a:rPr lang="en-GB" sz="1400" i="1" dirty="0" err="1">
                <a:solidFill>
                  <a:srgbClr val="0070C0"/>
                </a:solidFill>
              </a:rPr>
              <a:t>Dewiswch</a:t>
            </a:r>
            <a:r>
              <a:rPr lang="en-GB" sz="1400" i="1" dirty="0">
                <a:solidFill>
                  <a:srgbClr val="0070C0"/>
                </a:solidFill>
              </a:rPr>
              <a:t> a </a:t>
            </a:r>
            <a:r>
              <a:rPr lang="en-GB" sz="1400" i="1" dirty="0" err="1">
                <a:solidFill>
                  <a:srgbClr val="0070C0"/>
                </a:solidFill>
              </a:rPr>
              <a:t>chyflwynwch</a:t>
            </a:r>
            <a:r>
              <a:rPr lang="en-GB" sz="1400" i="1" dirty="0">
                <a:solidFill>
                  <a:srgbClr val="0070C0"/>
                </a:solidFill>
              </a:rPr>
              <a:t> y </a:t>
            </a:r>
            <a:r>
              <a:rPr lang="en-GB" sz="1400" i="1" dirty="0" err="1">
                <a:solidFill>
                  <a:srgbClr val="0070C0"/>
                </a:solidFill>
              </a:rPr>
              <a:t>prif</a:t>
            </a:r>
            <a:r>
              <a:rPr lang="en-GB" sz="1400" i="1" dirty="0">
                <a:solidFill>
                  <a:srgbClr val="0070C0"/>
                </a:solidFill>
              </a:rPr>
              <a:t> </a:t>
            </a:r>
          </a:p>
          <a:p>
            <a:r>
              <a:rPr lang="en-GB" sz="1400" i="1" dirty="0" err="1">
                <a:solidFill>
                  <a:srgbClr val="0070C0"/>
                </a:solidFill>
              </a:rPr>
              <a:t>bwyntiau</a:t>
            </a:r>
            <a:r>
              <a:rPr lang="en-GB" sz="1400" i="1" dirty="0">
                <a:solidFill>
                  <a:srgbClr val="0070C0"/>
                </a:solidFill>
              </a:rPr>
              <a:t> (</a:t>
            </a:r>
            <a:r>
              <a:rPr lang="en-GB" sz="1400" i="1" dirty="0" err="1">
                <a:solidFill>
                  <a:srgbClr val="0070C0"/>
                </a:solidFill>
              </a:rPr>
              <a:t>heb</a:t>
            </a:r>
            <a:r>
              <a:rPr lang="en-GB" sz="1400" i="1" dirty="0">
                <a:solidFill>
                  <a:srgbClr val="0070C0"/>
                </a:solidFill>
              </a:rPr>
              <a:t> </a:t>
            </a:r>
            <a:r>
              <a:rPr lang="en-GB" sz="1400" i="1" dirty="0" err="1">
                <a:solidFill>
                  <a:srgbClr val="0070C0"/>
                </a:solidFill>
              </a:rPr>
              <a:t>fanylion</a:t>
            </a:r>
            <a:r>
              <a:rPr lang="en-GB" sz="1400" i="1" dirty="0">
                <a:solidFill>
                  <a:srgbClr val="0070C0"/>
                </a:solidFill>
              </a:rPr>
              <a:t>)  </a:t>
            </a:r>
          </a:p>
        </p:txBody>
      </p:sp>
    </p:spTree>
    <p:extLst>
      <p:ext uri="{BB962C8B-B14F-4D97-AF65-F5344CB8AC3E}">
        <p14:creationId xmlns:p14="http://schemas.microsoft.com/office/powerpoint/2010/main" val="373230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3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096000" y="1114436"/>
            <a:ext cx="57104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316134" y="1182061"/>
            <a:ext cx="5300134" cy="4899033"/>
          </a:xfrm>
          <a:prstGeom prst="rect">
            <a:avLst/>
          </a:prstGeom>
          <a:noFill/>
        </p:spPr>
        <p:txBody>
          <a:bodyPr wrap="square">
            <a:spAutoFit/>
          </a:bodyPr>
          <a:lstStyle/>
          <a:p>
            <a:pPr>
              <a:defRPr b="0" i="0"/>
            </a:pPr>
            <a:r>
              <a:rPr lang="en-GB" sz="1700" b="1" i="1" dirty="0">
                <a:solidFill>
                  <a:srgbClr val="0070C0"/>
                </a:solidFill>
              </a:rPr>
              <a:t>    </a:t>
            </a:r>
            <a:r>
              <a:rPr lang="1106" sz="1700" b="1" i="1" dirty="0">
                <a:solidFill>
                  <a:srgbClr val="0070C0"/>
                </a:solidFill>
              </a:rPr>
              <a:t>Adborth yr Uwch Arholwr </a:t>
            </a:r>
          </a:p>
          <a:p>
            <a:r>
              <a:rPr lang="en-GB" sz="1700" i="1" dirty="0">
                <a:solidFill>
                  <a:srgbClr val="0070C0"/>
                </a:solidFill>
              </a:rPr>
              <a:t>​</a:t>
            </a:r>
            <a:endParaRPr lang="en-GB" sz="1700" i="1" dirty="0">
              <a:solidFill>
                <a:srgbClr val="0070C0"/>
              </a:solidFill>
              <a:cs typeface="Arial"/>
            </a:endParaRPr>
          </a:p>
          <a:p>
            <a:pPr>
              <a:lnSpc>
                <a:spcPct val="107000"/>
              </a:lnSpc>
              <a:spcAft>
                <a:spcPts val="800"/>
              </a:spcAft>
            </a:pP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cynnig crynodeb clir o sut gall pwysau gan gyfoedion effeithio ar ymddygiad plentyn a sut y gallai arwain at fwlio.</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Dangosir dealltwriaeth gadarn yn yr ymateb hwn o'r mathau o sefyllfaoedd neu brofiadau a allai arwain at newidiadau mewn ymddygiad.</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Hefyd, effaith yr ymddygiadau hyn a sut gallan nhw arwain at fwlio pobl eraill.</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crynhoi'r angen i gydweddu â grwpiau cyfoedion ac i deimlo rheidrwydd i gopïo ymddygiad neu weithredoedd pobl eraill yn aml. Rhai o'r meysydd a ymdriniwyd â nhw oedd targedu pobl eraill a bwlio, yr ofn o siarad yn erbyn rhywun ac ymuno ag ymddygiad negyddol pobl eraill oherwydd pwysau gan gyfoedion.</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Dyma enghraifft o ymateb rhagorol sy'n mynd i'r afael yn glir â'r cwestiwn.</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700" i="1" dirty="0">
                <a:solidFill>
                  <a:srgbClr val="0070C0"/>
                </a:solidFill>
              </a:rPr>
              <a:t>     </a:t>
            </a:r>
            <a:r>
              <a:rPr lang="en-GB" sz="1700" b="1" i="1" dirty="0">
                <a:solidFill>
                  <a:srgbClr val="0070C0"/>
                </a:solidFill>
              </a:rPr>
              <a:t>Marc </a:t>
            </a:r>
            <a:r>
              <a:rPr lang="en-GB" sz="1700" b="1" i="1" dirty="0" err="1">
                <a:solidFill>
                  <a:srgbClr val="0070C0"/>
                </a:solidFill>
              </a:rPr>
              <a:t>wedi</a:t>
            </a:r>
            <a:r>
              <a:rPr lang="en-GB" sz="1700" b="1" i="1" dirty="0">
                <a:solidFill>
                  <a:srgbClr val="0070C0"/>
                </a:solidFill>
              </a:rPr>
              <a:t> </a:t>
            </a:r>
            <a:r>
              <a:rPr lang="en-GB" sz="1700" b="1" i="1" dirty="0" err="1">
                <a:solidFill>
                  <a:srgbClr val="0070C0"/>
                </a:solidFill>
              </a:rPr>
              <a:t>dyfarnu</a:t>
            </a:r>
            <a:r>
              <a:rPr lang="en-GB" sz="1700" b="1" i="1" dirty="0">
                <a:solidFill>
                  <a:srgbClr val="0070C0"/>
                </a:solidFill>
              </a:rPr>
              <a:t> 6/6</a:t>
            </a:r>
          </a:p>
        </p:txBody>
      </p:sp>
      <p:sp>
        <p:nvSpPr>
          <p:cNvPr id="3" name="TextBox 2">
            <a:extLst>
              <a:ext uri="{FF2B5EF4-FFF2-40B4-BE49-F238E27FC236}">
                <a16:creationId xmlns:a16="http://schemas.microsoft.com/office/drawing/2014/main" id="{BD0087DE-9C62-1988-AE28-7CBEA5A008D3}"/>
              </a:ext>
            </a:extLst>
          </p:cNvPr>
          <p:cNvSpPr txBox="1"/>
          <p:nvPr/>
        </p:nvSpPr>
        <p:spPr>
          <a:xfrm>
            <a:off x="385586" y="1154429"/>
            <a:ext cx="5503150" cy="5509200"/>
          </a:xfrm>
          <a:prstGeom prst="rect">
            <a:avLst/>
          </a:prstGeom>
          <a:noFill/>
        </p:spPr>
        <p:txBody>
          <a:bodyPr wrap="square">
            <a:spAutoFit/>
          </a:bodyPr>
          <a:lstStyle/>
          <a:p>
            <a:r>
              <a:rPr lang="en-US" sz="1600"/>
              <a:t>Peer pressure can hugely affect a child's behaviour and can cause serious issues down the line, such as bullying. </a:t>
            </a:r>
            <a:r>
              <a:rPr lang="en-US" sz="1600">
                <a:highlight>
                  <a:srgbClr val="FFFF00"/>
                </a:highlight>
              </a:rPr>
              <a:t>Peer pressure can cause a child to do something, even if they don't want to, just because all of their friends are doing it and they want to fit in</a:t>
            </a:r>
            <a:r>
              <a:rPr lang="en-US" sz="1600"/>
              <a:t>, such as vaping, drinking, doing drugs etc. It could make them </a:t>
            </a:r>
            <a:r>
              <a:rPr lang="en-US" sz="1600">
                <a:highlight>
                  <a:srgbClr val="FFFF00"/>
                </a:highlight>
              </a:rPr>
              <a:t>feel embarrassed if they aren't doing what everyone else is doing</a:t>
            </a:r>
            <a:r>
              <a:rPr lang="en-US" sz="1600"/>
              <a:t>, leading to others </a:t>
            </a:r>
            <a:r>
              <a:rPr lang="en-US" sz="1600">
                <a:highlight>
                  <a:srgbClr val="FFFF00"/>
                </a:highlight>
              </a:rPr>
              <a:t>singling them out </a:t>
            </a:r>
            <a:r>
              <a:rPr lang="en-US" sz="1600"/>
              <a:t>and </a:t>
            </a:r>
            <a:r>
              <a:rPr lang="en-US" sz="1600">
                <a:highlight>
                  <a:srgbClr val="FFFF00"/>
                </a:highlight>
              </a:rPr>
              <a:t>targeting</a:t>
            </a:r>
            <a:r>
              <a:rPr lang="en-US" sz="1600"/>
              <a:t> them by bullying them, both </a:t>
            </a:r>
            <a:r>
              <a:rPr lang="en-US" sz="1600">
                <a:highlight>
                  <a:srgbClr val="FFFF00"/>
                </a:highlight>
              </a:rPr>
              <a:t>online and in person</a:t>
            </a:r>
            <a:r>
              <a:rPr lang="en-US" sz="1600"/>
              <a:t>. It could severely damage a child's mental health, as they may be doing everything they can to </a:t>
            </a:r>
            <a:r>
              <a:rPr lang="en-US" sz="1600">
                <a:highlight>
                  <a:srgbClr val="FFFF00"/>
                </a:highlight>
              </a:rPr>
              <a:t>fit in </a:t>
            </a:r>
            <a:r>
              <a:rPr lang="en-US" sz="1600"/>
              <a:t>and do what everyone else is doing, leading them to lose their own sense of identity and </a:t>
            </a:r>
            <a:r>
              <a:rPr lang="en-US" sz="1600">
                <a:highlight>
                  <a:srgbClr val="FFFF00"/>
                </a:highlight>
              </a:rPr>
              <a:t>become a follower. </a:t>
            </a:r>
            <a:r>
              <a:rPr lang="en-US" sz="1600"/>
              <a:t>It makes them </a:t>
            </a:r>
            <a:r>
              <a:rPr lang="en-US" sz="1600">
                <a:highlight>
                  <a:srgbClr val="FFFF00"/>
                </a:highlight>
              </a:rPr>
              <a:t>too scared to speak up </a:t>
            </a:r>
            <a:r>
              <a:rPr lang="en-US" sz="1600"/>
              <a:t>and voice their own opinions, or say no, because the </a:t>
            </a:r>
            <a:r>
              <a:rPr lang="en-US" sz="1600">
                <a:highlight>
                  <a:srgbClr val="FFFF00"/>
                </a:highlight>
              </a:rPr>
              <a:t>pressure of fitting in </a:t>
            </a:r>
            <a:r>
              <a:rPr lang="en-US" sz="1600"/>
              <a:t>to society is too strong for them to cope with, so they </a:t>
            </a:r>
            <a:r>
              <a:rPr lang="en-US" sz="1600">
                <a:highlight>
                  <a:srgbClr val="FFFF00"/>
                </a:highlight>
              </a:rPr>
              <a:t>end up giving in </a:t>
            </a:r>
            <a:r>
              <a:rPr lang="en-US" sz="1600"/>
              <a:t>and </a:t>
            </a:r>
            <a:r>
              <a:rPr lang="en-US" sz="1600">
                <a:highlight>
                  <a:srgbClr val="FFFF00"/>
                </a:highlight>
              </a:rPr>
              <a:t>staying quiet</a:t>
            </a:r>
            <a:r>
              <a:rPr lang="en-US" sz="1600"/>
              <a:t>. It could lead to them making huge mistakes and damaging life choices, such as smoking. If the group of children that they are with begin bullying a random person, it could even </a:t>
            </a:r>
            <a:r>
              <a:rPr lang="en-US" sz="1600">
                <a:highlight>
                  <a:srgbClr val="FFFF00"/>
                </a:highlight>
              </a:rPr>
              <a:t>cause the child to join in </a:t>
            </a:r>
            <a:r>
              <a:rPr lang="en-US" sz="1600"/>
              <a:t>with the bullying, even though they are </a:t>
            </a:r>
            <a:r>
              <a:rPr lang="en-US" sz="1600">
                <a:highlight>
                  <a:srgbClr val="FFFF00"/>
                </a:highlight>
              </a:rPr>
              <a:t>fully aware of how wrong it is, </a:t>
            </a:r>
            <a:r>
              <a:rPr lang="en-US" sz="1600"/>
              <a:t>because they are too scared to speak up and be different.</a:t>
            </a:r>
            <a:endParaRPr lang="en-GB" sz="1600"/>
          </a:p>
        </p:txBody>
      </p:sp>
    </p:spTree>
    <p:extLst>
      <p:ext uri="{BB962C8B-B14F-4D97-AF65-F5344CB8AC3E}">
        <p14:creationId xmlns:p14="http://schemas.microsoft.com/office/powerpoint/2010/main" val="2172618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3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324602" y="1114436"/>
            <a:ext cx="548181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587067" y="1219200"/>
            <a:ext cx="5037541" cy="5160644"/>
          </a:xfrm>
          <a:prstGeom prst="rect">
            <a:avLst/>
          </a:prstGeom>
          <a:noFill/>
        </p:spPr>
        <p:txBody>
          <a:bodyPr wrap="square">
            <a:spAutoFit/>
          </a:bodyPr>
          <a:lstStyle/>
          <a:p>
            <a:pPr>
              <a:defRPr b="0" i="0"/>
            </a:pPr>
            <a:r>
              <a:rPr lang="en-GB" sz="1700" b="1" i="1" dirty="0">
                <a:solidFill>
                  <a:srgbClr val="0070C0"/>
                </a:solidFill>
              </a:rPr>
              <a:t>  </a:t>
            </a:r>
            <a:r>
              <a:rPr lang="1106" sz="1700" b="1" i="1" dirty="0">
                <a:solidFill>
                  <a:srgbClr val="0070C0"/>
                </a:solidFill>
              </a:rPr>
              <a:t>Adborth yr Uwch Arholwr </a:t>
            </a:r>
          </a:p>
          <a:p>
            <a:r>
              <a:rPr lang="en-GB" sz="1700" i="1" dirty="0">
                <a:solidFill>
                  <a:srgbClr val="0070C0"/>
                </a:solidFill>
              </a:rPr>
              <a:t>​</a:t>
            </a:r>
            <a:endParaRPr lang="en-GB" sz="1700" i="1" dirty="0">
              <a:solidFill>
                <a:srgbClr val="0070C0"/>
              </a:solidFill>
              <a:cs typeface="Arial"/>
            </a:endParaRPr>
          </a:p>
          <a:p>
            <a:pPr>
              <a:lnSpc>
                <a:spcPct val="107000"/>
              </a:lnSpc>
              <a:spcAft>
                <a:spcPts val="800"/>
              </a:spcAft>
            </a:pP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tynnu sylw at y meysydd allweddol sy'n gysylltiedig â phwysau gan gyfoedion a'r effeithiau mae pobl eraill yn eu cael ar ymddygiad plentyn, a all arwain at fwlio.</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canolbwyntio ar sut gall plant droi at fwlio oherwydd eu bod wedi cael eu bwlio eu hunain.</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Mynd i'r afael â sut gall plant gymryd rhan mewn gweithredoedd neu ymddygiadau drwy gael eu gorfodi gan eu grŵp cyfoedion, a thrwy bwysau i gydymffurfio.</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Roedd rhai meysydd y tynnwyd sylw atyn nhw yn ymwneud â'r ofn o fod yn destun sarhad gan y grŵp cyfoedion, galw enwau neu ddioddef niwed corfforol.</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cynnig crynodeb clir o effaith negyddol pwysau gan gyfoedion ar ymddygiad plentyn.</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700" b="1" i="1" dirty="0">
              <a:solidFill>
                <a:srgbClr val="0070C0"/>
              </a:solidFill>
            </a:endParaRPr>
          </a:p>
          <a:p>
            <a:r>
              <a:rPr lang="en-GB" sz="1700" b="1" i="1" dirty="0">
                <a:solidFill>
                  <a:srgbClr val="0070C0"/>
                </a:solidFill>
              </a:rPr>
              <a:t>    Marc </a:t>
            </a:r>
            <a:r>
              <a:rPr lang="en-GB" sz="1700" b="1" i="1" dirty="0" err="1">
                <a:solidFill>
                  <a:srgbClr val="0070C0"/>
                </a:solidFill>
              </a:rPr>
              <a:t>wedi</a:t>
            </a:r>
            <a:r>
              <a:rPr lang="en-GB" sz="1700" b="1" i="1" dirty="0">
                <a:solidFill>
                  <a:srgbClr val="0070C0"/>
                </a:solidFill>
              </a:rPr>
              <a:t> </a:t>
            </a:r>
            <a:r>
              <a:rPr lang="en-GB" sz="1700" b="1" i="1" dirty="0" err="1">
                <a:solidFill>
                  <a:srgbClr val="0070C0"/>
                </a:solidFill>
              </a:rPr>
              <a:t>dyfarnu</a:t>
            </a:r>
            <a:r>
              <a:rPr lang="en-GB" sz="1700" b="1" i="1" dirty="0">
                <a:solidFill>
                  <a:srgbClr val="0070C0"/>
                </a:solidFill>
              </a:rPr>
              <a:t> 5/6</a:t>
            </a:r>
          </a:p>
        </p:txBody>
      </p:sp>
      <p:sp>
        <p:nvSpPr>
          <p:cNvPr id="3" name="TextBox 2">
            <a:extLst>
              <a:ext uri="{FF2B5EF4-FFF2-40B4-BE49-F238E27FC236}">
                <a16:creationId xmlns:a16="http://schemas.microsoft.com/office/drawing/2014/main" id="{AEF954EF-19D5-41AB-F6E3-2AD3AF208F9B}"/>
              </a:ext>
            </a:extLst>
          </p:cNvPr>
          <p:cNvSpPr txBox="1"/>
          <p:nvPr/>
        </p:nvSpPr>
        <p:spPr>
          <a:xfrm>
            <a:off x="385586" y="1097503"/>
            <a:ext cx="5300008" cy="5632311"/>
          </a:xfrm>
          <a:prstGeom prst="rect">
            <a:avLst/>
          </a:prstGeom>
          <a:noFill/>
        </p:spPr>
        <p:txBody>
          <a:bodyPr wrap="square">
            <a:spAutoFit/>
          </a:bodyPr>
          <a:lstStyle/>
          <a:p>
            <a:r>
              <a:rPr lang="en-US" dirty="0"/>
              <a:t>Peer pressure can affect a child's behaviour because it can make them </a:t>
            </a:r>
            <a:r>
              <a:rPr lang="en-US" dirty="0">
                <a:highlight>
                  <a:srgbClr val="FFFF00"/>
                </a:highlight>
              </a:rPr>
              <a:t>feel helpless </a:t>
            </a:r>
            <a:r>
              <a:rPr lang="en-US" dirty="0"/>
              <a:t>and puts them in a horrible situation. </a:t>
            </a:r>
            <a:r>
              <a:rPr lang="en-US" dirty="0">
                <a:highlight>
                  <a:srgbClr val="FFFF00"/>
                </a:highlight>
              </a:rPr>
              <a:t>Peer pressure will make the child do things they don't want to do </a:t>
            </a:r>
            <a:r>
              <a:rPr lang="en-US" dirty="0"/>
              <a:t>which could affect their mental health and make them </a:t>
            </a:r>
            <a:r>
              <a:rPr lang="en-US" dirty="0">
                <a:highlight>
                  <a:srgbClr val="FFFF00"/>
                </a:highlight>
              </a:rPr>
              <a:t>feel upset</a:t>
            </a:r>
            <a:r>
              <a:rPr lang="en-US" dirty="0"/>
              <a:t>. Peer pressure could lead to bullying because if they child stands up for themselves or says they don't want to do something then </a:t>
            </a:r>
            <a:r>
              <a:rPr lang="en-US" dirty="0">
                <a:highlight>
                  <a:srgbClr val="FFFF00"/>
                </a:highlight>
              </a:rPr>
              <a:t>they could be picked on </a:t>
            </a:r>
            <a:r>
              <a:rPr lang="en-US" dirty="0"/>
              <a:t>for being a '</a:t>
            </a:r>
            <a:r>
              <a:rPr lang="en-US" dirty="0" err="1"/>
              <a:t>whimp</a:t>
            </a:r>
            <a:r>
              <a:rPr lang="en-US" dirty="0"/>
              <a:t>' and not doing what they asked which could also lead to </a:t>
            </a:r>
            <a:r>
              <a:rPr lang="en-US" dirty="0">
                <a:highlight>
                  <a:srgbClr val="FFFF00"/>
                </a:highlight>
              </a:rPr>
              <a:t>physical harm such as pushing or hitting</a:t>
            </a:r>
            <a:r>
              <a:rPr lang="en-US" dirty="0"/>
              <a:t>. This may mean the child </a:t>
            </a:r>
            <a:r>
              <a:rPr lang="en-US" dirty="0">
                <a:highlight>
                  <a:srgbClr val="FFFF00"/>
                </a:highlight>
              </a:rPr>
              <a:t>becomes quiet </a:t>
            </a:r>
            <a:r>
              <a:rPr lang="en-US" dirty="0"/>
              <a:t>and has </a:t>
            </a:r>
            <a:r>
              <a:rPr lang="en-US" dirty="0">
                <a:highlight>
                  <a:srgbClr val="FFFF00"/>
                </a:highlight>
              </a:rPr>
              <a:t>little friend</a:t>
            </a:r>
            <a:r>
              <a:rPr lang="en-US" dirty="0"/>
              <a:t>s and might </a:t>
            </a:r>
            <a:r>
              <a:rPr lang="en-US" dirty="0">
                <a:highlight>
                  <a:srgbClr val="FFFF00"/>
                </a:highlight>
              </a:rPr>
              <a:t>disengage with activities and people in school</a:t>
            </a:r>
            <a:r>
              <a:rPr lang="en-US" dirty="0"/>
              <a:t>. It could also affect this child's behaviour if they </a:t>
            </a:r>
            <a:r>
              <a:rPr lang="en-US" dirty="0">
                <a:highlight>
                  <a:srgbClr val="FFFF00"/>
                </a:highlight>
              </a:rPr>
              <a:t>give in to peer pressure and do the thing they are asked to do</a:t>
            </a:r>
            <a:r>
              <a:rPr lang="en-US" dirty="0"/>
              <a:t>. This could be something bad which they would be </a:t>
            </a:r>
            <a:r>
              <a:rPr lang="en-US" dirty="0">
                <a:highlight>
                  <a:srgbClr val="FFFF00"/>
                </a:highlight>
              </a:rPr>
              <a:t>getting into trouble </a:t>
            </a:r>
            <a:r>
              <a:rPr lang="en-US" dirty="0"/>
              <a:t>for and shouted at. This could also make the child </a:t>
            </a:r>
            <a:r>
              <a:rPr lang="en-US" dirty="0">
                <a:highlight>
                  <a:srgbClr val="FFFF00"/>
                </a:highlight>
              </a:rPr>
              <a:t>feel upset </a:t>
            </a:r>
            <a:r>
              <a:rPr lang="en-US" dirty="0"/>
              <a:t>because they don't want to be shouted at.</a:t>
            </a:r>
            <a:endParaRPr lang="en-GB" dirty="0"/>
          </a:p>
        </p:txBody>
      </p:sp>
    </p:spTree>
    <p:extLst>
      <p:ext uri="{BB962C8B-B14F-4D97-AF65-F5344CB8AC3E}">
        <p14:creationId xmlns:p14="http://schemas.microsoft.com/office/powerpoint/2010/main" val="900074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D1BBF5-9C26-5748-9A7C-2DF05B32B242}"/>
              </a:ext>
            </a:extLst>
          </p:cNvPr>
          <p:cNvSpPr/>
          <p:nvPr/>
        </p:nvSpPr>
        <p:spPr>
          <a:xfrm>
            <a:off x="5712149" y="1023770"/>
            <a:ext cx="6205284" cy="2837474"/>
          </a:xfrm>
          <a:prstGeom prst="rect">
            <a:avLst/>
          </a:prstGeom>
        </p:spPr>
        <p:txBody>
          <a:bodyPr wrap="square">
            <a:spAutoFit/>
          </a:bodyPr>
          <a:lstStyle/>
          <a:p>
            <a:pPr>
              <a:defRPr b="0" i="0"/>
            </a:pPr>
            <a:r>
              <a:rPr lang="1106" dirty="0">
                <a:latin typeface="Lato" panose="020F0502020204030203" pitchFamily="34" charset="0"/>
                <a:ea typeface="Lato" panose="020F0502020204030203" pitchFamily="34" charset="0"/>
                <a:cs typeface="Lato" panose="020F0502020204030203" pitchFamily="34" charset="0"/>
              </a:rPr>
              <a:t>Mae City &amp; Guilds a CBAC yn parhau i gydweithio ac yn gweithio mewn partneriaeth â'r cyrff canlynol fydd hefyd yn cyfrannu at y digwyddiad hwn:</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Cymwysterau Cymru</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Gofal Cymdeithasol Cymru</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Addysg a Gwella Iechyd Cymru </a:t>
            </a:r>
          </a:p>
          <a:p>
            <a:endParaRPr lang="en-GB" dirty="0">
              <a:solidFill>
                <a:schemeClr val="accent1"/>
              </a:solidFill>
            </a:endParaRPr>
          </a:p>
          <a:p>
            <a:endParaRPr lang="en-GB" dirty="0">
              <a:solidFill>
                <a:schemeClr val="accent1"/>
              </a:solidFill>
            </a:endParaRPr>
          </a:p>
          <a:p>
            <a:endParaRPr lang="en-GB" dirty="0">
              <a:solidFill>
                <a:schemeClr val="accent1"/>
              </a:solidFill>
            </a:endParaRPr>
          </a:p>
        </p:txBody>
      </p:sp>
      <p:pic>
        <p:nvPicPr>
          <p:cNvPr id="4" name="Picture 3"/>
          <p:cNvPicPr>
            <a:picLocks noChangeAspect="1"/>
          </p:cNvPicPr>
          <p:nvPr/>
        </p:nvPicPr>
        <p:blipFill>
          <a:blip r:embed="rId2"/>
          <a:stretch>
            <a:fillRect/>
          </a:stretch>
        </p:blipFill>
        <p:spPr>
          <a:xfrm>
            <a:off x="5324403" y="4555264"/>
            <a:ext cx="1134424" cy="1097108"/>
          </a:xfrm>
          <a:prstGeom prst="rect">
            <a:avLst/>
          </a:prstGeom>
        </p:spPr>
      </p:pic>
      <p:pic>
        <p:nvPicPr>
          <p:cNvPr id="5" name="Picture 4"/>
          <p:cNvPicPr>
            <a:picLocks noChangeAspect="1"/>
          </p:cNvPicPr>
          <p:nvPr/>
        </p:nvPicPr>
        <p:blipFill>
          <a:blip r:embed="rId3"/>
          <a:stretch>
            <a:fillRect/>
          </a:stretch>
        </p:blipFill>
        <p:spPr>
          <a:xfrm>
            <a:off x="9488867" y="4975966"/>
            <a:ext cx="2276422" cy="578285"/>
          </a:xfrm>
          <a:prstGeom prst="rect">
            <a:avLst/>
          </a:prstGeom>
        </p:spPr>
      </p:pic>
      <p:pic>
        <p:nvPicPr>
          <p:cNvPr id="6" name="Picture 5"/>
          <p:cNvPicPr>
            <a:picLocks noChangeAspect="1"/>
          </p:cNvPicPr>
          <p:nvPr/>
        </p:nvPicPr>
        <p:blipFill>
          <a:blip r:embed="rId4"/>
          <a:stretch>
            <a:fillRect/>
          </a:stretch>
        </p:blipFill>
        <p:spPr>
          <a:xfrm>
            <a:off x="6841195" y="5039040"/>
            <a:ext cx="2265304" cy="452138"/>
          </a:xfrm>
          <a:prstGeom prst="rect">
            <a:avLst/>
          </a:prstGeom>
        </p:spPr>
      </p:pic>
      <p:sp>
        <p:nvSpPr>
          <p:cNvPr id="8" name="TextBox 7">
            <a:extLst>
              <a:ext uri="{FF2B5EF4-FFF2-40B4-BE49-F238E27FC236}">
                <a16:creationId xmlns:a16="http://schemas.microsoft.com/office/drawing/2014/main" id="{0EF00CB5-D465-4E24-8CB2-1E0B1A9E3E21}"/>
              </a:ext>
            </a:extLst>
          </p:cNvPr>
          <p:cNvSpPr txBox="1"/>
          <p:nvPr/>
        </p:nvSpPr>
        <p:spPr>
          <a:xfrm>
            <a:off x="321768" y="1023770"/>
            <a:ext cx="4737814" cy="5539978"/>
          </a:xfrm>
          <a:prstGeom prst="rect">
            <a:avLst/>
          </a:prstGeom>
          <a:noFill/>
        </p:spPr>
        <p:txBody>
          <a:bodyPr wrap="square" rtlCol="0">
            <a:spAutoFit/>
          </a:bodyPr>
          <a:lstStyle/>
          <a:p>
            <a:pPr>
              <a:defRPr b="0" i="0"/>
            </a:pPr>
            <a:r>
              <a:rPr lang="1106" dirty="0">
                <a:latin typeface="Lato" panose="020F0502020204030203" pitchFamily="34" charset="0"/>
                <a:ea typeface="Lato" panose="020F0502020204030203" pitchFamily="34" charset="0"/>
                <a:cs typeface="Lato" panose="020F0502020204030203" pitchFamily="34" charset="0"/>
              </a:rPr>
              <a:t>Cynrychiolwyr ac arbenigwyr pwnc CBAC a City &amp; Guilds fydd yn cefnogi ac yn hwyluso'r digwyddiad hwn.</a:t>
            </a:r>
          </a:p>
          <a:p>
            <a:pPr algn="ctr"/>
            <a:endParaRPr lang="en-GB" sz="1400" b="1" dirty="0">
              <a:latin typeface="Lato" panose="020F0502020204030203" pitchFamily="34" charset="0"/>
              <a:ea typeface="Lato" panose="020F0502020204030203" pitchFamily="34" charset="0"/>
              <a:cs typeface="Lato" panose="020F0502020204030203" pitchFamily="34" charset="0"/>
            </a:endParaRPr>
          </a:p>
          <a:p>
            <a:pPr algn="ctr"/>
            <a:endParaRPr lang="en-GB" sz="1600"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Amy Allen-Thomas</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Swyddog Pwnc – Gofal, Chwarae, Dysgu a Datblygiad Plant </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2 GChDDP: Craidd</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2 GChDDP: Ymarfer a Theori</a:t>
            </a: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3 GChDDP: Ymarfer a Theori</a:t>
            </a:r>
            <a:endParaRPr lang="en-GB" dirty="0"/>
          </a:p>
          <a:p>
            <a:pPr algn="ctr"/>
            <a:endParaRPr lang="en-GB" b="1" dirty="0">
              <a:latin typeface="Lato" panose="020F0502020204030203" pitchFamily="34" charset="0"/>
              <a:ea typeface="Lato" panose="020F0502020204030203" pitchFamily="34" charset="0"/>
              <a:cs typeface="Lato" panose="020F0502020204030203" pitchFamily="34" charset="0"/>
            </a:endParaRPr>
          </a:p>
          <a:p>
            <a:pPr algn="ctr">
              <a:defRPr b="0" i="0"/>
            </a:pPr>
            <a:r>
              <a:rPr lang="1106" b="1" dirty="0">
                <a:latin typeface="Lato" panose="020F0502020204030203" pitchFamily="34" charset="0"/>
                <a:ea typeface="Lato" panose="020F0502020204030203" pitchFamily="34" charset="0"/>
                <a:cs typeface="Lato" panose="020F0502020204030203" pitchFamily="34" charset="0"/>
              </a:rPr>
              <a:t>CBAC</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Lianne Haymer</a:t>
            </a:r>
          </a:p>
          <a:p>
            <a:pPr algn="ctr">
              <a:defRPr b="0" i="0"/>
            </a:pPr>
            <a:r>
              <a:rPr lang="1106" u="sng" dirty="0">
                <a:latin typeface="Lato" panose="020F0502020204030203" pitchFamily="34" charset="0"/>
                <a:ea typeface="Lato" panose="020F0502020204030203" pitchFamily="34" charset="0"/>
                <a:cs typeface="Lato" panose="020F0502020204030203" pitchFamily="34" charset="0"/>
              </a:rPr>
              <a:t>Uwch Arholwr – Gofal, Chwarae, Dysgu a Datblygiad Plant </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defRPr b="0" i="0"/>
            </a:pPr>
            <a:r>
              <a:rPr lang="1106" dirty="0">
                <a:latin typeface="Lato" panose="020F0502020204030203" pitchFamily="34" charset="0"/>
                <a:ea typeface="Lato" panose="020F0502020204030203" pitchFamily="34" charset="0"/>
                <a:cs typeface="Lato" panose="020F0502020204030203" pitchFamily="34" charset="0"/>
              </a:rPr>
              <a:t>Lefel 3 GChDDP: Ymarfer a Theori</a:t>
            </a:r>
          </a:p>
        </p:txBody>
      </p:sp>
    </p:spTree>
    <p:extLst>
      <p:ext uri="{BB962C8B-B14F-4D97-AF65-F5344CB8AC3E}">
        <p14:creationId xmlns:p14="http://schemas.microsoft.com/office/powerpoint/2010/main" val="56992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4(a) </a:t>
            </a:r>
            <a:r>
              <a:rPr lang="1106" sz="1800" dirty="0"/>
              <a:t>a'r cynllun marcio </a:t>
            </a:r>
            <a:endParaRPr lang="en-GB" sz="1800" dirty="0"/>
          </a:p>
        </p:txBody>
      </p:sp>
      <p:sp>
        <p:nvSpPr>
          <p:cNvPr id="5" name="TextBox 4">
            <a:extLst>
              <a:ext uri="{FF2B5EF4-FFF2-40B4-BE49-F238E27FC236}">
                <a16:creationId xmlns:a16="http://schemas.microsoft.com/office/drawing/2014/main" id="{EABBF0DD-79D9-5F9D-27DB-56B2D1A82717}"/>
              </a:ext>
            </a:extLst>
          </p:cNvPr>
          <p:cNvSpPr txBox="1"/>
          <p:nvPr/>
        </p:nvSpPr>
        <p:spPr>
          <a:xfrm>
            <a:off x="334327" y="3974089"/>
            <a:ext cx="5537835" cy="2631490"/>
          </a:xfrm>
          <a:prstGeom prst="rect">
            <a:avLst/>
          </a:prstGeom>
          <a:noFill/>
        </p:spPr>
        <p:txBody>
          <a:bodyPr wrap="square">
            <a:spAutoFit/>
          </a:bodyPr>
          <a:lstStyle/>
          <a:p>
            <a:r>
              <a:rPr lang="cy-GB" sz="1100" dirty="0">
                <a:effectLst/>
                <a:latin typeface="Arial" panose="020B0604020202020204" pitchFamily="34" charset="0"/>
                <a:ea typeface="Times New Roman" panose="02020603050405020304" pitchFamily="18" charset="0"/>
              </a:rPr>
              <a:t>Rhowch hyd at </a:t>
            </a:r>
            <a:r>
              <a:rPr lang="cy-GB" sz="1100" b="1" dirty="0">
                <a:effectLst/>
                <a:latin typeface="Arial" panose="020B0604020202020204" pitchFamily="34" charset="0"/>
                <a:ea typeface="Times New Roman" panose="02020603050405020304" pitchFamily="18" charset="0"/>
              </a:rPr>
              <a:t>7 marc</a:t>
            </a:r>
            <a:r>
              <a:rPr lang="cy-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0 marc </a:t>
            </a:r>
            <a:r>
              <a:rPr lang="cy-GB" sz="1100" dirty="0">
                <a:effectLst/>
                <a:latin typeface="Arial" panose="020B0604020202020204" pitchFamily="34" charset="0"/>
                <a:ea typeface="Times New Roman" panose="02020603050405020304" pitchFamily="18" charset="0"/>
              </a:rPr>
              <a:t>am ymateb nad yw’n haeddu ennill marciau.</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1-2 farc</a:t>
            </a:r>
            <a:r>
              <a:rPr lang="cy-GB" sz="1100" dirty="0">
                <a:effectLst/>
                <a:latin typeface="Arial" panose="020B0604020202020204" pitchFamily="34" charset="0"/>
                <a:ea typeface="Times New Roman" panose="02020603050405020304" pitchFamily="18" charset="0"/>
              </a:rPr>
              <a:t> am amlinelliad sylfaenol heb fawr o wybodaeth na dealltwriaeth o brif nodweddion damcaniaeth ymddygiadol B.F. Skinner.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dirty="0">
                <a:effectLst/>
                <a:latin typeface="Arial" panose="020B0604020202020204" pitchFamily="34" charset="0"/>
                <a:ea typeface="Times New Roman" panose="02020603050405020304" pitchFamily="18" charset="0"/>
              </a:rPr>
              <a:t>Rhowch 3-4 marc am amlinelliad da sy'n dangos rhywfaint o wybodaeth a dealltwriaeth o brif nodweddion damcaniaeth ymddygiadol B.F. Skinner.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5-6 marc </a:t>
            </a:r>
            <a:r>
              <a:rPr lang="cy-GB" sz="1100" dirty="0">
                <a:effectLst/>
                <a:latin typeface="Arial" panose="020B0604020202020204" pitchFamily="34" charset="0"/>
                <a:ea typeface="Times New Roman" panose="02020603050405020304" pitchFamily="18" charset="0"/>
              </a:rPr>
              <a:t>am amlinelliad da iawn sy'n dangos gwybodaeth a dealltwriaeth gadarn o brif nodweddion damcaniaeth ymddygiadol B.F. Skinner.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7 marc </a:t>
            </a:r>
            <a:r>
              <a:rPr lang="cy-GB" sz="1100" dirty="0">
                <a:effectLst/>
                <a:latin typeface="Arial" panose="020B0604020202020204" pitchFamily="34" charset="0"/>
                <a:ea typeface="Times New Roman" panose="02020603050405020304" pitchFamily="18" charset="0"/>
              </a:rPr>
              <a:t>am amlinelliad ardderchog sy'n dangos gwybodaeth a dealltwriaeth fanwl o brif nodweddion damcaniaeth ymddygiadol B.F. Skinner.  </a:t>
            </a:r>
            <a:endParaRPr lang="en-GB" sz="11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0A30B5A-5D2D-0F1C-1F29-D38C8DAC2842}"/>
              </a:ext>
            </a:extLst>
          </p:cNvPr>
          <p:cNvSpPr txBox="1"/>
          <p:nvPr/>
        </p:nvSpPr>
        <p:spPr>
          <a:xfrm>
            <a:off x="6096000" y="894527"/>
            <a:ext cx="5986072" cy="6186309"/>
          </a:xfrm>
          <a:prstGeom prst="rect">
            <a:avLst/>
          </a:prstGeom>
          <a:noFill/>
        </p:spPr>
        <p:txBody>
          <a:bodyPr wrap="square">
            <a:spAutoFit/>
          </a:bodyPr>
          <a:lstStyle/>
          <a:p>
            <a:r>
              <a:rPr lang="cy-GB" sz="1100" dirty="0">
                <a:effectLst/>
                <a:latin typeface="Arial" panose="020B0604020202020204" pitchFamily="34" charset="0"/>
                <a:ea typeface="Times New Roman" panose="02020603050405020304" pitchFamily="18" charset="0"/>
              </a:rPr>
              <a:t>Gall yr ateb gyfeirio at y pethau hyn: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Astudiodd Skinner gyflyru gweithredol drwy gynnal arbrofion gan ddefnyddio anifeiliaid a roddodd mewn ‘</a:t>
            </a:r>
            <a:r>
              <a:rPr lang="cy-GB" sz="1100" i="1" dirty="0">
                <a:solidFill>
                  <a:srgbClr val="000000"/>
                </a:solidFill>
                <a:effectLst/>
                <a:latin typeface="Arial" panose="020B0604020202020204" pitchFamily="34" charset="0"/>
                <a:ea typeface="Arial" panose="020B0604020202020204" pitchFamily="34" charset="0"/>
              </a:rPr>
              <a:t>Blwch Skinner</a:t>
            </a:r>
            <a:r>
              <a:rPr lang="cy-GB" sz="1100" dirty="0">
                <a:solidFill>
                  <a:srgbClr val="000000"/>
                </a:solidFill>
                <a:effectLst/>
                <a:latin typeface="Arial" panose="020B0604020202020204" pitchFamily="34" charset="0"/>
                <a:ea typeface="Arial" panose="020B0604020202020204" pitchFamily="34" charset="0"/>
              </a:rPr>
              <a:t>’ </a:t>
            </a:r>
            <a:endParaRPr lang="en-GB" sz="11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Nododd Skinner dri math o ymateb/gweithredwr a all ddilyn ymddygiad</a:t>
            </a:r>
            <a:endParaRPr lang="en-GB" sz="1100" dirty="0">
              <a:effectLst/>
              <a:latin typeface="Arial" panose="020B0604020202020204" pitchFamily="34" charset="0"/>
              <a:ea typeface="Arial" panose="020B0604020202020204" pitchFamily="34" charset="0"/>
            </a:endParaRPr>
          </a:p>
          <a:p>
            <a:pPr marL="719138" lvl="0" indent="-342900">
              <a:buFont typeface="Courier New" panose="02070309020205020404" pitchFamily="49" charset="0"/>
              <a:buChar char="o"/>
            </a:pPr>
            <a:r>
              <a:rPr lang="cy-GB" sz="1100" b="1" dirty="0">
                <a:solidFill>
                  <a:srgbClr val="000000"/>
                </a:solidFill>
                <a:effectLst/>
                <a:latin typeface="Arial" panose="020B0604020202020204" pitchFamily="34" charset="0"/>
                <a:ea typeface="Arial" panose="020B0604020202020204" pitchFamily="34" charset="0"/>
              </a:rPr>
              <a:t>Gweithredwyr niwtral </a:t>
            </a:r>
            <a:r>
              <a:rPr lang="cy-GB" sz="1100" dirty="0">
                <a:solidFill>
                  <a:srgbClr val="000000"/>
                </a:solidFill>
                <a:effectLst/>
                <a:latin typeface="Arial" panose="020B0604020202020204" pitchFamily="34" charset="0"/>
                <a:ea typeface="Arial" panose="020B0604020202020204" pitchFamily="34" charset="0"/>
              </a:rPr>
              <a:t>– ymatebion gan yr amgylchedd nad ydynt yn cynyddu nac yn lleihau'r tebygol o ailadrodd ymddygiad</a:t>
            </a:r>
            <a:endParaRPr lang="en-GB" sz="1100" dirty="0">
              <a:effectLst/>
              <a:latin typeface="Arial" panose="020B0604020202020204" pitchFamily="34" charset="0"/>
              <a:ea typeface="Arial" panose="020B0604020202020204" pitchFamily="34" charset="0"/>
            </a:endParaRPr>
          </a:p>
          <a:p>
            <a:pPr marL="719138" lvl="0" indent="-342900">
              <a:buFont typeface="Courier New" panose="02070309020205020404" pitchFamily="49" charset="0"/>
              <a:buChar char="o"/>
            </a:pPr>
            <a:r>
              <a:rPr lang="cy-GB" sz="1100" b="1" dirty="0">
                <a:solidFill>
                  <a:srgbClr val="000000"/>
                </a:solidFill>
                <a:effectLst/>
                <a:latin typeface="Arial" panose="020B0604020202020204" pitchFamily="34" charset="0"/>
                <a:ea typeface="Times New Roman" panose="02020603050405020304" pitchFamily="18" charset="0"/>
              </a:rPr>
              <a:t>Atgyfnerthwyr</a:t>
            </a:r>
            <a:r>
              <a:rPr lang="cy-GB" sz="1100" dirty="0">
                <a:solidFill>
                  <a:srgbClr val="000000"/>
                </a:solidFill>
                <a:effectLst/>
                <a:latin typeface="Arial" panose="020B0604020202020204" pitchFamily="34" charset="0"/>
                <a:ea typeface="Times New Roman" panose="02020603050405020304" pitchFamily="18" charset="0"/>
              </a:rPr>
              <a:t> –- gall atgyfnerthwyr fod yn gadarnhaol neu'n negyddol/ymatebion gan yr amgylchedd sy'n cynyddu'r tebygolrwydd o ailadrodd ymddygiad </a:t>
            </a:r>
            <a:endParaRPr lang="en-GB" sz="1100" dirty="0">
              <a:effectLst/>
              <a:latin typeface="Times New Roman" panose="02020603050405020304" pitchFamily="18" charset="0"/>
              <a:ea typeface="Times New Roman" panose="02020603050405020304" pitchFamily="18" charset="0"/>
            </a:endParaRPr>
          </a:p>
          <a:p>
            <a:pPr marL="719138" lvl="0" indent="-342900">
              <a:buFont typeface="Courier New" panose="02070309020205020404" pitchFamily="49" charset="0"/>
              <a:buChar char="o"/>
            </a:pPr>
            <a:r>
              <a:rPr lang="cy-GB" sz="1100" b="1" dirty="0">
                <a:solidFill>
                  <a:srgbClr val="000000"/>
                </a:solidFill>
                <a:effectLst/>
                <a:latin typeface="Arial" panose="020B0604020202020204" pitchFamily="34" charset="0"/>
                <a:ea typeface="Times New Roman" panose="02020603050405020304" pitchFamily="18" charset="0"/>
              </a:rPr>
              <a:t>Cosbwyr </a:t>
            </a:r>
            <a:r>
              <a:rPr lang="cy-GB" sz="1100" dirty="0">
                <a:solidFill>
                  <a:srgbClr val="000000"/>
                </a:solidFill>
                <a:effectLst/>
                <a:latin typeface="Arial" panose="020B0604020202020204" pitchFamily="34" charset="0"/>
                <a:ea typeface="Times New Roman" panose="02020603050405020304" pitchFamily="18" charset="0"/>
              </a:rPr>
              <a:t>– mae cosbi'n gwanhau ymddygiad/ymatebion gan yr amgylchedd sy'n lleihau'r siawns y caiff ymddygiad ei ailadrodd</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Dangosodd Skinner sut roedd atgyfnerthiad cadarnhaol yn gweithio drwy roi llygoden fawr lwglyd yn ei flwch Skinner.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Roedd y blwch yn cynnwys lifer ar yr ochr ac wrth i'r llygoden fawr symud o gwmpas y blwch byddai'n taro'r lifer ar ddamwain.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Byddai pelen o fwyd yn syrthio i gynhwysydd wrth ymyl y lifer.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Dysgodd y llygod mawr yn gyflym i fynd yn syth at y lifer ar ôl bod yn y blwch ychydig o weithiau.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Roedd y ffaith eu bod yn cael bwyd os byddent yn gwasgu'r lifer yn sicrhau y byddent yn ailadrodd y weithred hon dro ar ôl tro.</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Mae atgyfnerthiad cadarnhaol yn cryfhau ymddygiad drwy ddarparu canlyniad sy'n rhoi boddhad i unigolyn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Roedd Skinner o'r farn mai'r ffordd orau o ddeall ymddygiad yw edrych ar achosion gweithred a'i ganlyniadau</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Mae ymddygiadaeth yn seiliedig ar fesur ymddygiadau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100" dirty="0">
                <a:solidFill>
                  <a:srgbClr val="000000"/>
                </a:solidFill>
                <a:effectLst/>
                <a:latin typeface="Arial" panose="020B0604020202020204" pitchFamily="34" charset="0"/>
                <a:ea typeface="Times New Roman" panose="02020603050405020304" pitchFamily="18" charset="0"/>
              </a:rPr>
              <a:t>Mae dau fath o atgyfnerthiad yn namcaniaeth B. F. Skinner ar ymddygiadaeth a chyflyru gweithredol </a:t>
            </a:r>
            <a:endParaRPr lang="en-GB" sz="1100" dirty="0">
              <a:effectLst/>
              <a:latin typeface="Times New Roman" panose="02020603050405020304" pitchFamily="18" charset="0"/>
              <a:ea typeface="Times New Roman" panose="02020603050405020304" pitchFamily="18" charset="0"/>
            </a:endParaRPr>
          </a:p>
          <a:p>
            <a:pPr marL="719138" lvl="0" indent="-342900">
              <a:buFont typeface="Courier New" panose="02070309020205020404" pitchFamily="49" charset="0"/>
              <a:buChar char="o"/>
            </a:pPr>
            <a:r>
              <a:rPr lang="cy-GB" sz="1100" b="1" dirty="0">
                <a:solidFill>
                  <a:srgbClr val="000000"/>
                </a:solidFill>
                <a:effectLst/>
                <a:latin typeface="Arial" panose="020B0604020202020204" pitchFamily="34" charset="0"/>
                <a:ea typeface="Times New Roman" panose="02020603050405020304" pitchFamily="18" charset="0"/>
              </a:rPr>
              <a:t>Atgyfnerthiad cadarnhaol</a:t>
            </a:r>
            <a:r>
              <a:rPr lang="cy-GB" sz="1100" dirty="0">
                <a:solidFill>
                  <a:srgbClr val="000000"/>
                </a:solidFill>
                <a:effectLst/>
                <a:latin typeface="Arial" panose="020B0604020202020204" pitchFamily="34" charset="0"/>
                <a:ea typeface="Times New Roman" panose="02020603050405020304" pitchFamily="18" charset="0"/>
              </a:rPr>
              <a:t>, elfen sy'n gweithredu fel gwobr/fel rheol yn diwallu rhai anghenion sylfaenol/yn creu ymateb dymunol</a:t>
            </a:r>
            <a:endParaRPr lang="en-GB" sz="1100" dirty="0">
              <a:effectLst/>
              <a:latin typeface="Times New Roman" panose="02020603050405020304" pitchFamily="18" charset="0"/>
              <a:ea typeface="Times New Roman" panose="02020603050405020304" pitchFamily="18" charset="0"/>
            </a:endParaRPr>
          </a:p>
          <a:p>
            <a:pPr marL="719138" lvl="0" indent="-342900">
              <a:buFont typeface="Courier New" panose="02070309020205020404" pitchFamily="49" charset="0"/>
              <a:buChar char="o"/>
            </a:pPr>
            <a:r>
              <a:rPr lang="cy-GB" sz="1100" b="1" dirty="0">
                <a:solidFill>
                  <a:srgbClr val="000000"/>
                </a:solidFill>
                <a:effectLst/>
                <a:latin typeface="Arial" panose="020B0604020202020204" pitchFamily="34" charset="0"/>
                <a:ea typeface="Times New Roman" panose="02020603050405020304" pitchFamily="18" charset="0"/>
              </a:rPr>
              <a:t>Atgyfnerthiad negyddol</a:t>
            </a:r>
            <a:r>
              <a:rPr lang="cy-GB" sz="1100" dirty="0">
                <a:solidFill>
                  <a:srgbClr val="000000"/>
                </a:solidFill>
                <a:effectLst/>
                <a:latin typeface="Arial" panose="020B0604020202020204" pitchFamily="34" charset="0"/>
                <a:ea typeface="Times New Roman" panose="02020603050405020304" pitchFamily="18" charset="0"/>
              </a:rPr>
              <a:t>, elfen sy'n creu ymateb o boen/anfodlonrwydd/anesmwythdod/gweithredu fel cosb</a:t>
            </a:r>
            <a:endParaRPr lang="en-GB" sz="1100" dirty="0">
              <a:effectLst/>
              <a:latin typeface="Times New Roman" panose="02020603050405020304" pitchFamily="18" charset="0"/>
              <a:ea typeface="Times New Roman" panose="02020603050405020304" pitchFamily="18" charset="0"/>
            </a:endParaRPr>
          </a:p>
          <a:p>
            <a:pPr marL="228600"/>
            <a:r>
              <a:rPr lang="cy-GB" sz="1100" dirty="0">
                <a:solidFill>
                  <a:srgbClr val="121212"/>
                </a:solidFill>
                <a:effectLst/>
                <a:latin typeface="Arial" panose="020B0604020202020204" pitchFamily="34" charset="0"/>
                <a:ea typeface="Times New Roman" panose="02020603050405020304" pitchFamily="18" charset="0"/>
              </a:rPr>
              <a:t>Dull o ddysgu yw cyflyru gweithredol sy'n digwydd trwy wobrau a chosbau am ymddygiad\mae unigolyn yn creu cysylltiad rhwng ymddygiad penodol a chanlyniad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1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E6BD4CF6-735E-3A87-E59D-B51BCAF24F2A}"/>
              </a:ext>
            </a:extLst>
          </p:cNvPr>
          <p:cNvPicPr>
            <a:picLocks noChangeAspect="1"/>
          </p:cNvPicPr>
          <p:nvPr/>
        </p:nvPicPr>
        <p:blipFill rotWithShape="1">
          <a:blip r:embed="rId2"/>
          <a:srcRect b="19953"/>
          <a:stretch/>
        </p:blipFill>
        <p:spPr>
          <a:xfrm>
            <a:off x="282011" y="969477"/>
            <a:ext cx="5521158" cy="2637323"/>
          </a:xfrm>
          <a:prstGeom prst="rect">
            <a:avLst/>
          </a:prstGeom>
        </p:spPr>
      </p:pic>
      <p:sp>
        <p:nvSpPr>
          <p:cNvPr id="2" name="TextBox 1">
            <a:extLst>
              <a:ext uri="{FF2B5EF4-FFF2-40B4-BE49-F238E27FC236}">
                <a16:creationId xmlns:a16="http://schemas.microsoft.com/office/drawing/2014/main" id="{25DDB53B-3C68-7FE1-5A5E-361C337A7810}"/>
              </a:ext>
            </a:extLst>
          </p:cNvPr>
          <p:cNvSpPr txBox="1"/>
          <p:nvPr/>
        </p:nvSpPr>
        <p:spPr>
          <a:xfrm>
            <a:off x="6096000" y="54281"/>
            <a:ext cx="6138040"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Amlinellwch</a:t>
            </a:r>
            <a:r>
              <a:rPr lang="en-GB" sz="1400" i="1" dirty="0">
                <a:solidFill>
                  <a:srgbClr val="0070C0"/>
                </a:solidFill>
              </a:rPr>
              <a:t> </a:t>
            </a:r>
          </a:p>
          <a:p>
            <a:r>
              <a:rPr lang="en-GB" sz="1400" i="1" dirty="0" err="1">
                <a:solidFill>
                  <a:srgbClr val="0070C0"/>
                </a:solidFill>
              </a:rPr>
              <a:t>Amlinellu'r</a:t>
            </a:r>
            <a:r>
              <a:rPr lang="en-GB" sz="1400" i="1" dirty="0">
                <a:solidFill>
                  <a:srgbClr val="0070C0"/>
                </a:solidFill>
              </a:rPr>
              <a:t> </a:t>
            </a:r>
            <a:r>
              <a:rPr lang="en-GB" sz="1400" i="1" dirty="0" err="1">
                <a:solidFill>
                  <a:srgbClr val="0070C0"/>
                </a:solidFill>
              </a:rPr>
              <a:t>prif</a:t>
            </a:r>
            <a:r>
              <a:rPr lang="en-GB" sz="1400" i="1" dirty="0">
                <a:solidFill>
                  <a:srgbClr val="0070C0"/>
                </a:solidFill>
              </a:rPr>
              <a:t> </a:t>
            </a:r>
            <a:r>
              <a:rPr lang="en-GB" sz="1400" i="1" dirty="0" err="1">
                <a:solidFill>
                  <a:srgbClr val="0070C0"/>
                </a:solidFill>
              </a:rPr>
              <a:t>bwyntiau</a:t>
            </a:r>
            <a:r>
              <a:rPr lang="en-GB" sz="1400" i="1" dirty="0">
                <a:solidFill>
                  <a:srgbClr val="0070C0"/>
                </a:solidFill>
              </a:rPr>
              <a:t>/</a:t>
            </a:r>
            <a:r>
              <a:rPr lang="en-GB" sz="1400" i="1" dirty="0" err="1">
                <a:solidFill>
                  <a:srgbClr val="0070C0"/>
                </a:solidFill>
              </a:rPr>
              <a:t>rhoi</a:t>
            </a:r>
            <a:r>
              <a:rPr lang="en-GB" sz="1400" i="1" dirty="0">
                <a:solidFill>
                  <a:srgbClr val="0070C0"/>
                </a:solidFill>
              </a:rPr>
              <a:t> </a:t>
            </a:r>
            <a:r>
              <a:rPr lang="en-GB" sz="1400" i="1" dirty="0" err="1">
                <a:solidFill>
                  <a:srgbClr val="0070C0"/>
                </a:solidFill>
              </a:rPr>
              <a:t>disgrifiad</a:t>
            </a:r>
            <a:r>
              <a:rPr lang="en-GB" sz="1400" i="1" dirty="0">
                <a:solidFill>
                  <a:srgbClr val="0070C0"/>
                </a:solidFill>
              </a:rPr>
              <a:t> </a:t>
            </a:r>
          </a:p>
          <a:p>
            <a:r>
              <a:rPr lang="en-GB" sz="1400" i="1" dirty="0" err="1">
                <a:solidFill>
                  <a:srgbClr val="0070C0"/>
                </a:solidFill>
              </a:rPr>
              <a:t>cryno</a:t>
            </a:r>
            <a:r>
              <a:rPr lang="en-GB" sz="1400" i="1" dirty="0">
                <a:solidFill>
                  <a:srgbClr val="0070C0"/>
                </a:solidFill>
              </a:rPr>
              <a:t> neu </a:t>
            </a:r>
            <a:r>
              <a:rPr lang="en-GB" sz="1400" i="1" dirty="0" err="1">
                <a:solidFill>
                  <a:srgbClr val="0070C0"/>
                </a:solidFill>
              </a:rPr>
              <a:t>brif</a:t>
            </a:r>
            <a:r>
              <a:rPr lang="en-GB" sz="1400" i="1" dirty="0">
                <a:solidFill>
                  <a:srgbClr val="0070C0"/>
                </a:solidFill>
              </a:rPr>
              <a:t> </a:t>
            </a:r>
            <a:r>
              <a:rPr lang="en-GB" sz="1400" i="1" dirty="0" err="1">
                <a:solidFill>
                  <a:srgbClr val="0070C0"/>
                </a:solidFill>
              </a:rPr>
              <a:t>nodweddion</a:t>
            </a:r>
            <a:r>
              <a:rPr lang="en-GB" sz="1400" i="1" dirty="0">
                <a:solidFill>
                  <a:srgbClr val="0070C0"/>
                </a:solidFill>
              </a:rPr>
              <a:t> </a:t>
            </a:r>
          </a:p>
        </p:txBody>
      </p:sp>
    </p:spTree>
    <p:extLst>
      <p:ext uri="{BB962C8B-B14F-4D97-AF65-F5344CB8AC3E}">
        <p14:creationId xmlns:p14="http://schemas.microsoft.com/office/powerpoint/2010/main" val="241979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4(a)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333892" y="932873"/>
            <a:ext cx="5576097" cy="5536875"/>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513700" y="1114436"/>
            <a:ext cx="5396289" cy="5440592"/>
          </a:xfrm>
          <a:prstGeom prst="rect">
            <a:avLst/>
          </a:prstGeom>
          <a:noFill/>
        </p:spPr>
        <p:txBody>
          <a:bodyPr wrap="square">
            <a:spAutoFit/>
          </a:bodyPr>
          <a:lstStyle/>
          <a:p>
            <a:pPr>
              <a:defRPr b="0" i="0"/>
            </a:pPr>
            <a:r>
              <a:rPr lang="1106" sz="1700" b="1" i="1" dirty="0">
                <a:solidFill>
                  <a:srgbClr val="0070C0"/>
                </a:solidFill>
              </a:rPr>
              <a:t>Adborth yr Uwch Arholwr </a:t>
            </a:r>
          </a:p>
          <a:p>
            <a:r>
              <a:rPr lang="en-GB" sz="1700" i="1" dirty="0">
                <a:solidFill>
                  <a:srgbClr val="0070C0"/>
                </a:solidFill>
              </a:rPr>
              <a:t>​</a:t>
            </a:r>
            <a:endParaRPr lang="en-GB" sz="800" i="1" dirty="0">
              <a:solidFill>
                <a:srgbClr val="0070C0"/>
              </a:solidFill>
              <a:cs typeface="Arial"/>
            </a:endParaRPr>
          </a:p>
          <a:p>
            <a:pPr>
              <a:lnSpc>
                <a:spcPct val="107000"/>
              </a:lnSpc>
              <a:spcAft>
                <a:spcPts val="800"/>
              </a:spcAft>
            </a:pP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dangos amlinelliad da iawn o brif nodweddion damcaniaeth ymddygiadol B.F. Skinner.</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Roedd yr ymateb a roddwyd yn tynnu sylw at amrywiaeth o nodweddion penodol sy'n dangos lefel uchel o wybodaeth a dealltwriaeth o ymddygiad damcaniaethol.</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Roedd yr ymgeisydd wedi amlinellu mecanwaith a phwrpas 'blwch Skinner' a oedd yn cael ei ddefnyddio i gynnal yr arbrawf, gan yna roi cynnig ar amlinellu sut roedd yr arbrofion yn anelu i gyflyru ymddygiadau llygod mawr.</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Dyma ymateb da iawn a fyddai wedi cael ei wella ymhellach gan gyfeiriadau at derminoleg ddamcaniaethol benodol, er enghraifft drwy roi amlinelliad o nodweddion atgyfnerthu cadarnhaol ac atgyfnerthu negyddol o fewn y ddamcaniaeth ymddygiadol, a oedd yn anelu i lunio a chyflyru'r ymddygiad gofynnol.</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b="1" i="1" dirty="0">
              <a:solidFill>
                <a:srgbClr val="0070C0"/>
              </a:solidFill>
            </a:endParaRPr>
          </a:p>
          <a:p>
            <a:r>
              <a:rPr lang="en-GB" sz="1700" b="1" i="1" dirty="0">
                <a:solidFill>
                  <a:srgbClr val="0070C0"/>
                </a:solidFill>
              </a:rPr>
              <a:t>   Marc </a:t>
            </a:r>
            <a:r>
              <a:rPr lang="en-GB" sz="1700" b="1" i="1" dirty="0" err="1">
                <a:solidFill>
                  <a:srgbClr val="0070C0"/>
                </a:solidFill>
              </a:rPr>
              <a:t>wedi</a:t>
            </a:r>
            <a:r>
              <a:rPr lang="en-GB" sz="1700" b="1" i="1" dirty="0">
                <a:solidFill>
                  <a:srgbClr val="0070C0"/>
                </a:solidFill>
              </a:rPr>
              <a:t> </a:t>
            </a:r>
            <a:r>
              <a:rPr lang="en-GB" sz="1700" b="1" i="1" dirty="0" err="1">
                <a:solidFill>
                  <a:srgbClr val="0070C0"/>
                </a:solidFill>
              </a:rPr>
              <a:t>dyfarnu</a:t>
            </a:r>
            <a:r>
              <a:rPr lang="en-GB" sz="1700" b="1" i="1" dirty="0">
                <a:solidFill>
                  <a:srgbClr val="0070C0"/>
                </a:solidFill>
              </a:rPr>
              <a:t> 5/7</a:t>
            </a:r>
          </a:p>
        </p:txBody>
      </p:sp>
      <p:sp>
        <p:nvSpPr>
          <p:cNvPr id="3" name="TextBox 2">
            <a:extLst>
              <a:ext uri="{FF2B5EF4-FFF2-40B4-BE49-F238E27FC236}">
                <a16:creationId xmlns:a16="http://schemas.microsoft.com/office/drawing/2014/main" id="{BC225A9C-8069-E1D3-529D-D0B559F58A2F}"/>
              </a:ext>
            </a:extLst>
          </p:cNvPr>
          <p:cNvSpPr txBox="1"/>
          <p:nvPr/>
        </p:nvSpPr>
        <p:spPr>
          <a:xfrm>
            <a:off x="282011" y="1114436"/>
            <a:ext cx="5813989" cy="5016758"/>
          </a:xfrm>
          <a:prstGeom prst="rect">
            <a:avLst/>
          </a:prstGeom>
          <a:noFill/>
        </p:spPr>
        <p:txBody>
          <a:bodyPr wrap="square">
            <a:spAutoFit/>
          </a:bodyPr>
          <a:lstStyle/>
          <a:p>
            <a:r>
              <a:rPr lang="en-US" sz="1600"/>
              <a:t>Skinners theory is based on Operant Conditioning. Operant conditioning is a method of learning that uses both rewards and punishments to modify behaviour, for example, if a child is rewarded for displaying positive behaviour, (such as sharing, being kind </a:t>
            </a:r>
            <a:r>
              <a:rPr lang="en-US" sz="1600" err="1"/>
              <a:t>etc</a:t>
            </a:r>
            <a:r>
              <a:rPr lang="en-US" sz="1600"/>
              <a:t>) they are more likely to repeat that behaviour, as they know it comes with a positive outcome. Similarly, if a child is punished for displaying negative behaviour (such as hitting another child, not sharing, being rude </a:t>
            </a:r>
            <a:r>
              <a:rPr lang="en-US" sz="1600" err="1"/>
              <a:t>etc</a:t>
            </a:r>
            <a:r>
              <a:rPr lang="en-US" sz="1600"/>
              <a:t>), they are less likely to repeat that behaviour, as they know it comes with a negative outcome and want to avoid another punishment. In Skinner's experiment, he used a Skinner Box. Inside of this box, there was a red light, a green light and a lever. Skinner placed a hungry rat inside of this controlled environment. If the rat pressed the lever when the green light was on, the rat would receive a food pellet to eat, however, if the rat pressed the lever when the red light was on, the rat would then receive a mild electric shock. As a result of this, after a while, the rat soon learnt to only press the lever when the green light was on, in order to receive some food, and to avoid the lever when the red light was on, in order to avoid a mild electric shock.</a:t>
            </a:r>
            <a:endParaRPr lang="en-GB" sz="1600"/>
          </a:p>
        </p:txBody>
      </p:sp>
    </p:spTree>
    <p:extLst>
      <p:ext uri="{BB962C8B-B14F-4D97-AF65-F5344CB8AC3E}">
        <p14:creationId xmlns:p14="http://schemas.microsoft.com/office/powerpoint/2010/main" val="214192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4(a)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04000" y="1114436"/>
            <a:ext cx="5202414"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29451" y="1206768"/>
            <a:ext cx="4557058" cy="5175006"/>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darparu enghraifft o'r derminoleg ddamcaniaethol bellach sy'n ofynnol.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wedi darparu amlinelliad da iawn ac mae'n mynd i'r afael â meysydd allweddol cyflyru gweithredol.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Ni roddwyd marciau llawn am yr ymateb hwn ar y cyfan gan fod peth ansicrwydd yn ymateb yr ymgeisydd yn ymwneud â phwrpas yr arbrawf drwy drafod lifer wrth i'r amlinelliad ddod i gasgliad.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 y cyfan, darparwyd ymateb da iawn ac mae'r ateb hwn yn enghraifft ragorol ar gyfer dilyniant dysgwr, yn seiliedig ar y mathau amrywiol o ymatebion i gwestiynau sy'n ymwneud â'r berfau gorchymyn.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a:t>
            </a:r>
            <a:r>
              <a:rPr lang="en-GB" b="1" i="1" dirty="0">
                <a:solidFill>
                  <a:srgbClr val="0070C0"/>
                </a:solidFill>
              </a:rPr>
              <a:t>6/7</a:t>
            </a:r>
            <a:endParaRPr lang="en-GB" sz="1800" b="1" i="1" dirty="0">
              <a:solidFill>
                <a:srgbClr val="0070C0"/>
              </a:solidFill>
            </a:endParaRPr>
          </a:p>
        </p:txBody>
      </p:sp>
      <p:sp>
        <p:nvSpPr>
          <p:cNvPr id="3" name="TextBox 2">
            <a:extLst>
              <a:ext uri="{FF2B5EF4-FFF2-40B4-BE49-F238E27FC236}">
                <a16:creationId xmlns:a16="http://schemas.microsoft.com/office/drawing/2014/main" id="{D2E04D96-B040-E8D1-AAE9-7BB1D9AEFD9E}"/>
              </a:ext>
            </a:extLst>
          </p:cNvPr>
          <p:cNvSpPr txBox="1"/>
          <p:nvPr/>
        </p:nvSpPr>
        <p:spPr>
          <a:xfrm>
            <a:off x="282011" y="1114436"/>
            <a:ext cx="5813989" cy="5016758"/>
          </a:xfrm>
          <a:prstGeom prst="rect">
            <a:avLst/>
          </a:prstGeom>
          <a:noFill/>
        </p:spPr>
        <p:txBody>
          <a:bodyPr wrap="square">
            <a:spAutoFit/>
          </a:bodyPr>
          <a:lstStyle/>
          <a:p>
            <a:r>
              <a:rPr lang="en-US" sz="1600"/>
              <a:t>B.F. Skinners theory is called </a:t>
            </a:r>
            <a:r>
              <a:rPr lang="en-US" sz="1600">
                <a:highlight>
                  <a:srgbClr val="FFFF00"/>
                </a:highlight>
              </a:rPr>
              <a:t>operant conditionin</a:t>
            </a:r>
            <a:r>
              <a:rPr lang="en-US" sz="1600"/>
              <a:t>g. He believes behaviour is learned from consequences. He believes that if a child is rewarded for their behaviour, then the child is more likely to show positive behaviours. This is called </a:t>
            </a:r>
            <a:r>
              <a:rPr lang="en-US" sz="1600">
                <a:highlight>
                  <a:srgbClr val="FFFF00"/>
                </a:highlight>
              </a:rPr>
              <a:t>positive reinforcement</a:t>
            </a:r>
            <a:r>
              <a:rPr lang="en-US" sz="1600"/>
              <a:t>. These rewards could be stickers or certificates which is shown and used in schools. If a child is punished, then the child is less likely to show them behaviours which is called </a:t>
            </a:r>
            <a:r>
              <a:rPr lang="en-US" sz="1600">
                <a:highlight>
                  <a:srgbClr val="FFFF00"/>
                </a:highlight>
              </a:rPr>
              <a:t>negative reinforcement</a:t>
            </a:r>
            <a:r>
              <a:rPr lang="en-US" sz="1600"/>
              <a:t>. This is also shown in schools as the child could receive a detention if they are older or a time out or miss play time. If came to this conclusion because of his experiment which is called the Skinners box. </a:t>
            </a:r>
            <a:r>
              <a:rPr lang="en-US" sz="1600">
                <a:highlight>
                  <a:srgbClr val="FFFF00"/>
                </a:highlight>
              </a:rPr>
              <a:t>He placed a rat in a box with a lever and when the rat accidently hit the lever then food came out. The rat quickly learned that knocking the lever meant food. This shows the positive reinforcement</a:t>
            </a:r>
            <a:r>
              <a:rPr lang="en-US" sz="1600"/>
              <a:t>. The rat was then placed in a box with a horrible electric current which cause the rat to move about in discomfort. </a:t>
            </a:r>
            <a:r>
              <a:rPr lang="en-US" sz="1600">
                <a:highlight>
                  <a:srgbClr val="FFFF00"/>
                </a:highlight>
              </a:rPr>
              <a:t>The rat accidently hit the lever in doing so which cause the current to stop. The rat then </a:t>
            </a:r>
            <a:r>
              <a:rPr lang="en-GB" sz="1600">
                <a:highlight>
                  <a:srgbClr val="FFFF00"/>
                </a:highlight>
              </a:rPr>
              <a:t>realised</a:t>
            </a:r>
            <a:r>
              <a:rPr lang="en-US" sz="1600">
                <a:highlight>
                  <a:srgbClr val="FFFF00"/>
                </a:highlight>
              </a:rPr>
              <a:t> that the lever stops the current so hit it every time it was placed in the box. This demonstrates negative reinforcement.</a:t>
            </a:r>
            <a:endParaRPr lang="en-GB" sz="1600">
              <a:highlight>
                <a:srgbClr val="FFFF00"/>
              </a:highlight>
            </a:endParaRPr>
          </a:p>
        </p:txBody>
      </p:sp>
    </p:spTree>
    <p:extLst>
      <p:ext uri="{BB962C8B-B14F-4D97-AF65-F5344CB8AC3E}">
        <p14:creationId xmlns:p14="http://schemas.microsoft.com/office/powerpoint/2010/main" val="419445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4(b) </a:t>
            </a:r>
            <a:r>
              <a:rPr lang="1106" sz="1800" dirty="0"/>
              <a:t>a'r cynllun marcio </a:t>
            </a:r>
            <a:endParaRPr lang="en-GB" sz="1800" dirty="0"/>
          </a:p>
        </p:txBody>
      </p:sp>
      <p:sp>
        <p:nvSpPr>
          <p:cNvPr id="5" name="TextBox 4">
            <a:extLst>
              <a:ext uri="{FF2B5EF4-FFF2-40B4-BE49-F238E27FC236}">
                <a16:creationId xmlns:a16="http://schemas.microsoft.com/office/drawing/2014/main" id="{56A8D3C7-5297-A50D-D5CE-7AF24997CE5D}"/>
              </a:ext>
            </a:extLst>
          </p:cNvPr>
          <p:cNvSpPr txBox="1"/>
          <p:nvPr/>
        </p:nvSpPr>
        <p:spPr>
          <a:xfrm>
            <a:off x="282011" y="3370732"/>
            <a:ext cx="4973161" cy="3308598"/>
          </a:xfrm>
          <a:prstGeom prst="rect">
            <a:avLst/>
          </a:prstGeom>
          <a:noFill/>
        </p:spPr>
        <p:txBody>
          <a:bodyPr wrap="square">
            <a:spAutoFit/>
          </a:bodyPr>
          <a:lstStyle/>
          <a:p>
            <a:r>
              <a:rPr lang="cy-GB" sz="1100" dirty="0">
                <a:effectLst/>
                <a:latin typeface="Arial" panose="020B0604020202020204" pitchFamily="34" charset="0"/>
                <a:ea typeface="Times New Roman" panose="02020603050405020304" pitchFamily="18" charset="0"/>
              </a:rPr>
              <a:t>Rhowch hyd at </a:t>
            </a:r>
            <a:r>
              <a:rPr lang="cy-GB" sz="1100" b="1" dirty="0">
                <a:effectLst/>
                <a:latin typeface="Arial" panose="020B0604020202020204" pitchFamily="34" charset="0"/>
                <a:ea typeface="Times New Roman" panose="02020603050405020304" pitchFamily="18" charset="0"/>
              </a:rPr>
              <a:t>10 marc</a:t>
            </a:r>
            <a:r>
              <a:rPr lang="cy-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0 marc </a:t>
            </a:r>
            <a:r>
              <a:rPr lang="cy-GB" sz="1100" dirty="0">
                <a:effectLst/>
                <a:latin typeface="Arial" panose="020B0604020202020204" pitchFamily="34" charset="0"/>
                <a:ea typeface="Times New Roman" panose="02020603050405020304" pitchFamily="18" charset="0"/>
              </a:rPr>
              <a:t>am ymateb nad yw’n haeddu ennill marciau.</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cy-GB" sz="1100" b="1" dirty="0">
                <a:effectLst/>
                <a:latin typeface="Arial" panose="020B0604020202020204" pitchFamily="34" charset="0"/>
                <a:ea typeface="Times New Roman" panose="02020603050405020304" pitchFamily="18" charset="0"/>
              </a:rPr>
              <a:t>Rhowch 1-2 farc</a:t>
            </a:r>
            <a:r>
              <a:rPr lang="cy-GB" sz="1100" dirty="0">
                <a:effectLst/>
                <a:latin typeface="Arial" panose="020B0604020202020204" pitchFamily="34" charset="0"/>
                <a:ea typeface="Times New Roman" panose="02020603050405020304" pitchFamily="18" charset="0"/>
              </a:rPr>
              <a:t> am ymateb cyfyngedig heb fawr o wybodaeth na dealltwriaeth i fyfyrio ar y gwobrau a'r cosbau a ddefnyddir yn ymarferol sy'n cefnogi damcaniaeth ymddygiadol Skinner.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effectLst/>
                <a:latin typeface="Arial" panose="020B0604020202020204" pitchFamily="34" charset="0"/>
                <a:ea typeface="Times New Roman" panose="02020603050405020304" pitchFamily="18" charset="0"/>
              </a:rPr>
              <a:t>Rhowch 3-4 marc </a:t>
            </a:r>
            <a:r>
              <a:rPr lang="cy-GB" sz="1100" dirty="0">
                <a:effectLst/>
                <a:latin typeface="Arial" panose="020B0604020202020204" pitchFamily="34" charset="0"/>
                <a:ea typeface="Times New Roman" panose="02020603050405020304" pitchFamily="18" charset="0"/>
              </a:rPr>
              <a:t>am ymateb da sy'n dangos rhywfaint o wybodaeth a dealltwriaeth i fyfyrio ar y gwobrau a'r cosbau a ddefnyddir yn ymarferol sy'n cefnogi damcaniaeth ymddygiadol Skinner.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cy-GB" sz="1100" b="1" dirty="0">
                <a:effectLst/>
                <a:latin typeface="Arial" panose="020B0604020202020204" pitchFamily="34" charset="0"/>
                <a:ea typeface="Times New Roman" panose="02020603050405020304" pitchFamily="18" charset="0"/>
              </a:rPr>
              <a:t>Rhowch 5-7 marc </a:t>
            </a:r>
            <a:r>
              <a:rPr lang="cy-GB" sz="1100" dirty="0">
                <a:effectLst/>
                <a:latin typeface="Arial" panose="020B0604020202020204" pitchFamily="34" charset="0"/>
                <a:ea typeface="Times New Roman" panose="02020603050405020304" pitchFamily="18" charset="0"/>
              </a:rPr>
              <a:t>am ymateb da iawn sy'n dangos gwybodaeth a dealltwriaeth gadarn i fyfyrio ar y gwobrau a'r cosbau a ddefnyddir yn ymarferol sy'n cefnogi damcaniaeth ymddygiadol Skinner.   </a:t>
            </a:r>
            <a:endParaRPr lang="en-GB" sz="1100" dirty="0">
              <a:effectLst/>
              <a:latin typeface="Times New Roman" panose="02020603050405020304" pitchFamily="18" charset="0"/>
              <a:ea typeface="Times New Roman" panose="02020603050405020304" pitchFamily="18" charset="0"/>
            </a:endParaRPr>
          </a:p>
          <a:p>
            <a:r>
              <a:rPr lang="en-GB" sz="11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tabLst>
                <a:tab pos="457200" algn="l"/>
                <a:tab pos="914400" algn="l"/>
                <a:tab pos="5715000" algn="r"/>
              </a:tabLst>
            </a:pPr>
            <a:r>
              <a:rPr lang="cy-GB" sz="1100" b="1" dirty="0">
                <a:effectLst/>
                <a:latin typeface="Arial" panose="020B0604020202020204" pitchFamily="34" charset="0"/>
                <a:ea typeface="Times New Roman" panose="02020603050405020304" pitchFamily="18" charset="0"/>
              </a:rPr>
              <a:t>Rhowch 8-10 marc </a:t>
            </a:r>
            <a:r>
              <a:rPr lang="cy-GB" sz="1100" dirty="0">
                <a:effectLst/>
                <a:latin typeface="Arial" panose="020B0604020202020204" pitchFamily="34" charset="0"/>
                <a:ea typeface="Times New Roman" panose="02020603050405020304" pitchFamily="18" charset="0"/>
              </a:rPr>
              <a:t>am ymateb ardderchog sy'n dangos gwybodaeth a dealltwriaeth fanwl i fyfyrio ar y gwobrau a'r cosbau a ddefnyddir yn ymarferol sy'n cefnogi damcaniaeth ymddygiadol Skinner.   </a:t>
            </a:r>
            <a:endParaRPr lang="en-GB" sz="11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ABBB340E-1CB3-D711-648E-484835550CA3}"/>
              </a:ext>
            </a:extLst>
          </p:cNvPr>
          <p:cNvSpPr txBox="1"/>
          <p:nvPr/>
        </p:nvSpPr>
        <p:spPr>
          <a:xfrm>
            <a:off x="5896303" y="972748"/>
            <a:ext cx="6117020" cy="5909310"/>
          </a:xfrm>
          <a:prstGeom prst="rect">
            <a:avLst/>
          </a:prstGeom>
          <a:noFill/>
        </p:spPr>
        <p:txBody>
          <a:bodyPr wrap="square">
            <a:spAutoFit/>
          </a:bodyPr>
          <a:lstStyle/>
          <a:p>
            <a:r>
              <a:rPr lang="cy-GB" sz="1050" dirty="0">
                <a:effectLst/>
                <a:latin typeface="Arial" panose="020B0604020202020204" pitchFamily="34" charset="0"/>
                <a:ea typeface="Times New Roman" panose="02020603050405020304" pitchFamily="18" charset="0"/>
              </a:rPr>
              <a:t>Gall yr ateb gyfeirio at y pethau hyn: </a:t>
            </a:r>
            <a:endParaRPr lang="en-GB" sz="1050" dirty="0">
              <a:effectLst/>
              <a:latin typeface="Times New Roman" panose="02020603050405020304" pitchFamily="18" charset="0"/>
              <a:ea typeface="Times New Roman" panose="02020603050405020304" pitchFamily="18" charset="0"/>
            </a:endParaRPr>
          </a:p>
          <a:p>
            <a:r>
              <a:rPr lang="en-GB" sz="1050" dirty="0">
                <a:effectLst/>
                <a:latin typeface="Arial" panose="020B0604020202020204" pitchFamily="34" charset="0"/>
                <a:ea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endParaRPr>
          </a:p>
          <a:p>
            <a:r>
              <a:rPr lang="cy-GB" sz="1050" dirty="0">
                <a:effectLst/>
                <a:latin typeface="Arial" panose="020B0604020202020204" pitchFamily="34" charset="0"/>
                <a:ea typeface="Times New Roman" panose="02020603050405020304" pitchFamily="18" charset="0"/>
              </a:rPr>
              <a:t>Gwobrau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Darperir gwobrau ar sail yr agweddau cadarnhaol sy'n bwysig i ymddygiad dynol</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Teimladau sy'n gysylltiedig ag ymddygiad sy'n cael ei reoli gan gyflyru</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Strategaeth model ymddygiad A, B, C lle mae'r ymddygiad yn cael ei nodi, a'r canlyniadau eu defnyddio i atgyfnerthu neu atal yr ymddygiad</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Strategaeth model ymddygiad A, B, C/ Rhagflaenydd – y digwyddiad neu'r ‘sbardun’/Ymddygiad – yr ymddygiad h.y. da neu ddrwg/Canlyniad – y canlyniadau cadarnhaol neu negyddol</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Mae gwobrwyo yn annog ymddygiad da pellach</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Mae atgyfnerthiad cadarnhaol yn annog ymddygiad cadarnhaol</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Gall amrywiaeth o strategaethau gael eu defnyddio e.e. Gorfodaeth weledol gadarnhaol - arddangosiadau, siartiau, tocynnau, gwobrau, tystysgrifau</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Amrywiaeth y strategaethau y gellir eu defnyddio Gorfodaeth weledol gadarnhaol - canmoliaeth ac anogaeth, adborth i rieni/gofalwyr, gwerthfawrogiad gwirioneddol </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Os oes ymddygiadau blaenorol wedi'u gwobrwyo, mae'r plant yn debygol o ailadrodd yr ymddygiadau'n hapus ac yn fodlon, </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Pan fydd plant yn teimlo eu bod yn gwneud yr hyn maen nhw 'eisiau' ei wneud</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Atgyfnerthiad cadarnhaol i annog ymddygiad cadarnhaol</a:t>
            </a:r>
            <a:endParaRPr lang="en-GB" sz="1050" dirty="0">
              <a:effectLst/>
              <a:latin typeface="Arial" panose="020B0604020202020204" pitchFamily="34" charset="0"/>
              <a:ea typeface="Arial" panose="020B0604020202020204" pitchFamily="34" charset="0"/>
            </a:endParaRPr>
          </a:p>
          <a:p>
            <a:r>
              <a:rPr lang="en-GB" sz="1050" dirty="0">
                <a:solidFill>
                  <a:srgbClr val="000000"/>
                </a:solidFill>
                <a:effectLst/>
                <a:latin typeface="Arial" panose="020B0604020202020204" pitchFamily="34" charset="0"/>
                <a:ea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endParaRPr>
          </a:p>
          <a:p>
            <a:r>
              <a:rPr lang="cy-GB" sz="1050" dirty="0">
                <a:solidFill>
                  <a:srgbClr val="000000"/>
                </a:solidFill>
                <a:effectLst/>
                <a:latin typeface="Arial" panose="020B0604020202020204" pitchFamily="34" charset="0"/>
                <a:ea typeface="Times New Roman" panose="02020603050405020304" pitchFamily="18" charset="0"/>
              </a:rPr>
              <a:t>Cosbau </a:t>
            </a:r>
            <a:endParaRPr lang="en-GB" sz="105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Mae gan blant ryddid i ymddwyn mewn unrhyw ffordd a ddymunant, ar yr amod eu bod yn fodlon derbyn canlyniadau eu gweithredoedd. </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Os bydd plant yn dewis ymddygiadau er mwyn osgoi ailadrodd atgyfnerthiad negyddol, gallent ymddwyn yn briodol</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Gall plant deimlo bod eu rhyddid yn cael ei atal</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Yn nodweddiadol, mae newid ymddygiad yn golygu newid canlyniadau gweithred neu gymhwyso canlyniadau newydd i arwain ymddygiad. </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Rheoli ymddygiad eu plant gan ddefnyddio atgyfnerthiad negyddol</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Mae rheoli camymddygiad neu anwybyddu rheolau'n arwain at sancsiynau/cosbau</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Cadw technegau atgyfnerthu negyddol fel dewis olaf yn unig</a:t>
            </a:r>
            <a:endParaRPr lang="en-GB" sz="105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50" dirty="0">
                <a:solidFill>
                  <a:srgbClr val="000000"/>
                </a:solidFill>
                <a:effectLst/>
                <a:latin typeface="Arial" panose="020B0604020202020204" pitchFamily="34" charset="0"/>
                <a:ea typeface="Arial" panose="020B0604020202020204" pitchFamily="34" charset="0"/>
              </a:rPr>
              <a:t>Rhoi canllawiau ymddygiadol priodol i blant ond yn ond yn rhoi urddas iddynt ar yr un pryd</a:t>
            </a:r>
            <a:endParaRPr lang="en-GB" sz="1050" dirty="0">
              <a:effectLst/>
              <a:latin typeface="Arial" panose="020B0604020202020204" pitchFamily="34" charset="0"/>
              <a:ea typeface="Arial" panose="020B0604020202020204" pitchFamily="34" charset="0"/>
            </a:endParaRPr>
          </a:p>
          <a:p>
            <a:r>
              <a:rPr lang="en-GB" sz="1050" dirty="0">
                <a:solidFill>
                  <a:srgbClr val="000000"/>
                </a:solidFill>
                <a:effectLst/>
                <a:latin typeface="Arial" panose="020B0604020202020204" pitchFamily="34" charset="0"/>
                <a:ea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endParaRPr>
          </a:p>
          <a:p>
            <a:r>
              <a:rPr lang="cy-GB" sz="105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050" dirty="0">
              <a:effectLst/>
              <a:latin typeface="Times New Roman" panose="02020603050405020304" pitchFamily="18" charset="0"/>
              <a:ea typeface="Times New Roman" panose="02020603050405020304" pitchFamily="18" charset="0"/>
            </a:endParaRPr>
          </a:p>
          <a:p>
            <a:r>
              <a:rPr lang="cy-GB" sz="105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05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4CA5A44D-995E-0F3E-28B5-0A0221166CA8}"/>
              </a:ext>
            </a:extLst>
          </p:cNvPr>
          <p:cNvPicPr>
            <a:picLocks noChangeAspect="1"/>
          </p:cNvPicPr>
          <p:nvPr/>
        </p:nvPicPr>
        <p:blipFill>
          <a:blip r:embed="rId2"/>
          <a:stretch>
            <a:fillRect/>
          </a:stretch>
        </p:blipFill>
        <p:spPr>
          <a:xfrm>
            <a:off x="282011" y="972748"/>
            <a:ext cx="5172075" cy="2295525"/>
          </a:xfrm>
          <a:prstGeom prst="rect">
            <a:avLst/>
          </a:prstGeom>
        </p:spPr>
      </p:pic>
      <p:sp>
        <p:nvSpPr>
          <p:cNvPr id="2" name="TextBox 1">
            <a:extLst>
              <a:ext uri="{FF2B5EF4-FFF2-40B4-BE49-F238E27FC236}">
                <a16:creationId xmlns:a16="http://schemas.microsoft.com/office/drawing/2014/main" id="{21D4690A-DDAA-4EAB-FC4C-645C8F7E3107}"/>
              </a:ext>
            </a:extLst>
          </p:cNvPr>
          <p:cNvSpPr txBox="1"/>
          <p:nvPr/>
        </p:nvSpPr>
        <p:spPr>
          <a:xfrm>
            <a:off x="5896303" y="132763"/>
            <a:ext cx="6138040" cy="523220"/>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Myfyriwch</a:t>
            </a:r>
            <a:r>
              <a:rPr lang="en-GB" sz="1400" b="1" i="1" dirty="0">
                <a:solidFill>
                  <a:srgbClr val="0070C0"/>
                </a:solidFill>
              </a:rPr>
              <a:t> </a:t>
            </a:r>
          </a:p>
          <a:p>
            <a:r>
              <a:rPr lang="en-GB" sz="1400" dirty="0" err="1">
                <a:solidFill>
                  <a:srgbClr val="0070C0"/>
                </a:solidFill>
              </a:rPr>
              <a:t>Gwerthuswch</a:t>
            </a:r>
            <a:r>
              <a:rPr lang="en-GB" sz="1400" dirty="0">
                <a:solidFill>
                  <a:srgbClr val="0070C0"/>
                </a:solidFill>
              </a:rPr>
              <a:t> a/neu </a:t>
            </a:r>
            <a:r>
              <a:rPr lang="en-GB" sz="1400" dirty="0" err="1">
                <a:solidFill>
                  <a:srgbClr val="0070C0"/>
                </a:solidFill>
              </a:rPr>
              <a:t>ystyriwch</a:t>
            </a:r>
            <a:r>
              <a:rPr lang="en-GB" sz="1400" dirty="0">
                <a:solidFill>
                  <a:srgbClr val="0070C0"/>
                </a:solidFill>
              </a:rPr>
              <a:t> </a:t>
            </a:r>
          </a:p>
        </p:txBody>
      </p:sp>
    </p:spTree>
    <p:extLst>
      <p:ext uri="{BB962C8B-B14F-4D97-AF65-F5344CB8AC3E}">
        <p14:creationId xmlns:p14="http://schemas.microsoft.com/office/powerpoint/2010/main" val="41287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4(b)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93407" y="970722"/>
            <a:ext cx="5204943" cy="539032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1199" y="1060704"/>
            <a:ext cx="4747941" cy="5178982"/>
          </a:xfrm>
          <a:prstGeom prst="rect">
            <a:avLst/>
          </a:prstGeom>
          <a:noFill/>
        </p:spPr>
        <p:txBody>
          <a:bodyPr wrap="square">
            <a:spAutoFit/>
          </a:bodyPr>
          <a:lstStyle/>
          <a:p>
            <a:pPr>
              <a:defRPr b="0" i="0"/>
            </a:pPr>
            <a:r>
              <a:rPr lang="1106" sz="1700" b="1" i="1" dirty="0">
                <a:solidFill>
                  <a:srgbClr val="0070C0"/>
                </a:solidFill>
              </a:rPr>
              <a:t>Adborth yr Uwch Arholwr </a:t>
            </a:r>
          </a:p>
          <a:p>
            <a:endParaRPr lang="en-GB" sz="1700" i="1" dirty="0">
              <a:solidFill>
                <a:srgbClr val="0070C0"/>
              </a:solidFill>
            </a:endParaRPr>
          </a:p>
          <a:p>
            <a:pPr>
              <a:lnSpc>
                <a:spcPct val="107000"/>
              </a:lnSpc>
              <a:spcAft>
                <a:spcPts val="800"/>
              </a:spcAft>
            </a:pPr>
            <a:r>
              <a:rPr lang="en-GB" sz="1700" i="1" dirty="0">
                <a:solidFill>
                  <a:srgbClr val="0070C0"/>
                </a:solidFill>
              </a:rPr>
              <a:t>​</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Ymateb clir, manwl a chyflawn sy'n rhoi adlewyrchiad clir o'r gwobrau a'r cosbau, sy'n cael eu defnyddio mewn ymarfer ac sy'n cefnogi damcaniaeth ymddygiadol Skinner.</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cysylltiadau cadarn drwy gydol yr ymateb hwn sy'n trafod amrywiaeth o enghreifftiau o ymarfer, megis, y mathau o ymddygiadau y gall plant eu harddangos, a'r ymatebion cadarnhaol neu negyddol i gyflyru canlyniadau ymddygiad cadarnhaol.</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dealltwriaeth fanwl o'r gwobrau a'r cosbau a ddefnyddir mewn ymarfer sy'n gytbwys ac maen nhw'n cael eu trafod yr un mor fanwl â'i gilydd ac yn bodloni disgwyliad y cwestiwn.</a:t>
            </a:r>
            <a:r>
              <a:rPr lang="cy-GB" sz="17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7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rhoi amrywiaeth o strategaethau ac mae wedi'i roi yn y band marciau uchaf.</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700" b="1" i="1" dirty="0">
                <a:solidFill>
                  <a:srgbClr val="0070C0"/>
                </a:solidFill>
              </a:rPr>
              <a:t>Marc </a:t>
            </a:r>
            <a:r>
              <a:rPr lang="en-GB" sz="1700" b="1" i="1" dirty="0" err="1">
                <a:solidFill>
                  <a:srgbClr val="0070C0"/>
                </a:solidFill>
              </a:rPr>
              <a:t>wedi</a:t>
            </a:r>
            <a:r>
              <a:rPr lang="en-GB" sz="1700" b="1" i="1" dirty="0">
                <a:solidFill>
                  <a:srgbClr val="0070C0"/>
                </a:solidFill>
              </a:rPr>
              <a:t> </a:t>
            </a:r>
            <a:r>
              <a:rPr lang="en-GB" sz="1700" b="1" i="1" dirty="0" err="1">
                <a:solidFill>
                  <a:srgbClr val="0070C0"/>
                </a:solidFill>
              </a:rPr>
              <a:t>dyfarnu</a:t>
            </a:r>
            <a:r>
              <a:rPr lang="en-GB" sz="1700" b="1" i="1" dirty="0">
                <a:solidFill>
                  <a:srgbClr val="0070C0"/>
                </a:solidFill>
              </a:rPr>
              <a:t> 8/10</a:t>
            </a:r>
          </a:p>
        </p:txBody>
      </p:sp>
      <p:sp>
        <p:nvSpPr>
          <p:cNvPr id="3" name="TextBox 2">
            <a:extLst>
              <a:ext uri="{FF2B5EF4-FFF2-40B4-BE49-F238E27FC236}">
                <a16:creationId xmlns:a16="http://schemas.microsoft.com/office/drawing/2014/main" id="{9A1260AC-3512-77FD-B214-4AA75540C242}"/>
              </a:ext>
            </a:extLst>
          </p:cNvPr>
          <p:cNvSpPr txBox="1"/>
          <p:nvPr/>
        </p:nvSpPr>
        <p:spPr>
          <a:xfrm>
            <a:off x="185759" y="970721"/>
            <a:ext cx="5774774" cy="5693866"/>
          </a:xfrm>
          <a:prstGeom prst="rect">
            <a:avLst/>
          </a:prstGeom>
          <a:noFill/>
        </p:spPr>
        <p:txBody>
          <a:bodyPr wrap="square">
            <a:spAutoFit/>
          </a:bodyPr>
          <a:lstStyle/>
          <a:p>
            <a:r>
              <a:rPr lang="en-US" sz="1300" dirty="0"/>
              <a:t>Operant conditioning applies to childcare settings such as nurseries, schools </a:t>
            </a:r>
            <a:r>
              <a:rPr lang="en-US" sz="1300" dirty="0" err="1"/>
              <a:t>etc</a:t>
            </a:r>
            <a:r>
              <a:rPr lang="en-US" sz="1300" dirty="0"/>
              <a:t> in many ways. For example, if a child is seen </a:t>
            </a:r>
            <a:r>
              <a:rPr lang="en-US" sz="1300" dirty="0">
                <a:highlight>
                  <a:srgbClr val="FFFF00"/>
                </a:highlight>
              </a:rPr>
              <a:t>behaving positively </a:t>
            </a:r>
            <a:r>
              <a:rPr lang="en-US" sz="1300" dirty="0"/>
              <a:t>(listening to instructions, being kind to classmates, sharing their toys etc.) in the classroom, and they are given a </a:t>
            </a:r>
            <a:r>
              <a:rPr lang="en-US" sz="1300" dirty="0">
                <a:highlight>
                  <a:srgbClr val="FFFF00"/>
                </a:highlight>
              </a:rPr>
              <a:t>reward</a:t>
            </a:r>
            <a:r>
              <a:rPr lang="en-US" sz="1300" dirty="0"/>
              <a:t> such as a sticker or extra play time, that same child is more likely to repeat that positive behaviour, both in school and at home, as they are aware that it comes with a reward and would like to experience that positive outcome again. Similarly, if a child is caught displaying </a:t>
            </a:r>
            <a:r>
              <a:rPr lang="en-US" sz="1300" dirty="0">
                <a:highlight>
                  <a:srgbClr val="FFFF00"/>
                </a:highlight>
              </a:rPr>
              <a:t>negative behaviour </a:t>
            </a:r>
            <a:r>
              <a:rPr lang="en-US" sz="1300" dirty="0"/>
              <a:t>(such as hitting or kicking another child/member of staff, being rude and uncooperative, blatantly ignoring instructions etc.) in the classroom, and they are given a </a:t>
            </a:r>
            <a:r>
              <a:rPr lang="en-US" sz="1300" dirty="0">
                <a:highlight>
                  <a:srgbClr val="FFFF00"/>
                </a:highlight>
              </a:rPr>
              <a:t>punishment,</a:t>
            </a:r>
            <a:r>
              <a:rPr lang="en-US" sz="1300" dirty="0"/>
              <a:t> such as a time out or getting told off by the teacher, then they are less likely to repeat that kind of negative behaviour, both in school and at home, due to the fact that they have been made aware that acting like that will result in a </a:t>
            </a:r>
            <a:r>
              <a:rPr lang="en-US" sz="1300" dirty="0">
                <a:highlight>
                  <a:srgbClr val="FFFF00"/>
                </a:highlight>
              </a:rPr>
              <a:t>negative outcome / punishment</a:t>
            </a:r>
            <a:r>
              <a:rPr lang="en-US" sz="1300" dirty="0"/>
              <a:t>, and they would rather not experience that again. This also applies to any other children in the classroom that has witnessed both the </a:t>
            </a:r>
            <a:r>
              <a:rPr lang="en-US" sz="1300" dirty="0" err="1">
                <a:highlight>
                  <a:srgbClr val="FFFF00"/>
                </a:highlight>
              </a:rPr>
              <a:t>behaviours</a:t>
            </a:r>
            <a:r>
              <a:rPr lang="en-US" sz="1300" dirty="0">
                <a:highlight>
                  <a:srgbClr val="FFFF00"/>
                </a:highlight>
              </a:rPr>
              <a:t> displayed and the outcomes received,</a:t>
            </a:r>
            <a:r>
              <a:rPr lang="en-US" sz="1300" dirty="0"/>
              <a:t> because if they see another child getting a reward, then they will improve their behaviour in order to also </a:t>
            </a:r>
            <a:r>
              <a:rPr lang="en-US" sz="1300" dirty="0">
                <a:highlight>
                  <a:srgbClr val="FFFF00"/>
                </a:highlight>
              </a:rPr>
              <a:t>receive a reward</a:t>
            </a:r>
            <a:r>
              <a:rPr lang="en-US" sz="1300" dirty="0"/>
              <a:t>, and if they see another child </a:t>
            </a:r>
            <a:r>
              <a:rPr lang="en-US" sz="1300" dirty="0">
                <a:highlight>
                  <a:srgbClr val="FFFF00"/>
                </a:highlight>
              </a:rPr>
              <a:t>getting punished</a:t>
            </a:r>
            <a:r>
              <a:rPr lang="en-US" sz="1300" dirty="0"/>
              <a:t>, they will avoid repeating the behaviour that they saw, as they know it has a negative result and want to avoid that. It is an opportunity for children to learn the kinds of </a:t>
            </a:r>
            <a:r>
              <a:rPr lang="en-US" sz="1300" dirty="0" err="1"/>
              <a:t>behaviours</a:t>
            </a:r>
            <a:r>
              <a:rPr lang="en-US" sz="1300" dirty="0"/>
              <a:t> that they should be showing in different situations, and will allow them to be able to </a:t>
            </a:r>
            <a:r>
              <a:rPr lang="en-US" sz="1300" dirty="0">
                <a:highlight>
                  <a:srgbClr val="FFFF00"/>
                </a:highlight>
              </a:rPr>
              <a:t>differentiate between what is right and wrong, good and bad</a:t>
            </a:r>
            <a:r>
              <a:rPr lang="en-US" sz="1300" dirty="0"/>
              <a:t>. This also means that they will be able to identify the </a:t>
            </a:r>
            <a:r>
              <a:rPr lang="en-US" sz="1300" dirty="0" err="1"/>
              <a:t>behaviours</a:t>
            </a:r>
            <a:r>
              <a:rPr lang="en-US" sz="1300" dirty="0"/>
              <a:t> themselves, and approach their classmates and </a:t>
            </a:r>
            <a:r>
              <a:rPr lang="en-US" sz="1300" dirty="0">
                <a:highlight>
                  <a:srgbClr val="FFFF00"/>
                </a:highlight>
              </a:rPr>
              <a:t>support them in acting positively</a:t>
            </a:r>
            <a:r>
              <a:rPr lang="en-US" sz="1300" dirty="0"/>
              <a:t>, which would consequently improve the behaviour of the whole class, as well as improving the children's holistic development, supporting their cognitive, social and communication skills.</a:t>
            </a:r>
            <a:endParaRPr lang="en-GB" sz="1300" dirty="0"/>
          </a:p>
        </p:txBody>
      </p:sp>
    </p:spTree>
    <p:extLst>
      <p:ext uri="{BB962C8B-B14F-4D97-AF65-F5344CB8AC3E}">
        <p14:creationId xmlns:p14="http://schemas.microsoft.com/office/powerpoint/2010/main" val="238082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4(b)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96342" y="1337082"/>
            <a:ext cx="4557058" cy="4878643"/>
          </a:xfrm>
          <a:prstGeom prst="rect">
            <a:avLst/>
          </a:prstGeom>
          <a:noFill/>
        </p:spPr>
        <p:txBody>
          <a:bodyPr wrap="square">
            <a:spAutoFit/>
          </a:bodyPr>
          <a:lstStyle/>
          <a:p>
            <a:pPr>
              <a:defRPr b="0" i="0"/>
            </a:pPr>
            <a:r>
              <a:rPr lang="1106" sz="1800" b="1" i="1" dirty="0">
                <a:solidFill>
                  <a:srgbClr val="0070C0"/>
                </a:solidFill>
              </a:rPr>
              <a:t>Adborth yr Uwch Arholwr </a:t>
            </a:r>
          </a:p>
          <a:p>
            <a:endParaRPr lang="en-GB"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dangos dealltwriaeth dda o bwrpas gwobrau a chosbau ac mae'n myfyrio rhywfaint ar ymarfer.</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 bod yr ymgeisydd hwn wedi cynnig ymateb da sy'n ymwneud â'r gwobrau a'r cosbau, mae diffyg cyfeirio at arwyddocâd damcaniaeth ymddygiadol Skinner, ac roedd myfyrio ar hynny'n rhan o'r cwestiwn.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Byddai mwy o fanylion gan fyfyrio'n glir ar atgyfnerthwyr cadarnhaol a negyddol fod wedi gwella'r ymateb hwn ymhellach, gan ddangos lefel uwch o wybodaeth a dealltwriaeth o ddamcaniaeth ymddygiadol Skinner, o bosibl.</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a:t>
            </a:r>
            <a:r>
              <a:rPr lang="en-GB" b="1" i="1" dirty="0">
                <a:solidFill>
                  <a:srgbClr val="0070C0"/>
                </a:solidFill>
              </a:rPr>
              <a:t>6/10</a:t>
            </a:r>
            <a:endParaRPr lang="en-GB" sz="1800" b="1" i="1" dirty="0">
              <a:solidFill>
                <a:srgbClr val="0070C0"/>
              </a:solidFill>
            </a:endParaRPr>
          </a:p>
        </p:txBody>
      </p:sp>
      <p:sp>
        <p:nvSpPr>
          <p:cNvPr id="3" name="TextBox 2">
            <a:extLst>
              <a:ext uri="{FF2B5EF4-FFF2-40B4-BE49-F238E27FC236}">
                <a16:creationId xmlns:a16="http://schemas.microsoft.com/office/drawing/2014/main" id="{1DD596BF-69AC-0E1E-2740-93E20AB22A24}"/>
              </a:ext>
            </a:extLst>
          </p:cNvPr>
          <p:cNvSpPr txBox="1"/>
          <p:nvPr/>
        </p:nvSpPr>
        <p:spPr>
          <a:xfrm>
            <a:off x="385586" y="1114436"/>
            <a:ext cx="5394728" cy="5509200"/>
          </a:xfrm>
          <a:prstGeom prst="rect">
            <a:avLst/>
          </a:prstGeom>
          <a:noFill/>
        </p:spPr>
        <p:txBody>
          <a:bodyPr wrap="square">
            <a:spAutoFit/>
          </a:bodyPr>
          <a:lstStyle/>
          <a:p>
            <a:r>
              <a:rPr lang="en-US" sz="1600"/>
              <a:t>In schools and practices rewards are given to children who show </a:t>
            </a:r>
            <a:r>
              <a:rPr lang="en-US" sz="1600">
                <a:highlight>
                  <a:srgbClr val="FFFF00"/>
                </a:highlight>
              </a:rPr>
              <a:t>positive behaviours </a:t>
            </a:r>
            <a:r>
              <a:rPr lang="en-US" sz="1600"/>
              <a:t>such as doing all their work or showing kindness. The child could receive a sticker or class dojo points which leads to a prize at the end of the week. Some schools also do a star of the week where they get a certificate which says what they have done to receive the award during the week. Standing in front of the school with this certificate will make the child feel proud and happy. </a:t>
            </a:r>
            <a:r>
              <a:rPr lang="en-US" sz="1600">
                <a:highlight>
                  <a:srgbClr val="FFFF00"/>
                </a:highlight>
              </a:rPr>
              <a:t>Giving these rewards to the children mean they will continue with these positive behaviours </a:t>
            </a:r>
            <a:r>
              <a:rPr lang="en-US" sz="1600"/>
              <a:t>and could make other children do the same because they will want a reward as well. </a:t>
            </a:r>
            <a:r>
              <a:rPr lang="en-US" sz="1600">
                <a:highlight>
                  <a:srgbClr val="FFFF00"/>
                </a:highlight>
              </a:rPr>
              <a:t>If a child shows negative behaviour then they could be given a punishment </a:t>
            </a:r>
            <a:r>
              <a:rPr lang="en-US" sz="1600"/>
              <a:t>such as staying in at break or dinner time and missing out on play. Seeing their friends having fun playing and this punishment will make the child not want to show those </a:t>
            </a:r>
            <a:r>
              <a:rPr lang="en-US" sz="1600">
                <a:highlight>
                  <a:srgbClr val="FFFF00"/>
                </a:highlight>
              </a:rPr>
              <a:t>negative behaviours </a:t>
            </a:r>
            <a:r>
              <a:rPr lang="en-US" sz="1600"/>
              <a:t>again because they don't want to end up staying in again. Also just getting shouted at by the teacher may make they not want to do what they did again which could be shouting out or not listening to the teacher. This supports and shows the positive and negative reinforcements in Skinners theory.</a:t>
            </a:r>
            <a:endParaRPr lang="en-GB" sz="1600"/>
          </a:p>
        </p:txBody>
      </p:sp>
    </p:spTree>
    <p:extLst>
      <p:ext uri="{BB962C8B-B14F-4D97-AF65-F5344CB8AC3E}">
        <p14:creationId xmlns:p14="http://schemas.microsoft.com/office/powerpoint/2010/main" val="167111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5 </a:t>
            </a:r>
            <a:r>
              <a:rPr lang="1106" sz="1800" dirty="0"/>
              <a:t>a'r cynllun marcio </a:t>
            </a:r>
            <a:endParaRPr lang="en-GB" sz="1800" dirty="0"/>
          </a:p>
        </p:txBody>
      </p:sp>
      <p:sp>
        <p:nvSpPr>
          <p:cNvPr id="5" name="TextBox 4">
            <a:extLst>
              <a:ext uri="{FF2B5EF4-FFF2-40B4-BE49-F238E27FC236}">
                <a16:creationId xmlns:a16="http://schemas.microsoft.com/office/drawing/2014/main" id="{A017729D-A159-D81D-3B48-90884BB92EB1}"/>
              </a:ext>
            </a:extLst>
          </p:cNvPr>
          <p:cNvSpPr txBox="1"/>
          <p:nvPr/>
        </p:nvSpPr>
        <p:spPr>
          <a:xfrm>
            <a:off x="6194964" y="1193289"/>
            <a:ext cx="5161439" cy="3308598"/>
          </a:xfrm>
          <a:prstGeom prst="rect">
            <a:avLst/>
          </a:prstGeom>
          <a:noFill/>
        </p:spPr>
        <p:txBody>
          <a:bodyPr wrap="square">
            <a:spAutoFit/>
          </a:bodyPr>
          <a:lstStyle/>
          <a:p>
            <a:r>
              <a:rPr lang="cy-GB" sz="1100" dirty="0">
                <a:solidFill>
                  <a:srgbClr val="000000"/>
                </a:solidFill>
                <a:effectLst/>
                <a:latin typeface="Arial" panose="020B0604020202020204" pitchFamily="34" charset="0"/>
                <a:ea typeface="Times New Roman" panose="02020603050405020304" pitchFamily="18" charset="0"/>
              </a:rPr>
              <a:t>Rhowch hyd at </a:t>
            </a:r>
            <a:r>
              <a:rPr lang="cy-GB" sz="1100" b="1" dirty="0">
                <a:solidFill>
                  <a:srgbClr val="000000"/>
                </a:solidFill>
                <a:effectLst/>
                <a:latin typeface="Arial" panose="020B0604020202020204" pitchFamily="34" charset="0"/>
                <a:ea typeface="Times New Roman" panose="02020603050405020304" pitchFamily="18" charset="0"/>
              </a:rPr>
              <a:t>10 marc</a:t>
            </a:r>
            <a:r>
              <a:rPr lang="cy-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0 marc </a:t>
            </a:r>
            <a:r>
              <a:rPr lang="cy-GB" sz="1100" dirty="0">
                <a:solidFill>
                  <a:srgbClr val="000000"/>
                </a:solidFill>
                <a:effectLst/>
                <a:latin typeface="Arial" panose="020B0604020202020204" pitchFamily="34" charset="0"/>
                <a:ea typeface="Times New Roman" panose="02020603050405020304" pitchFamily="18" charset="0"/>
              </a:rPr>
              <a:t>am ymateb nad yw’n haeddu ennill marciau.</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1-2 farc </a:t>
            </a:r>
            <a:r>
              <a:rPr lang="cy-GB" sz="1100" dirty="0">
                <a:solidFill>
                  <a:srgbClr val="000000"/>
                </a:solidFill>
                <a:effectLst/>
                <a:latin typeface="Arial" panose="020B0604020202020204" pitchFamily="34" charset="0"/>
                <a:ea typeface="Times New Roman" panose="02020603050405020304" pitchFamily="18" charset="0"/>
              </a:rPr>
              <a:t>am esboniad sylfaenol heb fawr ddim gwybodaeth na dealltwriaeth ynglŷn â sut mae rolau amrywiol y Gweithwyr Iechyd Proffesiynol Perthynol yn cefnogi ac yn hybu iechyd plant.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3-4 marc </a:t>
            </a:r>
            <a:r>
              <a:rPr lang="cy-GB" sz="1100" dirty="0">
                <a:solidFill>
                  <a:srgbClr val="000000"/>
                </a:solidFill>
                <a:effectLst/>
                <a:latin typeface="Arial" panose="020B0604020202020204" pitchFamily="34" charset="0"/>
                <a:ea typeface="Times New Roman" panose="02020603050405020304" pitchFamily="18" charset="0"/>
              </a:rPr>
              <a:t>am esboniad da sy'n dangos rhywfaint o wybodaeth a dealltwriaeth ynglŷn â</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sut mae</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rolau amrywiol y Gweithwyr Iechyd Proffesiynol Perthynol yn cefnogi ac yn hybu iechyd plant.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5-7 marc </a:t>
            </a:r>
            <a:r>
              <a:rPr lang="cy-GB" sz="1100" dirty="0">
                <a:solidFill>
                  <a:srgbClr val="000000"/>
                </a:solidFill>
                <a:effectLst/>
                <a:latin typeface="Arial" panose="020B0604020202020204" pitchFamily="34" charset="0"/>
                <a:ea typeface="Times New Roman" panose="02020603050405020304" pitchFamily="18" charset="0"/>
              </a:rPr>
              <a:t>am esboniad da iawn sy'n dangos gwybodaeth a dealltwriaeth gadarn ynglŷn â</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sut mae</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rolau amrywiol y Gweithwyr Iechyd Proffesiynol Perthynol yn cefnogi ac yn hybu iechyd plant.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8-10 marc </a:t>
            </a:r>
            <a:r>
              <a:rPr lang="cy-GB" sz="1100" dirty="0">
                <a:solidFill>
                  <a:srgbClr val="000000"/>
                </a:solidFill>
                <a:effectLst/>
                <a:latin typeface="Arial" panose="020B0604020202020204" pitchFamily="34" charset="0"/>
                <a:ea typeface="Times New Roman" panose="02020603050405020304" pitchFamily="18" charset="0"/>
              </a:rPr>
              <a:t>am esboniad ardderchog sy'n dangos gwybodaeth a dealltwriaeth fanwl ynglŷn â</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sut mae</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rolau amrywiol y Gweithwyr Iechyd Proffesiynol Perthynol yn cefnogi ac yn hybu iechyd plant.  </a:t>
            </a:r>
            <a:endParaRPr lang="en-GB" sz="11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5BCCAFB2-16D3-3670-C762-868B65B195CC}"/>
              </a:ext>
            </a:extLst>
          </p:cNvPr>
          <p:cNvPicPr>
            <a:picLocks noChangeAspect="1"/>
          </p:cNvPicPr>
          <p:nvPr/>
        </p:nvPicPr>
        <p:blipFill>
          <a:blip r:embed="rId2"/>
          <a:stretch>
            <a:fillRect/>
          </a:stretch>
        </p:blipFill>
        <p:spPr>
          <a:xfrm>
            <a:off x="282011" y="1244337"/>
            <a:ext cx="5276850" cy="3257550"/>
          </a:xfrm>
          <a:prstGeom prst="rect">
            <a:avLst/>
          </a:prstGeom>
        </p:spPr>
      </p:pic>
      <p:sp>
        <p:nvSpPr>
          <p:cNvPr id="2" name="TextBox 1">
            <a:extLst>
              <a:ext uri="{FF2B5EF4-FFF2-40B4-BE49-F238E27FC236}">
                <a16:creationId xmlns:a16="http://schemas.microsoft.com/office/drawing/2014/main" id="{73834ADB-7494-333B-E4A6-4C7341641B6D}"/>
              </a:ext>
            </a:extLst>
          </p:cNvPr>
          <p:cNvSpPr txBox="1"/>
          <p:nvPr/>
        </p:nvSpPr>
        <p:spPr>
          <a:xfrm>
            <a:off x="6053960" y="208722"/>
            <a:ext cx="6138040"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i="1" dirty="0">
                <a:solidFill>
                  <a:srgbClr val="0070C0"/>
                </a:solidFill>
              </a:rPr>
              <a:t> </a:t>
            </a:r>
          </a:p>
          <a:p>
            <a:r>
              <a:rPr lang="en-GB" sz="1400" i="1" dirty="0" err="1">
                <a:solidFill>
                  <a:srgbClr val="0070C0"/>
                </a:solidFill>
              </a:rPr>
              <a:t>Rhowch</a:t>
            </a:r>
            <a:r>
              <a:rPr lang="en-GB" sz="1400" i="1" dirty="0">
                <a:solidFill>
                  <a:srgbClr val="0070C0"/>
                </a:solidFill>
              </a:rPr>
              <a:t> </a:t>
            </a:r>
            <a:r>
              <a:rPr lang="en-GB" sz="1400" i="1" dirty="0" err="1">
                <a:solidFill>
                  <a:srgbClr val="0070C0"/>
                </a:solidFill>
              </a:rPr>
              <a:t>fanylion</a:t>
            </a:r>
            <a:r>
              <a:rPr lang="en-GB" sz="1400" i="1" dirty="0">
                <a:solidFill>
                  <a:srgbClr val="0070C0"/>
                </a:solidFill>
              </a:rPr>
              <a:t> a </a:t>
            </a:r>
            <a:r>
              <a:rPr lang="en-GB" sz="1400" i="1" dirty="0" err="1">
                <a:solidFill>
                  <a:srgbClr val="0070C0"/>
                </a:solidFill>
              </a:rPr>
              <a:t>rhesymau</a:t>
            </a:r>
            <a:r>
              <a:rPr lang="en-GB" sz="1400" i="1" dirty="0">
                <a:solidFill>
                  <a:srgbClr val="0070C0"/>
                </a:solidFill>
              </a:rPr>
              <a:t> </a:t>
            </a:r>
            <a:r>
              <a:rPr lang="en-GB" sz="1400" i="1" dirty="0" err="1">
                <a:solidFill>
                  <a:srgbClr val="0070C0"/>
                </a:solidFill>
              </a:rPr>
              <a:t>dros</a:t>
            </a:r>
            <a:r>
              <a:rPr lang="en-GB" sz="1400" i="1" dirty="0">
                <a:solidFill>
                  <a:srgbClr val="0070C0"/>
                </a:solidFill>
              </a:rPr>
              <a:t> </a:t>
            </a:r>
          </a:p>
          <a:p>
            <a:r>
              <a:rPr lang="en-GB" sz="1400" i="1" dirty="0" err="1">
                <a:solidFill>
                  <a:srgbClr val="0070C0"/>
                </a:solidFill>
              </a:rPr>
              <a:t>sut</a:t>
            </a:r>
            <a:r>
              <a:rPr lang="en-GB" sz="1400" i="1" dirty="0">
                <a:solidFill>
                  <a:srgbClr val="0070C0"/>
                </a:solidFill>
              </a:rPr>
              <a:t> a </a:t>
            </a:r>
            <a:r>
              <a:rPr lang="en-GB" sz="1400" i="1" dirty="0" err="1">
                <a:solidFill>
                  <a:srgbClr val="0070C0"/>
                </a:solidFill>
              </a:rPr>
              <a:t>pham</a:t>
            </a:r>
            <a:r>
              <a:rPr lang="en-GB" sz="1400" i="1" dirty="0">
                <a:solidFill>
                  <a:srgbClr val="0070C0"/>
                </a:solidFill>
              </a:rPr>
              <a:t> </a:t>
            </a:r>
            <a:r>
              <a:rPr lang="en-GB" sz="1400" i="1" dirty="0" err="1">
                <a:solidFill>
                  <a:srgbClr val="0070C0"/>
                </a:solidFill>
              </a:rPr>
              <a:t>mae</a:t>
            </a:r>
            <a:r>
              <a:rPr lang="en-GB" sz="1400" i="1" dirty="0">
                <a:solidFill>
                  <a:srgbClr val="0070C0"/>
                </a:solidFill>
              </a:rPr>
              <a:t> </a:t>
            </a:r>
            <a:r>
              <a:rPr lang="en-GB" sz="1400" i="1" dirty="0" err="1">
                <a:solidFill>
                  <a:srgbClr val="0070C0"/>
                </a:solidFill>
              </a:rPr>
              <a:t>rhywbeth</a:t>
            </a:r>
            <a:r>
              <a:rPr lang="en-GB" sz="1400" i="1" dirty="0">
                <a:solidFill>
                  <a:srgbClr val="0070C0"/>
                </a:solidFill>
              </a:rPr>
              <a:t> </a:t>
            </a:r>
            <a:r>
              <a:rPr lang="en-GB" sz="1400" i="1" dirty="0" err="1">
                <a:solidFill>
                  <a:srgbClr val="0070C0"/>
                </a:solidFill>
              </a:rPr>
              <a:t>fel</a:t>
            </a:r>
            <a:r>
              <a:rPr lang="en-GB" sz="1400" i="1" dirty="0">
                <a:solidFill>
                  <a:srgbClr val="0070C0"/>
                </a:solidFill>
              </a:rPr>
              <a:t> y </a:t>
            </a:r>
            <a:r>
              <a:rPr lang="en-GB" sz="1400" i="1" dirty="0" err="1">
                <a:solidFill>
                  <a:srgbClr val="0070C0"/>
                </a:solidFill>
              </a:rPr>
              <a:t>mae</a:t>
            </a:r>
            <a:r>
              <a:rPr lang="en-GB" sz="1400" i="1" dirty="0">
                <a:solidFill>
                  <a:srgbClr val="0070C0"/>
                </a:solidFill>
              </a:rPr>
              <a:t> </a:t>
            </a:r>
          </a:p>
        </p:txBody>
      </p:sp>
      <p:sp>
        <p:nvSpPr>
          <p:cNvPr id="3" name="TextBox 2">
            <a:extLst>
              <a:ext uri="{FF2B5EF4-FFF2-40B4-BE49-F238E27FC236}">
                <a16:creationId xmlns:a16="http://schemas.microsoft.com/office/drawing/2014/main" id="{7C4C19A1-D580-77CD-313D-270FF40CEB81}"/>
              </a:ext>
            </a:extLst>
          </p:cNvPr>
          <p:cNvSpPr txBox="1"/>
          <p:nvPr/>
        </p:nvSpPr>
        <p:spPr>
          <a:xfrm>
            <a:off x="8132323" y="6435758"/>
            <a:ext cx="4093854" cy="276999"/>
          </a:xfrm>
          <a:prstGeom prst="rect">
            <a:avLst/>
          </a:prstGeom>
          <a:noFill/>
        </p:spPr>
        <p:txBody>
          <a:bodyPr wrap="square" rtlCol="0">
            <a:spAutoFit/>
          </a:bodyPr>
          <a:lstStyle/>
          <a:p>
            <a:r>
              <a:rPr lang="en-GB" sz="1200" i="1" dirty="0" err="1">
                <a:solidFill>
                  <a:srgbClr val="0070C0"/>
                </a:solidFill>
              </a:rPr>
              <a:t>Cynllun</a:t>
            </a:r>
            <a:r>
              <a:rPr lang="en-GB" sz="1200" i="1" dirty="0">
                <a:solidFill>
                  <a:srgbClr val="0070C0"/>
                </a:solidFill>
              </a:rPr>
              <a:t> Marcio </a:t>
            </a:r>
            <a:r>
              <a:rPr lang="en-GB" sz="1200" i="1" dirty="0" err="1">
                <a:solidFill>
                  <a:srgbClr val="0070C0"/>
                </a:solidFill>
              </a:rPr>
              <a:t>yn</a:t>
            </a:r>
            <a:r>
              <a:rPr lang="en-GB" sz="1200" i="1" dirty="0">
                <a:solidFill>
                  <a:srgbClr val="0070C0"/>
                </a:solidFill>
              </a:rPr>
              <a:t> </a:t>
            </a:r>
            <a:r>
              <a:rPr lang="en-GB" sz="1200" i="1" dirty="0" err="1">
                <a:solidFill>
                  <a:srgbClr val="0070C0"/>
                </a:solidFill>
              </a:rPr>
              <a:t>wedi</a:t>
            </a:r>
            <a:r>
              <a:rPr lang="en-GB" sz="1200" i="1" dirty="0">
                <a:solidFill>
                  <a:srgbClr val="0070C0"/>
                </a:solidFill>
              </a:rPr>
              <a:t> </a:t>
            </a:r>
            <a:r>
              <a:rPr lang="en-GB" sz="1200" i="1" dirty="0" err="1">
                <a:solidFill>
                  <a:srgbClr val="0070C0"/>
                </a:solidFill>
              </a:rPr>
              <a:t>parhau</a:t>
            </a:r>
            <a:r>
              <a:rPr lang="en-GB" sz="1200" i="1" dirty="0">
                <a:solidFill>
                  <a:srgbClr val="0070C0"/>
                </a:solidFill>
              </a:rPr>
              <a:t> </a:t>
            </a:r>
            <a:r>
              <a:rPr lang="en-GB" sz="1200" i="1" dirty="0" err="1">
                <a:solidFill>
                  <a:srgbClr val="0070C0"/>
                </a:solidFill>
              </a:rPr>
              <a:t>ar</a:t>
            </a:r>
            <a:r>
              <a:rPr lang="en-GB" sz="1200" i="1" dirty="0">
                <a:solidFill>
                  <a:srgbClr val="0070C0"/>
                </a:solidFill>
              </a:rPr>
              <a:t> y </a:t>
            </a:r>
            <a:r>
              <a:rPr lang="en-GB" sz="1200" i="1" dirty="0" err="1">
                <a:solidFill>
                  <a:srgbClr val="0070C0"/>
                </a:solidFill>
              </a:rPr>
              <a:t>dudalen</a:t>
            </a:r>
            <a:r>
              <a:rPr lang="en-GB" sz="1200" i="1" dirty="0">
                <a:solidFill>
                  <a:srgbClr val="0070C0"/>
                </a:solidFill>
              </a:rPr>
              <a:t> </a:t>
            </a:r>
            <a:r>
              <a:rPr lang="en-GB" sz="1200" i="1" dirty="0" err="1">
                <a:solidFill>
                  <a:srgbClr val="0070C0"/>
                </a:solidFill>
              </a:rPr>
              <a:t>nesaf</a:t>
            </a:r>
            <a:endParaRPr lang="en-GB" sz="1200" i="1" dirty="0">
              <a:solidFill>
                <a:srgbClr val="0070C0"/>
              </a:solidFill>
            </a:endParaRPr>
          </a:p>
        </p:txBody>
      </p:sp>
    </p:spTree>
    <p:extLst>
      <p:ext uri="{BB962C8B-B14F-4D97-AF65-F5344CB8AC3E}">
        <p14:creationId xmlns:p14="http://schemas.microsoft.com/office/powerpoint/2010/main" val="4005510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en-GB" sz="1800" dirty="0" err="1"/>
              <a:t>Cwestiwn</a:t>
            </a:r>
            <a:r>
              <a:rPr lang="en-GB" sz="1800" dirty="0"/>
              <a:t> 5 </a:t>
            </a:r>
            <a:r>
              <a:rPr lang="en-GB" sz="1800" dirty="0" err="1"/>
              <a:t>cynllun</a:t>
            </a:r>
            <a:r>
              <a:rPr lang="en-GB" sz="1800" dirty="0"/>
              <a:t> </a:t>
            </a:r>
            <a:r>
              <a:rPr lang="en-GB" sz="1800" dirty="0" err="1"/>
              <a:t>marcio</a:t>
            </a:r>
            <a:r>
              <a:rPr lang="en-GB" sz="1800" dirty="0"/>
              <a:t>   </a:t>
            </a:r>
          </a:p>
        </p:txBody>
      </p:sp>
      <p:sp>
        <p:nvSpPr>
          <p:cNvPr id="4" name="TextBox 3">
            <a:extLst>
              <a:ext uri="{FF2B5EF4-FFF2-40B4-BE49-F238E27FC236}">
                <a16:creationId xmlns:a16="http://schemas.microsoft.com/office/drawing/2014/main" id="{FF16F7DF-F326-A502-C44E-51ADD385DFAD}"/>
              </a:ext>
            </a:extLst>
          </p:cNvPr>
          <p:cNvSpPr txBox="1"/>
          <p:nvPr/>
        </p:nvSpPr>
        <p:spPr>
          <a:xfrm>
            <a:off x="6096000" y="941624"/>
            <a:ext cx="5971644" cy="5817618"/>
          </a:xfrm>
          <a:prstGeom prst="rect">
            <a:avLst/>
          </a:prstGeom>
          <a:noFill/>
        </p:spPr>
        <p:txBody>
          <a:bodyPr wrap="square">
            <a:spAutoFit/>
          </a:bodyPr>
          <a:lstStyle/>
          <a:p>
            <a:pPr marL="342900" indent="-342900" fontAlgn="base">
              <a:lnSpc>
                <a:spcPct val="115000"/>
              </a:lnSpc>
              <a:spcBef>
                <a:spcPts val="200"/>
              </a:spcBef>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rPr>
              <a:t>Mae Ymarferwyr Adran Weithredol yn cefnogi cleifion o bob oedran yn ystod pob cam o ofal/anesthetig amdriniaethol claf – darparu gofal sy'n canolbwyntio ar y claf a pharatoi cyfarpar arbenigol a chyffuriau/llawfeddygol – paratoi'r holl gyfarpar ac offer angenrheidiol ar gyfer llawdriniaethau a darparu'r rhain i'r tîm llawfeddygol yn ystod y llawdriniaeth/adferiad – gan gefnogi'r claf drwy gydol ei amser wrth adferiad ac mewn ffitrwydd </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ffisiotherapyddion yn defnyddio dulliau corfforol o hyrwyddo/cynnal ac adfer llesiant/cymorth corfforol/seicoleg/cymdeithasol drwy bartneriaeth i wella gallu corfforol a chefnogi o bosibl trwy roi cyngor/triniaeth, adsefydlu/hybu iechyd a chefnogi newid ymddygiad/hybu iechyd a llesiant drwy ymarferion therapiwtig/dulliau electro-gorfforol i ddiwallu angen unigol. </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therapyddion lleferydd ac iaith yn helpu i oresgyn neu addasu i amrywiaeth o anhwylderau lleferydd, iaith, anghenion cyfathrebu e.e. helpu plant ifanc i gael addysg/ lleihau problemau llyncu sy'n fygythiad i fywyd/ helpu gydag anghenion corfforol a seicolegol/ cymorth a gofal wrth fwyta, yfed a llyncu/ cymorth gyda siarad a chyfathrebu/ cefnogi plant sy'n hwyr yn siarad/trin a chefnogi lleferydd y mae salwch neu anaf wedi amharu arno/help i oresgyn atal dweud, mudandod, anhwylderau llais/cefnogi iechyd a llesiant plant gydag anawsterau dysgu ysgafn, cymedrol neu ddifrifol </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radiograffyddion diagnostig yn defnyddio amrywiaeth o dechnegau/yn cynhyrchu delweddau ansawdd uchel i ddiagnosio anaf neu glefyd/ yn gyfrifol am ddarparu delweddau diogel a chywir/ archwiliadau/adroddiadau/allwedd i lwybrau gofal cleifion/Sgrinio'r Bronnau/Monitro beichiogrwydd ag uwchsain</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radiograffyddion therapiwtig yn chwarae rôl hollbwysig wrth drin canser/yn gyfrifol am gynllunio a darparu radiotherapi/rheoli llwybr gofal y claf/darparu gofal a chymorth i gleifion drwy gydol eu triniaeth radiotherapi</a:t>
            </a:r>
            <a:endParaRPr lang="en-GB" sz="1050"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en-GB" sz="1050" dirty="0">
                <a:effectLst/>
                <a:latin typeface="Arial" panose="020B0604020202020204" pitchFamily="34" charset="0"/>
                <a:ea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endParaRPr>
          </a:p>
          <a:p>
            <a:r>
              <a:rPr lang="cy-GB" sz="1050" dirty="0">
                <a:effectLst/>
                <a:latin typeface="Arial" panose="020B0604020202020204" pitchFamily="34" charset="0"/>
                <a:ea typeface="Times New Roman" panose="02020603050405020304" pitchFamily="18" charset="0"/>
              </a:rPr>
              <a:t>Gall dysgwyr drafod amrywiaeth o rolau ac nid oes angen i hyn fod yn gysylltiedig â rolau penodol fel y nodwyd uchod. </a:t>
            </a:r>
            <a:endParaRPr lang="en-GB" sz="1050" dirty="0">
              <a:effectLst/>
              <a:latin typeface="Times New Roman" panose="02020603050405020304" pitchFamily="18" charset="0"/>
              <a:ea typeface="Times New Roman" panose="02020603050405020304" pitchFamily="18" charset="0"/>
            </a:endParaRPr>
          </a:p>
          <a:p>
            <a:r>
              <a:rPr lang="en-GB" sz="1050" dirty="0">
                <a:effectLst/>
                <a:latin typeface="Arial" panose="020B0604020202020204" pitchFamily="34" charset="0"/>
                <a:ea typeface="Times New Roman" panose="02020603050405020304" pitchFamily="18" charset="0"/>
              </a:rPr>
              <a:t> </a:t>
            </a:r>
            <a:endParaRPr lang="en-GB" sz="1050" dirty="0">
              <a:effectLst/>
              <a:latin typeface="Times New Roman" panose="02020603050405020304" pitchFamily="18" charset="0"/>
              <a:ea typeface="Times New Roman" panose="02020603050405020304" pitchFamily="18" charset="0"/>
            </a:endParaRPr>
          </a:p>
          <a:p>
            <a:r>
              <a:rPr lang="cy-GB" sz="105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050" dirty="0">
              <a:effectLst/>
              <a:latin typeface="Times New Roman" panose="02020603050405020304" pitchFamily="18" charset="0"/>
              <a:ea typeface="Times New Roman" panose="02020603050405020304" pitchFamily="18" charset="0"/>
            </a:endParaRPr>
          </a:p>
          <a:p>
            <a:r>
              <a:rPr lang="cy-GB" sz="1050" dirty="0">
                <a:solidFill>
                  <a:srgbClr val="000000"/>
                </a:solidFill>
                <a:effectLst/>
                <a:latin typeface="Arial" panose="020B0604020202020204" pitchFamily="34" charset="0"/>
                <a:ea typeface="Times New Roman" panose="02020603050405020304" pitchFamily="18" charset="0"/>
              </a:rPr>
              <a:t>Rhowch farciau am unrhyw ateb perthnasol arall</a:t>
            </a:r>
            <a:r>
              <a:rPr lang="cy-GB" sz="1100" dirty="0">
                <a:solidFill>
                  <a:srgbClr val="000000"/>
                </a:solidFill>
                <a:effectLst/>
                <a:latin typeface="Arial" panose="020B0604020202020204" pitchFamily="34" charset="0"/>
                <a:ea typeface="Times New Roman" panose="02020603050405020304" pitchFamily="18" charset="0"/>
              </a:rPr>
              <a:t>.</a:t>
            </a:r>
            <a:endParaRPr lang="en-GB" sz="11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8781189-C292-DF8D-80A8-3A344FCFBD22}"/>
              </a:ext>
            </a:extLst>
          </p:cNvPr>
          <p:cNvSpPr txBox="1"/>
          <p:nvPr/>
        </p:nvSpPr>
        <p:spPr>
          <a:xfrm>
            <a:off x="282012" y="948866"/>
            <a:ext cx="5672740" cy="5966633"/>
          </a:xfrm>
          <a:prstGeom prst="rect">
            <a:avLst/>
          </a:prstGeom>
          <a:noFill/>
        </p:spPr>
        <p:txBody>
          <a:bodyPr wrap="square">
            <a:spAutoFit/>
          </a:bodyPr>
          <a:lstStyle/>
          <a:p>
            <a:r>
              <a:rPr lang="cy-GB" sz="1050" dirty="0">
                <a:solidFill>
                  <a:srgbClr val="000000"/>
                </a:solidFill>
                <a:effectLst/>
                <a:latin typeface="Arial" panose="020B0604020202020204" pitchFamily="34" charset="0"/>
                <a:ea typeface="Times New Roman" panose="02020603050405020304" pitchFamily="18" charset="0"/>
              </a:rPr>
              <a:t>Gall yr ateb gyfeirio at y pethau hyn: </a:t>
            </a:r>
            <a:endParaRPr lang="en-GB" sz="1050" dirty="0">
              <a:effectLst/>
              <a:latin typeface="Times New Roman" panose="02020603050405020304" pitchFamily="18" charset="0"/>
              <a:ea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therapyddion celf yn defnyddio celf fel math o seicotherapi cefnogol i annog cleifion i ystyried amrywiaeth o faterion gan gynnwys problemau emosiynol, ymddygiadol neu iechyd meddwl/ anableddau dysgu neu gorfforol/cyflyrau sy'n cyfyngu ar fywyd/cyflyrau niwrolegol neu salwch corfforol/cefnogi anghenion penodol pobl/darparu cyfathrebiadau a mynegiant cefnogol</a:t>
            </a: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therapyddion drama yn defnyddio'r celfyddydau perfformio fel math o therapi seicolegol cefnogol/archwilio amrywiaeth eang o faterion gwahanol/anghenion cymorth e.e. awtistiaeth/cam-drin corfforol a rhywiol/salwch meddwl/seicolegol/ newidiadau emosiynol a chymdeithasol.</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therapyddion cerddoriaeth yn ennyn cymorth drwy ryngweithio cerddorol byw i hyrwyddo llesiant emosiynol unigolyn a gwella'i sgiliau cyfathrebu/cymorth drwy ymyriad seicolegol/darparu cysylltiad unigryw â cherddoriaeth/datblygu sgiliau cyfathrebu/gwella hunanhyder/annibyniaeth/gwella hunanymwybyddiaeth/ ymwybyddiaeth o bobl eraill/gwella sgiliau canolbwyntio a rhoi sylw/ o fantais i unigolion o bob oedran a gallu corfforol o fabanod newydd-anedig i ofal diwedd bywyd.</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Ciropodyddion/podiatryddion - Mae podiatryddion yn darparu asesiadau hanfodol, gwerthuso a gofal traed i gleifion hirdymor ac acíwt e.e. cleifion gyda diabetes/parlys yr ymennydd/clefyd rhydwelïol/difrod i'r nerfau/anafiadau cysylltiedig â chwaraeon/darparu ymyriad llawfeddygol a gofal iechyd i lesiant cleifion</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dietegwyr yn asesu, diagnosio a thrin problemau diet a maeth ar lefel unigolyn ac iechyd y cyhoedd ehangach/darparu ymchwil iechyd y cyhoedd a gwyddonol e.e. ar fwyd/iechyd/afiechyd. Cefnogi pobl i wneud dewisiadau ffordd o fyw a bwyd priodol. Mae dietegwyr yn cynghori ac yn dylanwadu ar bolisïau bwyd ac iechyd</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fontAlgn="base">
              <a:lnSpc>
                <a:spcPct val="115000"/>
              </a:lnSpc>
              <a:spcBef>
                <a:spcPts val="200"/>
              </a:spcBef>
              <a:spcAft>
                <a:spcPts val="0"/>
              </a:spcAft>
              <a:buFont typeface="Symbol" panose="05050102010706020507" pitchFamily="18" charset="2"/>
              <a:buChar char=""/>
            </a:pPr>
            <a:r>
              <a:rPr lang="cy-GB" sz="10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Mae therapyddion galwedigaethol yn gweithio gyda phobl o bob oed sydd ag amrywiaeth eang o broblemau yn sgil anawsterau corfforol, meddyliol, cymdeithasol neu ddatblygiadol. Cefnogi pobl gydag amrywiaeth o ymyriadau i alluogi/cefnogi cyfranogiad e.e. gofalu amdanynt eu hunain/gofalu am bobl eraill/dysgu/chwarae/rhyngweithio gydag eraill. Cefnogi iechyd/llesiant corfforol a seicolegol a llwybrau adsefydlu/cefnogi gofal/ amgylcheddau iechyd cyhoeddus a gofal cymdeithasol ehangach mewn modd cadarnhaol.  </a:t>
            </a:r>
            <a:endParaRPr lang="en-GB" sz="105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766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5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30042" cy="550618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144511" y="1292352"/>
            <a:ext cx="4480097" cy="5078313"/>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r>
              <a:rPr lang="en-US" sz="1800" i="1" dirty="0" err="1">
                <a:solidFill>
                  <a:srgbClr val="0070C0"/>
                </a:solidFill>
                <a:effectLst/>
                <a:latin typeface="Calibri" panose="020F0502020204030204" pitchFamily="34" charset="0"/>
                <a:ea typeface="Calibri" panose="020F0502020204030204" pitchFamily="34" charset="0"/>
              </a:rPr>
              <a:t>Roedd</a:t>
            </a:r>
            <a:r>
              <a:rPr lang="en-US" sz="1800" i="1" dirty="0">
                <a:solidFill>
                  <a:srgbClr val="0070C0"/>
                </a:solidFill>
                <a:effectLst/>
                <a:latin typeface="Calibri" panose="020F0502020204030204" pitchFamily="34" charset="0"/>
                <a:ea typeface="Calibri" panose="020F0502020204030204" pitchFamily="34" charset="0"/>
              </a:rPr>
              <a:t> y </a:t>
            </a:r>
            <a:r>
              <a:rPr lang="en-US" sz="1800" i="1" dirty="0" err="1">
                <a:solidFill>
                  <a:srgbClr val="0070C0"/>
                </a:solidFill>
                <a:effectLst/>
                <a:latin typeface="Calibri" panose="020F0502020204030204" pitchFamily="34" charset="0"/>
                <a:ea typeface="Calibri" panose="020F0502020204030204" pitchFamily="34" charset="0"/>
              </a:rPr>
              <a:t>cwestiwn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hwn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yn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rhoi</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cyfle</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i</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ymgeiswyr</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esbonio</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rolau</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amrywiol</a:t>
            </a:r>
            <a:r>
              <a:rPr lang="en-US" sz="1800" i="1" dirty="0">
                <a:solidFill>
                  <a:srgbClr val="0070C0"/>
                </a:solidFill>
                <a:effectLst/>
                <a:latin typeface="Calibri" panose="020F0502020204030204" pitchFamily="34" charset="0"/>
                <a:ea typeface="Calibri" panose="020F0502020204030204" pitchFamily="34" charset="0"/>
              </a:rPr>
              <a:t> y </a:t>
            </a:r>
            <a:r>
              <a:rPr lang="en-US" sz="1800" i="1" dirty="0" err="1">
                <a:solidFill>
                  <a:srgbClr val="0070C0"/>
                </a:solidFill>
                <a:effectLst/>
                <a:latin typeface="Calibri" panose="020F0502020204030204" pitchFamily="34" charset="0"/>
                <a:ea typeface="Calibri" panose="020F0502020204030204" pitchFamily="34" charset="0"/>
              </a:rPr>
              <a:t>Gweithwyr</a:t>
            </a:r>
            <a:r>
              <a:rPr lang="en-US" sz="1800" i="1" dirty="0">
                <a:solidFill>
                  <a:srgbClr val="0070C0"/>
                </a:solidFill>
                <a:effectLst/>
                <a:latin typeface="Calibri" panose="020F0502020204030204" pitchFamily="34" charset="0"/>
                <a:ea typeface="Calibri" panose="020F0502020204030204" pitchFamily="34" charset="0"/>
              </a:rPr>
              <a:t> Iechyd </a:t>
            </a:r>
            <a:r>
              <a:rPr lang="en-US" sz="1800" i="1" dirty="0" err="1">
                <a:solidFill>
                  <a:srgbClr val="0070C0"/>
                </a:solidFill>
                <a:effectLst/>
                <a:latin typeface="Calibri" panose="020F0502020204030204" pitchFamily="34" charset="0"/>
                <a:ea typeface="Calibri" panose="020F0502020204030204" pitchFamily="34" charset="0"/>
              </a:rPr>
              <a:t>Proffesiynol</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Perthynol</a:t>
            </a:r>
            <a:r>
              <a:rPr lang="en-US" sz="1800" i="1" dirty="0">
                <a:solidFill>
                  <a:srgbClr val="0070C0"/>
                </a:solidFill>
                <a:effectLst/>
                <a:latin typeface="Calibri" panose="020F0502020204030204" pitchFamily="34" charset="0"/>
                <a:ea typeface="Calibri" panose="020F0502020204030204" pitchFamily="34" charset="0"/>
              </a:rPr>
              <a:t> y </a:t>
            </a:r>
            <a:r>
              <a:rPr lang="en-US" sz="1800" i="1" dirty="0" err="1">
                <a:solidFill>
                  <a:srgbClr val="0070C0"/>
                </a:solidFill>
                <a:effectLst/>
                <a:latin typeface="Calibri" panose="020F0502020204030204" pitchFamily="34" charset="0"/>
                <a:ea typeface="Calibri" panose="020F0502020204030204" pitchFamily="34" charset="0"/>
              </a:rPr>
              <a:t>gellid</a:t>
            </a:r>
            <a:r>
              <a:rPr lang="en-US" sz="1800" i="1" dirty="0">
                <a:solidFill>
                  <a:srgbClr val="0070C0"/>
                </a:solidFill>
                <a:effectLst/>
                <a:latin typeface="Calibri" panose="020F0502020204030204" pitchFamily="34" charset="0"/>
                <a:ea typeface="Calibri" panose="020F0502020204030204" pitchFamily="34" charset="0"/>
              </a:rPr>
              <a:t> bod </a:t>
            </a:r>
            <a:r>
              <a:rPr lang="en-US" sz="1800" i="1" dirty="0" err="1">
                <a:solidFill>
                  <a:srgbClr val="0070C0"/>
                </a:solidFill>
                <a:effectLst/>
                <a:latin typeface="Calibri" panose="020F0502020204030204" pitchFamily="34" charset="0"/>
                <a:ea typeface="Calibri" panose="020F0502020204030204" pitchFamily="34" charset="0"/>
              </a:rPr>
              <a:t>wedi’u</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trafod</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yn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gyffredinol</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neu’n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benodol</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Ond</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dyma</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enghraifft</a:t>
            </a:r>
            <a:r>
              <a:rPr lang="en-US" sz="1800" i="1" dirty="0">
                <a:solidFill>
                  <a:srgbClr val="0070C0"/>
                </a:solidFill>
                <a:effectLst/>
                <a:latin typeface="Calibri" panose="020F0502020204030204" pitchFamily="34" charset="0"/>
                <a:ea typeface="Calibri" panose="020F0502020204030204" pitchFamily="34" charset="0"/>
              </a:rPr>
              <a:t> o </a:t>
            </a:r>
            <a:r>
              <a:rPr lang="en-US" sz="1800" i="1" dirty="0" err="1">
                <a:solidFill>
                  <a:srgbClr val="0070C0"/>
                </a:solidFill>
                <a:effectLst/>
                <a:latin typeface="Calibri" panose="020F0502020204030204" pitchFamily="34" charset="0"/>
                <a:ea typeface="Calibri" panose="020F0502020204030204" pitchFamily="34" charset="0"/>
              </a:rPr>
              <a:t>beidio</a:t>
            </a:r>
            <a:r>
              <a:rPr lang="en-US" sz="1800" i="1" dirty="0">
                <a:solidFill>
                  <a:srgbClr val="0070C0"/>
                </a:solidFill>
                <a:effectLst/>
                <a:latin typeface="Calibri" panose="020F0502020204030204" pitchFamily="34" charset="0"/>
                <a:ea typeface="Calibri" panose="020F0502020204030204" pitchFamily="34" charset="0"/>
              </a:rPr>
              <a:t> â </a:t>
            </a:r>
            <a:r>
              <a:rPr lang="en-US" sz="1800" i="1" dirty="0" err="1">
                <a:solidFill>
                  <a:srgbClr val="0070C0"/>
                </a:solidFill>
                <a:effectLst/>
                <a:latin typeface="Calibri" panose="020F0502020204030204" pitchFamily="34" charset="0"/>
                <a:ea typeface="Calibri" panose="020F0502020204030204" pitchFamily="34" charset="0"/>
              </a:rPr>
              <a:t>rhoi</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marciau</a:t>
            </a:r>
            <a:r>
              <a:rPr lang="en-US" sz="1800" i="1" dirty="0">
                <a:solidFill>
                  <a:srgbClr val="0070C0"/>
                </a:solidFill>
                <a:effectLst/>
                <a:latin typeface="Calibri" panose="020F0502020204030204" pitchFamily="34" charset="0"/>
                <a:ea typeface="Calibri" panose="020F0502020204030204" pitchFamily="34" charset="0"/>
              </a:rPr>
              <a:t> pan </a:t>
            </a:r>
            <a:r>
              <a:rPr lang="en-US" sz="1800" i="1" dirty="0" err="1">
                <a:solidFill>
                  <a:srgbClr val="0070C0"/>
                </a:solidFill>
                <a:effectLst/>
                <a:latin typeface="Calibri" panose="020F0502020204030204" pitchFamily="34" charset="0"/>
                <a:ea typeface="Calibri" panose="020F0502020204030204" pitchFamily="34" charset="0"/>
              </a:rPr>
              <a:t>nad</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yw’r</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rolau</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cywir</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sy’n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ofynnol</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yn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rhan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o’r</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cwestiwn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yn</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cael</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eu</a:t>
            </a:r>
            <a:r>
              <a:rPr lang="en-US" sz="1800" i="1" dirty="0">
                <a:solidFill>
                  <a:srgbClr val="0070C0"/>
                </a:solidFill>
                <a:effectLst/>
                <a:latin typeface="Calibri" panose="020F0502020204030204" pitchFamily="34" charset="0"/>
                <a:ea typeface="Calibri" panose="020F0502020204030204" pitchFamily="34" charset="0"/>
              </a:rPr>
              <a:t> </a:t>
            </a:r>
            <a:r>
              <a:rPr lang="en-US" sz="1800" i="1" dirty="0" err="1">
                <a:solidFill>
                  <a:srgbClr val="0070C0"/>
                </a:solidFill>
                <a:effectLst/>
                <a:latin typeface="Calibri" panose="020F0502020204030204" pitchFamily="34" charset="0"/>
                <a:ea typeface="Calibri" panose="020F0502020204030204" pitchFamily="34" charset="0"/>
              </a:rPr>
              <a:t>trafod</a:t>
            </a:r>
            <a:r>
              <a:rPr lang="en-US"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Rhoddwyd</a:t>
            </a:r>
            <a:r>
              <a:rPr lang="en-GB" sz="1800" i="1" dirty="0">
                <a:solidFill>
                  <a:srgbClr val="0070C0"/>
                </a:solidFill>
                <a:effectLst/>
                <a:latin typeface="Calibri" panose="020F0502020204030204" pitchFamily="34" charset="0"/>
                <a:ea typeface="Calibri" panose="020F0502020204030204" pitchFamily="34" charset="0"/>
              </a:rPr>
              <a:t> un marc am </a:t>
            </a:r>
            <a:r>
              <a:rPr lang="en-GB" sz="1800" i="1" dirty="0" err="1">
                <a:solidFill>
                  <a:srgbClr val="0070C0"/>
                </a:solidFill>
                <a:effectLst/>
                <a:latin typeface="Calibri" panose="020F0502020204030204" pitchFamily="34" charset="0"/>
                <a:ea typeface="Calibri" panose="020F0502020204030204" pitchFamily="34" charset="0"/>
              </a:rPr>
              <a:t>yr</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esboniad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cryno</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ar</a:t>
            </a:r>
            <a:r>
              <a:rPr lang="en-GB" sz="1800" i="1" dirty="0">
                <a:solidFill>
                  <a:srgbClr val="0070C0"/>
                </a:solidFill>
                <a:effectLst/>
                <a:latin typeface="Calibri" panose="020F0502020204030204" pitchFamily="34" charset="0"/>
                <a:ea typeface="Calibri" panose="020F0502020204030204" pitchFamily="34" charset="0"/>
              </a:rPr>
              <a:t> y </a:t>
            </a:r>
            <a:r>
              <a:rPr lang="en-GB" sz="1800" i="1" dirty="0" err="1">
                <a:solidFill>
                  <a:srgbClr val="0070C0"/>
                </a:solidFill>
                <a:effectLst/>
                <a:latin typeface="Calibri" panose="020F0502020204030204" pitchFamily="34" charset="0"/>
                <a:ea typeface="Calibri" panose="020F0502020204030204" pitchFamily="34" charset="0"/>
              </a:rPr>
              <a:t>dechrau</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ond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mae</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gweddill</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yr</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ymateb</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yn</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trafod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rôl</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ymwelydd</a:t>
            </a:r>
            <a:r>
              <a:rPr lang="en-GB" sz="1800" i="1" dirty="0">
                <a:solidFill>
                  <a:srgbClr val="0070C0"/>
                </a:solidFill>
                <a:effectLst/>
                <a:latin typeface="Calibri" panose="020F0502020204030204" pitchFamily="34" charset="0"/>
                <a:ea typeface="Calibri" panose="020F0502020204030204" pitchFamily="34" charset="0"/>
              </a:rPr>
              <a:t> iechyd, </a:t>
            </a:r>
            <a:r>
              <a:rPr lang="en-GB" sz="1800" i="1" dirty="0" err="1">
                <a:solidFill>
                  <a:srgbClr val="0070C0"/>
                </a:solidFill>
                <a:effectLst/>
                <a:latin typeface="Calibri" panose="020F0502020204030204" pitchFamily="34" charset="0"/>
                <a:ea typeface="Calibri" panose="020F0502020204030204" pitchFamily="34" charset="0"/>
              </a:rPr>
              <a:t>gweithiwr</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gofal</a:t>
            </a:r>
            <a:r>
              <a:rPr lang="en-GB" sz="1800" i="1" dirty="0">
                <a:solidFill>
                  <a:srgbClr val="0070C0"/>
                </a:solidFill>
                <a:effectLst/>
                <a:latin typeface="Calibri" panose="020F0502020204030204" pitchFamily="34" charset="0"/>
                <a:ea typeface="Calibri" panose="020F0502020204030204" pitchFamily="34" charset="0"/>
              </a:rPr>
              <a:t> a </a:t>
            </a:r>
            <a:r>
              <a:rPr lang="en-GB" sz="1800" i="1" dirty="0" err="1">
                <a:solidFill>
                  <a:srgbClr val="0070C0"/>
                </a:solidFill>
                <a:effectLst/>
                <a:latin typeface="Calibri" panose="020F0502020204030204" pitchFamily="34" charset="0"/>
                <a:ea typeface="Calibri" panose="020F0502020204030204" pitchFamily="34" charset="0"/>
              </a:rPr>
              <a:t>Chydlynydd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Anghenion</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Dysgu</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Ychwanegol</a:t>
            </a:r>
            <a:r>
              <a:rPr lang="en-GB" sz="1800" i="1" dirty="0">
                <a:solidFill>
                  <a:srgbClr val="0070C0"/>
                </a:solidFill>
                <a:effectLst/>
                <a:latin typeface="Calibri" panose="020F0502020204030204" pitchFamily="34" charset="0"/>
                <a:ea typeface="Calibri" panose="020F0502020204030204" pitchFamily="34" charset="0"/>
              </a:rPr>
              <a:t>. Yn </a:t>
            </a:r>
            <a:r>
              <a:rPr lang="en-GB" sz="1800" i="1" dirty="0" err="1">
                <a:solidFill>
                  <a:srgbClr val="0070C0"/>
                </a:solidFill>
                <a:effectLst/>
                <a:latin typeface="Calibri" panose="020F0502020204030204" pitchFamily="34" charset="0"/>
                <a:ea typeface="Calibri" panose="020F0502020204030204" pitchFamily="34" charset="0"/>
              </a:rPr>
              <a:t>anffodus</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i’r</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ymgeisydd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hwn</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nid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yw’r</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rolau</a:t>
            </a:r>
            <a:r>
              <a:rPr lang="en-GB" sz="1800" i="1" dirty="0">
                <a:solidFill>
                  <a:srgbClr val="0070C0"/>
                </a:solidFill>
                <a:effectLst/>
                <a:latin typeface="Calibri" panose="020F0502020204030204" pitchFamily="34" charset="0"/>
                <a:ea typeface="Calibri" panose="020F0502020204030204" pitchFamily="34" charset="0"/>
              </a:rPr>
              <a:t> a </a:t>
            </a:r>
            <a:r>
              <a:rPr lang="en-GB" sz="1800" i="1" dirty="0" err="1">
                <a:solidFill>
                  <a:srgbClr val="0070C0"/>
                </a:solidFill>
                <a:effectLst/>
                <a:latin typeface="Calibri" panose="020F0502020204030204" pitchFamily="34" charset="0"/>
                <a:ea typeface="Calibri" panose="020F0502020204030204" pitchFamily="34" charset="0"/>
              </a:rPr>
              <a:t>roddwyd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yn</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rhan</a:t>
            </a:r>
            <a:r>
              <a:rPr lang="en-GB" sz="1800" i="1" dirty="0">
                <a:solidFill>
                  <a:srgbClr val="0070C0"/>
                </a:solidFill>
                <a:effectLst/>
                <a:latin typeface="Calibri" panose="020F0502020204030204" pitchFamily="34" charset="0"/>
                <a:ea typeface="Calibri" panose="020F0502020204030204" pitchFamily="34" charset="0"/>
              </a:rPr>
              <a:t> o </a:t>
            </a:r>
            <a:r>
              <a:rPr lang="en-GB" sz="1800" i="1" dirty="0" err="1">
                <a:solidFill>
                  <a:srgbClr val="0070C0"/>
                </a:solidFill>
                <a:effectLst/>
                <a:latin typeface="Calibri" panose="020F0502020204030204" pitchFamily="34" charset="0"/>
                <a:ea typeface="Calibri" panose="020F0502020204030204" pitchFamily="34" charset="0"/>
              </a:rPr>
              <a:t>rolau</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Gweithwyr</a:t>
            </a:r>
            <a:r>
              <a:rPr lang="en-GB" sz="1800" i="1" dirty="0">
                <a:solidFill>
                  <a:srgbClr val="0070C0"/>
                </a:solidFill>
                <a:effectLst/>
                <a:latin typeface="Calibri" panose="020F0502020204030204" pitchFamily="34" charset="0"/>
                <a:ea typeface="Calibri" panose="020F0502020204030204" pitchFamily="34" charset="0"/>
              </a:rPr>
              <a:t> Iechyd </a:t>
            </a:r>
            <a:r>
              <a:rPr lang="en-GB" sz="1800" i="1" dirty="0" err="1">
                <a:solidFill>
                  <a:srgbClr val="0070C0"/>
                </a:solidFill>
                <a:effectLst/>
                <a:latin typeface="Calibri" panose="020F0502020204030204" pitchFamily="34" charset="0"/>
                <a:ea typeface="Calibri" panose="020F0502020204030204" pitchFamily="34" charset="0"/>
              </a:rPr>
              <a:t>Proffesiynol</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Perthynol</a:t>
            </a:r>
            <a:r>
              <a:rPr lang="en-GB" sz="1800" i="1" dirty="0">
                <a:solidFill>
                  <a:srgbClr val="0070C0"/>
                </a:solidFill>
                <a:effectLst/>
                <a:latin typeface="Calibri" panose="020F0502020204030204" pitchFamily="34" charset="0"/>
                <a:ea typeface="Calibri" panose="020F0502020204030204" pitchFamily="34" charset="0"/>
              </a:rPr>
              <a:t> ac </a:t>
            </a:r>
            <a:r>
              <a:rPr lang="en-GB" sz="1800" i="1" dirty="0" err="1">
                <a:solidFill>
                  <a:srgbClr val="0070C0"/>
                </a:solidFill>
                <a:effectLst/>
                <a:latin typeface="Calibri" panose="020F0502020204030204" pitchFamily="34" charset="0"/>
                <a:ea typeface="Calibri" panose="020F0502020204030204" pitchFamily="34" charset="0"/>
              </a:rPr>
              <a:t>nid</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ydynt</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yn</a:t>
            </a:r>
            <a:r>
              <a:rPr lang="en-GB" sz="1800" i="1" dirty="0">
                <a:solidFill>
                  <a:srgbClr val="0070C0"/>
                </a:solidFill>
                <a:effectLst/>
                <a:latin typeface="Calibri" panose="020F0502020204030204" pitchFamily="34" charset="0"/>
                <a:ea typeface="Calibri" panose="020F0502020204030204" pitchFamily="34" charset="0"/>
              </a:rPr>
              <a:t> </a:t>
            </a:r>
            <a:r>
              <a:rPr lang="en-GB" sz="1800" i="1" dirty="0" err="1">
                <a:solidFill>
                  <a:srgbClr val="0070C0"/>
                </a:solidFill>
                <a:effectLst/>
                <a:latin typeface="Calibri" panose="020F0502020204030204" pitchFamily="34" charset="0"/>
                <a:ea typeface="Calibri" panose="020F0502020204030204" pitchFamily="34" charset="0"/>
              </a:rPr>
              <a:t>deilwng</a:t>
            </a:r>
            <a:r>
              <a:rPr lang="en-GB" sz="1800" i="1" dirty="0">
                <a:solidFill>
                  <a:srgbClr val="0070C0"/>
                </a:solidFill>
                <a:effectLst/>
                <a:latin typeface="Calibri" panose="020F0502020204030204" pitchFamily="34" charset="0"/>
                <a:ea typeface="Calibri" panose="020F0502020204030204" pitchFamily="34" charset="0"/>
              </a:rPr>
              <a:t> o </a:t>
            </a:r>
            <a:r>
              <a:rPr lang="en-GB" sz="1800" i="1" dirty="0" err="1">
                <a:solidFill>
                  <a:srgbClr val="0070C0"/>
                </a:solidFill>
                <a:effectLst/>
                <a:latin typeface="Calibri" panose="020F0502020204030204" pitchFamily="34" charset="0"/>
                <a:ea typeface="Calibri" panose="020F0502020204030204" pitchFamily="34" charset="0"/>
              </a:rPr>
              <a:t>farciau</a:t>
            </a:r>
            <a:r>
              <a:rPr lang="en-GB" sz="1800" i="1" dirty="0">
                <a:solidFill>
                  <a:srgbClr val="0070C0"/>
                </a:solidFill>
                <a:effectLst/>
                <a:latin typeface="Calibri" panose="020F0502020204030204" pitchFamily="34" charset="0"/>
                <a:ea typeface="Calibri" panose="020F0502020204030204" pitchFamily="34" charset="0"/>
              </a:rPr>
              <a:t>.</a:t>
            </a:r>
            <a:endParaRPr lang="en-GB" sz="1800" dirty="0">
              <a:solidFill>
                <a:srgbClr val="0070C0"/>
              </a:solidFill>
              <a:effectLst/>
              <a:latin typeface="Calibri" panose="020F0502020204030204" pitchFamily="34" charset="0"/>
              <a:ea typeface="Calibri" panose="020F0502020204030204" pitchFamily="34"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a:t>
            </a:r>
            <a:r>
              <a:rPr lang="en-GB" b="1" i="1" dirty="0">
                <a:solidFill>
                  <a:srgbClr val="0070C0"/>
                </a:solidFill>
              </a:rPr>
              <a:t>1/10</a:t>
            </a:r>
            <a:endParaRPr lang="en-GB" sz="1800" b="1" i="1" dirty="0">
              <a:solidFill>
                <a:srgbClr val="0070C0"/>
              </a:solidFill>
            </a:endParaRPr>
          </a:p>
        </p:txBody>
      </p:sp>
      <p:sp>
        <p:nvSpPr>
          <p:cNvPr id="3" name="TextBox 2">
            <a:extLst>
              <a:ext uri="{FF2B5EF4-FFF2-40B4-BE49-F238E27FC236}">
                <a16:creationId xmlns:a16="http://schemas.microsoft.com/office/drawing/2014/main" id="{CB78AA48-665B-5EC8-C682-C3F789C67F87}"/>
              </a:ext>
            </a:extLst>
          </p:cNvPr>
          <p:cNvSpPr txBox="1"/>
          <p:nvPr/>
        </p:nvSpPr>
        <p:spPr>
          <a:xfrm>
            <a:off x="185759" y="988312"/>
            <a:ext cx="6257082" cy="5632311"/>
          </a:xfrm>
          <a:prstGeom prst="rect">
            <a:avLst/>
          </a:prstGeom>
          <a:noFill/>
        </p:spPr>
        <p:txBody>
          <a:bodyPr wrap="square">
            <a:spAutoFit/>
          </a:bodyPr>
          <a:lstStyle/>
          <a:p>
            <a:r>
              <a:rPr lang="en-US" sz="1500">
                <a:highlight>
                  <a:srgbClr val="FFFF00"/>
                </a:highlight>
              </a:rPr>
              <a:t>There are many varies roles of the Allied Health Professionals, also known as AHP. Each of these roles provide the best possible support that they can for a child, and promote the children's health and well-being, which is one of their main priorities</a:t>
            </a:r>
            <a:r>
              <a:rPr lang="en-US" sz="1500"/>
              <a:t>. A health visitor can provide meeting and appointments with the parents, take on occasional check ups on the child's health, well-being and development. as well as how the parents are getting on and seeing if there are any issues with anything and giving them the most, best support that they could possibly give in order to ensure the best upbringing and health for the child. A social worker is there to help with any possible familial issues such as neglect, abuse (both physical and emotional), drug misuse, alcohol misuse </a:t>
            </a:r>
            <a:r>
              <a:rPr lang="en-US" sz="1500" err="1"/>
              <a:t>etc</a:t>
            </a:r>
            <a:r>
              <a:rPr lang="en-US" sz="1500"/>
              <a:t>, and give as much advice and support as possible in order to ensure a safe, secure, positive and heathy upbringing for a child, as the first few years of a child's life are the most important for their development and any issues and severely impact them as individuals in the future, both physically and mentally. An ALNCo (additional learning needs coordinator) can be found in schools and are there to give the appropriate support and guidance to any children in education with an ALN ( ADHD, autism. dyslexia, down syndrome, OCD, and more), being there to support them in whatever aspect of their education that they struggle with in order to ensure that they have to best possible educational experience as possible, and are able to fully understand and comprehend the information given to them, to get the most out of the education and setting them up for a good future.</a:t>
            </a:r>
            <a:endParaRPr lang="en-GB" sz="1500"/>
          </a:p>
        </p:txBody>
      </p:sp>
    </p:spTree>
    <p:extLst>
      <p:ext uri="{BB962C8B-B14F-4D97-AF65-F5344CB8AC3E}">
        <p14:creationId xmlns:p14="http://schemas.microsoft.com/office/powerpoint/2010/main" val="4293940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5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112156" y="1434999"/>
            <a:ext cx="4557058" cy="4247317"/>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r>
              <a:rPr lang="cy-GB"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esbonio rolau amrywiol y Gweithwyr Iechyd Proffesiynol Perthynol (AHPs) ac mae'n nodi gwaith proffesiynol penodol yn gywir.</a:t>
            </a:r>
            <a:r>
              <a:rPr lang="cy-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Rhoddir esboniad da iawn sy'n dangos gwybodaeth a dealltwriaeth gadarn o sut mae therapyddion lleferydd ac iaith a dietegwyr yn cefnogi a hyrwyddo iechyd plant.</a:t>
            </a:r>
            <a:r>
              <a:rPr lang="cy-GB"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Gallai esboniad pellach wedi cysylltu â rolau AHP eraill, neu esboniad cyffredinol o sut mae AHPs yn gweithio yn y gymuned ac o fewn eu gwaith amrywiol ac arbenigol.</a:t>
            </a:r>
          </a:p>
          <a:p>
            <a:endParaRPr lang="en-US" sz="1800" i="1" dirty="0">
              <a:solidFill>
                <a:srgbClr val="0070C0"/>
              </a:solidFill>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5/10</a:t>
            </a:r>
          </a:p>
        </p:txBody>
      </p:sp>
      <p:sp>
        <p:nvSpPr>
          <p:cNvPr id="3" name="TextBox 2">
            <a:extLst>
              <a:ext uri="{FF2B5EF4-FFF2-40B4-BE49-F238E27FC236}">
                <a16:creationId xmlns:a16="http://schemas.microsoft.com/office/drawing/2014/main" id="{F8C3A222-80F1-ECED-85AF-35DF5CB8BB79}"/>
              </a:ext>
            </a:extLst>
          </p:cNvPr>
          <p:cNvSpPr txBox="1"/>
          <p:nvPr/>
        </p:nvSpPr>
        <p:spPr>
          <a:xfrm>
            <a:off x="282011" y="1139041"/>
            <a:ext cx="6295806" cy="5219955"/>
          </a:xfrm>
          <a:prstGeom prst="rect">
            <a:avLst/>
          </a:prstGeom>
          <a:noFill/>
        </p:spPr>
        <p:txBody>
          <a:bodyPr wrap="square">
            <a:spAutoFit/>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Allied health professionals like </a:t>
            </a:r>
            <a:r>
              <a:rPr lang="en-GB" sz="18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speech and language therapists </a:t>
            </a:r>
            <a:r>
              <a:rPr lang="en-GB" sz="1800" kern="100">
                <a:effectLst/>
                <a:latin typeface="Calibri" panose="020F0502020204030204" pitchFamily="34" charset="0"/>
                <a:ea typeface="Calibri" panose="020F0502020204030204" pitchFamily="34" charset="0"/>
                <a:cs typeface="Times New Roman" panose="02020603050405020304" pitchFamily="18" charset="0"/>
              </a:rPr>
              <a:t>support and promote a child's health as they help children who struggle to speak or communicate. They support and promote a child's health by helping children to speak and use language by doing exercises with their mouths, doing activities with the children, helping them with pronunciation and moving their mouths and practicing sounds, letters and words with the children. They support and promote children's health as they help to develop a child's self esteem and self confidence.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 Allied health professionals such as </a:t>
            </a:r>
            <a:r>
              <a:rPr lang="en-GB" sz="1800" kern="1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dietitians</a:t>
            </a:r>
            <a:r>
              <a:rPr lang="en-GB" sz="1800" kern="100">
                <a:effectLst/>
                <a:latin typeface="Calibri" panose="020F0502020204030204" pitchFamily="34" charset="0"/>
                <a:ea typeface="Calibri" panose="020F0502020204030204" pitchFamily="34" charset="0"/>
                <a:cs typeface="Times New Roman" panose="02020603050405020304" pitchFamily="18" charset="0"/>
              </a:rPr>
              <a:t> support and promote a child's health by proving children and their families with knowledge and information on the child's dietary needs and requirements. They support and promote children's health as they can help children to loose weight or generally improve their health by providing them with information on foods which are appropriate for the child to eat and what is healthy for them and best for their body to consume.</a:t>
            </a:r>
          </a:p>
        </p:txBody>
      </p:sp>
    </p:spTree>
    <p:extLst>
      <p:ext uri="{BB962C8B-B14F-4D97-AF65-F5344CB8AC3E}">
        <p14:creationId xmlns:p14="http://schemas.microsoft.com/office/powerpoint/2010/main" val="308565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BED64862-D228-4A24-A2B3-A342D7136393}"/>
              </a:ext>
            </a:extLst>
          </p:cNvPr>
          <p:cNvSpPr txBox="1">
            <a:spLocks noGrp="1"/>
          </p:cNvSpPr>
          <p:nvPr>
            <p:ph idx="1"/>
          </p:nvPr>
        </p:nvSpPr>
        <p:spPr/>
        <p:txBody>
          <a:bodyPr>
            <a:normAutofit/>
          </a:bodyPr>
          <a:lstStyle/>
          <a:p>
            <a:pPr>
              <a:lnSpc>
                <a:spcPct val="140000"/>
              </a:lnSpc>
              <a:spcBef>
                <a:spcPts val="600"/>
              </a:spcBef>
            </a:pPr>
            <a:endParaRPr lang="en-GB" sz="1600" dirty="0"/>
          </a:p>
          <a:p>
            <a:pPr>
              <a:lnSpc>
                <a:spcPct val="140000"/>
              </a:lnSpc>
              <a:spcBef>
                <a:spcPts val="600"/>
              </a:spcBef>
            </a:pPr>
            <a:endParaRPr lang="en-US" sz="1500" dirty="0"/>
          </a:p>
          <a:p>
            <a:pPr>
              <a:lnSpc>
                <a:spcPct val="80000"/>
              </a:lnSpc>
            </a:pPr>
            <a:endParaRPr lang="en-GB" sz="2600" dirty="0"/>
          </a:p>
        </p:txBody>
      </p:sp>
      <p:sp>
        <p:nvSpPr>
          <p:cNvPr id="2" name="Rectangle 1">
            <a:extLst>
              <a:ext uri="{FF2B5EF4-FFF2-40B4-BE49-F238E27FC236}">
                <a16:creationId xmlns:a16="http://schemas.microsoft.com/office/drawing/2014/main" id="{6A3D36BA-9F62-0EC5-C6ED-F5D35778FC0D}"/>
              </a:ext>
            </a:extLst>
          </p:cNvPr>
          <p:cNvSpPr/>
          <p:nvPr/>
        </p:nvSpPr>
        <p:spPr>
          <a:xfrm>
            <a:off x="581891" y="1637516"/>
            <a:ext cx="10972800" cy="4893647"/>
          </a:xfrm>
          <a:prstGeom prst="rect">
            <a:avLst/>
          </a:prstGeom>
        </p:spPr>
        <p:txBody>
          <a:bodyPr wrap="square">
            <a:spAutoFit/>
          </a:bodyPr>
          <a:lstStyle/>
          <a:p>
            <a:pPr fontAlgn="base">
              <a:spcBef>
                <a:spcPct val="0"/>
              </a:spcBef>
              <a:spcAft>
                <a:spcPct val="0"/>
              </a:spcAft>
              <a:defRPr/>
            </a:pP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Mae'n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ofynnol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cyflwynydd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Mae hon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reolaeth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wedi'i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chynllunio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sicrhau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bod CBAC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gallu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dangos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cydymffurfiaeth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Cydnabod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benodol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amodau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ymwneud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â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chyfrinachedd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deunyddiau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asesu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rheoleiddiwr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cymwysterau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os</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angen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ond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ni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rannu</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ag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drydydd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partïon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eraill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Bydd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storio'n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ddiogel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CBAC am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gyfnod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dair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blynedd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ac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yna'n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cael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ei</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ddinistrio'n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barhaol</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Sylwch</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NA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chaniateir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i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gynrychiolwyr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wneud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recordiad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sain neu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fideo</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o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unrhyw</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agwedd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ar</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y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digwyddiad</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r>
              <a:rPr lang="en-GB" sz="2400" dirty="0" err="1">
                <a:solidFill>
                  <a:prstClr val="black"/>
                </a:solidFill>
                <a:latin typeface="Arial" panose="020B0604020202020204" pitchFamily="34" charset="0"/>
                <a:ea typeface="ＭＳ Ｐゴシック" pitchFamily="1" charset="-128"/>
                <a:cs typeface="Arial" panose="020B0604020202020204" pitchFamily="34" charset="0"/>
              </a:rPr>
              <a:t>hwn</a:t>
            </a:r>
            <a:r>
              <a:rPr lang="en-GB" sz="2400" dirty="0">
                <a:solidFill>
                  <a:prstClr val="black"/>
                </a:solidFill>
                <a:latin typeface="Arial" panose="020B0604020202020204" pitchFamily="34" charset="0"/>
                <a:ea typeface="ＭＳ Ｐゴシック" pitchFamily="1" charset="-128"/>
                <a:cs typeface="Arial" panose="020B0604020202020204" pitchFamily="34" charset="0"/>
              </a:rPr>
              <a:t>. 
</a:t>
            </a:r>
          </a:p>
        </p:txBody>
      </p:sp>
      <p:sp>
        <p:nvSpPr>
          <p:cNvPr id="3" name="TextBox 2">
            <a:extLst>
              <a:ext uri="{FF2B5EF4-FFF2-40B4-BE49-F238E27FC236}">
                <a16:creationId xmlns:a16="http://schemas.microsoft.com/office/drawing/2014/main" id="{CFCE0627-4811-3725-9302-BE5554D24545}"/>
              </a:ext>
            </a:extLst>
          </p:cNvPr>
          <p:cNvSpPr txBox="1"/>
          <p:nvPr/>
        </p:nvSpPr>
        <p:spPr>
          <a:xfrm>
            <a:off x="982034" y="235170"/>
            <a:ext cx="5831142" cy="1446550"/>
          </a:xfrm>
          <a:prstGeom prst="rect">
            <a:avLst/>
          </a:prstGeom>
          <a:noFill/>
        </p:spPr>
        <p:txBody>
          <a:bodyPr wrap="square" rtlCol="0">
            <a:spAutoFit/>
          </a:bodyPr>
          <a:lstStyle/>
          <a:p>
            <a:r>
              <a:rPr lang="en-US" sz="2800" dirty="0" err="1">
                <a:solidFill>
                  <a:srgbClr val="00B0F0"/>
                </a:solidFill>
              </a:rPr>
              <a:t>Recordio</a:t>
            </a:r>
            <a:r>
              <a:rPr lang="en-US" sz="2800" dirty="0">
                <a:solidFill>
                  <a:srgbClr val="00B0F0"/>
                </a:solidFill>
              </a:rPr>
              <a:t> Sain</a:t>
            </a:r>
            <a:r>
              <a:rPr lang="en-US" sz="4400" dirty="0">
                <a:solidFill>
                  <a:srgbClr val="00B0F0"/>
                </a:solidFill>
              </a:rPr>
              <a:t>
</a:t>
            </a:r>
            <a:endParaRPr lang="en-GB" sz="4400" dirty="0">
              <a:solidFill>
                <a:srgbClr val="00B0F0"/>
              </a:solidFill>
            </a:endParaRPr>
          </a:p>
        </p:txBody>
      </p:sp>
    </p:spTree>
    <p:extLst>
      <p:ext uri="{BB962C8B-B14F-4D97-AF65-F5344CB8AC3E}">
        <p14:creationId xmlns:p14="http://schemas.microsoft.com/office/powerpoint/2010/main" val="3188486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7 </a:t>
            </a:r>
            <a:r>
              <a:rPr lang="1106" sz="1800" dirty="0"/>
              <a:t>a'r cynllun marcio </a:t>
            </a:r>
            <a:endParaRPr lang="en-GB" sz="1800" dirty="0"/>
          </a:p>
        </p:txBody>
      </p:sp>
      <p:sp>
        <p:nvSpPr>
          <p:cNvPr id="5" name="TextBox 4">
            <a:extLst>
              <a:ext uri="{FF2B5EF4-FFF2-40B4-BE49-F238E27FC236}">
                <a16:creationId xmlns:a16="http://schemas.microsoft.com/office/drawing/2014/main" id="{CE7C0A19-D45F-423F-5F49-2FF1B856C3DC}"/>
              </a:ext>
            </a:extLst>
          </p:cNvPr>
          <p:cNvSpPr txBox="1"/>
          <p:nvPr/>
        </p:nvSpPr>
        <p:spPr>
          <a:xfrm>
            <a:off x="197372" y="2301310"/>
            <a:ext cx="5446127" cy="4809009"/>
          </a:xfrm>
          <a:prstGeom prst="rect">
            <a:avLst/>
          </a:prstGeom>
          <a:noFill/>
        </p:spPr>
        <p:txBody>
          <a:bodyPr wrap="square">
            <a:spAutoFit/>
          </a:bodyPr>
          <a:lstStyle/>
          <a:p>
            <a:pPr>
              <a:spcAft>
                <a:spcPts val="600"/>
              </a:spcAft>
            </a:pPr>
            <a:r>
              <a:rPr lang="cy-GB" sz="1000" b="1" dirty="0">
                <a:solidFill>
                  <a:srgbClr val="000000"/>
                </a:solidFill>
                <a:effectLst/>
                <a:latin typeface="Arial" panose="020B0604020202020204" pitchFamily="34" charset="0"/>
                <a:ea typeface="Times New Roman" panose="02020603050405020304" pitchFamily="18" charset="0"/>
              </a:rPr>
              <a:t>Rhowch 0 marc </a:t>
            </a:r>
            <a:r>
              <a:rPr lang="cy-GB" sz="1000" dirty="0">
                <a:solidFill>
                  <a:srgbClr val="000000"/>
                </a:solidFill>
                <a:effectLst/>
                <a:latin typeface="Arial" panose="020B0604020202020204" pitchFamily="34" charset="0"/>
                <a:ea typeface="Times New Roman" panose="02020603050405020304" pitchFamily="18" charset="0"/>
              </a:rPr>
              <a:t>am ymateb nad yw’n haeddu ennill marciau.</a:t>
            </a:r>
            <a:endParaRPr lang="en-GB" sz="1000" dirty="0">
              <a:effectLst/>
              <a:latin typeface="Times New Roman" panose="02020603050405020304" pitchFamily="18" charset="0"/>
              <a:ea typeface="Times New Roman" panose="02020603050405020304" pitchFamily="18" charset="0"/>
            </a:endParaRPr>
          </a:p>
          <a:p>
            <a:pPr>
              <a:spcAft>
                <a:spcPts val="600"/>
              </a:spcAft>
            </a:pPr>
            <a:r>
              <a:rPr lang="cy-GB" sz="1000" b="1" dirty="0">
                <a:solidFill>
                  <a:srgbClr val="000000"/>
                </a:solidFill>
                <a:effectLst/>
                <a:latin typeface="Arial" panose="020B0604020202020204" pitchFamily="34" charset="0"/>
                <a:ea typeface="Times New Roman" panose="02020603050405020304" pitchFamily="18" charset="0"/>
              </a:rPr>
              <a:t>Rhowch 1-2 farc </a:t>
            </a:r>
            <a:r>
              <a:rPr lang="cy-GB" sz="1000" dirty="0">
                <a:solidFill>
                  <a:srgbClr val="000000"/>
                </a:solidFill>
                <a:effectLst/>
                <a:latin typeface="Arial" panose="020B0604020202020204" pitchFamily="34" charset="0"/>
                <a:ea typeface="Times New Roman" panose="02020603050405020304" pitchFamily="18" charset="0"/>
              </a:rPr>
              <a:t>am fyfyrdod sylfaenol heb fawr ddim gwybodaeth a dealltwriaeth o effaith y rhaglen gydweithredol ‘y 1000 diwrnod cyntaf’ mewn perthynas ag ymyrryd yn gynnar (early intervention) a hybu llesiant y plentyn. </a:t>
            </a:r>
            <a:endParaRPr lang="en-GB" sz="1000" dirty="0">
              <a:effectLst/>
              <a:latin typeface="Times New Roman" panose="02020603050405020304" pitchFamily="18" charset="0"/>
              <a:ea typeface="Times New Roman" panose="02020603050405020304" pitchFamily="18" charset="0"/>
            </a:endParaRPr>
          </a:p>
          <a:p>
            <a:pPr>
              <a:spcAft>
                <a:spcPts val="600"/>
              </a:spcAft>
            </a:pPr>
            <a:r>
              <a:rPr lang="cy-GB" sz="1000" b="1" dirty="0">
                <a:solidFill>
                  <a:srgbClr val="000000"/>
                </a:solidFill>
                <a:effectLst/>
                <a:latin typeface="Arial" panose="020B0604020202020204" pitchFamily="34" charset="0"/>
                <a:ea typeface="Times New Roman" panose="02020603050405020304" pitchFamily="18" charset="0"/>
              </a:rPr>
              <a:t>Rhowch 3-4 marc </a:t>
            </a:r>
            <a:r>
              <a:rPr lang="cy-GB" sz="1000" dirty="0">
                <a:solidFill>
                  <a:srgbClr val="000000"/>
                </a:solidFill>
                <a:effectLst/>
                <a:latin typeface="Arial" panose="020B0604020202020204" pitchFamily="34" charset="0"/>
                <a:ea typeface="Times New Roman" panose="02020603050405020304" pitchFamily="18" charset="0"/>
              </a:rPr>
              <a:t>am fyfyrdod da sy'n dangos rhywfaint o wybodaeth a dealltwriaeth o effaith y rhaglen gydweithredol ‘y 1000 diwrnod cyntaf’ mewn perthynas ag ymyrryd yn gynnar (early intervention) a hybu llesiant y plentyn. </a:t>
            </a:r>
            <a:endParaRPr lang="en-GB" sz="1000" dirty="0">
              <a:effectLst/>
              <a:latin typeface="Times New Roman" panose="02020603050405020304" pitchFamily="18" charset="0"/>
              <a:ea typeface="Times New Roman" panose="02020603050405020304" pitchFamily="18" charset="0"/>
            </a:endParaRPr>
          </a:p>
          <a:p>
            <a:pPr>
              <a:spcAft>
                <a:spcPts val="600"/>
              </a:spcAft>
            </a:pPr>
            <a:r>
              <a:rPr lang="cy-GB" sz="1000" b="1" dirty="0">
                <a:solidFill>
                  <a:srgbClr val="000000"/>
                </a:solidFill>
                <a:effectLst/>
                <a:latin typeface="Arial" panose="020B0604020202020204" pitchFamily="34" charset="0"/>
                <a:ea typeface="Times New Roman" panose="02020603050405020304" pitchFamily="18" charset="0"/>
              </a:rPr>
              <a:t>Rhowch 5-6 marc </a:t>
            </a:r>
            <a:r>
              <a:rPr lang="cy-GB" sz="1000" dirty="0">
                <a:solidFill>
                  <a:srgbClr val="000000"/>
                </a:solidFill>
                <a:effectLst/>
                <a:latin typeface="Arial" panose="020B0604020202020204" pitchFamily="34" charset="0"/>
                <a:ea typeface="Times New Roman" panose="02020603050405020304" pitchFamily="18" charset="0"/>
              </a:rPr>
              <a:t>am fyfyrdod da iawn sy'n dangos gwybodaeth a dealltwriaeth gadarn o effaith y rhaglen gydweithredol ‘y 1000 diwrnod cyntaf’ mewn perthynas ag ymyrryd yn gynnar (early intervention) a hybu llesiant y plentyn. </a:t>
            </a:r>
            <a:endParaRPr lang="en-GB" sz="1000" dirty="0">
              <a:effectLst/>
              <a:latin typeface="Times New Roman" panose="02020603050405020304" pitchFamily="18" charset="0"/>
              <a:ea typeface="Times New Roman" panose="02020603050405020304" pitchFamily="18" charset="0"/>
            </a:endParaRPr>
          </a:p>
          <a:p>
            <a:pPr>
              <a:spcAft>
                <a:spcPts val="600"/>
              </a:spcAft>
            </a:pPr>
            <a:r>
              <a:rPr lang="cy-GB" sz="1000" b="1" dirty="0">
                <a:solidFill>
                  <a:srgbClr val="000000"/>
                </a:solidFill>
                <a:effectLst/>
                <a:latin typeface="Arial" panose="020B0604020202020204" pitchFamily="34" charset="0"/>
                <a:ea typeface="Times New Roman" panose="02020603050405020304" pitchFamily="18" charset="0"/>
              </a:rPr>
              <a:t>Rhowch 7-8 marc </a:t>
            </a:r>
            <a:r>
              <a:rPr lang="cy-GB" sz="1000" dirty="0">
                <a:solidFill>
                  <a:srgbClr val="000000"/>
                </a:solidFill>
                <a:effectLst/>
                <a:latin typeface="Arial" panose="020B0604020202020204" pitchFamily="34" charset="0"/>
                <a:ea typeface="Times New Roman" panose="02020603050405020304" pitchFamily="18" charset="0"/>
              </a:rPr>
              <a:t>am fyfyrdod ardderchog sy'n dangos gwybodaeth a dealltwriaeth fanwl o effaith y rhaglen gydweithredol ‘y 1000 diwrnod cyntaf’ mewn perthynas ag ymyrryd yn gynnar (early intervention) a hybu llesiant y plentyn. </a:t>
            </a:r>
            <a:endParaRPr lang="en-GB" sz="1000" dirty="0">
              <a:effectLst/>
              <a:latin typeface="Times New Roman" panose="02020603050405020304" pitchFamily="18" charset="0"/>
              <a:ea typeface="Times New Roman" panose="02020603050405020304" pitchFamily="18" charset="0"/>
            </a:endParaRPr>
          </a:p>
          <a:p>
            <a:pPr>
              <a:spcAft>
                <a:spcPts val="600"/>
              </a:spcAft>
            </a:pPr>
            <a:r>
              <a:rPr lang="cy-GB" sz="1000" dirty="0">
                <a:solidFill>
                  <a:srgbClr val="000000"/>
                </a:solidFill>
                <a:effectLst/>
                <a:latin typeface="Arial" panose="020B0604020202020204" pitchFamily="34" charset="0"/>
                <a:ea typeface="Times New Roman" panose="02020603050405020304" pitchFamily="18" charset="0"/>
              </a:rPr>
              <a:t>Gall yr ateb gyfeirio at y pethau hyn: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Y 1,000 o ddiwrnodau cyntaf – gan ddechrau ychydig cyn i fabi gael ei genhedlu, yn parhau yn ystod y beichiogrwydd a hyd at ddwy flwydd oed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Mae ymyriadau cynnar yn cynhyrchu canlyniadau gwell ac maent yn gost-effeithiol yn yr hirdymor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Mae rhoi dechrau iach mewn bywyd i bob plentyn yn ffocws allweddol </a:t>
            </a:r>
            <a:r>
              <a:rPr lang="en-GB" sz="1000" dirty="0">
                <a:solidFill>
                  <a:srgbClr val="000000"/>
                </a:solidFill>
                <a:effectLst/>
                <a:latin typeface="Arial" panose="020B0604020202020204" pitchFamily="34" charset="0"/>
                <a:ea typeface="Times New Roman" panose="02020603050405020304" pitchFamily="18" charset="0"/>
              </a:rPr>
              <a:t> </a:t>
            </a:r>
          </a:p>
          <a:p>
            <a:r>
              <a:rPr lang="cy-GB" sz="1000" dirty="0">
                <a:solidFill>
                  <a:srgbClr val="000000"/>
                </a:solidFill>
                <a:effectLst/>
                <a:latin typeface="Arial" panose="020B0604020202020204" pitchFamily="34" charset="0"/>
                <a:ea typeface="Times New Roman" panose="02020603050405020304" pitchFamily="18" charset="0"/>
              </a:rPr>
              <a:t>Mae Cymru'n bwriadu dileu tlodi plant ac mae ganddi dri amcan strategol: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Lleihau nifer y teuluoedd sy'n byw mewn aelwydydd lle nad oes unrhyw un yn gweithio</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Gwella sgiliau rhieni/gofalwyr a phobl ifanc sy'n byw mewn aelwydydd incwm isel er mwyn iddynt allu sicrhau cyflogaeth sy'n talu'n dda</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Lleihau anghydraddoldebau sy'n bodoli mewn iechyd, addysg a chanlyniadau economaidd plant a theuluoedd drwy wella canlyniadau'r teuluoedd tlotaf </a:t>
            </a:r>
          </a:p>
          <a:p>
            <a:pPr marL="342900" lvl="0" indent="-342900">
              <a:spcAft>
                <a:spcPts val="600"/>
              </a:spcAft>
              <a:buFont typeface="Symbol" panose="05050102010706020507" pitchFamily="18" charset="2"/>
              <a:buChar char=""/>
            </a:pPr>
            <a:endParaRPr lang="en-GB" sz="1050" dirty="0">
              <a:effectLst/>
              <a:latin typeface="Times New Roman" panose="02020603050405020304" pitchFamily="18" charset="0"/>
              <a:ea typeface="Times New Roman" panose="02020603050405020304" pitchFamily="18" charset="0"/>
            </a:endParaRPr>
          </a:p>
          <a:p>
            <a:endParaRPr lang="en-GB" sz="11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40F6DA0E-4B66-F73F-F8A8-AB65170D6663}"/>
              </a:ext>
            </a:extLst>
          </p:cNvPr>
          <p:cNvSpPr txBox="1"/>
          <p:nvPr/>
        </p:nvSpPr>
        <p:spPr>
          <a:xfrm>
            <a:off x="6053960" y="979856"/>
            <a:ext cx="5856029" cy="5016758"/>
          </a:xfrm>
          <a:prstGeom prst="rect">
            <a:avLst/>
          </a:prstGeom>
          <a:noFill/>
        </p:spPr>
        <p:txBody>
          <a:bodyPr wrap="square">
            <a:spAutoFit/>
          </a:bodyPr>
          <a:lstStyle/>
          <a:p>
            <a:r>
              <a:rPr lang="cy-GB" sz="1000" dirty="0">
                <a:solidFill>
                  <a:srgbClr val="000000"/>
                </a:solidFill>
                <a:effectLst/>
                <a:latin typeface="Arial" panose="020B0604020202020204" pitchFamily="34" charset="0"/>
                <a:ea typeface="Times New Roman" panose="02020603050405020304" pitchFamily="18" charset="0"/>
              </a:rPr>
              <a:t>Mae'r 1,000 Diwrnod Cyntaf yn darparu ac yn cefnogi gwybodaeth mewn amryw feysydd penodol trwy ymyrryd yn gynnar i gefnogi llesiant y plentyn a'r teulu/gofalwyr: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Risgiau gordewdra yn ystod beichiogrwydd</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Cyfleoedd am weithgareddau corfforol hygyrch a phriodol</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Grwpiau coginio cymunedol</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Rhaglenni colli pwysau effeithiol/cefnogi menywod i golli pwysau ar ôl beichiogrwydd/cyn y beichiogrwydd nesaf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Llwybr atgyfeirio i bob smygwr beichiog i gymorth rhoi'r gorau i smygu/Monitro carbon monocsid mewn beichiogrwydd.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Datblygu ymyriadau cymunedol i gefnogi rhieni newydd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Sicrhau bod rhieni a gofalwyr yn cael cyngor cyson a chywir a helpu i hyrwyddo'r maeth gorau i fabanod</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Cyflwyno rhaglen strwythuredig sy'n annog bwydo ar y fron</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Ymwybyddiaeth a dosbarthiad y cynllun fitaminau Dechrau Iach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Bydd Ymwelwyr Iechyd Dechrau'n Deg yn gweithio gyda theuluoedd i wella'r nifer sy'n derbyn imiwneiddiadau yn y cymunedau mwyaf difreintiedig</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Cefnogi gofal iechyd deintyddol/y geg/Cynllun gwên/diet iach a maeth cywir/help i sicrhau bod y babi'n cael y mwynau a'r maetholion sydd ei angen arno i feithrin dannedd iach</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Gwella diogelwch yn y cartref ar gyfer teuluoedd agored i niwed/adnoddau diogelwch plant/cyflawni Cynlluniau Cyfarpar Diogelwch Plant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Mae'r blynyddoedd cynnar yn hanfodol i ddatblygiad plant/cefnogi anghenion teuluoedd/ hanfodol i leihau anghydraddoldebau</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Mae'r 1000 o ddiwrnodau cyntaf yn dangos y cyfleoedd i wneud gwahaniaeth i fywydau rhieni a babanod a chulhau'r bwlch anghydraddoldebau </a:t>
            </a:r>
            <a:endParaRPr lang="en-GB" sz="1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Times New Roman" panose="02020603050405020304" pitchFamily="18" charset="0"/>
              </a:rPr>
              <a:t>Mae nifer o raglenni a gwasanaethau gwahanol ar waith i gefnogi'r teuluoedd mwyaf agored i niwed yng Nghymru e.e. Teuluoedd yn gyntaf/ Dechrau'n Deg/ Cymunedau yn Gyntaf/ Gwasanaethau Integredig Cymorth i Deuluoedd/Tîm o Amgylch y Teulu/Cynllun Cyn-ysgol Iach. Er mwyn torri'r cylch amddifadedd, lleihau anghydraddoldebau a gwella canlyniadau iechyd </a:t>
            </a:r>
            <a:endParaRPr lang="en-GB"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000" dirty="0">
              <a:effectLst/>
              <a:latin typeface="Times New Roman" panose="02020603050405020304" pitchFamily="18" charset="0"/>
              <a:ea typeface="Times New Roman" panose="02020603050405020304" pitchFamily="18" charset="0"/>
            </a:endParaRPr>
          </a:p>
          <a:p>
            <a:r>
              <a:rPr lang="cy-GB" sz="10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79B7FF5-5B9C-5495-C3CF-C18F1C4B02E5}"/>
              </a:ext>
            </a:extLst>
          </p:cNvPr>
          <p:cNvPicPr>
            <a:picLocks noChangeAspect="1"/>
          </p:cNvPicPr>
          <p:nvPr/>
        </p:nvPicPr>
        <p:blipFill rotWithShape="1">
          <a:blip r:embed="rId2"/>
          <a:srcRect b="23553"/>
          <a:stretch/>
        </p:blipFill>
        <p:spPr>
          <a:xfrm>
            <a:off x="282011" y="979856"/>
            <a:ext cx="5276850" cy="1172330"/>
          </a:xfrm>
          <a:prstGeom prst="rect">
            <a:avLst/>
          </a:prstGeom>
        </p:spPr>
      </p:pic>
      <p:sp>
        <p:nvSpPr>
          <p:cNvPr id="3" name="TextBox 2">
            <a:extLst>
              <a:ext uri="{FF2B5EF4-FFF2-40B4-BE49-F238E27FC236}">
                <a16:creationId xmlns:a16="http://schemas.microsoft.com/office/drawing/2014/main" id="{81E3BF86-E9A9-7260-465E-282138A8340E}"/>
              </a:ext>
            </a:extLst>
          </p:cNvPr>
          <p:cNvSpPr txBox="1"/>
          <p:nvPr/>
        </p:nvSpPr>
        <p:spPr>
          <a:xfrm>
            <a:off x="6053960" y="208722"/>
            <a:ext cx="6138040" cy="523220"/>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Myfyriwch</a:t>
            </a:r>
            <a:r>
              <a:rPr lang="en-GB" sz="1400" b="1" i="1" dirty="0">
                <a:solidFill>
                  <a:srgbClr val="0070C0"/>
                </a:solidFill>
              </a:rPr>
              <a:t> </a:t>
            </a:r>
          </a:p>
          <a:p>
            <a:r>
              <a:rPr lang="en-GB" sz="1400" i="1" dirty="0" err="1">
                <a:solidFill>
                  <a:srgbClr val="0070C0"/>
                </a:solidFill>
              </a:rPr>
              <a:t>Gwerthuswch</a:t>
            </a:r>
            <a:r>
              <a:rPr lang="en-GB" sz="1400" i="1" dirty="0">
                <a:solidFill>
                  <a:srgbClr val="0070C0"/>
                </a:solidFill>
              </a:rPr>
              <a:t> a/neu </a:t>
            </a:r>
            <a:r>
              <a:rPr lang="en-GB" sz="1400" i="1" dirty="0" err="1">
                <a:solidFill>
                  <a:srgbClr val="0070C0"/>
                </a:solidFill>
              </a:rPr>
              <a:t>ystyriwch</a:t>
            </a:r>
            <a:r>
              <a:rPr lang="en-GB" sz="1400" i="1" dirty="0">
                <a:solidFill>
                  <a:srgbClr val="0070C0"/>
                </a:solidFill>
              </a:rPr>
              <a:t> </a:t>
            </a:r>
          </a:p>
        </p:txBody>
      </p:sp>
    </p:spTree>
    <p:extLst>
      <p:ext uri="{BB962C8B-B14F-4D97-AF65-F5344CB8AC3E}">
        <p14:creationId xmlns:p14="http://schemas.microsoft.com/office/powerpoint/2010/main" val="2431838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7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01923"/>
            <a:ext cx="5046792" cy="5382004"/>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121236" y="1191492"/>
            <a:ext cx="4503373" cy="5113451"/>
          </a:xfrm>
          <a:prstGeom prst="rect">
            <a:avLst/>
          </a:prstGeom>
          <a:noFill/>
        </p:spPr>
        <p:txBody>
          <a:bodyPr wrap="square">
            <a:spAutoFit/>
          </a:bodyPr>
          <a:lstStyle/>
          <a:p>
            <a:pPr>
              <a:defRPr b="0" i="0"/>
            </a:pPr>
            <a:r>
              <a:rPr lang="1106" sz="1600" b="1" i="1" dirty="0">
                <a:solidFill>
                  <a:srgbClr val="0070C0"/>
                </a:solidFill>
              </a:rPr>
              <a:t>Adborth yr Uwch Arholwr </a:t>
            </a:r>
          </a:p>
          <a:p>
            <a:r>
              <a:rPr lang="en-GB" sz="1700" i="1" dirty="0">
                <a:solidFill>
                  <a:srgbClr val="0070C0"/>
                </a:solidFill>
              </a:rPr>
              <a:t>​</a:t>
            </a:r>
            <a:endParaRPr lang="en-GB" sz="1700"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myfyrio'n dda iawn ar y rhaglen 1000 diwrnod cyntaf a'r mathau o gefnogaeth sydd ar gael i rieni a phlant.</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ddealltwriaeth o'r nodweddion allweddol o fewn y rhaglen i'w gweld yn glir yn yr ymateb.</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yn mynd i'r afael â llawer o'r meysydd sy'n sylfaenol i ymyrraeth gynnar a hyrwyddo llesiant y plentyn.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 mwyn gwella'r ymateb hwn ymhellach, gellid bod wedi myfyrio ar yr effaith hirdymor, er enghraifft, mewn perthynas ag amcanion strategol y rhaglen megis dileu tlodi plant, gwella sgiliau rhieni a/neu leihau anghydraddoldeb.</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Yn gyffredinol, mae hwn yn ateb da iawn.</a:t>
            </a:r>
            <a:endParaRPr lang="en-US" sz="1700" b="1" i="1" dirty="0">
              <a:solidFill>
                <a:srgbClr val="0070C0"/>
              </a:solidFill>
            </a:endParaRPr>
          </a:p>
          <a:p>
            <a:r>
              <a:rPr lang="en-GB" sz="1600" b="1" i="1" dirty="0">
                <a:solidFill>
                  <a:srgbClr val="0070C0"/>
                </a:solidFill>
              </a:rPr>
              <a:t>Marc </a:t>
            </a:r>
            <a:r>
              <a:rPr lang="en-GB" sz="1600" b="1" i="1" dirty="0" err="1">
                <a:solidFill>
                  <a:srgbClr val="0070C0"/>
                </a:solidFill>
              </a:rPr>
              <a:t>wedi</a:t>
            </a:r>
            <a:r>
              <a:rPr lang="en-GB" sz="1600" b="1" i="1" dirty="0">
                <a:solidFill>
                  <a:srgbClr val="0070C0"/>
                </a:solidFill>
              </a:rPr>
              <a:t> </a:t>
            </a:r>
            <a:r>
              <a:rPr lang="en-GB" sz="1600" b="1" i="1" dirty="0" err="1">
                <a:solidFill>
                  <a:srgbClr val="0070C0"/>
                </a:solidFill>
              </a:rPr>
              <a:t>dyfarnu</a:t>
            </a:r>
            <a:r>
              <a:rPr lang="en-GB" sz="1600" b="1" i="1" dirty="0">
                <a:solidFill>
                  <a:srgbClr val="0070C0"/>
                </a:solidFill>
              </a:rPr>
              <a:t> </a:t>
            </a:r>
            <a:r>
              <a:rPr lang="en-GB" sz="1700" b="1" i="1" dirty="0">
                <a:solidFill>
                  <a:srgbClr val="0070C0"/>
                </a:solidFill>
              </a:rPr>
              <a:t>6/8</a:t>
            </a:r>
          </a:p>
        </p:txBody>
      </p:sp>
      <p:sp>
        <p:nvSpPr>
          <p:cNvPr id="3" name="TextBox 2">
            <a:extLst>
              <a:ext uri="{FF2B5EF4-FFF2-40B4-BE49-F238E27FC236}">
                <a16:creationId xmlns:a16="http://schemas.microsoft.com/office/drawing/2014/main" id="{505A179C-3EB1-922B-FBC7-9754B3C63EB3}"/>
              </a:ext>
            </a:extLst>
          </p:cNvPr>
          <p:cNvSpPr txBox="1"/>
          <p:nvPr/>
        </p:nvSpPr>
        <p:spPr>
          <a:xfrm>
            <a:off x="282011" y="1101923"/>
            <a:ext cx="6181851" cy="5693866"/>
          </a:xfrm>
          <a:prstGeom prst="rect">
            <a:avLst/>
          </a:prstGeom>
          <a:noFill/>
        </p:spPr>
        <p:txBody>
          <a:bodyPr wrap="square">
            <a:spAutoFit/>
          </a:bodyPr>
          <a:lstStyle/>
          <a:p>
            <a:r>
              <a:rPr lang="en-US" sz="1400"/>
              <a:t>The First 1000 days collaborative programme has a huge impact on the early intervention and promoting of the well-being of the child, and the parents, throughout the first 1000 days of their life. They provide various types of support and will give as much advice and support the parents and the child(ren) as they possibly can, in order to ensure the best possible upbringing and quality of life for all parties involved. They can provide </a:t>
            </a:r>
            <a:r>
              <a:rPr lang="en-US" sz="1400">
                <a:highlight>
                  <a:srgbClr val="FFFF00"/>
                </a:highlight>
              </a:rPr>
              <a:t>routine </a:t>
            </a:r>
            <a:r>
              <a:rPr lang="en-US" sz="1400" err="1">
                <a:highlight>
                  <a:srgbClr val="FFFF00"/>
                </a:highlight>
              </a:rPr>
              <a:t>immunisations</a:t>
            </a:r>
            <a:r>
              <a:rPr lang="en-US" sz="1400">
                <a:highlight>
                  <a:srgbClr val="FFFF00"/>
                </a:highlight>
              </a:rPr>
              <a:t> and screening programmes </a:t>
            </a:r>
            <a:r>
              <a:rPr lang="en-US" sz="1400"/>
              <a:t>for the child, in order to ensure that they are fully vaccinated and protected from any dangerous/infectious diseases in their early childhood, and screening to check and detect any possible abnormalities/ issues / problems / dangers and risks to both the </a:t>
            </a:r>
            <a:r>
              <a:rPr lang="en-US" sz="1400">
                <a:highlight>
                  <a:srgbClr val="FFFF00"/>
                </a:highlight>
              </a:rPr>
              <a:t>mother and the child during pregnancy</a:t>
            </a:r>
            <a:r>
              <a:rPr lang="en-US" sz="1400"/>
              <a:t>, in order to begin support as early as they can and do their best to prevent/reduce the dangers and risks for the child's future. They </a:t>
            </a:r>
            <a:r>
              <a:rPr lang="en-US" sz="1400">
                <a:highlight>
                  <a:srgbClr val="FFFF00"/>
                </a:highlight>
              </a:rPr>
              <a:t>provide support for those children with ALN and speech and language difficulties, </a:t>
            </a:r>
            <a:r>
              <a:rPr lang="en-US" sz="1400"/>
              <a:t>like autism, ADHD, OCD, ADD, down syndrome, dyslexia and so much more. They ensure that all of these children have the </a:t>
            </a:r>
            <a:r>
              <a:rPr lang="en-US" sz="1400">
                <a:highlight>
                  <a:srgbClr val="FFFF00"/>
                </a:highlight>
              </a:rPr>
              <a:t>right access for the right support </a:t>
            </a:r>
            <a:r>
              <a:rPr lang="en-US" sz="1400"/>
              <a:t>best suited for them as individuals, as every child is different, and works in a different way. They provide </a:t>
            </a:r>
            <a:r>
              <a:rPr lang="en-US" sz="1400">
                <a:highlight>
                  <a:srgbClr val="FFFF00"/>
                </a:highlight>
              </a:rPr>
              <a:t>appointments and meetings with the parents </a:t>
            </a:r>
            <a:r>
              <a:rPr lang="en-US" sz="1400"/>
              <a:t>of the child in order to discuss any possible issues, to make sure that everything is going as smoothly as possible and give their </a:t>
            </a:r>
            <a:r>
              <a:rPr lang="en-US" sz="1400">
                <a:highlight>
                  <a:srgbClr val="FFFF00"/>
                </a:highlight>
              </a:rPr>
              <a:t>input/advice/support </a:t>
            </a:r>
            <a:r>
              <a:rPr lang="en-US" sz="1400"/>
              <a:t>wherever is deemed necessary. The provide the parents with as much information as possible in order to help and guide them in creating the </a:t>
            </a:r>
            <a:r>
              <a:rPr lang="en-US" sz="1400">
                <a:highlight>
                  <a:srgbClr val="FFFF00"/>
                </a:highlight>
              </a:rPr>
              <a:t>best possible upbringing and childhood for the child</a:t>
            </a:r>
            <a:r>
              <a:rPr lang="en-US" sz="1400"/>
              <a:t>, things such as breastfeeding, diets, foods, exercise, activities to </a:t>
            </a:r>
            <a:r>
              <a:rPr lang="en-US" sz="1400">
                <a:highlight>
                  <a:srgbClr val="FFFF00"/>
                </a:highlight>
              </a:rPr>
              <a:t>help the child's holistic development</a:t>
            </a:r>
            <a:r>
              <a:rPr lang="en-US" sz="1400"/>
              <a:t>, how to help the child sleep, speak, walk, toilet training, anything that is important for parents/carers, especially first time ones, to know.</a:t>
            </a:r>
            <a:endParaRPr lang="en-GB" sz="1400"/>
          </a:p>
        </p:txBody>
      </p:sp>
    </p:spTree>
    <p:extLst>
      <p:ext uri="{BB962C8B-B14F-4D97-AF65-F5344CB8AC3E}">
        <p14:creationId xmlns:p14="http://schemas.microsoft.com/office/powerpoint/2010/main" val="76982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320716" y="273326"/>
            <a:ext cx="10223323" cy="447261"/>
          </a:xfrm>
        </p:spPr>
        <p:txBody>
          <a:bodyPr/>
          <a:lstStyle/>
          <a:p>
            <a:r>
              <a:rPr lang="1106" sz="1800" dirty="0"/>
              <a:t>Cwestiwn </a:t>
            </a:r>
            <a:r>
              <a:rPr lang="en-GB" sz="1800" dirty="0"/>
              <a:t>7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7551" y="1646872"/>
            <a:ext cx="4557058" cy="3970189"/>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myfyrio'n dda ar effaith y rhaglen 1000 diwrnod cyntaf.</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dealltwriaeth gadarn o'r grŵp oedran y mae'r rhaglen hon yn ei gefnogi a'r math o gefnogaeth sydd ar gael.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trafodaeth benodol yn ymwneud â phwysigrwydd sganiau i wirio datblygiad yn ystod beichiogrwydd, a hefyd gwerth monitro ac asesiadau i wirio ar gynnydd, twf a datblygiad.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1" dirty="0">
              <a:solidFill>
                <a:srgbClr val="0070C0"/>
              </a:solidFill>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6/8</a:t>
            </a:r>
          </a:p>
        </p:txBody>
      </p:sp>
      <p:sp>
        <p:nvSpPr>
          <p:cNvPr id="3" name="TextBox 2">
            <a:extLst>
              <a:ext uri="{FF2B5EF4-FFF2-40B4-BE49-F238E27FC236}">
                <a16:creationId xmlns:a16="http://schemas.microsoft.com/office/drawing/2014/main" id="{821BFFBF-996C-FEA0-3037-EEB3B4D7CC26}"/>
              </a:ext>
            </a:extLst>
          </p:cNvPr>
          <p:cNvSpPr txBox="1"/>
          <p:nvPr/>
        </p:nvSpPr>
        <p:spPr>
          <a:xfrm>
            <a:off x="385586" y="1152416"/>
            <a:ext cx="5046792" cy="5632311"/>
          </a:xfrm>
          <a:prstGeom prst="rect">
            <a:avLst/>
          </a:prstGeom>
          <a:noFill/>
        </p:spPr>
        <p:txBody>
          <a:bodyPr wrap="square">
            <a:spAutoFit/>
          </a:bodyPr>
          <a:lstStyle/>
          <a:p>
            <a:r>
              <a:rPr lang="en-US"/>
              <a:t>First 1000 days collaborative </a:t>
            </a:r>
            <a:r>
              <a:rPr lang="en-US" err="1"/>
              <a:t>programme</a:t>
            </a:r>
            <a:r>
              <a:rPr lang="en-US"/>
              <a:t> is aimed from conception to the </a:t>
            </a:r>
            <a:r>
              <a:rPr lang="en-US" err="1"/>
              <a:t>childs</a:t>
            </a:r>
            <a:r>
              <a:rPr lang="en-US"/>
              <a:t> second birthday. This is age gap is the critical and crucial window of opportunity for the </a:t>
            </a:r>
            <a:r>
              <a:rPr lang="en-US" err="1"/>
              <a:t>childs</a:t>
            </a:r>
            <a:r>
              <a:rPr lang="en-US"/>
              <a:t> development. This is where the </a:t>
            </a:r>
            <a:r>
              <a:rPr lang="en-US" err="1"/>
              <a:t>childs</a:t>
            </a:r>
            <a:r>
              <a:rPr lang="en-US"/>
              <a:t> brain develops the fastest. The environment around the child is important at this age for them to grow and develop and a good rate. First 1000 days </a:t>
            </a:r>
            <a:r>
              <a:rPr lang="en-US" err="1"/>
              <a:t>programme</a:t>
            </a:r>
            <a:r>
              <a:rPr lang="en-US"/>
              <a:t> supports this and helps the child grow and develop. This includes appointments, monitoring and assessments to make sure the child is developing properly. There are also scans from when the child is growing in the womb to make sure they are developing correctly. First 1000 days also checks and looks after the mother and father to make sure they are okay and there isn't any risks of harm for the mother. First 1000 </a:t>
            </a:r>
            <a:r>
              <a:rPr lang="en-US" err="1"/>
              <a:t>aslo</a:t>
            </a:r>
            <a:r>
              <a:rPr lang="en-US"/>
              <a:t> has health professionals to support the child and family and are their if needed.</a:t>
            </a:r>
            <a:endParaRPr lang="en-GB"/>
          </a:p>
        </p:txBody>
      </p:sp>
    </p:spTree>
    <p:extLst>
      <p:ext uri="{BB962C8B-B14F-4D97-AF65-F5344CB8AC3E}">
        <p14:creationId xmlns:p14="http://schemas.microsoft.com/office/powerpoint/2010/main" val="2914365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8 </a:t>
            </a:r>
            <a:r>
              <a:rPr lang="1106" sz="1800" dirty="0"/>
              <a:t>a'r cynllun marcio </a:t>
            </a:r>
            <a:endParaRPr lang="en-GB" sz="1800" dirty="0"/>
          </a:p>
        </p:txBody>
      </p:sp>
      <p:sp>
        <p:nvSpPr>
          <p:cNvPr id="5" name="TextBox 4">
            <a:extLst>
              <a:ext uri="{FF2B5EF4-FFF2-40B4-BE49-F238E27FC236}">
                <a16:creationId xmlns:a16="http://schemas.microsoft.com/office/drawing/2014/main" id="{838EE165-1C16-DA87-14B9-6787203FA27C}"/>
              </a:ext>
            </a:extLst>
          </p:cNvPr>
          <p:cNvSpPr txBox="1"/>
          <p:nvPr/>
        </p:nvSpPr>
        <p:spPr>
          <a:xfrm>
            <a:off x="282011" y="4229496"/>
            <a:ext cx="5267325" cy="2400657"/>
          </a:xfrm>
          <a:prstGeom prst="rect">
            <a:avLst/>
          </a:prstGeom>
          <a:noFill/>
        </p:spPr>
        <p:txBody>
          <a:bodyPr wrap="square">
            <a:spAutoFit/>
          </a:bodyPr>
          <a:lstStyle/>
          <a:p>
            <a:r>
              <a:rPr lang="cy-GB" sz="1000" dirty="0">
                <a:solidFill>
                  <a:srgbClr val="000000"/>
                </a:solidFill>
                <a:effectLst/>
                <a:latin typeface="Arial" panose="020B0604020202020204" pitchFamily="34" charset="0"/>
                <a:ea typeface="Times New Roman" panose="02020603050405020304" pitchFamily="18" charset="0"/>
              </a:rPr>
              <a:t>Rhowch hyd at </a:t>
            </a:r>
            <a:r>
              <a:rPr lang="cy-GB" sz="1000" b="1" dirty="0">
                <a:solidFill>
                  <a:srgbClr val="000000"/>
                </a:solidFill>
                <a:effectLst/>
                <a:latin typeface="Arial" panose="020B0604020202020204" pitchFamily="34" charset="0"/>
                <a:ea typeface="Times New Roman" panose="02020603050405020304" pitchFamily="18" charset="0"/>
              </a:rPr>
              <a:t>10 marc</a:t>
            </a:r>
            <a:r>
              <a:rPr lang="cy-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en-GB" sz="1000" b="1"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b="1" dirty="0">
                <a:solidFill>
                  <a:srgbClr val="000000"/>
                </a:solidFill>
                <a:effectLst/>
                <a:latin typeface="Arial" panose="020B0604020202020204" pitchFamily="34" charset="0"/>
                <a:ea typeface="Times New Roman" panose="02020603050405020304" pitchFamily="18" charset="0"/>
              </a:rPr>
              <a:t>Rhowch 0 marc </a:t>
            </a:r>
            <a:r>
              <a:rPr lang="cy-GB" sz="1000" dirty="0">
                <a:solidFill>
                  <a:srgbClr val="000000"/>
                </a:solidFill>
                <a:effectLst/>
                <a:latin typeface="Arial" panose="020B0604020202020204" pitchFamily="34" charset="0"/>
                <a:ea typeface="Times New Roman" panose="02020603050405020304" pitchFamily="18" charset="0"/>
              </a:rPr>
              <a:t>am ymateb nad yw’n haeddu ennill marciau.</a:t>
            </a:r>
            <a:endParaRPr lang="en-GB"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b="1" dirty="0">
                <a:solidFill>
                  <a:srgbClr val="000000"/>
                </a:solidFill>
                <a:effectLst/>
                <a:latin typeface="Arial" panose="020B0604020202020204" pitchFamily="34" charset="0"/>
                <a:ea typeface="Times New Roman" panose="02020603050405020304" pitchFamily="18" charset="0"/>
              </a:rPr>
              <a:t>Rhowch 1-2 farc </a:t>
            </a:r>
            <a:r>
              <a:rPr lang="cy-GB" sz="1000" dirty="0">
                <a:solidFill>
                  <a:srgbClr val="000000"/>
                </a:solidFill>
                <a:effectLst/>
                <a:latin typeface="Arial" panose="020B0604020202020204" pitchFamily="34" charset="0"/>
                <a:ea typeface="Times New Roman" panose="02020603050405020304" pitchFamily="18" charset="0"/>
              </a:rPr>
              <a:t>am asesiad sylfaenol heb fawr ddim gwybodaeth na dealltwriaeth ynglŷn â buddiannau damcaniaeth y droell chwarae ar gyfer dysgu a datblygiad plant. </a:t>
            </a:r>
            <a:endParaRPr lang="en-GB"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b="1" dirty="0">
                <a:solidFill>
                  <a:srgbClr val="000000"/>
                </a:solidFill>
                <a:effectLst/>
                <a:latin typeface="Arial" panose="020B0604020202020204" pitchFamily="34" charset="0"/>
                <a:ea typeface="Times New Roman" panose="02020603050405020304" pitchFamily="18" charset="0"/>
              </a:rPr>
              <a:t>Rhowch 3-4 marc </a:t>
            </a:r>
            <a:r>
              <a:rPr lang="cy-GB" sz="1000" dirty="0">
                <a:solidFill>
                  <a:srgbClr val="000000"/>
                </a:solidFill>
                <a:effectLst/>
                <a:latin typeface="Arial" panose="020B0604020202020204" pitchFamily="34" charset="0"/>
                <a:ea typeface="Times New Roman" panose="02020603050405020304" pitchFamily="18" charset="0"/>
              </a:rPr>
              <a:t>am asesiad da sy'n dangos rhywfaint o wybodaeth a dealltwriaeth ynglŷn â</a:t>
            </a:r>
            <a:r>
              <a:rPr lang="cy-GB" sz="1000" b="1" dirty="0">
                <a:solidFill>
                  <a:srgbClr val="000000"/>
                </a:solidFill>
                <a:effectLst/>
                <a:latin typeface="Arial" panose="020B0604020202020204" pitchFamily="34" charset="0"/>
                <a:ea typeface="Times New Roman" panose="02020603050405020304" pitchFamily="18" charset="0"/>
              </a:rPr>
              <a:t> </a:t>
            </a:r>
            <a:r>
              <a:rPr lang="cy-GB" sz="1000" dirty="0">
                <a:solidFill>
                  <a:srgbClr val="000000"/>
                </a:solidFill>
                <a:effectLst/>
                <a:latin typeface="Arial" panose="020B0604020202020204" pitchFamily="34" charset="0"/>
                <a:ea typeface="Times New Roman" panose="02020603050405020304" pitchFamily="18" charset="0"/>
              </a:rPr>
              <a:t>buddiannau damcaniaeth y droell chwarae ar gyfer dysgu a datblygiad plant. </a:t>
            </a:r>
            <a:endParaRPr lang="en-GB"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b="1" dirty="0">
                <a:solidFill>
                  <a:srgbClr val="000000"/>
                </a:solidFill>
                <a:effectLst/>
                <a:latin typeface="Arial" panose="020B0604020202020204" pitchFamily="34" charset="0"/>
                <a:ea typeface="Times New Roman" panose="02020603050405020304" pitchFamily="18" charset="0"/>
              </a:rPr>
              <a:t>Rhowch 5-7 marc </a:t>
            </a:r>
            <a:r>
              <a:rPr lang="cy-GB" sz="1000" dirty="0">
                <a:solidFill>
                  <a:srgbClr val="000000"/>
                </a:solidFill>
                <a:effectLst/>
                <a:latin typeface="Arial" panose="020B0604020202020204" pitchFamily="34" charset="0"/>
                <a:ea typeface="Times New Roman" panose="02020603050405020304" pitchFamily="18" charset="0"/>
              </a:rPr>
              <a:t>am asesiad da iawn sy'n dangos gwybodaeth a dealltwriaeth gadarn ynglŷn â</a:t>
            </a:r>
            <a:r>
              <a:rPr lang="cy-GB" sz="1000" b="1" dirty="0">
                <a:solidFill>
                  <a:srgbClr val="000000"/>
                </a:solidFill>
                <a:effectLst/>
                <a:latin typeface="Arial" panose="020B0604020202020204" pitchFamily="34" charset="0"/>
                <a:ea typeface="Times New Roman" panose="02020603050405020304" pitchFamily="18" charset="0"/>
              </a:rPr>
              <a:t> </a:t>
            </a:r>
            <a:r>
              <a:rPr lang="cy-GB" sz="1000" dirty="0">
                <a:solidFill>
                  <a:srgbClr val="000000"/>
                </a:solidFill>
                <a:effectLst/>
                <a:latin typeface="Arial" panose="020B0604020202020204" pitchFamily="34" charset="0"/>
                <a:ea typeface="Times New Roman" panose="02020603050405020304" pitchFamily="18" charset="0"/>
              </a:rPr>
              <a:t>buddiannau damcaniaeth y droell chwarae ar gyfer dysgu a datblygiad plant.  </a:t>
            </a:r>
            <a:endParaRPr lang="en-GB" sz="1000" dirty="0">
              <a:effectLst/>
              <a:latin typeface="Times New Roman" panose="02020603050405020304" pitchFamily="18" charset="0"/>
              <a:ea typeface="Times New Roman" panose="02020603050405020304" pitchFamily="18" charset="0"/>
            </a:endParaRPr>
          </a:p>
          <a:p>
            <a:r>
              <a:rPr lang="en-GB" sz="1000" b="1"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b="1" dirty="0">
                <a:solidFill>
                  <a:srgbClr val="000000"/>
                </a:solidFill>
                <a:effectLst/>
                <a:latin typeface="Arial" panose="020B0604020202020204" pitchFamily="34" charset="0"/>
                <a:ea typeface="Times New Roman" panose="02020603050405020304" pitchFamily="18" charset="0"/>
              </a:rPr>
              <a:t>Rhowch 8-10 marc </a:t>
            </a:r>
            <a:r>
              <a:rPr lang="cy-GB" sz="1000" dirty="0">
                <a:solidFill>
                  <a:srgbClr val="000000"/>
                </a:solidFill>
                <a:effectLst/>
                <a:latin typeface="Arial" panose="020B0604020202020204" pitchFamily="34" charset="0"/>
                <a:ea typeface="Times New Roman" panose="02020603050405020304" pitchFamily="18" charset="0"/>
              </a:rPr>
              <a:t>am asesiad ardderchog sy'n dangos gwybodaeth a dealltwriaeth fanwl ynglŷn â manteision y ddamcaniaeth troell chwarae ar gyfer dysgu a datblygiad plant. </a:t>
            </a:r>
            <a:endParaRPr lang="en-GB" sz="1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30BB37A-F16A-7EA0-BF9B-3ABBE0DB3124}"/>
              </a:ext>
            </a:extLst>
          </p:cNvPr>
          <p:cNvSpPr txBox="1"/>
          <p:nvPr/>
        </p:nvSpPr>
        <p:spPr>
          <a:xfrm>
            <a:off x="5549336" y="942689"/>
            <a:ext cx="6642664" cy="5909310"/>
          </a:xfrm>
          <a:prstGeom prst="rect">
            <a:avLst/>
          </a:prstGeom>
          <a:noFill/>
        </p:spPr>
        <p:txBody>
          <a:bodyPr wrap="square">
            <a:spAutoFit/>
          </a:bodyPr>
          <a:lstStyle/>
          <a:p>
            <a:r>
              <a:rPr lang="cy-GB" sz="900" dirty="0">
                <a:solidFill>
                  <a:srgbClr val="000000"/>
                </a:solidFill>
                <a:effectLst/>
                <a:latin typeface="Arial" panose="020B0604020202020204" pitchFamily="34" charset="0"/>
                <a:ea typeface="Times New Roman" panose="02020603050405020304" pitchFamily="18" charset="0"/>
              </a:rPr>
              <a:t>Gall yr ateb gyfeirio at y pethau hyn: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 plant yn cael caniatâd i chwarae'n rhydd a symud yn araf i chwarae strwythuredig a dychwelyd i chwarae rhydd</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Mae'r droell chwarae yn cefnogi dysgu a datblygiad drwy archwilio chwarae rhydd yn bersonol, yna arweiniad a chymorth drwy ryngweithio gan oedolion a gwybodaeth i ymarfer eu sgiliau a'u dysgu newydd eu canfod</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Mae'r ddamcaniaeth chwarae'n galluogi plant i archwilio syniadau newydd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Gall plant greu eu ffordd eu hunain o chwarae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Bydd y plant yn symud ymlaen i chwarae strwythuredig pan fyddant yn barod</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 chwarae'n cynnig cyfleoedd ar gyfer dysgu trwy bob maes datblygu e.e. cymdeithasol, corfforol, deallusol, cyfathrebu ac emosiynol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Mae'r athro'n arsylwi pa mor barod yw plentyn i wneud cynnydd ac yn ei gyfeirio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Mae'r oedolion yn cefnogi ac yn ymgysylltu â'r plentyn gan wella'i wybodaeth a'i ddysgu ym mhob maes datblygu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 gweithgareddau a chwarae dan arweiniad oedolion yn cefnogi dysgu a datblygu trwy ddeall a darparu gwaith rhyngweithio gwerthfawr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 gweithgareddau a chwarae dan arweiniad oedolion yn cefnogi dysgu a datblygu trwy ddeall a darparu gwaith rhyngweithio gwerthfawr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 chwarae dan arweiniad oedolion yn darparu strwythur o reolau a ffiniau/diogelwch mewn chwarae/cynhwysiant/cymorth i oresgyn heriau/tegwch mewn chwarae/ymarfer gwrthwahaniaethol/sgiliau cydweithredu a negodi/cymorth ar gyfer perthnasoedd ac arweiniad ar gyfer sgiliau cymdeithasol ac emosiynol</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 chwarae dan arweiniad oedolion yn cynnig cyfleoedd ar gyfer dysgu trwy wella cymwyseddau unigol a chynyddu sgiliau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Mae'r plant yn rhoi cynnig ar y sgiliau a'r cymwyseddau diweddaraf a ddysgwyd ganddynt</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Caiff chwarae rhydd ei arsylwi i gyfeirio'r plentyn yn ei ddysgu a'i ddatblygiad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Bydd chwarae dan arweiniad oedolion yn darparu adnoddau ar gyfer dysgu a datblygu/strwythur/arweiniad/cymorth/cyfeiriad/addysgu</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Cefnogi datblygiad cymdeithasol ac emosiynol plant trwy fwy o gyfathrebu a rhyngweithio rhwng yr oedolyn a'r plentyn</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Mae'r plant yn ail-greu eu gorffennol, eu presennol ac yn ymarfer eu dyfodol wrth chwarae rôl</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Mae'r plant yn cynrychioli mewn modd symbolaidd wrth iddynt chwarae, gan greu ac addasu propiau chwarae</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Arial" panose="020B0604020202020204" pitchFamily="34" charset="0"/>
              </a:rPr>
              <a:t>Mae'r plant yn defnyddio profiadau uniongyrchol o fywyd. </a:t>
            </a:r>
            <a:endParaRPr lang="en-GB" sz="9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Mae'r plant yn creu rheolau ac yn datrys problemau wrth iddynt chwarae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Mae'r ddamcaniaeth troell chwarae yn darparu cyfleoedd i blant archwilio adnodd/tegan/cyfarpar gyda chymorth i ddechrau cyn i'r oedolion ymyrryd –Yna bydd oedolion yn darparu chwarae ac addysgu dan arweiniad ar yr adnodd/tegan/cyfarpar yna'n galluogi chwarae rhydd eto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Mae'r plant yn cyd-chwarae ag oedolion a phlant eraill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Mae'r plant yn cydlynu syniadau a theimladau a gwneud synnwyr o'u perthnasoedd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 chwarae rhydd yn rhoi hwb i hyder a hunan-barch y plant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Addysgu'r gallu i blant adfer yn gyflym o broblemau / methiannau </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Mae chwarae rhydd yn cefnogi gwydnwch personol plentyn</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Gall chwarae helpu i oresgyn trawma neu aflonyddwch emosiynol</a:t>
            </a:r>
            <a:endParaRPr lang="en-GB" sz="9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cy-GB" sz="900" dirty="0">
                <a:solidFill>
                  <a:srgbClr val="000000"/>
                </a:solidFill>
                <a:effectLst/>
                <a:latin typeface="Arial" panose="020B0604020202020204" pitchFamily="34" charset="0"/>
                <a:ea typeface="Times New Roman" panose="02020603050405020304" pitchFamily="18" charset="0"/>
              </a:rPr>
              <a:t>Gall y ddamcaniaeth troell chwarae annog plant i fynegi safbwyntiau/profiadau/rhwystredigaethau/barnau/myfyrdod ac ati</a:t>
            </a:r>
            <a:endParaRPr lang="en-GB" sz="900" dirty="0">
              <a:effectLst/>
              <a:latin typeface="Times New Roman" panose="02020603050405020304" pitchFamily="18" charset="0"/>
              <a:ea typeface="Times New Roman" panose="02020603050405020304" pitchFamily="18" charset="0"/>
            </a:endParaRPr>
          </a:p>
          <a:p>
            <a:r>
              <a:rPr lang="en-GB" sz="900" dirty="0">
                <a:solidFill>
                  <a:srgbClr val="000000"/>
                </a:solidFill>
                <a:effectLst/>
                <a:latin typeface="Arial" panose="020B0604020202020204" pitchFamily="34" charset="0"/>
                <a:ea typeface="Times New Roman" panose="02020603050405020304" pitchFamily="18" charset="0"/>
              </a:rPr>
              <a:t> </a:t>
            </a:r>
            <a:endParaRPr lang="en-GB" sz="800" dirty="0">
              <a:effectLst/>
              <a:latin typeface="Times New Roman" panose="02020603050405020304" pitchFamily="18" charset="0"/>
              <a:ea typeface="Times New Roman" panose="02020603050405020304" pitchFamily="18" charset="0"/>
            </a:endParaRPr>
          </a:p>
          <a:p>
            <a:r>
              <a:rPr lang="cy-GB" sz="9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900" dirty="0">
              <a:effectLst/>
              <a:latin typeface="Times New Roman" panose="02020603050405020304" pitchFamily="18" charset="0"/>
              <a:ea typeface="Times New Roman" panose="02020603050405020304" pitchFamily="18" charset="0"/>
            </a:endParaRPr>
          </a:p>
          <a:p>
            <a:r>
              <a:rPr lang="cy-GB" sz="9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900" dirty="0">
              <a:effectLst/>
              <a:latin typeface="Arial Narrow" panose="020B060602020203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F9A5C33C-3C1C-64D8-E43D-9462E17200ED}"/>
              </a:ext>
            </a:extLst>
          </p:cNvPr>
          <p:cNvPicPr>
            <a:picLocks noChangeAspect="1"/>
          </p:cNvPicPr>
          <p:nvPr/>
        </p:nvPicPr>
        <p:blipFill>
          <a:blip r:embed="rId2"/>
          <a:stretch>
            <a:fillRect/>
          </a:stretch>
        </p:blipFill>
        <p:spPr>
          <a:xfrm>
            <a:off x="282012" y="1044896"/>
            <a:ext cx="5150572" cy="3092206"/>
          </a:xfrm>
          <a:prstGeom prst="rect">
            <a:avLst/>
          </a:prstGeom>
        </p:spPr>
      </p:pic>
      <p:sp>
        <p:nvSpPr>
          <p:cNvPr id="2" name="TextBox 1">
            <a:extLst>
              <a:ext uri="{FF2B5EF4-FFF2-40B4-BE49-F238E27FC236}">
                <a16:creationId xmlns:a16="http://schemas.microsoft.com/office/drawing/2014/main" id="{F7994A9D-8113-F3E9-0A42-4DF0C599EF56}"/>
              </a:ext>
            </a:extLst>
          </p:cNvPr>
          <p:cNvSpPr txBox="1"/>
          <p:nvPr/>
        </p:nvSpPr>
        <p:spPr>
          <a:xfrm>
            <a:off x="6311590" y="132516"/>
            <a:ext cx="3025698" cy="523220"/>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Aseswch</a:t>
            </a:r>
            <a:r>
              <a:rPr lang="en-GB" sz="1400" dirty="0">
                <a:solidFill>
                  <a:srgbClr val="0070C0"/>
                </a:solidFill>
              </a:rPr>
              <a:t> </a:t>
            </a:r>
          </a:p>
          <a:p>
            <a:r>
              <a:rPr lang="en-GB" sz="1400" i="1" dirty="0" err="1">
                <a:solidFill>
                  <a:srgbClr val="0070C0"/>
                </a:solidFill>
              </a:rPr>
              <a:t>Lluniwch</a:t>
            </a:r>
            <a:r>
              <a:rPr lang="en-GB" sz="1400" i="1" dirty="0">
                <a:solidFill>
                  <a:srgbClr val="0070C0"/>
                </a:solidFill>
              </a:rPr>
              <a:t> </a:t>
            </a:r>
            <a:r>
              <a:rPr lang="en-GB" sz="1400" i="1" dirty="0" err="1">
                <a:solidFill>
                  <a:srgbClr val="0070C0"/>
                </a:solidFill>
              </a:rPr>
              <a:t>farn</a:t>
            </a:r>
            <a:r>
              <a:rPr lang="en-GB" sz="1400" i="1" dirty="0">
                <a:solidFill>
                  <a:srgbClr val="0070C0"/>
                </a:solidFill>
              </a:rPr>
              <a:t> </a:t>
            </a:r>
            <a:r>
              <a:rPr lang="en-GB" sz="1400" i="1" dirty="0" err="1">
                <a:solidFill>
                  <a:srgbClr val="0070C0"/>
                </a:solidFill>
              </a:rPr>
              <a:t>wybodus</a:t>
            </a:r>
            <a:r>
              <a:rPr lang="en-GB" sz="1400" i="1" dirty="0">
                <a:solidFill>
                  <a:srgbClr val="0070C0"/>
                </a:solidFill>
              </a:rPr>
              <a:t> </a:t>
            </a:r>
          </a:p>
        </p:txBody>
      </p:sp>
    </p:spTree>
    <p:extLst>
      <p:ext uri="{BB962C8B-B14F-4D97-AF65-F5344CB8AC3E}">
        <p14:creationId xmlns:p14="http://schemas.microsoft.com/office/powerpoint/2010/main" val="1303269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8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577816" y="1138820"/>
            <a:ext cx="5224039" cy="5420476"/>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773003" y="1309901"/>
            <a:ext cx="4833664" cy="4878643"/>
          </a:xfrm>
          <a:prstGeom prst="rect">
            <a:avLst/>
          </a:prstGeom>
          <a:noFill/>
        </p:spPr>
        <p:txBody>
          <a:bodyPr wrap="square">
            <a:spAutoFit/>
          </a:bodyPr>
          <a:lstStyle/>
          <a:p>
            <a:pPr>
              <a:defRPr b="0" i="0"/>
            </a:pPr>
            <a:r>
              <a:rPr lang="1106" sz="1800" b="1" i="1" dirty="0">
                <a:solidFill>
                  <a:srgbClr val="0070C0"/>
                </a:solidFill>
              </a:rPr>
              <a:t>Adborth yr Uwch Arholwr </a:t>
            </a:r>
          </a:p>
          <a:p>
            <a:endParaRPr lang="en-GB" i="1" dirty="0">
              <a:solidFill>
                <a:srgbClr val="0070C0"/>
              </a:solidFil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enghraifft o asesiad lefel uchel rhagorol, sy'n dangos gwybodaeth a dealltwriaeth fanwl o fanteision y ddamcaniaeth troell chwarae ar gyfer dysgu a datblygiad plant.</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Dangosir dealltwriaeth gadarn o strwythur y ddamcaniaeth a strwythur yr amgylchedd dysgu er mwyn rhoi datblygiad Janet Moyles o gyfleoedd dysgu rhydd ar waith yn llwyddiannus.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meysydd allweddol o fynegiant yn yr ymateb hwn sy'n dangos dealltwriaeth o'r derminoleg ddamcaniaethol a sut mae'r ddamcaniaeth troell chwarae o fantais i ddysgu mewn meysydd amrywiol.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Ateb rhagorol, ar y cyfan.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10/10</a:t>
            </a:r>
          </a:p>
        </p:txBody>
      </p:sp>
      <p:sp>
        <p:nvSpPr>
          <p:cNvPr id="3" name="TextBox 2">
            <a:extLst>
              <a:ext uri="{FF2B5EF4-FFF2-40B4-BE49-F238E27FC236}">
                <a16:creationId xmlns:a16="http://schemas.microsoft.com/office/drawing/2014/main" id="{767B8256-22B0-71CE-55AB-C2CC549FBFC1}"/>
              </a:ext>
            </a:extLst>
          </p:cNvPr>
          <p:cNvSpPr txBox="1"/>
          <p:nvPr/>
        </p:nvSpPr>
        <p:spPr>
          <a:xfrm>
            <a:off x="213600" y="943637"/>
            <a:ext cx="6281793" cy="5816977"/>
          </a:xfrm>
          <a:prstGeom prst="rect">
            <a:avLst/>
          </a:prstGeom>
          <a:noFill/>
        </p:spPr>
        <p:txBody>
          <a:bodyPr wrap="square">
            <a:spAutoFit/>
          </a:bodyPr>
          <a:lstStyle/>
          <a:p>
            <a:r>
              <a:rPr lang="en-US" sz="1200"/>
              <a:t>Janet Moyles Play </a:t>
            </a:r>
            <a:r>
              <a:rPr lang="en-US" sz="1200" err="1"/>
              <a:t>Sprial</a:t>
            </a:r>
            <a:r>
              <a:rPr lang="en-US" sz="1200"/>
              <a:t> is extremely beneficial for children's overall holistic learning and development. The whole concept of the play spiral, is that a child is given something to play with independently/is allowed to explore their environment and play with whatever they choose first, in order to </a:t>
            </a:r>
            <a:r>
              <a:rPr lang="en-US" sz="1200">
                <a:highlight>
                  <a:srgbClr val="FFFF00"/>
                </a:highlight>
              </a:rPr>
              <a:t>allow them to discover and explore things for themselves first</a:t>
            </a:r>
            <a:r>
              <a:rPr lang="en-US" sz="1200"/>
              <a:t>. Then, after a while, an </a:t>
            </a:r>
            <a:r>
              <a:rPr lang="en-US" sz="1200">
                <a:highlight>
                  <a:srgbClr val="FFFF00"/>
                </a:highlight>
              </a:rPr>
              <a:t>adult/teacher joins the child's play, and guides/directs/supports </a:t>
            </a:r>
            <a:r>
              <a:rPr lang="en-US" sz="1200"/>
              <a:t>their play in a more </a:t>
            </a:r>
            <a:r>
              <a:rPr lang="en-US" sz="1200">
                <a:highlight>
                  <a:srgbClr val="FFFF00"/>
                </a:highlight>
              </a:rPr>
              <a:t>structured manner</a:t>
            </a:r>
            <a:r>
              <a:rPr lang="en-US" sz="1200"/>
              <a:t>, or in other words, shows them "how to". Then, the adult </a:t>
            </a:r>
            <a:r>
              <a:rPr lang="en-US" sz="1200">
                <a:highlight>
                  <a:srgbClr val="FFFF00"/>
                </a:highlight>
              </a:rPr>
              <a:t>leaves the child alone again</a:t>
            </a:r>
            <a:r>
              <a:rPr lang="en-US" sz="1200"/>
              <a:t>, and lets them play with their toys/materials independently, but this time, with the knowledge of how to use the object. This process is then repeated a number of times until the child can fully understand what to do. If you look at an image of the play spiral, there is a word at the top; </a:t>
            </a:r>
            <a:r>
              <a:rPr lang="en-US" sz="1200">
                <a:highlight>
                  <a:srgbClr val="FFFF00"/>
                </a:highlight>
              </a:rPr>
              <a:t>Accretion. The term "accretion" refers to the gradual accumulation of knowledge</a:t>
            </a:r>
            <a:r>
              <a:rPr lang="en-US" sz="1200"/>
              <a:t>, meaning that at the end of the play spiral, the child will be fully confident and able to do it properly, independently. </a:t>
            </a:r>
            <a:r>
              <a:rPr lang="en-US" sz="1200">
                <a:highlight>
                  <a:srgbClr val="FFFF00"/>
                </a:highlight>
              </a:rPr>
              <a:t>This improves the child's holistic development in many ways</a:t>
            </a:r>
            <a:r>
              <a:rPr lang="en-US" sz="1200"/>
              <a:t>. It </a:t>
            </a:r>
            <a:r>
              <a:rPr lang="en-US" sz="1200">
                <a:highlight>
                  <a:srgbClr val="FFFF00"/>
                </a:highlight>
              </a:rPr>
              <a:t>helps the child with their physical development</a:t>
            </a:r>
            <a:r>
              <a:rPr lang="en-US" sz="1200"/>
              <a:t>, both gross and fine motor skills, balance, hand eye coordination </a:t>
            </a:r>
            <a:r>
              <a:rPr lang="en-US" sz="1200" err="1"/>
              <a:t>etc</a:t>
            </a:r>
            <a:r>
              <a:rPr lang="en-US" sz="1200"/>
              <a:t>, if the thing they are doing is physical, like football, balancing activities, catch etc. It helps their cognitive development as they are using their imagination and creativity first, to figure out how to use the object on their own, and then they watch as someone else uses it and copies their actions, improving their memory and focus as well</a:t>
            </a:r>
            <a:r>
              <a:rPr lang="en-US" sz="1200">
                <a:highlight>
                  <a:srgbClr val="FFFF00"/>
                </a:highlight>
              </a:rPr>
              <a:t>. It helps their language development</a:t>
            </a:r>
            <a:r>
              <a:rPr lang="en-US" sz="1200"/>
              <a:t>, as they can see what kind of language and vocabulary is used when that object/toy is being played with, and repeat it in their own independent play. It </a:t>
            </a:r>
            <a:r>
              <a:rPr lang="en-US" sz="1200">
                <a:highlight>
                  <a:srgbClr val="FFFF00"/>
                </a:highlight>
              </a:rPr>
              <a:t>helps their emotional development </a:t>
            </a:r>
            <a:r>
              <a:rPr lang="en-US" sz="1200"/>
              <a:t>as if hey are doing a creative task, they can use the materials/</a:t>
            </a:r>
            <a:r>
              <a:rPr lang="en-US" sz="1200" err="1"/>
              <a:t>colours</a:t>
            </a:r>
            <a:r>
              <a:rPr lang="en-US" sz="1200"/>
              <a:t> as a way of expressing their emotions and feelings in a way that words cannot. It </a:t>
            </a:r>
            <a:r>
              <a:rPr lang="en-US" sz="1200">
                <a:highlight>
                  <a:srgbClr val="FFFF00"/>
                </a:highlight>
              </a:rPr>
              <a:t>helps their social development </a:t>
            </a:r>
            <a:r>
              <a:rPr lang="en-US" sz="1200"/>
              <a:t>as they are communicating with other children / adults, listening to them, </a:t>
            </a:r>
            <a:r>
              <a:rPr lang="en-US" sz="1200" err="1"/>
              <a:t>folllowing</a:t>
            </a:r>
            <a:r>
              <a:rPr lang="en-US" sz="1200"/>
              <a:t> instructions, cooperating effectively and speaking up and getting involved. It helps their teamwork skills and </a:t>
            </a:r>
            <a:r>
              <a:rPr lang="en-US" sz="1200">
                <a:highlight>
                  <a:srgbClr val="FFFF00"/>
                </a:highlight>
              </a:rPr>
              <a:t>grows their independence and confidence </a:t>
            </a:r>
            <a:r>
              <a:rPr lang="en-US" sz="1200"/>
              <a:t>along the way. An example of the play spiral in a setting, is a child finds a string and some beads. at first, they don't know what to do with it, so they find their own way of playing with it, however they want to. eventually, an </a:t>
            </a:r>
            <a:r>
              <a:rPr lang="en-US" sz="1200">
                <a:highlight>
                  <a:srgbClr val="FFFF00"/>
                </a:highlight>
              </a:rPr>
              <a:t>adult comes along and shows them </a:t>
            </a:r>
            <a:r>
              <a:rPr lang="en-US" sz="1200"/>
              <a:t>how to thread the bead onto the string, and take them off again, and make little patterns etc. The adults then leaves, and the child is able to </a:t>
            </a:r>
            <a:r>
              <a:rPr lang="en-US" sz="1200">
                <a:highlight>
                  <a:srgbClr val="FFFF00"/>
                </a:highlight>
              </a:rPr>
              <a:t>mimic and repeat the actions of the adult</a:t>
            </a:r>
            <a:r>
              <a:rPr lang="en-US" sz="1200"/>
              <a:t>, by putting beads on and off the string in whatever order they please, which also supports their fine motor skills.</a:t>
            </a:r>
            <a:endParaRPr lang="en-GB" sz="1200"/>
          </a:p>
        </p:txBody>
      </p:sp>
    </p:spTree>
    <p:extLst>
      <p:ext uri="{BB962C8B-B14F-4D97-AF65-F5344CB8AC3E}">
        <p14:creationId xmlns:p14="http://schemas.microsoft.com/office/powerpoint/2010/main" val="3148563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8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462877" y="1114436"/>
            <a:ext cx="5343537"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815328" y="1231392"/>
            <a:ext cx="4809281" cy="5175006"/>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Dyma ran o ymateb i gwestiwn sy'n tynnu sylw at lle mae'r ymgeisydd yn asesu manteision damcaniaeth troell chwarae Janet Moyles.</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Cynigiodd yr ymgeisydd asesiad da iawn ar y cyfan ac roedd yn gallu cysylltu'r manteision i ddysgu a datblygiad plant yn dda.</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Ceir trafodaeth gadarnhaol am sut mae troell chwarae yn cefnogi chwarae rhydd personol, manteision archwilio yn ogystal ag asesiad o rôl yr oedolyn.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cynnwys dealltwriaeth dda o sut mae troell chwarae yn ymgorffori cefnogaeth oedolion ac yn darparu arweiniad ailadroddus wrth i'r plentyn ddysgu sgìl newydd gyda chefnogaeth ac annibyniaeth.</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6/10</a:t>
            </a:r>
          </a:p>
        </p:txBody>
      </p:sp>
      <p:sp>
        <p:nvSpPr>
          <p:cNvPr id="3" name="TextBox 2">
            <a:extLst>
              <a:ext uri="{FF2B5EF4-FFF2-40B4-BE49-F238E27FC236}">
                <a16:creationId xmlns:a16="http://schemas.microsoft.com/office/drawing/2014/main" id="{AC510B2B-A8EA-6046-09C8-89AEAFE8B15F}"/>
              </a:ext>
            </a:extLst>
          </p:cNvPr>
          <p:cNvSpPr txBox="1"/>
          <p:nvPr/>
        </p:nvSpPr>
        <p:spPr>
          <a:xfrm>
            <a:off x="282011" y="1114436"/>
            <a:ext cx="5343537" cy="4801314"/>
          </a:xfrm>
          <a:prstGeom prst="rect">
            <a:avLst/>
          </a:prstGeom>
          <a:noFill/>
        </p:spPr>
        <p:txBody>
          <a:bodyPr wrap="square">
            <a:spAutoFit/>
          </a:bodyPr>
          <a:lstStyle/>
          <a:p>
            <a:r>
              <a:rPr lang="en-US"/>
              <a:t>Janet Moyles' play spiral theory will help the child's language development. This is because the child will be communicating and playing with the adult and could learn new words. Moyles' play spiral theory is where the </a:t>
            </a:r>
            <a:r>
              <a:rPr lang="en-US">
                <a:highlight>
                  <a:srgbClr val="FFFF00"/>
                </a:highlight>
              </a:rPr>
              <a:t>adult will lead a play </a:t>
            </a:r>
            <a:r>
              <a:rPr lang="en-US"/>
              <a:t>with the child and then the </a:t>
            </a:r>
            <a:r>
              <a:rPr lang="en-US">
                <a:highlight>
                  <a:srgbClr val="FFFF00"/>
                </a:highlight>
              </a:rPr>
              <a:t>child will play freely</a:t>
            </a:r>
            <a:r>
              <a:rPr lang="en-US"/>
              <a:t>. Then the </a:t>
            </a:r>
            <a:r>
              <a:rPr lang="en-US">
                <a:highlight>
                  <a:srgbClr val="FFFF00"/>
                </a:highlight>
              </a:rPr>
              <a:t>adult will model that play</a:t>
            </a:r>
            <a:r>
              <a:rPr lang="en-US"/>
              <a:t> and then finally it will be a </a:t>
            </a:r>
            <a:r>
              <a:rPr lang="en-US">
                <a:highlight>
                  <a:srgbClr val="FFFF00"/>
                </a:highlight>
              </a:rPr>
              <a:t>child- led play and the child will play freely </a:t>
            </a:r>
            <a:r>
              <a:rPr lang="en-US"/>
              <a:t>with the new skills learned from the adult. This theory will also help the child's emotional development because the child could feel different emotions such as happiness. It will also help the child's cognitive development because they will be learning new skills. Playing is the best way for a child to develop and they are playing independently and with an adult. Moyles believes children learn best this way and observing adults.</a:t>
            </a:r>
            <a:endParaRPr lang="en-GB"/>
          </a:p>
        </p:txBody>
      </p:sp>
    </p:spTree>
    <p:extLst>
      <p:ext uri="{BB962C8B-B14F-4D97-AF65-F5344CB8AC3E}">
        <p14:creationId xmlns:p14="http://schemas.microsoft.com/office/powerpoint/2010/main" val="107590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10 </a:t>
            </a:r>
            <a:r>
              <a:rPr lang="1106" sz="1800" dirty="0"/>
              <a:t>a'r cynllun marcio </a:t>
            </a:r>
            <a:endParaRPr lang="en-GB" sz="1800" dirty="0"/>
          </a:p>
        </p:txBody>
      </p:sp>
      <p:sp>
        <p:nvSpPr>
          <p:cNvPr id="5" name="TextBox 4">
            <a:extLst>
              <a:ext uri="{FF2B5EF4-FFF2-40B4-BE49-F238E27FC236}">
                <a16:creationId xmlns:a16="http://schemas.microsoft.com/office/drawing/2014/main" id="{6A59EF8E-1C49-D1C1-558F-201B51A17C2B}"/>
              </a:ext>
            </a:extLst>
          </p:cNvPr>
          <p:cNvSpPr txBox="1"/>
          <p:nvPr/>
        </p:nvSpPr>
        <p:spPr>
          <a:xfrm>
            <a:off x="282011" y="3200850"/>
            <a:ext cx="5257800" cy="3639458"/>
          </a:xfrm>
          <a:prstGeom prst="rect">
            <a:avLst/>
          </a:prstGeom>
          <a:noFill/>
        </p:spPr>
        <p:txBody>
          <a:bodyPr wrap="square">
            <a:spAutoFit/>
          </a:bodyPr>
          <a:lstStyle/>
          <a:p>
            <a:r>
              <a:rPr lang="en-GB" sz="1000">
                <a:solidFill>
                  <a:srgbClr val="000000"/>
                </a:solidFill>
                <a:effectLst/>
                <a:latin typeface="Arial Narrow" panose="020B0606020202030204" pitchFamily="34" charset="0"/>
                <a:ea typeface="Times New Roman" panose="02020603050405020304" pitchFamily="18" charset="0"/>
              </a:rPr>
              <a:t>Award up to </a:t>
            </a:r>
            <a:r>
              <a:rPr lang="en-GB" sz="1000" b="1">
                <a:solidFill>
                  <a:srgbClr val="000000"/>
                </a:solidFill>
                <a:effectLst/>
                <a:latin typeface="Arial Narrow" panose="020B0606020202030204" pitchFamily="34" charset="0"/>
                <a:ea typeface="Times New Roman" panose="02020603050405020304" pitchFamily="18" charset="0"/>
              </a:rPr>
              <a:t>7 marks.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0 marks </a:t>
            </a:r>
            <a:r>
              <a:rPr lang="en-GB" sz="1000">
                <a:solidFill>
                  <a:srgbClr val="000000"/>
                </a:solidFill>
                <a:effectLst/>
                <a:latin typeface="Arial Narrow" panose="020B0606020202030204" pitchFamily="34" charset="0"/>
                <a:ea typeface="Times New Roman" panose="02020603050405020304" pitchFamily="18" charset="0"/>
              </a:rPr>
              <a:t>for a response that is not creditworthy.</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1-2 marks</a:t>
            </a:r>
            <a:r>
              <a:rPr lang="en-GB" sz="1000">
                <a:solidFill>
                  <a:srgbClr val="000000"/>
                </a:solidFill>
                <a:effectLst/>
                <a:latin typeface="Arial Narrow" panose="020B0606020202030204" pitchFamily="34" charset="0"/>
                <a:ea typeface="Times New Roman" panose="02020603050405020304" pitchFamily="18" charset="0"/>
              </a:rPr>
              <a:t> for a basic explanation which shows limited knowledge and understanding of the Donaldson review to clarify the impact of the new National curriculum on learning in Wales. </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3-4 marks </a:t>
            </a:r>
            <a:r>
              <a:rPr lang="en-GB" sz="1000">
                <a:solidFill>
                  <a:srgbClr val="000000"/>
                </a:solidFill>
                <a:effectLst/>
                <a:latin typeface="Arial Narrow" panose="020B0606020202030204" pitchFamily="34" charset="0"/>
                <a:ea typeface="Times New Roman" panose="02020603050405020304" pitchFamily="18" charset="0"/>
              </a:rPr>
              <a:t>for a good explanation which shows some knowledge and understanding of the Donaldson review to clarify the impact of the new National curriculum on learning in Wales. </a:t>
            </a:r>
            <a:endParaRPr lang="en-GB" sz="1000">
              <a:effectLst/>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 </a:t>
            </a:r>
            <a:endParaRPr lang="en-GB" sz="1000">
              <a:effectLst/>
              <a:latin typeface="Arial Narrow" panose="020B0606020202030204" pitchFamily="34" charset="0"/>
              <a:ea typeface="Times New Roman" panose="02020603050405020304" pitchFamily="18" charset="0"/>
            </a:endParaRPr>
          </a:p>
          <a:p>
            <a:r>
              <a:rPr lang="en-GB" sz="1000" b="1">
                <a:solidFill>
                  <a:srgbClr val="000000"/>
                </a:solidFill>
                <a:effectLst/>
                <a:latin typeface="Arial Narrow" panose="020B0606020202030204" pitchFamily="34" charset="0"/>
                <a:ea typeface="Times New Roman" panose="02020603050405020304" pitchFamily="18" charset="0"/>
              </a:rPr>
              <a:t>Award 5-7 marks </a:t>
            </a:r>
            <a:r>
              <a:rPr lang="en-GB" sz="1000">
                <a:solidFill>
                  <a:srgbClr val="000000"/>
                </a:solidFill>
                <a:effectLst/>
                <a:latin typeface="Arial Narrow" panose="020B0606020202030204" pitchFamily="34" charset="0"/>
                <a:ea typeface="Times New Roman" panose="02020603050405020304" pitchFamily="18" charset="0"/>
              </a:rPr>
              <a:t>for a very good explanation which shows sound knowledge and understanding of the Donaldson review to clarify the impact of the new National curriculum on learning in Wales.</a:t>
            </a:r>
          </a:p>
          <a:p>
            <a:endParaRPr lang="en-GB" sz="1000">
              <a:solidFill>
                <a:srgbClr val="000000"/>
              </a:solidFill>
              <a:latin typeface="Arial Narrow" panose="020B0606020202030204" pitchFamily="34" charset="0"/>
              <a:ea typeface="Times New Roman" panose="02020603050405020304" pitchFamily="18" charset="0"/>
            </a:endParaRPr>
          </a:p>
          <a:p>
            <a:r>
              <a:rPr lang="en-GB" sz="1000">
                <a:solidFill>
                  <a:srgbClr val="000000"/>
                </a:solidFill>
                <a:effectLst/>
                <a:latin typeface="Arial Narrow" panose="020B0606020202030204" pitchFamily="34" charset="0"/>
                <a:ea typeface="Times New Roman" panose="02020603050405020304" pitchFamily="18" charset="0"/>
              </a:rPr>
              <a:t>Response may refer to: </a:t>
            </a:r>
            <a:endParaRPr lang="en-GB" sz="1000">
              <a:effectLst/>
              <a:latin typeface="Arial Narrow" panose="020B0606020202030204" pitchFamily="34" charset="0"/>
              <a:ea typeface="Times New Roman" panose="02020603050405020304" pitchFamily="18" charset="0"/>
            </a:endParaRPr>
          </a:p>
          <a:p>
            <a:pPr marL="342900" lvl="0" indent="-342900">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The new curriculum is aimed at schools and funded non-maintained settings e.g. day care/ play groups/</a:t>
            </a:r>
            <a:r>
              <a:rPr lang="en-GB" sz="1000" err="1">
                <a:solidFill>
                  <a:srgbClr val="000000"/>
                </a:solidFill>
                <a:effectLst/>
                <a:latin typeface="Arial Narrow" panose="020B0606020202030204" pitchFamily="34" charset="0"/>
                <a:ea typeface="Arial" panose="020B0604020202020204" pitchFamily="34" charset="0"/>
              </a:rPr>
              <a:t>cylch</a:t>
            </a:r>
            <a:r>
              <a:rPr lang="en-GB" sz="1000">
                <a:solidFill>
                  <a:srgbClr val="000000"/>
                </a:solidFill>
                <a:effectLst/>
                <a:latin typeface="Arial Narrow" panose="020B0606020202030204" pitchFamily="34" charset="0"/>
                <a:ea typeface="Arial" panose="020B0604020202020204" pitchFamily="34" charset="0"/>
              </a:rPr>
              <a:t> </a:t>
            </a:r>
            <a:r>
              <a:rPr lang="en-GB" sz="1000" err="1">
                <a:solidFill>
                  <a:srgbClr val="000000"/>
                </a:solidFill>
                <a:effectLst/>
                <a:latin typeface="Arial Narrow" panose="020B0606020202030204" pitchFamily="34" charset="0"/>
                <a:ea typeface="Arial" panose="020B0604020202020204" pitchFamily="34" charset="0"/>
              </a:rPr>
              <a:t>meithrin</a:t>
            </a:r>
            <a:r>
              <a:rPr lang="en-GB" sz="1000">
                <a:solidFill>
                  <a:srgbClr val="000000"/>
                </a:solidFill>
                <a:effectLst/>
                <a:latin typeface="Arial Narrow" panose="020B0606020202030204" pitchFamily="34" charset="0"/>
                <a:ea typeface="Arial" panose="020B0604020202020204" pitchFamily="34" charset="0"/>
              </a:rPr>
              <a:t>/private day nurseries</a:t>
            </a:r>
            <a:endParaRPr lang="en-GB" sz="1000">
              <a:effectLst/>
              <a:latin typeface="Arial Narrow" panose="020B0606020202030204" pitchFamily="34" charset="0"/>
              <a:ea typeface="Arial" panose="020B0604020202020204" pitchFamily="34" charset="0"/>
            </a:endParaRPr>
          </a:p>
          <a:p>
            <a:pPr marL="342900" lvl="0" indent="-342900" fontAlgn="base">
              <a:lnSpc>
                <a:spcPct val="115000"/>
              </a:lnSpc>
              <a:buFont typeface="Symbol" panose="05050102010706020507" pitchFamily="18" charset="2"/>
              <a:buChar char=""/>
            </a:pPr>
            <a:r>
              <a:rPr lang="en-GB" sz="1000">
                <a:solidFill>
                  <a:srgbClr val="000000"/>
                </a:solidFill>
                <a:effectLst/>
                <a:latin typeface="Arial Narrow" panose="020B0606020202030204" pitchFamily="34" charset="0"/>
                <a:ea typeface="Arial" panose="020B0604020202020204" pitchFamily="34" charset="0"/>
              </a:rPr>
              <a:t>Enable learners to make progress towards the four purposes.</a:t>
            </a:r>
            <a:endParaRPr lang="en-GB" sz="1000">
              <a:effectLst/>
              <a:latin typeface="Arial Narrow" panose="020B0606020202030204" pitchFamily="34" charset="0"/>
              <a:ea typeface="Arial" panose="020B0604020202020204" pitchFamily="34" charset="0"/>
            </a:endParaRPr>
          </a:p>
          <a:p>
            <a:pPr marL="714375" lvl="0" indent="-342900" fontAlgn="base">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Be broad and balanced.</a:t>
            </a:r>
            <a:endParaRPr lang="en-GB" sz="1000">
              <a:effectLst/>
              <a:latin typeface="Arial Narrow" panose="020B0606020202030204" pitchFamily="34" charset="0"/>
              <a:ea typeface="Arial" panose="020B0604020202020204" pitchFamily="34" charset="0"/>
            </a:endParaRPr>
          </a:p>
          <a:p>
            <a:pPr marL="714375" lvl="0" indent="-342900" fontAlgn="base">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Be suitable for learners of differing ages, abilities and aptitudes.</a:t>
            </a:r>
            <a:endParaRPr lang="en-GB" sz="1000">
              <a:effectLst/>
              <a:latin typeface="Arial Narrow" panose="020B0606020202030204" pitchFamily="34" charset="0"/>
              <a:ea typeface="Arial" panose="020B0604020202020204" pitchFamily="34" charset="0"/>
            </a:endParaRPr>
          </a:p>
          <a:p>
            <a:pPr marL="714375" lvl="0" indent="-342900" fontAlgn="base">
              <a:lnSpc>
                <a:spcPct val="115000"/>
              </a:lnSpc>
              <a:buFont typeface="Courier New" panose="02070309020205020404" pitchFamily="49" charset="0"/>
              <a:buChar char="o"/>
            </a:pPr>
            <a:r>
              <a:rPr lang="en-GB" sz="1000">
                <a:solidFill>
                  <a:srgbClr val="000000"/>
                </a:solidFill>
                <a:effectLst/>
                <a:latin typeface="Arial Narrow" panose="020B0606020202030204" pitchFamily="34" charset="0"/>
                <a:ea typeface="Arial" panose="020B0604020202020204" pitchFamily="34" charset="0"/>
              </a:rPr>
              <a:t>Provide for appropriate progression for learners and includes a range of provision - linked to ages / abilities and aptitudes</a:t>
            </a:r>
            <a:endParaRPr lang="en-GB" sz="1000">
              <a:effectLst/>
              <a:latin typeface="Arial Narrow" panose="020B0606020202030204" pitchFamily="34" charset="0"/>
              <a:ea typeface="Arial" panose="020B0604020202020204" pitchFamily="34" charset="0"/>
            </a:endParaRPr>
          </a:p>
          <a:p>
            <a:endParaRPr lang="en-GB" sz="1000">
              <a:effectLst/>
              <a:latin typeface="Arial Narrow" panose="020B060602020203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B4BC32B-B6E8-966A-BAA0-82C5EE571F0A}"/>
              </a:ext>
            </a:extLst>
          </p:cNvPr>
          <p:cNvSpPr txBox="1"/>
          <p:nvPr/>
        </p:nvSpPr>
        <p:spPr>
          <a:xfrm>
            <a:off x="6211613" y="911105"/>
            <a:ext cx="5906813" cy="6093976"/>
          </a:xfrm>
          <a:prstGeom prst="rect">
            <a:avLst/>
          </a:prstGeom>
          <a:noFill/>
        </p:spPr>
        <p:txBody>
          <a:bodyPr wrap="square">
            <a:spAutoFit/>
          </a:bodyPr>
          <a:lstStyle/>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Bydd y cwricwlwm newydd yn cael ei gyflwyno o fis Medi 2022 ymlaen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Mae'r cwricwlwm wedi'i greu yng Nghymru ond wedi'i ffurfio gan y syniadau gorau o gwmpas y byd</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Myfyrio ar y newidiadau mewn cymdeithas a chreu amgylchedd dysgu pwrpasol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Paratoi pobl ifanc am fywyd modern a gweithlu'r </a:t>
            </a:r>
            <a:r>
              <a:rPr lang="cy-GB" sz="1000" dirty="0">
                <a:solidFill>
                  <a:srgbClr val="000000"/>
                </a:solidFill>
                <a:effectLst/>
                <a:latin typeface="+mj-lt"/>
                <a:ea typeface="Arial" panose="020B0604020202020204" pitchFamily="34" charset="0"/>
              </a:rPr>
              <a:t>dyfodol </a:t>
            </a:r>
            <a:endParaRPr lang="en-GB" sz="1000" dirty="0">
              <a:effectLst/>
              <a:latin typeface="+mj-lt"/>
              <a:ea typeface="Arial" panose="020B0604020202020204" pitchFamily="34" charset="0"/>
            </a:endParaRPr>
          </a:p>
          <a:p>
            <a:r>
              <a:rPr lang="cy-GB" sz="1000" dirty="0">
                <a:solidFill>
                  <a:srgbClr val="000000"/>
                </a:solidFill>
                <a:effectLst/>
                <a:latin typeface="+mj-lt"/>
                <a:ea typeface="Times New Roman" panose="02020603050405020304" pitchFamily="18" charset="0"/>
              </a:rPr>
              <a:t>Cynyddu profiadau o sgiliau digidol technoleg yr oes fodern/ addasrwydd/creadigrwydd/gwybodaeth </a:t>
            </a: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Gwelliannau o ran sut rydym yn asesu plant a phobl ifanc mewn addysg / cefnogi plant gydag anghenion dysgu ychwanegol a hyfforddiant ac atebolrwydd athrawon ac ymarferwyr</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Bydd gan athrawon fwy o ryddid i addysgu mewn ffyrdd y teimlant y bydd yn rhoi'r canlyniadau gorau ar gyfer eu dysgwyr</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Bydd dysgu yn cynnwys sgiliau a phrofiadau, yn ogystal â gwybodaeth</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Bydd y pynciau'n cael eu grwpio'n chwe Maes Dysgu a Phrofiad: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Celfyddydau Mynegiannol</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Iechyd a Llesiant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Dyniaethau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Ieithoedd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Llythrennedd a Chyfathrebu Mathemateg a Rhifedd</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Gwyddoniaeth a Thechnoleg</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Mwy o ffocws ar sicrhau bod pob disgybl yn deall eu hasesiadau/ble maen nhw ar eu dilyniant personol/beth mae angen iddynt ei wneud nesaf er mwyn gwneud cynnydd/annog plant i gymryd cyfrifoldeb am ddysgu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Mwy o ffocws ar herio plant a phobl ifanc i fod y gorau y gallant fod, cynnig cyfleoedd i ddatrys problemau/ creadigrwydd/ meddwl yn feirniadol ac ati.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Canolbwyntio ar greu cyfleoedd bywyd go iawn i ddysgu/dysgu wrth weithwyr proffesiynol/ profiadau y tu allan i'r ysgol/gosod tasgau sy'n adeiladu ar wybodaeth am brofiadau a sgiliau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Bydd gwelliannau o ran y ffordd rydym yn cefnogi plant gydag anghenion dysgu ychwanegol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Cynyddu safonau llythrennedd a rhifedd a gwella canlyniadau </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Bydd mwy o ffocws ar lesiant corfforol a meddyliol/creu parodrwydd i ddysgu yn yr ysgol/gallu ymdopi â gofynion bywyd</a:t>
            </a:r>
            <a:endParaRPr lang="en-GB" sz="1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cy-GB" sz="1000" dirty="0">
                <a:solidFill>
                  <a:srgbClr val="000000"/>
                </a:solidFill>
                <a:effectLst/>
                <a:latin typeface="Arial" panose="020B0604020202020204" pitchFamily="34" charset="0"/>
                <a:ea typeface="Arial" panose="020B0604020202020204" pitchFamily="34" charset="0"/>
              </a:rPr>
              <a:t>Dyluniwyd y cwricwlwm ysgol newydd i helpu'r holl blant a phobl ifanc i fod fel a ganlyn: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Dysgwyr uchelgeisiol, galluog, sy'n barod i barhau i ddysgu drwy gydol eu bywydau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Cyfranwyr mentrus a chreadigol, sy'n barod i gymryd rhan lawn mewn bywyd a gwaith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Dinasyddion moesegol a deallus yng Nghymru a'r byd </a:t>
            </a:r>
            <a:endParaRPr lang="en-GB" sz="1000" dirty="0">
              <a:effectLst/>
              <a:latin typeface="Arial" panose="020B0604020202020204" pitchFamily="34" charset="0"/>
              <a:ea typeface="Arial" panose="020B0604020202020204" pitchFamily="34" charset="0"/>
            </a:endParaRPr>
          </a:p>
          <a:p>
            <a:pPr marL="714375" lvl="0" indent="-342900">
              <a:buFont typeface="Courier New" panose="02070309020205020404" pitchFamily="49" charset="0"/>
              <a:buChar char="o"/>
            </a:pPr>
            <a:r>
              <a:rPr lang="cy-GB" sz="1000" dirty="0">
                <a:solidFill>
                  <a:srgbClr val="000000"/>
                </a:solidFill>
                <a:effectLst/>
                <a:latin typeface="Arial" panose="020B0604020202020204" pitchFamily="34" charset="0"/>
                <a:ea typeface="Arial" panose="020B0604020202020204" pitchFamily="34" charset="0"/>
              </a:rPr>
              <a:t>Unigolion iach a hyderus, sy'n barod i fyw bywyd cyflawn fel aelodau gwerthfawr o gymdeithas.  </a:t>
            </a:r>
            <a:endParaRPr lang="en-GB" sz="1000" dirty="0">
              <a:effectLst/>
              <a:latin typeface="Arial" panose="020B0604020202020204" pitchFamily="34" charset="0"/>
              <a:ea typeface="Arial" panose="020B0604020202020204" pitchFamily="34" charset="0"/>
            </a:endParaRPr>
          </a:p>
          <a:p>
            <a:r>
              <a:rPr lang="en-GB" sz="1000" dirty="0">
                <a:solidFill>
                  <a:srgbClr val="000000"/>
                </a:solidFill>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r>
              <a:rPr lang="cy-GB" sz="10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000" dirty="0">
              <a:effectLst/>
              <a:latin typeface="Times New Roman" panose="02020603050405020304" pitchFamily="18" charset="0"/>
              <a:ea typeface="Times New Roman" panose="02020603050405020304" pitchFamily="18" charset="0"/>
            </a:endParaRPr>
          </a:p>
          <a:p>
            <a:r>
              <a:rPr lang="cy-GB" sz="10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000" dirty="0">
              <a:effectLst/>
              <a:latin typeface="Times New Roman" panose="02020603050405020304" pitchFamily="18" charset="0"/>
              <a:ea typeface="Times New Roman" panose="02020603050405020304" pitchFamily="18" charset="0"/>
            </a:endParaRPr>
          </a:p>
          <a:p>
            <a:endParaRPr lang="en-GB" sz="1000" dirty="0">
              <a:effectLst/>
              <a:latin typeface="Arial Narrow" panose="020B060602020203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5B2EFF35-67C7-D9CF-296F-C20C4A0DB3D2}"/>
              </a:ext>
            </a:extLst>
          </p:cNvPr>
          <p:cNvPicPr>
            <a:picLocks noChangeAspect="1"/>
          </p:cNvPicPr>
          <p:nvPr/>
        </p:nvPicPr>
        <p:blipFill>
          <a:blip r:embed="rId2"/>
          <a:stretch>
            <a:fillRect/>
          </a:stretch>
        </p:blipFill>
        <p:spPr>
          <a:xfrm>
            <a:off x="299438" y="1140883"/>
            <a:ext cx="5486251" cy="1940984"/>
          </a:xfrm>
          <a:prstGeom prst="rect">
            <a:avLst/>
          </a:prstGeom>
        </p:spPr>
      </p:pic>
      <p:sp>
        <p:nvSpPr>
          <p:cNvPr id="2" name="TextBox 1">
            <a:extLst>
              <a:ext uri="{FF2B5EF4-FFF2-40B4-BE49-F238E27FC236}">
                <a16:creationId xmlns:a16="http://schemas.microsoft.com/office/drawing/2014/main" id="{5BC797C6-AA17-F650-CB00-4767D6C83789}"/>
              </a:ext>
            </a:extLst>
          </p:cNvPr>
          <p:cNvSpPr txBox="1"/>
          <p:nvPr/>
        </p:nvSpPr>
        <p:spPr>
          <a:xfrm>
            <a:off x="6096000" y="54281"/>
            <a:ext cx="6138040"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i="1" dirty="0">
                <a:solidFill>
                  <a:srgbClr val="0070C0"/>
                </a:solidFill>
              </a:rPr>
              <a:t> </a:t>
            </a:r>
          </a:p>
          <a:p>
            <a:r>
              <a:rPr lang="en-GB" sz="1400" i="1" dirty="0" err="1">
                <a:solidFill>
                  <a:srgbClr val="0070C0"/>
                </a:solidFill>
              </a:rPr>
              <a:t>Rhowch</a:t>
            </a:r>
            <a:r>
              <a:rPr lang="en-GB" sz="1400" i="1" dirty="0">
                <a:solidFill>
                  <a:srgbClr val="0070C0"/>
                </a:solidFill>
              </a:rPr>
              <a:t> </a:t>
            </a:r>
            <a:r>
              <a:rPr lang="en-GB" sz="1400" i="1" dirty="0" err="1">
                <a:solidFill>
                  <a:srgbClr val="0070C0"/>
                </a:solidFill>
              </a:rPr>
              <a:t>fanylion</a:t>
            </a:r>
            <a:r>
              <a:rPr lang="en-GB" sz="1400" i="1" dirty="0">
                <a:solidFill>
                  <a:srgbClr val="0070C0"/>
                </a:solidFill>
              </a:rPr>
              <a:t> a </a:t>
            </a:r>
            <a:r>
              <a:rPr lang="en-GB" sz="1400" i="1" dirty="0" err="1">
                <a:solidFill>
                  <a:srgbClr val="0070C0"/>
                </a:solidFill>
              </a:rPr>
              <a:t>rhesymau</a:t>
            </a:r>
            <a:r>
              <a:rPr lang="en-GB" sz="1400" i="1" dirty="0">
                <a:solidFill>
                  <a:srgbClr val="0070C0"/>
                </a:solidFill>
              </a:rPr>
              <a:t> </a:t>
            </a:r>
            <a:r>
              <a:rPr lang="en-GB" sz="1400" i="1" dirty="0" err="1">
                <a:solidFill>
                  <a:srgbClr val="0070C0"/>
                </a:solidFill>
              </a:rPr>
              <a:t>dros</a:t>
            </a:r>
            <a:r>
              <a:rPr lang="en-GB" sz="1400" i="1" dirty="0">
                <a:solidFill>
                  <a:srgbClr val="0070C0"/>
                </a:solidFill>
              </a:rPr>
              <a:t> </a:t>
            </a:r>
          </a:p>
          <a:p>
            <a:r>
              <a:rPr lang="en-GB" sz="1400" i="1" dirty="0" err="1">
                <a:solidFill>
                  <a:srgbClr val="0070C0"/>
                </a:solidFill>
              </a:rPr>
              <a:t>sut</a:t>
            </a:r>
            <a:r>
              <a:rPr lang="en-GB" sz="1400" i="1" dirty="0">
                <a:solidFill>
                  <a:srgbClr val="0070C0"/>
                </a:solidFill>
              </a:rPr>
              <a:t> a </a:t>
            </a:r>
            <a:r>
              <a:rPr lang="en-GB" sz="1400" i="1" dirty="0" err="1">
                <a:solidFill>
                  <a:srgbClr val="0070C0"/>
                </a:solidFill>
              </a:rPr>
              <a:t>pham</a:t>
            </a:r>
            <a:r>
              <a:rPr lang="en-GB" sz="1400" i="1" dirty="0">
                <a:solidFill>
                  <a:srgbClr val="0070C0"/>
                </a:solidFill>
              </a:rPr>
              <a:t> </a:t>
            </a:r>
            <a:r>
              <a:rPr lang="en-GB" sz="1400" i="1" dirty="0" err="1">
                <a:solidFill>
                  <a:srgbClr val="0070C0"/>
                </a:solidFill>
              </a:rPr>
              <a:t>mae</a:t>
            </a:r>
            <a:r>
              <a:rPr lang="en-GB" sz="1400" i="1" dirty="0">
                <a:solidFill>
                  <a:srgbClr val="0070C0"/>
                </a:solidFill>
              </a:rPr>
              <a:t> </a:t>
            </a:r>
            <a:r>
              <a:rPr lang="en-GB" sz="1400" i="1" dirty="0" err="1">
                <a:solidFill>
                  <a:srgbClr val="0070C0"/>
                </a:solidFill>
              </a:rPr>
              <a:t>rhywbeth</a:t>
            </a:r>
            <a:r>
              <a:rPr lang="en-GB" sz="1400" i="1" dirty="0">
                <a:solidFill>
                  <a:srgbClr val="0070C0"/>
                </a:solidFill>
              </a:rPr>
              <a:t> </a:t>
            </a:r>
            <a:r>
              <a:rPr lang="en-GB" sz="1400" i="1" dirty="0" err="1">
                <a:solidFill>
                  <a:srgbClr val="0070C0"/>
                </a:solidFill>
              </a:rPr>
              <a:t>fel</a:t>
            </a:r>
            <a:r>
              <a:rPr lang="en-GB" sz="1400" i="1" dirty="0">
                <a:solidFill>
                  <a:srgbClr val="0070C0"/>
                </a:solidFill>
              </a:rPr>
              <a:t> y </a:t>
            </a:r>
            <a:r>
              <a:rPr lang="en-GB" sz="1400" i="1" dirty="0" err="1">
                <a:solidFill>
                  <a:srgbClr val="0070C0"/>
                </a:solidFill>
              </a:rPr>
              <a:t>mae</a:t>
            </a:r>
            <a:r>
              <a:rPr lang="en-GB" sz="1400" i="1" dirty="0">
                <a:solidFill>
                  <a:srgbClr val="0070C0"/>
                </a:solidFill>
              </a:rPr>
              <a:t> </a:t>
            </a:r>
          </a:p>
        </p:txBody>
      </p:sp>
    </p:spTree>
    <p:extLst>
      <p:ext uri="{BB962C8B-B14F-4D97-AF65-F5344CB8AC3E}">
        <p14:creationId xmlns:p14="http://schemas.microsoft.com/office/powerpoint/2010/main" val="2724557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10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59418" y="882622"/>
            <a:ext cx="5146996" cy="5478422"/>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949441" y="1068799"/>
            <a:ext cx="4675168" cy="4883068"/>
          </a:xfrm>
          <a:prstGeom prst="rect">
            <a:avLst/>
          </a:prstGeom>
          <a:noFill/>
        </p:spPr>
        <p:txBody>
          <a:bodyPr wrap="square">
            <a:spAutoFit/>
          </a:bodyPr>
          <a:lstStyle/>
          <a:p>
            <a:pPr>
              <a:defRPr b="0" i="0"/>
            </a:pPr>
            <a:r>
              <a:rPr lang="1106" sz="1800" b="1" i="1" dirty="0">
                <a:solidFill>
                  <a:srgbClr val="0070C0"/>
                </a:solidFill>
              </a:rPr>
              <a:t>Adborth yr Uwch Arholwr </a:t>
            </a:r>
          </a:p>
          <a:p>
            <a:endParaRPr lang="en-US" b="1" i="1" dirty="0">
              <a:solidFill>
                <a:srgbClr val="0070C0"/>
              </a:solidFill>
            </a:endParaRPr>
          </a:p>
          <a:p>
            <a:pPr>
              <a:lnSpc>
                <a:spcPct val="107000"/>
              </a:lnSpc>
              <a:spcAft>
                <a:spcPts val="800"/>
              </a:spcAft>
            </a:pPr>
            <a:r>
              <a:rPr lang="en-GB" i="1" dirty="0">
                <a:solidFill>
                  <a:srgbClr val="0070C0"/>
                </a:solidFill>
              </a:rPr>
              <a:t>​</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cynnig esboniad da o effaith y cwricwlwm presennol yng Nghymru ar ddysgu.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pwyslais ar y sgiliau bywyd y gellir eu hennill drwy roi'r cwricwlwm ar waith, a hefyd y manteision ar gyfer y dyfodol.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Dyma ymateb da a fyddai wedi ennill marciau uwch gyda mwy o fanylion ac esboniad.</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Er enghraifft, esboniad o'r ffocws ar gyfer y cwricwlwm newydd o adroddiad Donaldson neu esbonio'r datblygiad a/neu'r effaith o bedwar pwrpas y cwricwlwm.</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y cyfan, ymateb da iawn sy'n dangos dealltwriaeth a gwybodaeth gadarnhaol yn y maes hwn.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a:t>
            </a:r>
            <a:r>
              <a:rPr lang="en-GB" b="1" i="1" dirty="0">
                <a:solidFill>
                  <a:srgbClr val="0070C0"/>
                </a:solidFill>
              </a:rPr>
              <a:t>4/7</a:t>
            </a:r>
            <a:endParaRPr lang="en-GB" sz="1800" b="1" i="1" dirty="0">
              <a:solidFill>
                <a:srgbClr val="0070C0"/>
              </a:solidFill>
            </a:endParaRPr>
          </a:p>
        </p:txBody>
      </p:sp>
      <p:sp>
        <p:nvSpPr>
          <p:cNvPr id="3" name="TextBox 2">
            <a:extLst>
              <a:ext uri="{FF2B5EF4-FFF2-40B4-BE49-F238E27FC236}">
                <a16:creationId xmlns:a16="http://schemas.microsoft.com/office/drawing/2014/main" id="{FCCD8B0C-DDE1-8A63-86BF-7117A1B5CA1D}"/>
              </a:ext>
            </a:extLst>
          </p:cNvPr>
          <p:cNvSpPr txBox="1"/>
          <p:nvPr/>
        </p:nvSpPr>
        <p:spPr>
          <a:xfrm>
            <a:off x="282011" y="1068799"/>
            <a:ext cx="5498679" cy="5478423"/>
          </a:xfrm>
          <a:prstGeom prst="rect">
            <a:avLst/>
          </a:prstGeom>
          <a:noFill/>
        </p:spPr>
        <p:txBody>
          <a:bodyPr wrap="square">
            <a:spAutoFit/>
          </a:bodyPr>
          <a:lstStyle/>
          <a:p>
            <a:r>
              <a:rPr lang="en-US" sz="1400"/>
              <a:t>The current curriculum in Wales has a huge impact on the learning and development of children in Wales. It gives them access to a huge amount of knowledge and information that it critical to know and understand throughout their lives and their futures. </a:t>
            </a:r>
            <a:r>
              <a:rPr lang="en-US" sz="1400">
                <a:highlight>
                  <a:srgbClr val="FFFF00"/>
                </a:highlight>
              </a:rPr>
              <a:t>Mathematics allows </a:t>
            </a:r>
            <a:r>
              <a:rPr lang="en-US" sz="1400"/>
              <a:t>the children to excel in addition, subtraction, multiplication, division and so much more. It also means that in the future, they will be able to properly understand and take care of </a:t>
            </a:r>
            <a:r>
              <a:rPr lang="en-US" sz="1400">
                <a:highlight>
                  <a:srgbClr val="FFFF00"/>
                </a:highlight>
              </a:rPr>
              <a:t>their finances </a:t>
            </a:r>
            <a:r>
              <a:rPr lang="en-US" sz="1400"/>
              <a:t>and more. The </a:t>
            </a:r>
            <a:r>
              <a:rPr lang="en-US" sz="1400">
                <a:highlight>
                  <a:srgbClr val="FFFF00"/>
                </a:highlight>
              </a:rPr>
              <a:t>three sciences</a:t>
            </a:r>
            <a:r>
              <a:rPr lang="en-US" sz="1400"/>
              <a:t>, chemistry, biology and physics, give children and young people the opportunity to learn more about the world they live in, how it works, why different things happen and what the functions of everything is. </a:t>
            </a:r>
            <a:r>
              <a:rPr lang="en-US" sz="1400">
                <a:highlight>
                  <a:srgbClr val="FFFF00"/>
                </a:highlight>
              </a:rPr>
              <a:t>Literacy</a:t>
            </a:r>
            <a:r>
              <a:rPr lang="en-US" sz="1400"/>
              <a:t> allows children to </a:t>
            </a:r>
            <a:r>
              <a:rPr lang="en-US" sz="1400">
                <a:highlight>
                  <a:srgbClr val="FFFF00"/>
                </a:highlight>
              </a:rPr>
              <a:t>express themselves </a:t>
            </a:r>
            <a:r>
              <a:rPr lang="en-US" sz="1400"/>
              <a:t>through their writing and learn more about the English language and how to string together sentences, create stories and expand on their general knowledge of the </a:t>
            </a:r>
            <a:r>
              <a:rPr lang="en-US" sz="1400">
                <a:highlight>
                  <a:srgbClr val="FFFF00"/>
                </a:highlight>
              </a:rPr>
              <a:t>vocabulary,</a:t>
            </a:r>
            <a:r>
              <a:rPr lang="en-US" sz="1400"/>
              <a:t> the words and their meanings. Art and design, and music, also allows children to </a:t>
            </a:r>
            <a:r>
              <a:rPr lang="en-US" sz="1400">
                <a:highlight>
                  <a:srgbClr val="FFFF00"/>
                </a:highlight>
              </a:rPr>
              <a:t>express themselves</a:t>
            </a:r>
            <a:r>
              <a:rPr lang="en-US" sz="1400"/>
              <a:t>, their thoughts and feelings through </a:t>
            </a:r>
            <a:r>
              <a:rPr lang="en-US" sz="1400">
                <a:highlight>
                  <a:srgbClr val="FFFF00"/>
                </a:highlight>
              </a:rPr>
              <a:t>creative projects</a:t>
            </a:r>
            <a:r>
              <a:rPr lang="en-US" sz="1400"/>
              <a:t>, painting, </a:t>
            </a:r>
            <a:r>
              <a:rPr lang="en-GB" sz="1400"/>
              <a:t>colouring</a:t>
            </a:r>
            <a:r>
              <a:rPr lang="en-US" sz="1400"/>
              <a:t>, drawing, sketching, singing, writing music, playing the piano, guitar, drums and so much more. Welsh, French or </a:t>
            </a:r>
            <a:r>
              <a:rPr lang="en-US" sz="1400">
                <a:highlight>
                  <a:srgbClr val="FFFF00"/>
                </a:highlight>
              </a:rPr>
              <a:t>any language </a:t>
            </a:r>
            <a:r>
              <a:rPr lang="en-US" sz="1400"/>
              <a:t>is so good for supporting and expanding their understanding of languages, the world and the </a:t>
            </a:r>
            <a:r>
              <a:rPr lang="en-US" sz="1400">
                <a:highlight>
                  <a:srgbClr val="FFFF00"/>
                </a:highlight>
              </a:rPr>
              <a:t>different cultures in the different countries </a:t>
            </a:r>
            <a:r>
              <a:rPr lang="en-US" sz="1400"/>
              <a:t>etc. It gives them a more open mind and open up so much more opportunities for them in the future. There is so much to be learnt and taught within the curriculum and it greatly benefits the children's learning and development, for the present and their future.</a:t>
            </a:r>
            <a:endParaRPr lang="en-GB" sz="1400"/>
          </a:p>
        </p:txBody>
      </p:sp>
    </p:spTree>
    <p:extLst>
      <p:ext uri="{BB962C8B-B14F-4D97-AF65-F5344CB8AC3E}">
        <p14:creationId xmlns:p14="http://schemas.microsoft.com/office/powerpoint/2010/main" val="625232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10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759622" y="1114436"/>
            <a:ext cx="5046792" cy="52466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7067551" y="1646872"/>
            <a:ext cx="4557058" cy="4524315"/>
          </a:xfrm>
          <a:prstGeom prst="rect">
            <a:avLst/>
          </a:prstGeom>
          <a:noFill/>
        </p:spPr>
        <p:txBody>
          <a:bodyPr wrap="square">
            <a:spAutoFit/>
          </a:bodyPr>
          <a:lstStyle/>
          <a:p>
            <a:pPr>
              <a:defRPr b="0" i="0"/>
            </a:pPr>
            <a:r>
              <a:rPr lang="1106" sz="1800" b="1" i="1" dirty="0">
                <a:solidFill>
                  <a:srgbClr val="0070C0"/>
                </a:solidFill>
              </a:rPr>
              <a:t>Adborth yr Uwch Arholwr </a:t>
            </a:r>
          </a:p>
          <a:p>
            <a:endParaRPr lang="en-US" b="1" i="1" dirty="0">
              <a:solidFill>
                <a:srgbClr val="0070C0"/>
              </a:solidFill>
            </a:endParaRPr>
          </a:p>
          <a:p>
            <a:pPr>
              <a:lnSpc>
                <a:spcPct val="107000"/>
              </a:lnSpc>
              <a:spcAft>
                <a:spcPts val="800"/>
              </a:spcAft>
            </a:pPr>
            <a:r>
              <a:rPr lang="en-GB" i="1" dirty="0">
                <a:solidFill>
                  <a:srgbClr val="0070C0"/>
                </a:solidFill>
              </a:rPr>
              <a:t>​</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ymwneud â'r cwricwlwm cenedlaethol ac nid y cwricwlwm newydd yng Nghymru fel a nodwyd yn y cwestiwn ac y tynnwyd sylw ato'n benodol gan gyfeirio at adolygiad Donaldson.</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Darparwyd un marc am ryw esboniad o werth profiadau a chyfleoedd dysgu.</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yn dod i gasgliad gyda dealltwriaeth o'r cwricwlwm presennol yn cael ei gyflwyno'n raddol, ond ni ellir dweud bod dim mwy nag esboniad sylfaenol yn yr ymateb.</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1" dirty="0">
              <a:solidFill>
                <a:srgbClr val="0070C0"/>
              </a:solidFill>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1/7</a:t>
            </a:r>
          </a:p>
        </p:txBody>
      </p:sp>
      <p:sp>
        <p:nvSpPr>
          <p:cNvPr id="3" name="TextBox 2">
            <a:extLst>
              <a:ext uri="{FF2B5EF4-FFF2-40B4-BE49-F238E27FC236}">
                <a16:creationId xmlns:a16="http://schemas.microsoft.com/office/drawing/2014/main" id="{9227DF85-83ED-17CB-3AC9-E952F8364247}"/>
              </a:ext>
            </a:extLst>
          </p:cNvPr>
          <p:cNvSpPr txBox="1"/>
          <p:nvPr/>
        </p:nvSpPr>
        <p:spPr>
          <a:xfrm>
            <a:off x="282011" y="1114436"/>
            <a:ext cx="6092686" cy="5355312"/>
          </a:xfrm>
          <a:prstGeom prst="rect">
            <a:avLst/>
          </a:prstGeom>
          <a:noFill/>
        </p:spPr>
        <p:txBody>
          <a:bodyPr wrap="square">
            <a:spAutoFit/>
          </a:bodyPr>
          <a:lstStyle/>
          <a:p>
            <a:r>
              <a:rPr lang="en-US"/>
              <a:t>The National curriculum for Wales is the current curriculum for the ages 3-16 which is everything you are taught and learn in school. This is the key subjects and areas of learning you are taught such as English, </a:t>
            </a:r>
            <a:r>
              <a:rPr lang="en-US" err="1"/>
              <a:t>maths</a:t>
            </a:r>
            <a:r>
              <a:rPr lang="en-US"/>
              <a:t> and science. The national curriculum can also provide extra curriculum activities such as outdoor learning such as forest school. Forest school can help the child develop physically because they are moving but also help develop their cognitive skills because they can learn whilst being outside. The early years curriculum is for ages 3-7. This is more of a </a:t>
            </a:r>
            <a:r>
              <a:rPr lang="en-US">
                <a:highlight>
                  <a:srgbClr val="FFFF00"/>
                </a:highlight>
              </a:rPr>
              <a:t>hands on learning approach and the child learns from experiences and opportunities in school</a:t>
            </a:r>
            <a:r>
              <a:rPr lang="en-US"/>
              <a:t>. The children also learn from the environment around them. These are the best ways a child can learn and develop. </a:t>
            </a:r>
            <a:r>
              <a:rPr lang="en-US">
                <a:highlight>
                  <a:srgbClr val="FFFF00"/>
                </a:highlight>
              </a:rPr>
              <a:t>The new curriculum for Wales is the newest curriculum which is being phased in. </a:t>
            </a:r>
            <a:r>
              <a:rPr lang="en-US"/>
              <a:t>This is the key areas of learning and subjects you will be taught. It is more child led because this is seen to benefit the child because they will be happier and develop better.</a:t>
            </a:r>
            <a:endParaRPr lang="en-GB"/>
          </a:p>
        </p:txBody>
      </p:sp>
    </p:spTree>
    <p:extLst>
      <p:ext uri="{BB962C8B-B14F-4D97-AF65-F5344CB8AC3E}">
        <p14:creationId xmlns:p14="http://schemas.microsoft.com/office/powerpoint/2010/main" val="2518051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11 </a:t>
            </a:r>
            <a:r>
              <a:rPr lang="1106" sz="1800" dirty="0"/>
              <a:t>a'r cynllun marcio </a:t>
            </a:r>
            <a:endParaRPr lang="en-GB" sz="1800" dirty="0"/>
          </a:p>
        </p:txBody>
      </p:sp>
      <p:sp>
        <p:nvSpPr>
          <p:cNvPr id="5" name="TextBox 4">
            <a:extLst>
              <a:ext uri="{FF2B5EF4-FFF2-40B4-BE49-F238E27FC236}">
                <a16:creationId xmlns:a16="http://schemas.microsoft.com/office/drawing/2014/main" id="{27E649EC-FAFE-5D29-BD65-EA6CA5A0DFAA}"/>
              </a:ext>
            </a:extLst>
          </p:cNvPr>
          <p:cNvSpPr txBox="1"/>
          <p:nvPr/>
        </p:nvSpPr>
        <p:spPr>
          <a:xfrm>
            <a:off x="399393" y="4014043"/>
            <a:ext cx="5220822" cy="2631490"/>
          </a:xfrm>
          <a:prstGeom prst="rect">
            <a:avLst/>
          </a:prstGeom>
          <a:noFill/>
        </p:spPr>
        <p:txBody>
          <a:bodyPr wrap="square">
            <a:spAutoFit/>
          </a:bodyPr>
          <a:lstStyle/>
          <a:p>
            <a:r>
              <a:rPr lang="cy-GB" sz="1100" dirty="0">
                <a:solidFill>
                  <a:srgbClr val="000000"/>
                </a:solidFill>
                <a:effectLst/>
                <a:latin typeface="Arial" panose="020B0604020202020204" pitchFamily="34" charset="0"/>
                <a:ea typeface="Times New Roman" panose="02020603050405020304" pitchFamily="18" charset="0"/>
              </a:rPr>
              <a:t>Rhowch hyd at 5 marc. </a:t>
            </a:r>
            <a:endParaRPr lang="en-GB" sz="1100" dirty="0">
              <a:effectLst/>
              <a:latin typeface="Times New Roman" panose="02020603050405020304" pitchFamily="18" charset="0"/>
              <a:ea typeface="Times New Roman" panose="02020603050405020304" pitchFamily="18" charset="0"/>
            </a:endParaRPr>
          </a:p>
          <a:p>
            <a:r>
              <a:rPr lang="en-GB" sz="1100" b="1"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0 marc </a:t>
            </a:r>
            <a:r>
              <a:rPr lang="cy-GB" sz="1100" dirty="0">
                <a:solidFill>
                  <a:srgbClr val="000000"/>
                </a:solidFill>
                <a:effectLst/>
                <a:latin typeface="Arial" panose="020B0604020202020204" pitchFamily="34" charset="0"/>
                <a:ea typeface="Times New Roman" panose="02020603050405020304" pitchFamily="18" charset="0"/>
              </a:rPr>
              <a:t>am ymateb nad yw’n haeddu ennill marciau.</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1-2 farc </a:t>
            </a:r>
            <a:r>
              <a:rPr lang="cy-GB" sz="1100" dirty="0">
                <a:solidFill>
                  <a:srgbClr val="000000"/>
                </a:solidFill>
                <a:effectLst/>
                <a:latin typeface="Arial" panose="020B0604020202020204" pitchFamily="34" charset="0"/>
                <a:ea typeface="Times New Roman" panose="02020603050405020304" pitchFamily="18" charset="0"/>
              </a:rPr>
              <a:t>am esboniad sylfaenol heb fawr ddim gwybodaeth na dealltwriaeth o effaith strategaeth Cymraeg 2050; Miliwn o siaradwyr Cymraeg’ ar ofal, chwarae, dysgu a datblygiad plant.</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3-4 marc</a:t>
            </a:r>
            <a:r>
              <a:rPr lang="cy-GB" sz="1100" dirty="0">
                <a:solidFill>
                  <a:srgbClr val="000000"/>
                </a:solidFill>
                <a:effectLst/>
                <a:latin typeface="Arial" panose="020B0604020202020204" pitchFamily="34" charset="0"/>
                <a:ea typeface="Times New Roman" panose="02020603050405020304" pitchFamily="18" charset="0"/>
              </a:rPr>
              <a:t> am esboniad da sy'n dangos rhywfaint o wybodaeth a dealltwriaeth o effaith strategaeth Cymraeg 2050; Miliwn o siaradwyr Cymraeg’ ar ofal, chwarae, dysgu a datblygiad plant.</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b="1" dirty="0">
                <a:solidFill>
                  <a:srgbClr val="000000"/>
                </a:solidFill>
                <a:effectLst/>
                <a:latin typeface="Arial" panose="020B0604020202020204" pitchFamily="34" charset="0"/>
                <a:ea typeface="Times New Roman" panose="02020603050405020304" pitchFamily="18" charset="0"/>
              </a:rPr>
              <a:t>Rhowch 5 marc </a:t>
            </a:r>
            <a:r>
              <a:rPr lang="cy-GB" sz="1100" dirty="0">
                <a:solidFill>
                  <a:srgbClr val="000000"/>
                </a:solidFill>
                <a:effectLst/>
                <a:latin typeface="Arial" panose="020B0604020202020204" pitchFamily="34" charset="0"/>
                <a:ea typeface="Times New Roman" panose="02020603050405020304" pitchFamily="18" charset="0"/>
              </a:rPr>
              <a:t>am esboniad da iawn sy'n dangos gwybodaeth a dealltwriaeth gadarn</a:t>
            </a:r>
            <a:r>
              <a:rPr lang="cy-GB" sz="1100" b="1" dirty="0">
                <a:solidFill>
                  <a:srgbClr val="000000"/>
                </a:solidFill>
                <a:effectLst/>
                <a:latin typeface="Arial" panose="020B0604020202020204" pitchFamily="34" charset="0"/>
                <a:ea typeface="Times New Roman" panose="02020603050405020304" pitchFamily="18" charset="0"/>
              </a:rPr>
              <a:t> </a:t>
            </a:r>
            <a:r>
              <a:rPr lang="cy-GB" sz="1100" dirty="0">
                <a:solidFill>
                  <a:srgbClr val="000000"/>
                </a:solidFill>
                <a:effectLst/>
                <a:latin typeface="Arial" panose="020B0604020202020204" pitchFamily="34" charset="0"/>
                <a:ea typeface="Times New Roman" panose="02020603050405020304" pitchFamily="18" charset="0"/>
              </a:rPr>
              <a:t>o effaith strategaeth Cymraeg 2050; Miliwn o siaradwyr Cymraeg’ ar ofal, chwarae, dysgu a datblygiad plant.</a:t>
            </a:r>
            <a:endParaRPr lang="en-GB" sz="11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7A8D39E-2B76-78DE-E061-EA58087A4640}"/>
              </a:ext>
            </a:extLst>
          </p:cNvPr>
          <p:cNvSpPr txBox="1"/>
          <p:nvPr/>
        </p:nvSpPr>
        <p:spPr>
          <a:xfrm>
            <a:off x="6456557" y="977370"/>
            <a:ext cx="5453432" cy="5610767"/>
          </a:xfrm>
          <a:prstGeom prst="rect">
            <a:avLst/>
          </a:prstGeom>
          <a:noFill/>
        </p:spPr>
        <p:txBody>
          <a:bodyPr wrap="square">
            <a:spAutoFit/>
          </a:bodyPr>
          <a:lstStyle/>
          <a:p>
            <a:r>
              <a:rPr lang="cy-GB" sz="1100" dirty="0">
                <a:solidFill>
                  <a:srgbClr val="000000"/>
                </a:solidFill>
                <a:effectLst/>
                <a:latin typeface="Arial" panose="020B0604020202020204" pitchFamily="34" charset="0"/>
                <a:ea typeface="Times New Roman" panose="02020603050405020304" pitchFamily="18" charset="0"/>
              </a:rPr>
              <a:t>Gall yr ateb gyfeirio at y pethau hyn: </a:t>
            </a:r>
            <a:endParaRPr lang="en-GB" sz="1100" dirty="0">
              <a:effectLst/>
              <a:latin typeface="Times New Roman" panose="02020603050405020304" pitchFamily="18" charset="0"/>
              <a:ea typeface="Times New Roman" panose="02020603050405020304" pitchFamily="18"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Rhoi’r cychwyn gorau yn yr iaith i’n plant/cynyddu cefnogaeth i deuluoedd drosglwyddo’r iaith yn y cartref </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Ehangu darpariaeth drwy gyfrwng y Gymraeg yn y blynyddoedd cynnar i greu mynediad at addysg cyfrwng Cymraeg </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Cynyddu nifer yr athrawon cynradd sy'n gallu addysgu yn y Gymraeg</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Creu system addysg statudol sy’n cynyddu’r nifer o siaradwyr Cymraeg hyderus</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Datblygu darpariaeth addysg ôl-orfodol sy'n cynyddu cyfraddau dilyniant ac yn cefnogi pawb/cynyddu pa bynnag afael sydd ganddynt ar y Gymraeg/datblygu sgiliau Cymraeg i'w defnyddio'n gymdeithasol ac yn y gweithle</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Darparu'r adnoddau a'r cymwysterau angenrheidiol i gefnogi cynnydd yn y ddarpariaeth</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Nodi’r themâu strategol: cynyddu nifer y siaradwyr Cymraeg/cynyddu'r defnydd o'r Gymraeg/creu amodau ffafriol – seilwaith a chyd-destun </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Cynyddu canran y boblogaeth sy'n siarad Cymraeg bob dydd</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Cynyddu darpariaeth pob ysgol sy'n derbyn addysg cyfrwng Cymraeg </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Y nod yw trawsnewid y ffordd y mae Cymraeg yn cael ei haddysgu i bob dysgwr er mwyn cynyddu nifer yr ymadawyr ysgol sy'n siarad Cymraeg i 70% erbyn 2050 </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Y nod yw diwygio addysg a sgiliau cyfrwng Cymraeg/ddwyieithog ôl-16 er mwyn cefnogi economi lwyddiannus</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Adolygu'r ddeddfwriaeth Gymraeg i sicrhau ei bod yn cynnig sail ddysgu gref ar gyfer y defnydd o'r Gymraeg </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Cynyddu'r ddealltwriaeth o ddwyieithrwydd / amlieithrwydd</a:t>
            </a:r>
            <a:endParaRPr lang="en-GB" sz="1100" dirty="0">
              <a:effectLst/>
              <a:latin typeface="Arial" panose="020B0604020202020204" pitchFamily="34" charset="0"/>
              <a:ea typeface="Arial" panose="020B0604020202020204" pitchFamily="34" charset="0"/>
            </a:endParaRPr>
          </a:p>
          <a:p>
            <a:pPr marL="342900" lvl="0" indent="-342900">
              <a:lnSpc>
                <a:spcPct val="115000"/>
              </a:lnSpc>
              <a:buFont typeface="Symbol" panose="05050102010706020507" pitchFamily="18" charset="2"/>
              <a:buChar char=""/>
            </a:pPr>
            <a:r>
              <a:rPr lang="cy-GB" sz="1100" dirty="0">
                <a:solidFill>
                  <a:srgbClr val="000000"/>
                </a:solidFill>
                <a:effectLst/>
                <a:latin typeface="Arial" panose="020B0604020202020204" pitchFamily="34" charset="0"/>
                <a:ea typeface="Arial" panose="020B0604020202020204" pitchFamily="34" charset="0"/>
              </a:rPr>
              <a:t>Sut mae ymarfer mewn lleoliadau yn mynd i'r afael â'r strategaeth  </a:t>
            </a:r>
            <a:endParaRPr lang="en-GB" sz="1100" dirty="0">
              <a:effectLst/>
              <a:latin typeface="Arial" panose="020B0604020202020204" pitchFamily="34" charset="0"/>
              <a:ea typeface="Arial" panose="020B0604020202020204" pitchFamily="34" charset="0"/>
            </a:endParaRPr>
          </a:p>
          <a:p>
            <a:r>
              <a:rPr lang="en-GB" sz="1100" dirty="0">
                <a:solidFill>
                  <a:srgbClr val="000000"/>
                </a:solidFill>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Nid yw’r rhestr hon yn gynhwysfawr. </a:t>
            </a:r>
            <a:endParaRPr lang="en-GB" sz="1100" dirty="0">
              <a:effectLst/>
              <a:latin typeface="Times New Roman" panose="02020603050405020304" pitchFamily="18" charset="0"/>
              <a:ea typeface="Times New Roman" panose="02020603050405020304" pitchFamily="18" charset="0"/>
            </a:endParaRPr>
          </a:p>
          <a:p>
            <a:r>
              <a:rPr lang="cy-GB" sz="1100" dirty="0">
                <a:solidFill>
                  <a:srgbClr val="000000"/>
                </a:solidFill>
                <a:effectLst/>
                <a:latin typeface="Arial" panose="020B0604020202020204" pitchFamily="34" charset="0"/>
                <a:ea typeface="Times New Roman" panose="02020603050405020304" pitchFamily="18" charset="0"/>
              </a:rPr>
              <a:t>Rhowch farciau am unrhyw ateb perthnasol arall.</a:t>
            </a:r>
            <a:endParaRPr lang="en-GB" sz="11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DF72DE5-D8CD-8F37-4F2F-F6C7A877622C}"/>
              </a:ext>
            </a:extLst>
          </p:cNvPr>
          <p:cNvPicPr>
            <a:picLocks noChangeAspect="1"/>
          </p:cNvPicPr>
          <p:nvPr/>
        </p:nvPicPr>
        <p:blipFill>
          <a:blip r:embed="rId2"/>
          <a:stretch>
            <a:fillRect/>
          </a:stretch>
        </p:blipFill>
        <p:spPr>
          <a:xfrm>
            <a:off x="282011" y="977370"/>
            <a:ext cx="5615352" cy="2451630"/>
          </a:xfrm>
          <a:prstGeom prst="rect">
            <a:avLst/>
          </a:prstGeom>
        </p:spPr>
      </p:pic>
      <p:sp>
        <p:nvSpPr>
          <p:cNvPr id="3" name="TextBox 2">
            <a:extLst>
              <a:ext uri="{FF2B5EF4-FFF2-40B4-BE49-F238E27FC236}">
                <a16:creationId xmlns:a16="http://schemas.microsoft.com/office/drawing/2014/main" id="{8A8351F2-A7DC-779E-8A12-F1AC2BCDE69E}"/>
              </a:ext>
            </a:extLst>
          </p:cNvPr>
          <p:cNvSpPr txBox="1"/>
          <p:nvPr/>
        </p:nvSpPr>
        <p:spPr>
          <a:xfrm>
            <a:off x="6211614" y="63020"/>
            <a:ext cx="4073912" cy="738664"/>
          </a:xfrm>
          <a:prstGeom prst="rect">
            <a:avLst/>
          </a:prstGeom>
          <a:noFill/>
        </p:spPr>
        <p:txBody>
          <a:bodyPr wrap="square">
            <a:spAutoFit/>
          </a:bodyPr>
          <a:lstStyle/>
          <a:p>
            <a:r>
              <a:rPr lang="en-GB" sz="1400" dirty="0" err="1">
                <a:solidFill>
                  <a:schemeClr val="accent1"/>
                </a:solidFill>
              </a:rPr>
              <a:t>Berfau</a:t>
            </a:r>
            <a:r>
              <a:rPr lang="en-GB" sz="1400" dirty="0">
                <a:solidFill>
                  <a:schemeClr val="accent1"/>
                </a:solidFill>
              </a:rPr>
              <a:t> </a:t>
            </a:r>
            <a:r>
              <a:rPr lang="en-GB" sz="1400" dirty="0" err="1">
                <a:solidFill>
                  <a:schemeClr val="accent1"/>
                </a:solidFill>
              </a:rPr>
              <a:t>Gorchymyn</a:t>
            </a:r>
            <a:r>
              <a:rPr lang="en-US" sz="1400" dirty="0">
                <a:solidFill>
                  <a:schemeClr val="accent1"/>
                </a:solidFill>
              </a:rPr>
              <a:t>: </a:t>
            </a:r>
            <a:r>
              <a:rPr lang="en-GB" sz="1400" b="1" i="1" dirty="0" err="1">
                <a:solidFill>
                  <a:srgbClr val="0070C0"/>
                </a:solidFill>
              </a:rPr>
              <a:t>Esboniwch</a:t>
            </a:r>
            <a:r>
              <a:rPr lang="en-GB" sz="1400" i="1" dirty="0">
                <a:solidFill>
                  <a:srgbClr val="0070C0"/>
                </a:solidFill>
              </a:rPr>
              <a:t> </a:t>
            </a:r>
          </a:p>
          <a:p>
            <a:r>
              <a:rPr lang="en-GB" sz="1400" i="1" dirty="0" err="1">
                <a:solidFill>
                  <a:srgbClr val="0070C0"/>
                </a:solidFill>
              </a:rPr>
              <a:t>Rhowch</a:t>
            </a:r>
            <a:r>
              <a:rPr lang="en-GB" sz="1400" i="1" dirty="0">
                <a:solidFill>
                  <a:srgbClr val="0070C0"/>
                </a:solidFill>
              </a:rPr>
              <a:t> </a:t>
            </a:r>
            <a:r>
              <a:rPr lang="en-GB" sz="1400" i="1" dirty="0" err="1">
                <a:solidFill>
                  <a:srgbClr val="0070C0"/>
                </a:solidFill>
              </a:rPr>
              <a:t>fanylion</a:t>
            </a:r>
            <a:r>
              <a:rPr lang="en-GB" sz="1400" i="1" dirty="0">
                <a:solidFill>
                  <a:srgbClr val="0070C0"/>
                </a:solidFill>
              </a:rPr>
              <a:t> a </a:t>
            </a:r>
            <a:r>
              <a:rPr lang="en-GB" sz="1400" i="1" dirty="0" err="1">
                <a:solidFill>
                  <a:srgbClr val="0070C0"/>
                </a:solidFill>
              </a:rPr>
              <a:t>rhesymau</a:t>
            </a:r>
            <a:r>
              <a:rPr lang="en-GB" sz="1400" i="1" dirty="0">
                <a:solidFill>
                  <a:srgbClr val="0070C0"/>
                </a:solidFill>
              </a:rPr>
              <a:t> </a:t>
            </a:r>
            <a:r>
              <a:rPr lang="en-GB" sz="1400" i="1" dirty="0" err="1">
                <a:solidFill>
                  <a:srgbClr val="0070C0"/>
                </a:solidFill>
              </a:rPr>
              <a:t>dros</a:t>
            </a:r>
            <a:r>
              <a:rPr lang="en-GB" sz="1400" i="1" dirty="0">
                <a:solidFill>
                  <a:srgbClr val="0070C0"/>
                </a:solidFill>
              </a:rPr>
              <a:t> </a:t>
            </a:r>
          </a:p>
          <a:p>
            <a:r>
              <a:rPr lang="en-GB" sz="1400" i="1" dirty="0" err="1">
                <a:solidFill>
                  <a:srgbClr val="0070C0"/>
                </a:solidFill>
              </a:rPr>
              <a:t>sut</a:t>
            </a:r>
            <a:r>
              <a:rPr lang="en-GB" sz="1400" i="1" dirty="0">
                <a:solidFill>
                  <a:srgbClr val="0070C0"/>
                </a:solidFill>
              </a:rPr>
              <a:t> a </a:t>
            </a:r>
            <a:r>
              <a:rPr lang="en-GB" sz="1400" i="1" dirty="0" err="1">
                <a:solidFill>
                  <a:srgbClr val="0070C0"/>
                </a:solidFill>
              </a:rPr>
              <a:t>pham</a:t>
            </a:r>
            <a:r>
              <a:rPr lang="en-GB" sz="1400" i="1" dirty="0">
                <a:solidFill>
                  <a:srgbClr val="0070C0"/>
                </a:solidFill>
              </a:rPr>
              <a:t> </a:t>
            </a:r>
            <a:r>
              <a:rPr lang="en-GB" sz="1400" i="1" dirty="0" err="1">
                <a:solidFill>
                  <a:srgbClr val="0070C0"/>
                </a:solidFill>
              </a:rPr>
              <a:t>mae</a:t>
            </a:r>
            <a:r>
              <a:rPr lang="en-GB" sz="1400" i="1" dirty="0">
                <a:solidFill>
                  <a:srgbClr val="0070C0"/>
                </a:solidFill>
              </a:rPr>
              <a:t> </a:t>
            </a:r>
            <a:r>
              <a:rPr lang="en-GB" sz="1400" i="1" dirty="0" err="1">
                <a:solidFill>
                  <a:srgbClr val="0070C0"/>
                </a:solidFill>
              </a:rPr>
              <a:t>rhywbeth</a:t>
            </a:r>
            <a:r>
              <a:rPr lang="en-GB" sz="1400" i="1" dirty="0">
                <a:solidFill>
                  <a:srgbClr val="0070C0"/>
                </a:solidFill>
              </a:rPr>
              <a:t> </a:t>
            </a:r>
            <a:r>
              <a:rPr lang="en-GB" sz="1400" i="1" dirty="0" err="1">
                <a:solidFill>
                  <a:srgbClr val="0070C0"/>
                </a:solidFill>
              </a:rPr>
              <a:t>fel</a:t>
            </a:r>
            <a:r>
              <a:rPr lang="en-GB" sz="1400" i="1" dirty="0">
                <a:solidFill>
                  <a:srgbClr val="0070C0"/>
                </a:solidFill>
              </a:rPr>
              <a:t> y </a:t>
            </a:r>
            <a:r>
              <a:rPr lang="en-GB" sz="1400" i="1" dirty="0" err="1">
                <a:solidFill>
                  <a:srgbClr val="0070C0"/>
                </a:solidFill>
              </a:rPr>
              <a:t>mae</a:t>
            </a:r>
            <a:r>
              <a:rPr lang="en-GB" sz="1400" i="1" dirty="0">
                <a:solidFill>
                  <a:srgbClr val="0070C0"/>
                </a:solidFill>
              </a:rPr>
              <a:t> </a:t>
            </a:r>
          </a:p>
        </p:txBody>
      </p:sp>
    </p:spTree>
    <p:extLst>
      <p:ext uri="{BB962C8B-B14F-4D97-AF65-F5344CB8AC3E}">
        <p14:creationId xmlns:p14="http://schemas.microsoft.com/office/powerpoint/2010/main" val="331808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A8D84B-D861-D97F-3D15-B37DF02D0541}"/>
              </a:ext>
            </a:extLst>
          </p:cNvPr>
          <p:cNvSpPr txBox="1">
            <a:spLocks/>
          </p:cNvSpPr>
          <p:nvPr/>
        </p:nvSpPr>
        <p:spPr>
          <a:xfrm>
            <a:off x="548017" y="225930"/>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3200" dirty="0" err="1">
                <a:solidFill>
                  <a:srgbClr val="009FE3"/>
                </a:solidFill>
                <a:latin typeface="Arial" panose="020B0604020202020204" pitchFamily="34" charset="0"/>
                <a:cs typeface="Arial" panose="020B0604020202020204" pitchFamily="34" charset="0"/>
              </a:rPr>
              <a:t>Defnyddio</a:t>
            </a:r>
            <a:r>
              <a:rPr lang="en-GB" sz="3200" dirty="0">
                <a:solidFill>
                  <a:srgbClr val="009FE3"/>
                </a:solidFill>
                <a:latin typeface="Arial" panose="020B0604020202020204" pitchFamily="34" charset="0"/>
                <a:cs typeface="Arial" panose="020B0604020202020204" pitchFamily="34" charset="0"/>
              </a:rPr>
              <a:t> Teams</a:t>
            </a:r>
            <a:br>
              <a:rPr lang="en-GB" sz="3200" kern="1100" spc="-30" dirty="0">
                <a:solidFill>
                  <a:srgbClr val="3DA0E4"/>
                </a:solidFill>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1523855-E0E4-5BAA-0754-A00F2B2408D5}"/>
              </a:ext>
            </a:extLst>
          </p:cNvPr>
          <p:cNvSpPr/>
          <p:nvPr/>
        </p:nvSpPr>
        <p:spPr>
          <a:xfrm>
            <a:off x="332164" y="1475303"/>
            <a:ext cx="11527671" cy="3425297"/>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Yn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ystod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sesiwn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Teams hon,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fuddiol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bawb</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lynu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egwyddorion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canlynol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Troi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microffonau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ffwrdd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tra</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siarad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nodwedd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codi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llaw</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ofyn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cwestiwn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defnyddiwch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“chat”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Rhowch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ymlaen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gwneud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hynny</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E6B98B-2B03-7549-3AA2-884375F71E28}"/>
              </a:ext>
            </a:extLst>
          </p:cNvPr>
          <p:cNvSpPr/>
          <p:nvPr/>
        </p:nvSpPr>
        <p:spPr>
          <a:xfrm>
            <a:off x="356164" y="4313354"/>
            <a:ext cx="11527671" cy="1960280"/>
          </a:xfrm>
          <a:prstGeom prst="rect">
            <a:avLst/>
          </a:prstGeom>
        </p:spPr>
        <p:txBody>
          <a:bodyPr wrap="square">
            <a:spAutoFit/>
          </a:bodyPr>
          <a:lstStyle/>
          <a:p>
            <a:pPr defTabSz="457200" fontAlgn="base">
              <a:lnSpc>
                <a:spcPct val="115000"/>
              </a:lnSpc>
              <a:spcBef>
                <a:spcPts val="750"/>
              </a:spcBef>
              <a:spcAft>
                <a:spcPts val="750"/>
              </a:spcAft>
              <a:defRPr/>
            </a:pP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b="1"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b="1"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Os</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ydych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chi’n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problemau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technegol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gyda'ch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sain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neu'ch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camera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gwe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mae</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aml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i'n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rheolaeth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ond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man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cyntaf</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rydym</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cynghori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adael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ac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ailymuno</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cyfarfod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neu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gysylltu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â'ch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cefnogaeth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TG.</a:t>
            </a:r>
          </a:p>
        </p:txBody>
      </p:sp>
      <p:pic>
        <p:nvPicPr>
          <p:cNvPr id="13" name="Picture 12" descr="A black and white icon with a microphone&#10;&#10;Description automatically generated">
            <a:extLst>
              <a:ext uri="{FF2B5EF4-FFF2-40B4-BE49-F238E27FC236}">
                <a16:creationId xmlns:a16="http://schemas.microsoft.com/office/drawing/2014/main" id="{75AB54EC-A505-33C2-103E-DBAF4B096D51}"/>
              </a:ext>
            </a:extLst>
          </p:cNvPr>
          <p:cNvPicPr>
            <a:picLocks noChangeAspect="1"/>
          </p:cNvPicPr>
          <p:nvPr/>
        </p:nvPicPr>
        <p:blipFill>
          <a:blip r:embed="rId2"/>
          <a:stretch>
            <a:fillRect/>
          </a:stretch>
        </p:blipFill>
        <p:spPr>
          <a:xfrm>
            <a:off x="7336593" y="2327356"/>
            <a:ext cx="718834" cy="718834"/>
          </a:xfrm>
          <a:prstGeom prst="rect">
            <a:avLst/>
          </a:prstGeom>
        </p:spPr>
      </p:pic>
      <p:pic>
        <p:nvPicPr>
          <p:cNvPr id="14" name="Content Placeholder 4" descr="raise hand icon">
            <a:extLst>
              <a:ext uri="{FF2B5EF4-FFF2-40B4-BE49-F238E27FC236}">
                <a16:creationId xmlns:a16="http://schemas.microsoft.com/office/drawing/2014/main" id="{2A8C50E8-3629-0F63-DF1A-EE37DA6B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142" y="2750227"/>
            <a:ext cx="647386" cy="647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Chat icon">
            <a:extLst>
              <a:ext uri="{FF2B5EF4-FFF2-40B4-BE49-F238E27FC236}">
                <a16:creationId xmlns:a16="http://schemas.microsoft.com/office/drawing/2014/main" id="{980C4BDA-7961-5E69-0D27-033349E53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792" y="3540373"/>
            <a:ext cx="556749" cy="556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Video call button">
            <a:extLst>
              <a:ext uri="{FF2B5EF4-FFF2-40B4-BE49-F238E27FC236}">
                <a16:creationId xmlns:a16="http://schemas.microsoft.com/office/drawing/2014/main" id="{ED869B98-8824-9DFE-2157-F3FA5130F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3600" y="3765043"/>
            <a:ext cx="556749" cy="5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6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464AE1A-6BC4-47B5-B9AC-93A3C8CE61B9}"/>
              </a:ext>
            </a:extLst>
          </p:cNvPr>
          <p:cNvSpPr>
            <a:spLocks noGrp="1"/>
          </p:cNvSpPr>
          <p:nvPr>
            <p:ph type="title"/>
          </p:nvPr>
        </p:nvSpPr>
        <p:spPr>
          <a:xfrm>
            <a:off x="282011" y="208722"/>
            <a:ext cx="10223323" cy="447261"/>
          </a:xfrm>
        </p:spPr>
        <p:txBody>
          <a:bodyPr/>
          <a:lstStyle/>
          <a:p>
            <a:r>
              <a:rPr lang="1106" sz="1800" dirty="0"/>
              <a:t>Cwestiwn </a:t>
            </a:r>
            <a:r>
              <a:rPr lang="en-GB" sz="1800" dirty="0"/>
              <a:t>11 </a:t>
            </a:r>
            <a:r>
              <a:rPr lang="en-GB" sz="1800" dirty="0" err="1"/>
              <a:t>ateb</a:t>
            </a:r>
            <a:r>
              <a:rPr lang="en-GB" sz="1800" dirty="0"/>
              <a:t> </a:t>
            </a:r>
            <a:r>
              <a:rPr lang="en-GB" sz="1800" dirty="0" err="1"/>
              <a:t>yr</a:t>
            </a:r>
            <a:r>
              <a:rPr lang="en-GB" sz="1800" dirty="0"/>
              <a:t> </a:t>
            </a:r>
            <a:r>
              <a:rPr lang="en-GB" sz="1800" dirty="0" err="1"/>
              <a:t>ymgeisydd</a:t>
            </a:r>
            <a:r>
              <a:rPr lang="en-GB" sz="1800" dirty="0"/>
              <a:t> </a:t>
            </a:r>
            <a:r>
              <a:rPr lang="en-GB" sz="1800" dirty="0" err="1"/>
              <a:t>gyda</a:t>
            </a:r>
            <a:r>
              <a:rPr lang="en-GB" sz="1800" dirty="0"/>
              <a:t> </a:t>
            </a:r>
            <a:r>
              <a:rPr lang="en-GB" sz="1800" dirty="0" err="1"/>
              <a:t>sylwadau’r</a:t>
            </a:r>
            <a:r>
              <a:rPr lang="en-GB" sz="1800" dirty="0"/>
              <a:t> </a:t>
            </a:r>
            <a:r>
              <a:rPr lang="en-GB" sz="1800" dirty="0" err="1"/>
              <a:t>Uwch</a:t>
            </a:r>
            <a:r>
              <a:rPr lang="en-GB" sz="1800" dirty="0"/>
              <a:t> </a:t>
            </a:r>
            <a:r>
              <a:rPr lang="en-GB" sz="1800" dirty="0" err="1"/>
              <a:t>Arholwr</a:t>
            </a:r>
            <a:endParaRPr lang="en-GB" sz="1800" dirty="0"/>
          </a:p>
        </p:txBody>
      </p:sp>
      <p:sp>
        <p:nvSpPr>
          <p:cNvPr id="8" name="Speech Bubble: Rectangle with Corners Rounded 7">
            <a:extLst>
              <a:ext uri="{FF2B5EF4-FFF2-40B4-BE49-F238E27FC236}">
                <a16:creationId xmlns:a16="http://schemas.microsoft.com/office/drawing/2014/main" id="{8685F588-DD02-4157-AEF4-523059719843}"/>
              </a:ext>
            </a:extLst>
          </p:cNvPr>
          <p:cNvSpPr/>
          <p:nvPr/>
        </p:nvSpPr>
        <p:spPr>
          <a:xfrm>
            <a:off x="6674071" y="923636"/>
            <a:ext cx="5132343" cy="5437407"/>
          </a:xfrm>
          <a:prstGeom prst="wedgeRoundRectCallout">
            <a:avLst>
              <a:gd name="adj1" fmla="val -55351"/>
              <a:gd name="adj2" fmla="val 58172"/>
              <a:gd name="adj3" fmla="val 16667"/>
            </a:avLst>
          </a:prstGeom>
          <a:ln>
            <a:solidFill>
              <a:schemeClr val="tx1"/>
            </a:solidFill>
          </a:ln>
        </p:spPr>
        <p:txBody>
          <a:bodyPr wrap="none" lIns="0" tIns="0" rIns="0" bIns="0" rtlCol="0" anchor="ctr">
            <a:noAutofit/>
          </a:bodyPr>
          <a:lstStyle/>
          <a:p>
            <a:endParaRPr lang="en-GB" sz="1800" i="1">
              <a:solidFill>
                <a:srgbClr val="0070C0"/>
              </a:solidFill>
            </a:endParaRPr>
          </a:p>
        </p:txBody>
      </p:sp>
      <p:sp>
        <p:nvSpPr>
          <p:cNvPr id="11" name="TextBox 10">
            <a:extLst>
              <a:ext uri="{FF2B5EF4-FFF2-40B4-BE49-F238E27FC236}">
                <a16:creationId xmlns:a16="http://schemas.microsoft.com/office/drawing/2014/main" id="{6E42C59E-42A0-1697-1EB5-4CD5C332E5B1}"/>
              </a:ext>
            </a:extLst>
          </p:cNvPr>
          <p:cNvSpPr txBox="1"/>
          <p:nvPr/>
        </p:nvSpPr>
        <p:spPr>
          <a:xfrm>
            <a:off x="6881091" y="1385455"/>
            <a:ext cx="4743518" cy="4878643"/>
          </a:xfrm>
          <a:prstGeom prst="rect">
            <a:avLst/>
          </a:prstGeom>
          <a:noFill/>
        </p:spPr>
        <p:txBody>
          <a:bodyPr wrap="square">
            <a:spAutoFit/>
          </a:bodyPr>
          <a:lstStyle/>
          <a:p>
            <a:pPr>
              <a:defRPr b="0" i="0"/>
            </a:pPr>
            <a:r>
              <a:rPr lang="1106" sz="1800" b="1" i="1" dirty="0">
                <a:solidFill>
                  <a:srgbClr val="0070C0"/>
                </a:solidFill>
              </a:rPr>
              <a:t>Adborth yr Uwch Arholwr </a:t>
            </a:r>
          </a:p>
          <a:p>
            <a:r>
              <a:rPr lang="en-GB" i="1" dirty="0">
                <a:solidFill>
                  <a:srgbClr val="0070C0"/>
                </a:solidFill>
              </a:rPr>
              <a:t>​</a:t>
            </a:r>
            <a:endParaRPr lang="en-GB" i="1" dirty="0">
              <a:solidFill>
                <a:srgbClr val="0070C0"/>
              </a:solidFill>
              <a:cs typeface="Arial"/>
            </a:endParaRPr>
          </a:p>
          <a:p>
            <a:pPr>
              <a:lnSpc>
                <a:spcPct val="107000"/>
              </a:lnSpc>
              <a:spcAft>
                <a:spcPts val="800"/>
              </a:spcAft>
            </a:pP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Roedd y cwestiwn hwn yn galluogi ymgeiswyr i esbonio gwerth 'Cymraeg 2050'.</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Rhoddodd yr ymgeisydd hwn ymateb da iawn o werth y strategaeth ar gyfer dysgu a datblygiad plant ac roedd yn gallu mynegi cysylltiadau clir â'r sgiliau y gallai'r iaith Gymraeg eu cyflwyno.</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 cysylltiadau yn yr esboniad sy'n ymwneud â'r manteision presennol a'r effaith y mae'r cwricwlwm yn anelu i'w gyflawni yn y dyfodol.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y-GB" sz="1800" i="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Mae'r ymateb hwn yn dangos enghreifftiau da o sefyllfaoedd ymarferol amgylchiadau dysgu i blant, a gwerth y strategaeth ar gyfer creu amodau dysgu ffafriol.</a:t>
            </a:r>
            <a:r>
              <a:rPr lang="cy-GB" sz="18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i="1" dirty="0">
              <a:solidFill>
                <a:srgbClr val="0070C0"/>
              </a:solidFill>
            </a:endParaRPr>
          </a:p>
          <a:p>
            <a:r>
              <a:rPr lang="en-GB" b="1" i="1" dirty="0">
                <a:solidFill>
                  <a:srgbClr val="0070C0"/>
                </a:solidFill>
              </a:rPr>
              <a:t>M</a:t>
            </a:r>
            <a:r>
              <a:rPr lang="en-GB" sz="1800" b="1" i="1" dirty="0">
                <a:solidFill>
                  <a:srgbClr val="0070C0"/>
                </a:solidFill>
              </a:rPr>
              <a:t>arc </a:t>
            </a:r>
            <a:r>
              <a:rPr lang="en-GB" sz="1800" b="1" i="1" dirty="0" err="1">
                <a:solidFill>
                  <a:srgbClr val="0070C0"/>
                </a:solidFill>
              </a:rPr>
              <a:t>wedi</a:t>
            </a:r>
            <a:r>
              <a:rPr lang="en-GB" sz="1800" b="1" i="1" dirty="0">
                <a:solidFill>
                  <a:srgbClr val="0070C0"/>
                </a:solidFill>
              </a:rPr>
              <a:t> </a:t>
            </a:r>
            <a:r>
              <a:rPr lang="en-GB" sz="1800" b="1" i="1" dirty="0" err="1">
                <a:solidFill>
                  <a:srgbClr val="0070C0"/>
                </a:solidFill>
              </a:rPr>
              <a:t>dyfarnu</a:t>
            </a:r>
            <a:r>
              <a:rPr lang="en-GB" sz="1800" b="1" i="1" dirty="0">
                <a:solidFill>
                  <a:srgbClr val="0070C0"/>
                </a:solidFill>
              </a:rPr>
              <a:t> 5/5</a:t>
            </a:r>
          </a:p>
        </p:txBody>
      </p:sp>
      <p:sp>
        <p:nvSpPr>
          <p:cNvPr id="3" name="TextBox 2">
            <a:extLst>
              <a:ext uri="{FF2B5EF4-FFF2-40B4-BE49-F238E27FC236}">
                <a16:creationId xmlns:a16="http://schemas.microsoft.com/office/drawing/2014/main" id="{0FF048C2-8902-EE48-259E-41D585751343}"/>
              </a:ext>
            </a:extLst>
          </p:cNvPr>
          <p:cNvSpPr txBox="1"/>
          <p:nvPr/>
        </p:nvSpPr>
        <p:spPr>
          <a:xfrm>
            <a:off x="313542" y="1032156"/>
            <a:ext cx="5204389" cy="5755422"/>
          </a:xfrm>
          <a:prstGeom prst="rect">
            <a:avLst/>
          </a:prstGeom>
          <a:noFill/>
        </p:spPr>
        <p:txBody>
          <a:bodyPr wrap="square">
            <a:spAutoFit/>
          </a:bodyPr>
          <a:lstStyle/>
          <a:p>
            <a:r>
              <a:rPr lang="en-US" sz="1600"/>
              <a:t>The </a:t>
            </a:r>
            <a:r>
              <a:rPr lang="en-US" sz="1600" err="1"/>
              <a:t>Cymraeg</a:t>
            </a:r>
            <a:r>
              <a:rPr lang="en-US" sz="1600"/>
              <a:t> 2050: A million Welsh speakers strategy is very important in childcare and can hugely benefit children's play, learning and development in many ways. For example, by </a:t>
            </a:r>
            <a:r>
              <a:rPr lang="en-US" sz="1600">
                <a:highlight>
                  <a:srgbClr val="FFFF00"/>
                </a:highlight>
              </a:rPr>
              <a:t>incorporating the Welsh language into children's songs/games/having Welsh words scattered around the room</a:t>
            </a:r>
            <a:r>
              <a:rPr lang="en-US" sz="1600"/>
              <a:t>,</a:t>
            </a:r>
            <a:r>
              <a:rPr lang="en-US" sz="1600">
                <a:highlight>
                  <a:srgbClr val="FFFF00"/>
                </a:highlight>
              </a:rPr>
              <a:t> is great for improving a child's language skills, </a:t>
            </a:r>
            <a:r>
              <a:rPr lang="en-US" sz="1600"/>
              <a:t>both in English and Welsh, and can improve their cognitive development because learning two languages, Welsh and English, and becoming bilingual, a child has an </a:t>
            </a:r>
            <a:r>
              <a:rPr lang="en-US" sz="1600">
                <a:highlight>
                  <a:srgbClr val="FFFF00"/>
                </a:highlight>
              </a:rPr>
              <a:t>increased skill set and will hugely support them in the future. </a:t>
            </a:r>
            <a:r>
              <a:rPr lang="en-US" sz="1600"/>
              <a:t>It can allow them to gain </a:t>
            </a:r>
            <a:r>
              <a:rPr lang="en-US" sz="1600">
                <a:highlight>
                  <a:srgbClr val="FFFF00"/>
                </a:highlight>
              </a:rPr>
              <a:t>access to a wider range of job opportunities</a:t>
            </a:r>
            <a:r>
              <a:rPr lang="en-US" sz="1600"/>
              <a:t> and will allow them to </a:t>
            </a:r>
            <a:r>
              <a:rPr lang="en-US" sz="1600">
                <a:highlight>
                  <a:srgbClr val="FFFF00"/>
                </a:highlight>
              </a:rPr>
              <a:t>communicate with fluent Welsh speakers</a:t>
            </a:r>
            <a:r>
              <a:rPr lang="en-US" sz="1600"/>
              <a:t>, expanding their knowledge and understanding of the Welsh language, and it's culture and people. It </a:t>
            </a:r>
            <a:r>
              <a:rPr lang="en-US" sz="1600">
                <a:highlight>
                  <a:srgbClr val="FFFF00"/>
                </a:highlight>
              </a:rPr>
              <a:t>supports their social development </a:t>
            </a:r>
            <a:r>
              <a:rPr lang="en-US" sz="1600"/>
              <a:t>as they are able to communicate with those who can't speak English, only Welsh, broadening their social life. It is overall amazingly beneficial to a child to become bilingual and </a:t>
            </a:r>
            <a:r>
              <a:rPr lang="en-US" sz="1600">
                <a:highlight>
                  <a:srgbClr val="FFFF00"/>
                </a:highlight>
              </a:rPr>
              <a:t>enhance their abilities and cognitive functions</a:t>
            </a:r>
            <a:r>
              <a:rPr lang="en-US" sz="1600"/>
              <a:t>, and the </a:t>
            </a:r>
            <a:r>
              <a:rPr lang="en-US" sz="1600" err="1"/>
              <a:t>cymraeg</a:t>
            </a:r>
            <a:r>
              <a:rPr lang="en-US" sz="1600"/>
              <a:t> 2020 strategy is doing everything they can to give young children more </a:t>
            </a:r>
            <a:r>
              <a:rPr lang="en-US" sz="1600">
                <a:highlight>
                  <a:srgbClr val="FFFF00"/>
                </a:highlight>
              </a:rPr>
              <a:t>exposure to the Welsh language and culture</a:t>
            </a:r>
            <a:r>
              <a:rPr lang="en-US" sz="1600"/>
              <a:t>.</a:t>
            </a:r>
            <a:endParaRPr lang="en-GB" sz="1600"/>
          </a:p>
        </p:txBody>
      </p:sp>
    </p:spTree>
    <p:extLst>
      <p:ext uri="{BB962C8B-B14F-4D97-AF65-F5344CB8AC3E}">
        <p14:creationId xmlns:p14="http://schemas.microsoft.com/office/powerpoint/2010/main" val="3492111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164666" y="3032958"/>
            <a:ext cx="6756400" cy="1384995"/>
          </a:xfrm>
          <a:prstGeom prst="rect">
            <a:avLst/>
          </a:prstGeom>
          <a:noFill/>
        </p:spPr>
        <p:txBody>
          <a:bodyPr wrap="square" rtlCol="0">
            <a:spAutoFit/>
          </a:bodyPr>
          <a:lstStyle/>
          <a:p>
            <a:r>
              <a:rPr lang="cy-GB" sz="4800" dirty="0">
                <a:effectLst/>
                <a:latin typeface="Calibri" panose="020F0502020204030204" pitchFamily="34" charset="0"/>
                <a:ea typeface="Calibri" panose="020F0502020204030204" pitchFamily="34" charset="0"/>
              </a:rPr>
              <a:t>3 Cymhwyster Safon Uwch</a:t>
            </a:r>
            <a:endParaRPr lang="en-GB" sz="4800" dirty="0">
              <a:effectLst/>
              <a:latin typeface="Calibri" panose="020F0502020204030204" pitchFamily="34" charset="0"/>
              <a:ea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846285" y="1523835"/>
            <a:ext cx="3987130" cy="3810330"/>
          </a:xfrm>
          <a:prstGeom prst="rect">
            <a:avLst/>
          </a:prstGeom>
        </p:spPr>
      </p:pic>
    </p:spTree>
    <p:extLst>
      <p:ext uri="{BB962C8B-B14F-4D97-AF65-F5344CB8AC3E}">
        <p14:creationId xmlns:p14="http://schemas.microsoft.com/office/powerpoint/2010/main" val="4081405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7EC0FB-B6C8-8E6C-D3A7-7C89E9AA40B4}"/>
              </a:ext>
            </a:extLst>
          </p:cNvPr>
          <p:cNvSpPr>
            <a:spLocks noGrp="1"/>
          </p:cNvSpPr>
          <p:nvPr>
            <p:ph sz="quarter" idx="10"/>
          </p:nvPr>
        </p:nvSpPr>
        <p:spPr>
          <a:xfrm>
            <a:off x="282011" y="1134804"/>
            <a:ext cx="4823815" cy="5466979"/>
          </a:xfrm>
        </p:spPr>
        <p:txBody>
          <a:bodyPr/>
          <a:lstStyle/>
          <a:p>
            <a:r>
              <a:rPr lang="cy-GB" sz="2000" b="1" dirty="0">
                <a:solidFill>
                  <a:srgbClr val="1E7BB9"/>
                </a:solidFill>
                <a:effectLst/>
                <a:latin typeface="Calibri" panose="020F0502020204030204" pitchFamily="34" charset="0"/>
                <a:ea typeface="Cambria" panose="02040503050406030204" pitchFamily="18" charset="0"/>
                <a:cs typeface="Calibri" panose="020F0502020204030204" pitchFamily="34" charset="0"/>
              </a:rPr>
              <a:t>Strwythur</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spcAft>
                <a:spcPts val="0"/>
              </a:spcAft>
            </a:pP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Er mwyn ennill </a:t>
            </a:r>
            <a:r>
              <a:rPr lang="cy-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cymhwyster</a:t>
            </a: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y-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Lefel 3 Gofal, Chwarae,</a:t>
            </a:r>
            <a:br>
              <a:rPr lang="cy-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cy-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Dysgu a Datblygiad Plant:</a:t>
            </a: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cy-GB" sz="16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Ymarfer a Theori, </a:t>
            </a: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rhaid i</a:t>
            </a:r>
            <a:b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ddysgwyr gyflawni isafswm o 70 credyd o'r unedau</a:t>
            </a:r>
            <a:b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Ymarfer:</a:t>
            </a:r>
            <a:endPar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Rhaid ennill 44 o gredydau o Grŵp Gorfodol 1</a:t>
            </a:r>
            <a:endPar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cy-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Rhaid ennill o leiaf 8 credyd o Grŵp Dewisol A</a:t>
            </a:r>
            <a:endParaRPr lang="en-GB"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cy-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Gellir ennill yr 18 o gredydau sy'n weddill o </a:t>
            </a:r>
            <a:r>
              <a:rPr lang="cy-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unedau o fewn</a:t>
            </a:r>
            <a:r>
              <a:rPr lang="cy-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Grwpiau Dewisol A, B neu C</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228600">
              <a:spcBef>
                <a:spcPts val="0"/>
              </a:spcBef>
              <a:spcAft>
                <a:spcPts val="0"/>
              </a:spcAft>
            </a:pPr>
            <a:r>
              <a:rPr lang="cy-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cy-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chofrestru ar gyfer Uned 330 ac Uned 331 (Grŵp Gorfodol 2).  Rhaid ennill yr isafswm marc GMU sy'n ofynnol ar gyfer gradd y cymhwyster. Bydd y marciau unffurf a gafwyd ar gyfer unedau 330 a 331 yn cael eu hadio at ei gilydd a bydd gradd y cymhwyster yn seiliedig ar y cyfanswm GMU hwn</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cy-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cyflawni uned 332 (Grŵp Gorfodol 3)</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a:p>
            <a:pPr algn="l" rtl="0" fontAlgn="base"/>
            <a:endParaRPr lang="en-US" sz="1400" b="0" i="0" dirty="0">
              <a:solidFill>
                <a:schemeClr val="tx1"/>
              </a:solidFill>
              <a:effectLst/>
              <a:latin typeface="Lato" panose="020F0502020204030203" pitchFamily="34" charset="0"/>
            </a:endParaRPr>
          </a:p>
        </p:txBody>
      </p:sp>
      <p:sp>
        <p:nvSpPr>
          <p:cNvPr id="3" name="Title 2">
            <a:extLst>
              <a:ext uri="{FF2B5EF4-FFF2-40B4-BE49-F238E27FC236}">
                <a16:creationId xmlns:a16="http://schemas.microsoft.com/office/drawing/2014/main" id="{9BBCC716-C916-9E01-D595-FB7A0D62C464}"/>
              </a:ext>
            </a:extLst>
          </p:cNvPr>
          <p:cNvSpPr>
            <a:spLocks noGrp="1"/>
          </p:cNvSpPr>
          <p:nvPr>
            <p:ph type="title"/>
          </p:nvPr>
        </p:nvSpPr>
        <p:spPr>
          <a:xfrm>
            <a:off x="282011" y="167133"/>
            <a:ext cx="10223323" cy="447261"/>
          </a:xfrm>
        </p:spPr>
        <p:txBody>
          <a:bodyPr/>
          <a:lstStyle/>
          <a:p>
            <a:r>
              <a:rPr lang="cy-GB" sz="1800" dirty="0">
                <a:effectLst/>
                <a:latin typeface="Calibri" panose="020F0502020204030204" pitchFamily="34" charset="0"/>
                <a:ea typeface="Calibri" panose="020F0502020204030204" pitchFamily="34" charset="0"/>
              </a:rPr>
              <a:t>Gwerthoedd credyd ac unedau</a:t>
            </a:r>
            <a:endParaRPr lang="en-GB" dirty="0">
              <a:highlight>
                <a:srgbClr val="FFFF00"/>
              </a:highlight>
            </a:endParaRPr>
          </a:p>
        </p:txBody>
      </p:sp>
      <p:pic>
        <p:nvPicPr>
          <p:cNvPr id="6" name="Picture 5">
            <a:extLst>
              <a:ext uri="{FF2B5EF4-FFF2-40B4-BE49-F238E27FC236}">
                <a16:creationId xmlns:a16="http://schemas.microsoft.com/office/drawing/2014/main" id="{735A1006-BCD1-A155-BAAB-68034D7C8F5C}"/>
              </a:ext>
            </a:extLst>
          </p:cNvPr>
          <p:cNvPicPr>
            <a:picLocks noChangeAspect="1"/>
          </p:cNvPicPr>
          <p:nvPr/>
        </p:nvPicPr>
        <p:blipFill rotWithShape="1">
          <a:blip r:embed="rId2"/>
          <a:srcRect t="2477"/>
          <a:stretch/>
        </p:blipFill>
        <p:spPr>
          <a:xfrm>
            <a:off x="6367346" y="959005"/>
            <a:ext cx="5542642" cy="3205128"/>
          </a:xfrm>
          <a:prstGeom prst="rect">
            <a:avLst/>
          </a:prstGeom>
        </p:spPr>
      </p:pic>
      <p:pic>
        <p:nvPicPr>
          <p:cNvPr id="10" name="Picture 9">
            <a:extLst>
              <a:ext uri="{FF2B5EF4-FFF2-40B4-BE49-F238E27FC236}">
                <a16:creationId xmlns:a16="http://schemas.microsoft.com/office/drawing/2014/main" id="{C75947FB-9813-7BB4-A4EE-B6F765DD4119}"/>
              </a:ext>
            </a:extLst>
          </p:cNvPr>
          <p:cNvPicPr>
            <a:picLocks noChangeAspect="1"/>
          </p:cNvPicPr>
          <p:nvPr/>
        </p:nvPicPr>
        <p:blipFill>
          <a:blip r:embed="rId3"/>
          <a:stretch>
            <a:fillRect/>
          </a:stretch>
        </p:blipFill>
        <p:spPr>
          <a:xfrm>
            <a:off x="6389648" y="4067127"/>
            <a:ext cx="5542642" cy="2759528"/>
          </a:xfrm>
          <a:prstGeom prst="rect">
            <a:avLst/>
          </a:prstGeom>
        </p:spPr>
      </p:pic>
    </p:spTree>
    <p:extLst>
      <p:ext uri="{BB962C8B-B14F-4D97-AF65-F5344CB8AC3E}">
        <p14:creationId xmlns:p14="http://schemas.microsoft.com/office/powerpoint/2010/main" val="2161953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87DE9BA-0BEB-0B82-3643-1EDB583D5154}"/>
              </a:ext>
            </a:extLst>
          </p:cNvPr>
          <p:cNvSpPr txBox="1"/>
          <p:nvPr/>
        </p:nvSpPr>
        <p:spPr>
          <a:xfrm>
            <a:off x="6366651" y="4827509"/>
            <a:ext cx="5429721" cy="584775"/>
          </a:xfrm>
          <a:prstGeom prst="rect">
            <a:avLst/>
          </a:prstGeom>
          <a:noFill/>
        </p:spPr>
        <p:txBody>
          <a:bodyPr wrap="square">
            <a:spAutoFit/>
          </a:bodyPr>
          <a:lstStyle/>
          <a:p>
            <a:pPr>
              <a:spcBef>
                <a:spcPts val="200"/>
              </a:spcBef>
              <a:spcAft>
                <a:spcPts val="200"/>
              </a:spcAft>
            </a:pPr>
            <a:r>
              <a:rPr lang="cy-GB" sz="1600" dirty="0">
                <a:effectLst/>
                <a:latin typeface="Calibri" panose="020F0502020204030204" pitchFamily="34" charset="0"/>
                <a:ea typeface="Times New Roman" panose="02020603050405020304" pitchFamily="18" charset="0"/>
                <a:cs typeface="Calibri" panose="020F0502020204030204" pitchFamily="34" charset="0"/>
              </a:rPr>
              <a:t>Dim ond ar lefel y cymhwyster mae'r radd </a:t>
            </a:r>
            <a:r>
              <a:rPr lang="cy-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a:t>
            </a:r>
            <a:r>
              <a:rPr lang="cy-GB" sz="1600" dirty="0">
                <a:effectLst/>
                <a:latin typeface="Calibri" panose="020F0502020204030204" pitchFamily="34" charset="0"/>
                <a:ea typeface="Times New Roman" panose="02020603050405020304" pitchFamily="18" charset="0"/>
                <a:cs typeface="Calibri" panose="020F0502020204030204" pitchFamily="34" charset="0"/>
              </a:rPr>
              <a:t>* ar gael. Nid oes </a:t>
            </a:r>
            <a:r>
              <a:rPr lang="cy-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a:t>
            </a:r>
            <a:r>
              <a:rPr lang="cy-GB" sz="1600" dirty="0">
                <a:effectLst/>
                <a:latin typeface="Calibri" panose="020F0502020204030204" pitchFamily="34" charset="0"/>
                <a:ea typeface="Times New Roman" panose="02020603050405020304" pitchFamily="18" charset="0"/>
                <a:cs typeface="Calibri" panose="020F0502020204030204" pitchFamily="34" charset="0"/>
              </a:rPr>
              <a:t>* ar lefel yr unedau.</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B2DA2D1F-DF30-666B-9E9D-57175FBA9B41}"/>
              </a:ext>
            </a:extLst>
          </p:cNvPr>
          <p:cNvPicPr>
            <a:picLocks noChangeAspect="1"/>
          </p:cNvPicPr>
          <p:nvPr/>
        </p:nvPicPr>
        <p:blipFill rotWithShape="1">
          <a:blip r:embed="rId2"/>
          <a:srcRect t="61236"/>
          <a:stretch/>
        </p:blipFill>
        <p:spPr>
          <a:xfrm>
            <a:off x="123207" y="3813315"/>
            <a:ext cx="5972794" cy="1441424"/>
          </a:xfrm>
          <a:prstGeom prst="rect">
            <a:avLst/>
          </a:prstGeom>
        </p:spPr>
      </p:pic>
      <p:sp>
        <p:nvSpPr>
          <p:cNvPr id="13" name="TextBox 12">
            <a:extLst>
              <a:ext uri="{FF2B5EF4-FFF2-40B4-BE49-F238E27FC236}">
                <a16:creationId xmlns:a16="http://schemas.microsoft.com/office/drawing/2014/main" id="{AABE88C1-AFA6-603E-9A39-93B75E341693}"/>
              </a:ext>
            </a:extLst>
          </p:cNvPr>
          <p:cNvSpPr txBox="1"/>
          <p:nvPr/>
        </p:nvSpPr>
        <p:spPr>
          <a:xfrm>
            <a:off x="123206" y="5638987"/>
            <a:ext cx="6146800" cy="954107"/>
          </a:xfrm>
          <a:prstGeom prst="rect">
            <a:avLst/>
          </a:prstGeom>
          <a:noFill/>
        </p:spPr>
        <p:txBody>
          <a:bodyPr wrap="square">
            <a:spAutoFit/>
          </a:bodyPr>
          <a:lstStyle/>
          <a:p>
            <a:r>
              <a:rPr lang="cy-GB" sz="1400" dirty="0">
                <a:effectLst/>
                <a:latin typeface="Calibri" panose="020F0502020204030204" pitchFamily="34" charset="0"/>
                <a:ea typeface="Times New Roman" panose="02020603050405020304" pitchFamily="18" charset="0"/>
                <a:cs typeface="Calibri" panose="020F0502020204030204" pitchFamily="34" charset="0"/>
              </a:rPr>
              <a:t>(i) gradd Llwyddiant yn yr unedau ymarfer ac yn uned 332, a </a:t>
            </a:r>
            <a:endParaRPr lang="en-GB" sz="1400" dirty="0">
              <a:effectLst/>
              <a:latin typeface="Calibri" panose="020F0502020204030204" pitchFamily="34" charset="0"/>
              <a:ea typeface="Times New Roman" panose="02020603050405020304" pitchFamily="18" charset="0"/>
              <a:cs typeface="Calibri" panose="020F0502020204030204" pitchFamily="34" charset="0"/>
            </a:endParaRPr>
          </a:p>
          <a:p>
            <a:r>
              <a:rPr lang="cy-GB" sz="1400" dirty="0">
                <a:effectLst/>
                <a:latin typeface="Calibri" panose="020F0502020204030204" pitchFamily="34" charset="0"/>
                <a:ea typeface="Times New Roman" panose="02020603050405020304" pitchFamily="18" charset="0"/>
                <a:cs typeface="Calibri" panose="020F0502020204030204" pitchFamily="34" charset="0"/>
              </a:rPr>
              <a:t>(ii) y lleiafswm marciau GMU i gael y radd am y cymhwyster. Bydd y marciau unffurf a gafwyd ar gyfer unedau 330 a 331 yn cael eu hadio at ei gilydd a bydd gradd y cymhwyster yn seiliedig ar y cyfanswm GMU hwn</a:t>
            </a:r>
            <a:r>
              <a:rPr lang="cy-GB" sz="1400" dirty="0">
                <a:effectLst/>
                <a:latin typeface="Lato" panose="020F0502020204030203" pitchFamily="34" charset="0"/>
                <a:ea typeface="Times New Roman" panose="02020603050405020304" pitchFamily="18" charset="0"/>
                <a:cs typeface="Times New Roman" panose="02020603050405020304" pitchFamily="18" charset="0"/>
              </a:rPr>
              <a:t>.</a:t>
            </a:r>
            <a:endParaRPr lang="en-GB" sz="1400" dirty="0">
              <a:effectLst/>
              <a:latin typeface="CongressSans"/>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34822EF-63CC-6EC1-0656-CF71FC09F682}"/>
              </a:ext>
            </a:extLst>
          </p:cNvPr>
          <p:cNvSpPr txBox="1"/>
          <p:nvPr/>
        </p:nvSpPr>
        <p:spPr>
          <a:xfrm>
            <a:off x="243071" y="993175"/>
            <a:ext cx="5756285" cy="2417265"/>
          </a:xfrm>
          <a:prstGeom prst="rect">
            <a:avLst/>
          </a:prstGeom>
          <a:noFill/>
        </p:spPr>
        <p:txBody>
          <a:bodyPr wrap="square">
            <a:spAutoFit/>
          </a:bodyPr>
          <a:lstStyle/>
          <a:p>
            <a:r>
              <a:rPr lang="cy-GB" sz="2000" b="1" dirty="0">
                <a:solidFill>
                  <a:srgbClr val="1E7BB9"/>
                </a:solidFill>
                <a:effectLst/>
                <a:latin typeface="Calibri" panose="020F0502020204030204" pitchFamily="34" charset="0"/>
                <a:ea typeface="Cambria" panose="02040503050406030204" pitchFamily="18" charset="0"/>
                <a:cs typeface="Calibri" panose="020F0502020204030204" pitchFamily="34" charset="0"/>
              </a:rPr>
              <a:t>Graddio'r cymhwyster</a:t>
            </a:r>
            <a:endParaRPr lang="en-GB" sz="2000" b="1" dirty="0">
              <a:solidFill>
                <a:srgbClr val="1E7BB9"/>
              </a:solidFill>
              <a:effectLst/>
              <a:latin typeface="Calibri" panose="020F0502020204030204" pitchFamily="34" charset="0"/>
              <a:ea typeface="Cambria" panose="02040503050406030204" pitchFamily="18" charset="0"/>
              <a:cs typeface="Calibri" panose="020F0502020204030204" pitchFamily="34" charset="0"/>
            </a:endParaRPr>
          </a:p>
          <a:p>
            <a:pPr>
              <a:lnSpc>
                <a:spcPts val="1250"/>
              </a:lnSpc>
              <a:spcBef>
                <a:spcPts val="200"/>
              </a:spcBef>
              <a:spcAft>
                <a:spcPts val="2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 </a:t>
            </a:r>
          </a:p>
          <a:p>
            <a:pPr>
              <a:lnSpc>
                <a:spcPts val="1250"/>
              </a:lnSpc>
              <a:spcBef>
                <a:spcPts val="200"/>
              </a:spcBef>
              <a:spcAft>
                <a:spcPts val="200"/>
              </a:spcAft>
            </a:pPr>
            <a:r>
              <a:rPr lang="cy-GB" sz="1400" dirty="0">
                <a:effectLst/>
                <a:latin typeface="Calibri" panose="020F0502020204030204" pitchFamily="34" charset="0"/>
                <a:ea typeface="Times New Roman" panose="02020603050405020304" pitchFamily="18" charset="0"/>
                <a:cs typeface="Calibri" panose="020F0502020204030204" pitchFamily="34" charset="0"/>
              </a:rPr>
              <a:t>Dyfernir cymhwyster CBAC Lefel 3 mewn Gofal, Chwarae, Dysgu a Datblygiad Plant: Ymarfer a Theori ar raddfa chwe phwynt: A*-E.  Bydd dysgwyr na fyddant yn cyrraedd y safon ofynnol ar gyfer gradd E yn cael gradd U (annosbarthedig) ac ni fyddant yn cael tystysgrif cymhwyster. </a:t>
            </a:r>
            <a:endParaRPr lang="en-GB"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1250"/>
              </a:lnSpc>
              <a:spcBef>
                <a:spcPts val="200"/>
              </a:spcBef>
              <a:spcAft>
                <a:spcPts val="200"/>
              </a:spcAft>
            </a:pPr>
            <a:r>
              <a:rPr lang="cy-GB" sz="1400" dirty="0">
                <a:effectLst/>
                <a:latin typeface="Calibri" panose="020F0502020204030204" pitchFamily="34" charset="0"/>
                <a:ea typeface="Times New Roman" panose="02020603050405020304" pitchFamily="18" charset="0"/>
                <a:cs typeface="Calibri" panose="020F0502020204030204" pitchFamily="34" charset="0"/>
              </a:rPr>
              <a:t>Defnyddir Graddfa Marciau Unffurf (GMU) mewn manylebau unedol fel ffordd o adrodd, cofnodi a chyfansymio canlyniadau asesiadau uned ymgeiswyr. Mae'r GMU yn cael ei defnyddio fel y bydd ymgeiswyr sy'n cyrraedd yr un safon yn cael yr un marc unffurf, pryd bynnag y cymerwyd yr uned. </a:t>
            </a:r>
            <a:endParaRPr lang="en-GB" sz="80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1250"/>
              </a:lnSpc>
              <a:spcBef>
                <a:spcPts val="200"/>
              </a:spcBef>
              <a:spcAft>
                <a:spcPts val="200"/>
              </a:spcAft>
            </a:pPr>
            <a:r>
              <a:rPr lang="cy-GB" sz="1400" dirty="0">
                <a:effectLst/>
                <a:latin typeface="Calibri" panose="020F0502020204030204" pitchFamily="34" charset="0"/>
                <a:ea typeface="Times New Roman" panose="02020603050405020304" pitchFamily="18" charset="0"/>
                <a:cs typeface="Calibri" panose="020F0502020204030204" pitchFamily="34" charset="0"/>
              </a:rPr>
              <a:t>Mae marciau unffurf yn cyfateb i raddau uned fel a ganlyn</a:t>
            </a:r>
            <a:r>
              <a:rPr lang="cy-GB" sz="1400" dirty="0">
                <a:effectLst/>
                <a:latin typeface="Lato" panose="020F0502020204030203" pitchFamily="34" charset="0"/>
                <a:ea typeface="Times New Roman" panose="02020603050405020304" pitchFamily="18" charset="0"/>
                <a:cs typeface="Times New Roman" panose="02020603050405020304" pitchFamily="18" charset="0"/>
              </a:rPr>
              <a:t>:</a:t>
            </a:r>
            <a:endParaRPr lang="en-GB" sz="1400" dirty="0">
              <a:effectLst/>
              <a:latin typeface="CongressSans"/>
              <a:ea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285565C0-115F-838D-55AA-797C8874C14C}"/>
              </a:ext>
            </a:extLst>
          </p:cNvPr>
          <p:cNvPicPr>
            <a:picLocks noChangeAspect="1"/>
          </p:cNvPicPr>
          <p:nvPr/>
        </p:nvPicPr>
        <p:blipFill>
          <a:blip r:embed="rId3"/>
          <a:stretch>
            <a:fillRect/>
          </a:stretch>
        </p:blipFill>
        <p:spPr>
          <a:xfrm>
            <a:off x="6270006" y="3376987"/>
            <a:ext cx="5607347" cy="1519356"/>
          </a:xfrm>
          <a:prstGeom prst="rect">
            <a:avLst/>
          </a:prstGeom>
        </p:spPr>
      </p:pic>
    </p:spTree>
    <p:extLst>
      <p:ext uri="{BB962C8B-B14F-4D97-AF65-F5344CB8AC3E}">
        <p14:creationId xmlns:p14="http://schemas.microsoft.com/office/powerpoint/2010/main" val="910408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DFB6-7D3F-A1BA-8A56-506B300FEEC5}"/>
              </a:ext>
            </a:extLst>
          </p:cNvPr>
          <p:cNvSpPr>
            <a:spLocks noGrp="1"/>
          </p:cNvSpPr>
          <p:nvPr>
            <p:ph type="title"/>
          </p:nvPr>
        </p:nvSpPr>
        <p:spPr>
          <a:xfrm>
            <a:off x="282011" y="208722"/>
            <a:ext cx="10223323" cy="447261"/>
          </a:xfrm>
        </p:spPr>
        <p:txBody>
          <a:bodyPr anchor="b">
            <a:normAutofit/>
          </a:bodyPr>
          <a:lstStyle/>
          <a:p>
            <a:r>
              <a:rPr lang="cy-GB" sz="1800" dirty="0">
                <a:effectLst/>
                <a:latin typeface="Calibri" panose="020F0502020204030204" pitchFamily="34" charset="0"/>
                <a:ea typeface="Calibri" panose="020F0502020204030204" pitchFamily="34" charset="0"/>
              </a:rPr>
              <a:t>Pwyntiau i’w hystyried</a:t>
            </a:r>
            <a:endParaRPr lang="en-GB" sz="1800" dirty="0">
              <a:effectLst/>
              <a:latin typeface="Calibri" panose="020F0502020204030204" pitchFamily="34" charset="0"/>
              <a:ea typeface="Calibri" panose="020F0502020204030204" pitchFamily="34" charset="0"/>
            </a:endParaRPr>
          </a:p>
        </p:txBody>
      </p:sp>
      <p:graphicFrame>
        <p:nvGraphicFramePr>
          <p:cNvPr id="5" name="Content Placeholder 2">
            <a:extLst>
              <a:ext uri="{FF2B5EF4-FFF2-40B4-BE49-F238E27FC236}">
                <a16:creationId xmlns:a16="http://schemas.microsoft.com/office/drawing/2014/main" id="{D44CA2F6-949D-BDC8-D932-E6D7151CC714}"/>
              </a:ext>
            </a:extLst>
          </p:cNvPr>
          <p:cNvGraphicFramePr>
            <a:graphicFrameLocks noGrp="1"/>
          </p:cNvGraphicFramePr>
          <p:nvPr>
            <p:ph sz="quarter" idx="10"/>
            <p:extLst>
              <p:ext uri="{D42A27DB-BD31-4B8C-83A1-F6EECF244321}">
                <p14:modId xmlns:p14="http://schemas.microsoft.com/office/powerpoint/2010/main" val="4285058643"/>
              </p:ext>
            </p:extLst>
          </p:nvPr>
        </p:nvGraphicFramePr>
        <p:xfrm>
          <a:off x="282575" y="1076325"/>
          <a:ext cx="11809413" cy="524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888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21896" y="2644170"/>
            <a:ext cx="597842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err="1"/>
              <a:t>Uned</a:t>
            </a:r>
            <a:r>
              <a:rPr lang="en-US" sz="4800" dirty="0"/>
              <a:t> 330 - </a:t>
            </a:r>
            <a:r>
              <a:rPr lang="en-US" sz="4800" dirty="0" err="1"/>
              <a:t>Arholiad</a:t>
            </a:r>
            <a:r>
              <a:rPr lang="en-US" sz="4800" dirty="0"/>
              <a:t> </a:t>
            </a:r>
          </a:p>
          <a:p>
            <a:pPr algn="ctr">
              <a:defRPr/>
            </a:pPr>
            <a:r>
              <a:rPr lang="en-GB" sz="4800" dirty="0">
                <a:effectLst/>
                <a:ea typeface="Calibri" panose="020F0502020204030204" pitchFamily="34" charset="0"/>
              </a:rPr>
              <a:t>18 </a:t>
            </a:r>
            <a:r>
              <a:rPr lang="en-GB" sz="4800" dirty="0" err="1">
                <a:effectLst/>
                <a:ea typeface="Calibri" panose="020F0502020204030204" pitchFamily="34" charset="0"/>
              </a:rPr>
              <a:t>Ionawr</a:t>
            </a:r>
            <a:r>
              <a:rPr lang="en-GB" sz="4800" dirty="0">
                <a:effectLst/>
                <a:ea typeface="Calibri" panose="020F0502020204030204" pitchFamily="34" charset="0"/>
              </a:rPr>
              <a:t> 2024 am</a:t>
            </a:r>
          </a:p>
        </p:txBody>
      </p:sp>
    </p:spTree>
    <p:extLst>
      <p:ext uri="{BB962C8B-B14F-4D97-AF65-F5344CB8AC3E}">
        <p14:creationId xmlns:p14="http://schemas.microsoft.com/office/powerpoint/2010/main" val="3715199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7650FD-EEB3-2245-BEE1-DDB8083A1BEB}"/>
              </a:ext>
            </a:extLst>
          </p:cNvPr>
          <p:cNvSpPr txBox="1"/>
          <p:nvPr/>
        </p:nvSpPr>
        <p:spPr>
          <a:xfrm>
            <a:off x="5912627" y="2932148"/>
            <a:ext cx="606109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tabLst/>
              <a:defRPr b="0" i="0"/>
            </a:pPr>
            <a:r>
              <a:rPr kumimoji="0" lang="1106" sz="40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Gwerthuso'r Digwyddiad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047A8AE-6883-4D9F-9A82-D022397272A3}"/>
              </a:ext>
            </a:extLst>
          </p:cNvPr>
          <p:cNvPicPr>
            <a:picLocks noChangeAspect="1"/>
          </p:cNvPicPr>
          <p:nvPr/>
        </p:nvPicPr>
        <p:blipFill>
          <a:blip r:embed="rId2"/>
          <a:stretch>
            <a:fillRect/>
          </a:stretch>
        </p:blipFill>
        <p:spPr>
          <a:xfrm>
            <a:off x="1140574" y="1523835"/>
            <a:ext cx="3987130" cy="3810330"/>
          </a:xfrm>
          <a:prstGeom prst="rect">
            <a:avLst/>
          </a:prstGeom>
        </p:spPr>
      </p:pic>
      <p:pic>
        <p:nvPicPr>
          <p:cNvPr id="3" name="Picture 2">
            <a:extLst>
              <a:ext uri="{FF2B5EF4-FFF2-40B4-BE49-F238E27FC236}">
                <a16:creationId xmlns:a16="http://schemas.microsoft.com/office/drawing/2014/main" id="{3942C64B-8167-B749-8C3D-24644323DAF7}"/>
              </a:ext>
            </a:extLst>
          </p:cNvPr>
          <p:cNvPicPr>
            <a:picLocks noChangeAspect="1"/>
          </p:cNvPicPr>
          <p:nvPr/>
        </p:nvPicPr>
        <p:blipFill>
          <a:blip r:embed="rId3"/>
          <a:stretch>
            <a:fillRect/>
          </a:stretch>
        </p:blipFill>
        <p:spPr>
          <a:xfrm>
            <a:off x="8842433" y="3989290"/>
            <a:ext cx="2076628" cy="2076628"/>
          </a:xfrm>
          <a:prstGeom prst="rect">
            <a:avLst/>
          </a:prstGeom>
        </p:spPr>
      </p:pic>
      <p:sp>
        <p:nvSpPr>
          <p:cNvPr id="4" name="TextBox 3">
            <a:extLst>
              <a:ext uri="{FF2B5EF4-FFF2-40B4-BE49-F238E27FC236}">
                <a16:creationId xmlns:a16="http://schemas.microsoft.com/office/drawing/2014/main" id="{3F5A1B2C-FF0C-CF28-7EA9-26D2EC34ED30}"/>
              </a:ext>
            </a:extLst>
          </p:cNvPr>
          <p:cNvSpPr txBox="1"/>
          <p:nvPr/>
        </p:nvSpPr>
        <p:spPr>
          <a:xfrm>
            <a:off x="1140574" y="5745123"/>
            <a:ext cx="6078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hlinkClick r:id="rId4">
                  <a:extLst>
                    <a:ext uri="{A12FA001-AC4F-418D-AE19-62706E023703}">
                      <ahyp:hlinkClr xmlns:ahyp="http://schemas.microsoft.com/office/drawing/2018/hyperlinkcolor" val="tx"/>
                    </a:ext>
                  </a:extLst>
                </a:hlinkClick>
              </a:rPr>
              <a:t>https://www.surveymonkey.co.uk/r/WJEConline2023-24</a:t>
            </a:r>
            <a:endParaRPr kumimoji="0" lang="en-GB"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636152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3F18082-FB71-D043-AC08-A8981A9BD215}"/>
              </a:ext>
            </a:extLst>
          </p:cNvPr>
          <p:cNvSpPr/>
          <p:nvPr/>
        </p:nvSpPr>
        <p:spPr>
          <a:xfrm>
            <a:off x="924570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3B348E84-73F0-B149-81D2-272072280E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pic>
        <p:nvPicPr>
          <p:cNvPr id="6" name="Picture 5"/>
          <p:cNvPicPr>
            <a:picLocks noChangeAspect="1"/>
          </p:cNvPicPr>
          <p:nvPr/>
        </p:nvPicPr>
        <p:blipFill>
          <a:blip r:embed="rId4"/>
          <a:stretch>
            <a:fillRect/>
          </a:stretch>
        </p:blipFill>
        <p:spPr>
          <a:xfrm>
            <a:off x="487781" y="1489814"/>
            <a:ext cx="4298053" cy="4151736"/>
          </a:xfrm>
          <a:prstGeom prst="rect">
            <a:avLst/>
          </a:prstGeom>
        </p:spPr>
      </p:pic>
      <p:sp>
        <p:nvSpPr>
          <p:cNvPr id="7" name="TextBox 6">
            <a:extLst>
              <a:ext uri="{FF2B5EF4-FFF2-40B4-BE49-F238E27FC236}">
                <a16:creationId xmlns:a16="http://schemas.microsoft.com/office/drawing/2014/main" id="{C0E2F391-10FC-4988-BA0C-B89D23E20D69}"/>
              </a:ext>
            </a:extLst>
          </p:cNvPr>
          <p:cNvSpPr txBox="1"/>
          <p:nvPr/>
        </p:nvSpPr>
        <p:spPr>
          <a:xfrm>
            <a:off x="5333047" y="2621984"/>
            <a:ext cx="563418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err="1">
                <a:ln>
                  <a:noFill/>
                </a:ln>
                <a:solidFill>
                  <a:srgbClr val="FFFFFF"/>
                </a:solidFill>
                <a:effectLst/>
                <a:uLnTx/>
                <a:uFillTx/>
                <a:latin typeface="Arial" panose="020B0604020202020204"/>
                <a:ea typeface="+mn-ea"/>
                <a:cs typeface="+mn-cs"/>
              </a:rPr>
              <a:t>Diolch</a:t>
            </a:r>
            <a:endParaRPr kumimoji="0" lang="en-GB" sz="4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rgbClr val="140000"/>
                </a:solidFill>
                <a:effectLst/>
                <a:uLnTx/>
                <a:uFillTx/>
                <a:latin typeface="Arial" panose="020B060402020202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00364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B076E"/>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4EAFA77-99E0-4A0D-8C44-58DBD4129EA2}"/>
              </a:ext>
            </a:extLst>
          </p:cNvPr>
          <p:cNvGrpSpPr/>
          <p:nvPr/>
        </p:nvGrpSpPr>
        <p:grpSpPr>
          <a:xfrm>
            <a:off x="9287742" y="4016188"/>
            <a:ext cx="2348753" cy="2348753"/>
            <a:chOff x="9287742" y="4016188"/>
            <a:chExt cx="2348753" cy="2348753"/>
          </a:xfrm>
        </p:grpSpPr>
        <p:sp>
          <p:nvSpPr>
            <p:cNvPr id="9" name="Oval 8">
              <a:extLst>
                <a:ext uri="{FF2B5EF4-FFF2-40B4-BE49-F238E27FC236}">
                  <a16:creationId xmlns:a16="http://schemas.microsoft.com/office/drawing/2014/main" id="{21BDAA15-B5D9-4B1F-B2DD-0E666622CE3A}"/>
                </a:ext>
              </a:extLst>
            </p:cNvPr>
            <p:cNvSpPr/>
            <p:nvPr/>
          </p:nvSpPr>
          <p:spPr>
            <a:xfrm>
              <a:off x="9287742" y="4016188"/>
              <a:ext cx="2348753" cy="2348753"/>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0BFCA2BE-1C3C-4462-980B-EF0BCCB6E7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8215" y="4745642"/>
              <a:ext cx="2075523" cy="895908"/>
            </a:xfrm>
            <a:prstGeom prst="rect">
              <a:avLst/>
            </a:prstGeom>
          </p:spPr>
        </p:pic>
      </p:grpSp>
      <p:sp>
        <p:nvSpPr>
          <p:cNvPr id="2" name="TextBox 1">
            <a:extLst>
              <a:ext uri="{FF2B5EF4-FFF2-40B4-BE49-F238E27FC236}">
                <a16:creationId xmlns:a16="http://schemas.microsoft.com/office/drawing/2014/main" id="{D4C7C85D-7106-0CC7-55A5-35ED54E667D8}"/>
              </a:ext>
            </a:extLst>
          </p:cNvPr>
          <p:cNvSpPr txBox="1"/>
          <p:nvPr/>
        </p:nvSpPr>
        <p:spPr>
          <a:xfrm>
            <a:off x="1066134" y="1304086"/>
            <a:ext cx="7981346" cy="4247317"/>
          </a:xfrm>
          <a:prstGeom prst="rect">
            <a:avLst/>
          </a:prstGeom>
          <a:noFill/>
        </p:spPr>
        <p:txBody>
          <a:bodyPr wrap="square" rtlCol="0">
            <a:spAutoFit/>
          </a:bodyPr>
          <a:lstStyle/>
          <a:p>
            <a:pPr>
              <a:defRPr b="0" i="0"/>
            </a:pPr>
            <a:r>
              <a:rPr lang="1106" sz="3600" b="1" dirty="0">
                <a:solidFill>
                  <a:schemeClr val="bg1"/>
                </a:solidFill>
                <a:latin typeface="Lato" panose="020F0502020204030203" pitchFamily="34" charset="0"/>
                <a:ea typeface="Lato" panose="020F0502020204030203" pitchFamily="34" charset="0"/>
                <a:cs typeface="Lato" panose="020F0502020204030203" pitchFamily="34" charset="0"/>
              </a:rPr>
              <a:t>Manylion cyswllt:</a:t>
            </a:r>
          </a:p>
          <a:p>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dirty="0">
                <a:solidFill>
                  <a:schemeClr val="bg1"/>
                </a:solidFill>
                <a:latin typeface="Lato" panose="020F0502020204030203" pitchFamily="34" charset="0"/>
                <a:ea typeface="Lato" panose="020F0502020204030203" pitchFamily="34" charset="0"/>
                <a:cs typeface="Lato" panose="020F0502020204030203" pitchFamily="34" charset="0"/>
              </a:rPr>
              <a:t>Cysylltwch â’n Swyddogion Pwnc arbenigol, Cynghorydd Technegol a’r tîm cymorth gweinyddol ar gyfer eich pwnc gydag unrhyw ymholiadau. </a:t>
            </a:r>
          </a:p>
          <a:p>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b="1" dirty="0">
                <a:solidFill>
                  <a:schemeClr val="bg1"/>
                </a:solidFill>
                <a:latin typeface="Lato" panose="020F0502020204030203" pitchFamily="34" charset="0"/>
                <a:ea typeface="Lato" panose="020F0502020204030203" pitchFamily="34" charset="0"/>
                <a:cs typeface="Lato" panose="020F0502020204030203" pitchFamily="34" charset="0"/>
              </a:rPr>
              <a:t>CBAC</a:t>
            </a:r>
          </a:p>
          <a:p>
            <a:pPr>
              <a:defRPr b="0" i="0"/>
            </a:pPr>
            <a:r>
              <a:rPr lang="1106" kern="1100" spc="-50" dirty="0">
                <a:solidFill>
                  <a:schemeClr val="bg1"/>
                </a:solidFill>
                <a:latin typeface="Lato" panose="020F0502020204030203" pitchFamily="34" charset="0"/>
                <a:ea typeface="Lato" panose="020F0502020204030203" pitchFamily="34" charset="0"/>
                <a:cs typeface="Lato" panose="020F0502020204030203" pitchFamily="34" charset="0"/>
              </a:rPr>
              <a:t>Amy Allen-Thomas - Swyddog Pwnc </a:t>
            </a:r>
          </a:p>
          <a:p>
            <a:pPr>
              <a:defRPr b="0" i="0"/>
            </a:pPr>
            <a:r>
              <a:rPr lang="1106" kern="1100" spc="-50" dirty="0">
                <a:solidFill>
                  <a:schemeClr val="bg1"/>
                </a:solidFill>
                <a:latin typeface="Lato" panose="020F0502020204030203" pitchFamily="34" charset="0"/>
                <a:ea typeface="Lato" panose="020F0502020204030203" pitchFamily="34" charset="0"/>
                <a:cs typeface="Lato" panose="020F0502020204030203" pitchFamily="34" charset="0"/>
              </a:rPr>
              <a:t>Tania Lucas – Swyddog Cefnogaeth Pwnc </a:t>
            </a:r>
            <a:endParaRPr lang="en-GB"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kern="1100" spc="-50" dirty="0">
                <a:solidFill>
                  <a:schemeClr val="bg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GChDDP@cbac.co.uk</a:t>
            </a:r>
            <a:r>
              <a:rPr lang="en-GB" kern="1100" spc="-50" dirty="0">
                <a:solidFill>
                  <a:schemeClr val="bg1"/>
                </a:solidFill>
                <a:latin typeface="Lato" panose="020F0502020204030203" pitchFamily="34" charset="0"/>
                <a:ea typeface="Lato" panose="020F0502020204030203" pitchFamily="34" charset="0"/>
                <a:cs typeface="Lato" panose="020F0502020204030203" pitchFamily="34" charset="0"/>
              </a:rPr>
              <a:t> </a:t>
            </a:r>
            <a:endParaRPr lang="en-US"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b="1" kern="1100" spc="-50" dirty="0">
                <a:solidFill>
                  <a:schemeClr val="bg1"/>
                </a:solidFill>
                <a:latin typeface="Lato" panose="020F0502020204030203" pitchFamily="34" charset="0"/>
                <a:ea typeface="Lato" panose="020F0502020204030203" pitchFamily="34" charset="0"/>
                <a:cs typeface="Lato" panose="020F0502020204030203" pitchFamily="34" charset="0"/>
              </a:rPr>
              <a:t>City &amp; Guilds</a:t>
            </a:r>
          </a:p>
          <a:p>
            <a:pPr>
              <a:defRPr b="0" i="0"/>
            </a:pPr>
            <a:r>
              <a:rPr lang="1106" kern="1100" spc="-50" dirty="0">
                <a:solidFill>
                  <a:schemeClr val="bg1"/>
                </a:solidFill>
                <a:latin typeface="Lato" panose="020F0502020204030203" pitchFamily="34" charset="0"/>
                <a:ea typeface="Lato" panose="020F0502020204030203" pitchFamily="34" charset="0"/>
                <a:cs typeface="Lato" panose="020F0502020204030203" pitchFamily="34" charset="0"/>
              </a:rPr>
              <a:t>Suzi Gray – Cynghorydd Technegol</a:t>
            </a:r>
          </a:p>
          <a:p>
            <a:pPr>
              <a:defRPr b="0" i="0"/>
            </a:pPr>
            <a:r>
              <a:rPr lang="1106" kern="1100" spc="-50" dirty="0">
                <a:solidFill>
                  <a:schemeClr val="bg1"/>
                </a:solidFill>
                <a:latin typeface="Lato" panose="020F0502020204030203" pitchFamily="34" charset="0"/>
                <a:ea typeface="Lato" panose="020F0502020204030203" pitchFamily="34" charset="0"/>
                <a:cs typeface="Lato" panose="020F0502020204030203" pitchFamily="34" charset="0"/>
              </a:rPr>
              <a:t>Ansawdd: </a:t>
            </a:r>
            <a:r>
              <a:rPr lang="1106" dirty="0">
                <a:solidFill>
                  <a:schemeClr val="bg1"/>
                </a:solidFill>
                <a:latin typeface="Lato" panose="020F0502020204030203" pitchFamily="34" charset="0"/>
                <a:ea typeface="Lato" panose="020F0502020204030203" pitchFamily="34" charset="0"/>
                <a:cs typeface="Lato" panose="020F0502020204030203" pitchFamily="34" charset="0"/>
              </a:rPr>
              <a:t>hclw.quality@cityandguilds.com</a:t>
            </a:r>
            <a:endParaRPr lang="en-US"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a:p>
            <a:pPr>
              <a:defRPr b="0" i="0"/>
            </a:pPr>
            <a:r>
              <a:rPr lang="1106" kern="1100" spc="-50" dirty="0">
                <a:solidFill>
                  <a:schemeClr val="bg1"/>
                </a:solidFill>
                <a:latin typeface="Lato" panose="020F0502020204030203" pitchFamily="34" charset="0"/>
                <a:ea typeface="Lato" panose="020F0502020204030203" pitchFamily="34" charset="0"/>
                <a:cs typeface="Lato" panose="020F0502020204030203" pitchFamily="34" charset="0"/>
              </a:rPr>
              <a:t>Cymorth i Gwsmeriaid/Cyffredinol: </a:t>
            </a:r>
            <a:r>
              <a:rPr lang="1106" dirty="0">
                <a:solidFill>
                  <a:schemeClr val="bg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hclw.customer@cityandguilds.com</a:t>
            </a:r>
            <a:endParaRPr lang="en-US" kern="1100" spc="-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28232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78E382-9DF3-0EEC-3A21-A4DE34CF22F2}"/>
              </a:ext>
            </a:extLst>
          </p:cNvPr>
          <p:cNvSpPr/>
          <p:nvPr/>
        </p:nvSpPr>
        <p:spPr>
          <a:xfrm flipV="1">
            <a:off x="0" y="1283757"/>
            <a:ext cx="12240000" cy="36000"/>
          </a:xfrm>
          <a:prstGeom prst="rect">
            <a:avLst/>
          </a:prstGeom>
          <a:solidFill>
            <a:srgbClr val="3DA0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C07291A-6884-485B-4426-D7A35CA9D4DF}"/>
              </a:ext>
            </a:extLst>
          </p:cNvPr>
          <p:cNvSpPr txBox="1">
            <a:spLocks/>
          </p:cNvSpPr>
          <p:nvPr/>
        </p:nvSpPr>
        <p:spPr>
          <a:xfrm>
            <a:off x="548017" y="368312"/>
            <a:ext cx="8175171" cy="773063"/>
          </a:xfrm>
          <a:prstGeom prst="rect">
            <a:avLst/>
          </a:prstGeom>
        </p:spPr>
        <p:txBody>
          <a:bodyPr anchor="t">
            <a:noAutofit/>
          </a:bodyPr>
          <a:lstStyle>
            <a:lvl1pPr algn="l" defTabSz="914400" rtl="0" eaLnBrk="1" latinLnBrk="0" hangingPunct="1">
              <a:lnSpc>
                <a:spcPct val="90000"/>
              </a:lnSpc>
              <a:spcBef>
                <a:spcPct val="0"/>
              </a:spcBef>
              <a:buNone/>
              <a:defRPr lang="en-US" sz="1400" kern="1200" dirty="0">
                <a:solidFill>
                  <a:schemeClr val="accent1"/>
                </a:solidFill>
                <a:latin typeface="+mj-lt"/>
                <a:ea typeface="+mj-ea"/>
                <a:cs typeface="+mj-cs"/>
              </a:defRPr>
            </a:lvl1pPr>
          </a:lstStyle>
          <a:p>
            <a:r>
              <a:rPr lang="en-GB" sz="2800" dirty="0" err="1">
                <a:solidFill>
                  <a:srgbClr val="009FE3"/>
                </a:solidFill>
                <a:latin typeface="Arial" panose="020B0604020202020204" pitchFamily="34" charset="0"/>
                <a:cs typeface="Arial" panose="020B0604020202020204" pitchFamily="34" charset="0"/>
              </a:rPr>
              <a:t>Deunyddiau</a:t>
            </a:r>
            <a:br>
              <a:rPr lang="en-GB" sz="2800" kern="1100" spc="-30" dirty="0">
                <a:solidFill>
                  <a:srgbClr val="3DA0E4"/>
                </a:solidFill>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2B2161-1BF7-31BC-046F-3E2B2BE78913}"/>
              </a:ext>
            </a:extLst>
          </p:cNvPr>
          <p:cNvSpPr/>
          <p:nvPr/>
        </p:nvSpPr>
        <p:spPr>
          <a:xfrm>
            <a:off x="332164" y="1972656"/>
            <a:ext cx="11527671" cy="2165465"/>
          </a:xfrm>
          <a:prstGeom prst="rect">
            <a:avLst/>
          </a:prstGeom>
        </p:spPr>
        <p:txBody>
          <a:bodyPr wrap="square">
            <a:spAutoFit/>
          </a:bodyPr>
          <a:lstStyle/>
          <a:p>
            <a:pPr defTabSz="457200" fontAlgn="base">
              <a:lnSpc>
                <a:spcPct val="115000"/>
              </a:lnSpc>
              <a:spcBef>
                <a:spcPts val="750"/>
              </a:spcBef>
              <a:spcAft>
                <a:spcPts val="750"/>
              </a:spcAft>
              <a:defRPr/>
            </a:pP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Bydd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PPT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yn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cael</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ei</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anfon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cyfeiriad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(au)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ebost</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roddwyd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pan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wnaethoch</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chi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gofrestru</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ar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gyfer</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y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digwyddiad</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r>
              <a:rPr lang="en-GB" sz="2400" dirty="0" err="1">
                <a:solidFill>
                  <a:srgbClr val="22292F"/>
                </a:solidFill>
                <a:latin typeface="Arial" panose="020B0604020202020204" pitchFamily="34" charset="0"/>
                <a:ea typeface="Times New Roman" panose="02020603050405020304" pitchFamily="18" charset="0"/>
                <a:cs typeface="Times New Roman" panose="02020603050405020304" pitchFamily="18" charset="0"/>
              </a:rPr>
              <a:t>hwn</a:t>
            </a:r>
            <a:r>
              <a:rPr lang="en-GB" sz="2400" dirty="0">
                <a:solidFill>
                  <a:srgbClr val="22292F"/>
                </a:solidFill>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59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D2B8-A94F-4049-A8BE-D3E6DB8651ED}"/>
              </a:ext>
            </a:extLst>
          </p:cNvPr>
          <p:cNvSpPr txBox="1"/>
          <p:nvPr/>
        </p:nvSpPr>
        <p:spPr>
          <a:xfrm>
            <a:off x="497356" y="430696"/>
            <a:ext cx="3321411" cy="457657"/>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b="0" i="0"/>
            </a:pPr>
            <a:r>
              <a:rPr kumimoji="0" lang="1106" sz="2400" b="1" i="0" u="none" strike="noStrike" kern="1200" cap="none" spc="0" normalizeH="0" baseline="0" noProof="0">
                <a:ln>
                  <a:noFill/>
                </a:ln>
                <a:solidFill>
                  <a:schemeClr val="accent1"/>
                </a:solidFill>
                <a:effectLst/>
                <a:uLnTx/>
                <a:uFillTx/>
                <a:latin typeface="Lato" panose="020F0502020204030203" pitchFamily="34" charset="0"/>
                <a:ea typeface="Lato" panose="020F0502020204030203" pitchFamily="34" charset="0"/>
                <a:cs typeface="Lato" panose="020F0502020204030203" pitchFamily="34" charset="0"/>
              </a:rPr>
              <a:t>Nodau ac amcanion </a:t>
            </a:r>
          </a:p>
        </p:txBody>
      </p:sp>
      <p:sp>
        <p:nvSpPr>
          <p:cNvPr id="3" name="TextBox 2">
            <a:extLst>
              <a:ext uri="{FF2B5EF4-FFF2-40B4-BE49-F238E27FC236}">
                <a16:creationId xmlns:a16="http://schemas.microsoft.com/office/drawing/2014/main" id="{810611CA-44AB-4EC9-B7C2-AAF51FDA6C48}"/>
              </a:ext>
            </a:extLst>
          </p:cNvPr>
          <p:cNvSpPr txBox="1"/>
          <p:nvPr/>
        </p:nvSpPr>
        <p:spPr>
          <a:xfrm>
            <a:off x="497357" y="1477617"/>
            <a:ext cx="6992996" cy="3139321"/>
          </a:xfrm>
          <a:prstGeom prst="rect">
            <a:avLst/>
          </a:prstGeom>
          <a:noFill/>
        </p:spPr>
        <p:txBody>
          <a:bodyPr wrap="square" rtlCol="0">
            <a:spAutoFit/>
          </a:bodyPr>
          <a:lstStyle/>
          <a:p>
            <a:pPr>
              <a:defRPr b="0" i="0"/>
            </a:pPr>
            <a:r>
              <a:rPr lang="1106" sz="1800" dirty="0">
                <a:solidFill>
                  <a:srgbClr val="000000"/>
                </a:solidFill>
                <a:effectLst/>
                <a:latin typeface="Arial" panose="020B0604020202020204" pitchFamily="34" charset="0"/>
                <a:ea typeface="Calibri" panose="020F0502020204030204" pitchFamily="34" charset="0"/>
              </a:rPr>
              <a:t>Yn y sesiwn ar-lein hon bydd cyfle i'r rheini sy'n cymryd rhan wneud y canlynol:</a:t>
            </a:r>
          </a:p>
          <a:p>
            <a:endParaRPr lang="en-US" sz="1800" dirty="0">
              <a:solidFill>
                <a:schemeClr val="tx1"/>
              </a:solidFill>
            </a:endParaRPr>
          </a:p>
          <a:p>
            <a:endParaRPr lang="en-GB" sz="1800" dirty="0">
              <a:solidFill>
                <a:srgbClr val="000000"/>
              </a:solidFill>
              <a:effectLst/>
              <a:latin typeface="Arial" panose="020B060402020202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defRPr b="0" i="0"/>
            </a:pPr>
            <a:r>
              <a:rPr lang="1106" sz="1800" dirty="0">
                <a:solidFill>
                  <a:srgbClr val="000000"/>
                </a:solidFill>
                <a:effectLst/>
                <a:latin typeface="Arial" panose="020B0604020202020204" pitchFamily="34" charset="0"/>
                <a:ea typeface="Times New Roman" panose="02020603050405020304" pitchFamily="18" charset="0"/>
              </a:rPr>
              <a:t>Gwrando ar adborth yr Uwch Arholwr ac adolygu atebion enghreifftiol ar Uned 330 o arholiad mis Ionawr 2022 </a:t>
            </a:r>
            <a:endParaRPr lang="en-GB" sz="1800" dirty="0">
              <a:solidFill>
                <a:srgbClr val="000000"/>
              </a:solidFill>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defRPr b="0" i="0"/>
            </a:pPr>
            <a:endParaRPr lang="en-GB" sz="1800" dirty="0">
              <a:solidFill>
                <a:srgbClr val="140000"/>
              </a:solidFill>
              <a:latin typeface="Arial" panose="020B0604020202020204" pitchFamily="34" charset="0"/>
              <a:ea typeface="Times New Roman" panose="02020603050405020304" pitchFamily="18" charset="0"/>
            </a:endParaRPr>
          </a:p>
          <a:p>
            <a:pPr marL="342900" indent="-342900">
              <a:buSzPts val="1000"/>
              <a:buFont typeface="Symbol" panose="05050102010706020507" pitchFamily="18" charset="2"/>
              <a:buChar char=""/>
              <a:tabLst>
                <a:tab pos="457200" algn="l"/>
              </a:tabLst>
              <a:defRPr b="0" i="0"/>
            </a:pPr>
            <a:r>
              <a:rPr lang="en-GB" sz="1800" dirty="0">
                <a:solidFill>
                  <a:srgbClr val="140000"/>
                </a:solidFill>
                <a:latin typeface="Arial" panose="020B0604020202020204" pitchFamily="34" charset="0"/>
                <a:ea typeface="Times New Roman" panose="02020603050405020304" pitchFamily="18" charset="0"/>
              </a:rPr>
              <a:t>Changes to Level 3 CCPLD: Practice and theory specification</a:t>
            </a:r>
            <a:endParaRPr kumimoji="0" lang="en-GB" sz="1800" b="0" i="0" u="none" strike="noStrike" kern="1200" cap="none" spc="0" normalizeH="0" baseline="0" noProof="0" dirty="0">
              <a:ln>
                <a:noFill/>
              </a:ln>
              <a:solidFill>
                <a:srgbClr val="140000"/>
              </a:solidFill>
              <a:effectLst/>
              <a:uLnTx/>
              <a:uFillTx/>
              <a:latin typeface="Arial" panose="020B0604020202020204" pitchFamily="34" charset="0"/>
              <a:ea typeface="Times New Roman" panose="02020603050405020304" pitchFamily="18" charset="0"/>
              <a:cs typeface="+mn-cs"/>
            </a:endParaRPr>
          </a:p>
          <a:p>
            <a:pPr marL="342900" lvl="0" indent="-342900">
              <a:buSzPts val="1000"/>
              <a:buFont typeface="Symbol" panose="05050102010706020507" pitchFamily="18" charset="2"/>
              <a:buChar char=""/>
              <a:tabLst>
                <a:tab pos="457200" algn="l"/>
              </a:tabLst>
              <a:defRPr b="0" i="0"/>
            </a:pPr>
            <a:endParaRPr lang="en-GB" sz="1800" dirty="0">
              <a:solidFill>
                <a:srgbClr val="000000"/>
              </a:solidFill>
              <a:effectLst/>
              <a:latin typeface="Arial" panose="020B060402020202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defRPr b="0" i="0"/>
            </a:pPr>
            <a:r>
              <a:rPr lang="1106" sz="1800" dirty="0">
                <a:solidFill>
                  <a:srgbClr val="000000"/>
                </a:solidFill>
                <a:effectLst/>
                <a:latin typeface="Arial" panose="020B0604020202020204" pitchFamily="34" charset="0"/>
                <a:ea typeface="Times New Roman" panose="02020603050405020304" pitchFamily="18" charset="0"/>
              </a:rPr>
              <a:t>Cyfleoedd i holi cwestiynau i'r cynghorydd technegol a'r arbenigwyr pwnc</a:t>
            </a:r>
            <a:endParaRPr lang="en-GB" sz="1800" dirty="0">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CA84218F-45E1-4F1D-87E5-07A3674935D9}"/>
              </a:ext>
            </a:extLst>
          </p:cNvPr>
          <p:cNvPicPr>
            <a:picLocks noChangeAspect="1"/>
          </p:cNvPicPr>
          <p:nvPr/>
        </p:nvPicPr>
        <p:blipFill>
          <a:blip r:embed="rId2"/>
          <a:stretch>
            <a:fillRect/>
          </a:stretch>
        </p:blipFill>
        <p:spPr>
          <a:xfrm>
            <a:off x="9432832" y="4167976"/>
            <a:ext cx="2261812" cy="2206943"/>
          </a:xfrm>
          <a:prstGeom prst="rect">
            <a:avLst/>
          </a:prstGeom>
        </p:spPr>
      </p:pic>
      <p:sp>
        <p:nvSpPr>
          <p:cNvPr id="6" name="TextBox 5">
            <a:extLst>
              <a:ext uri="{FF2B5EF4-FFF2-40B4-BE49-F238E27FC236}">
                <a16:creationId xmlns:a16="http://schemas.microsoft.com/office/drawing/2014/main" id="{6E4387A0-37D1-4790-9525-516339597FD0}"/>
              </a:ext>
            </a:extLst>
          </p:cNvPr>
          <p:cNvSpPr txBox="1"/>
          <p:nvPr/>
        </p:nvSpPr>
        <p:spPr>
          <a:xfrm>
            <a:off x="1382794" y="5179441"/>
            <a:ext cx="6106671" cy="1200329"/>
          </a:xfrm>
          <a:prstGeom prst="rect">
            <a:avLst/>
          </a:prstGeom>
          <a:noFill/>
          <a:ln>
            <a:solidFill>
              <a:schemeClr val="tx1"/>
            </a:solidFill>
          </a:ln>
        </p:spPr>
        <p:txBody>
          <a:bodyPr wrap="square">
            <a:spAutoFit/>
          </a:bodyPr>
          <a:lstStyle/>
          <a:p>
            <a:pPr algn="ctr">
              <a:defRPr b="0" i="0"/>
            </a:pPr>
            <a:r>
              <a:rPr lang="1106" dirty="0"/>
              <a:t>Blwch Post newydd ar gyfer cymwysterau CBAC GChDDP </a:t>
            </a:r>
          </a:p>
          <a:p>
            <a:pPr algn="ctr"/>
            <a:endParaRPr lang="en-GB" dirty="0"/>
          </a:p>
          <a:p>
            <a:pPr algn="ctr">
              <a:defRPr b="0" i="0"/>
            </a:pPr>
            <a:r>
              <a:rPr lang="en-GB" dirty="0" err="1">
                <a:hlinkClick r:id="rId3"/>
              </a:rPr>
              <a:t>gchddp</a:t>
            </a:r>
            <a:r>
              <a:rPr lang="1106" dirty="0">
                <a:hlinkClick r:id="rId3"/>
              </a:rPr>
              <a:t>@cbac.co.uk </a:t>
            </a:r>
          </a:p>
        </p:txBody>
      </p:sp>
    </p:spTree>
    <p:extLst>
      <p:ext uri="{BB962C8B-B14F-4D97-AF65-F5344CB8AC3E}">
        <p14:creationId xmlns:p14="http://schemas.microsoft.com/office/powerpoint/2010/main" val="402667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04B15-9A0F-4256-BD4B-169C61E739D1}"/>
              </a:ext>
            </a:extLst>
          </p:cNvPr>
          <p:cNvSpPr>
            <a:spLocks noGrp="1"/>
          </p:cNvSpPr>
          <p:nvPr>
            <p:ph sz="quarter" idx="10"/>
          </p:nvPr>
        </p:nvSpPr>
        <p:spPr/>
        <p:txBody>
          <a:bodyPr/>
          <a:lstStyle/>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FFFFFF"/>
                </a:solidFill>
                <a:effectLst/>
                <a:latin typeface="Arial" panose="020B0604020202020204" pitchFamily="34" charset="0"/>
              </a:rPr>
              <a:t>Paper </a:t>
            </a: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FFFFFF"/>
                </a:solidFill>
                <a:effectLst/>
                <a:latin typeface="Arial" panose="020B0604020202020204" pitchFamily="34" charset="0"/>
              </a:rPr>
              <a:t>Onscreen </a:t>
            </a:r>
            <a:endParaRPr lang="en-GB" sz="1800" b="0" i="0" u="none" strike="noStrike" dirty="0">
              <a:effectLst/>
              <a:latin typeface="Arial" panose="020B0604020202020204" pitchFamily="34" charset="0"/>
            </a:endParaRPr>
          </a:p>
          <a:p>
            <a:pPr marL="0" algn="l" rtl="0" eaLnBrk="1" fontAlgn="t" latinLnBrk="0" hangingPunct="1">
              <a:spcBef>
                <a:spcPts val="0"/>
              </a:spcBef>
              <a:spcAft>
                <a:spcPts val="0"/>
              </a:spcAft>
            </a:pPr>
            <a:endParaRPr lang="en-GB"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GB" sz="1800" b="1" i="0" u="none" strike="noStrike" kern="1200" dirty="0">
                <a:solidFill>
                  <a:srgbClr val="FFFFFF"/>
                </a:solidFill>
                <a:effectLst/>
                <a:latin typeface="Arial" panose="020B0604020202020204" pitchFamily="34" charset="0"/>
              </a:rPr>
              <a:t>Paper </a:t>
            </a:r>
            <a:endParaRPr lang="en-GB" sz="1800" b="0" i="0" u="none" strike="noStrike" dirty="0">
              <a:effectLst/>
              <a:latin typeface="Arial" panose="020B0604020202020204" pitchFamily="34" charset="0"/>
            </a:endParaRPr>
          </a:p>
        </p:txBody>
      </p:sp>
      <p:sp>
        <p:nvSpPr>
          <p:cNvPr id="3" name="Title 2">
            <a:extLst>
              <a:ext uri="{FF2B5EF4-FFF2-40B4-BE49-F238E27FC236}">
                <a16:creationId xmlns:a16="http://schemas.microsoft.com/office/drawing/2014/main" id="{22E93059-76E4-4DF1-9482-BC73CD47D6BF}"/>
              </a:ext>
            </a:extLst>
          </p:cNvPr>
          <p:cNvSpPr>
            <a:spLocks noGrp="1"/>
          </p:cNvSpPr>
          <p:nvPr>
            <p:ph type="title"/>
          </p:nvPr>
        </p:nvSpPr>
        <p:spPr/>
        <p:txBody>
          <a:bodyPr/>
          <a:lstStyle/>
          <a:p>
            <a:r>
              <a:rPr lang="en-GB" dirty="0" err="1"/>
              <a:t>Ystadegau</a:t>
            </a:r>
            <a:r>
              <a:rPr lang="en-GB" dirty="0"/>
              <a:t> </a:t>
            </a:r>
            <a:r>
              <a:rPr lang="en-GB" dirty="0" err="1"/>
              <a:t>Mehefin</a:t>
            </a:r>
            <a:r>
              <a:rPr lang="en-GB" dirty="0"/>
              <a:t> 2023</a:t>
            </a:r>
          </a:p>
        </p:txBody>
      </p:sp>
      <p:graphicFrame>
        <p:nvGraphicFramePr>
          <p:cNvPr id="4" name="Table 4">
            <a:extLst>
              <a:ext uri="{FF2B5EF4-FFF2-40B4-BE49-F238E27FC236}">
                <a16:creationId xmlns:a16="http://schemas.microsoft.com/office/drawing/2014/main" id="{DA876F7D-DB57-425E-9D3D-8194C941B8C4}"/>
              </a:ext>
            </a:extLst>
          </p:cNvPr>
          <p:cNvGraphicFramePr>
            <a:graphicFrameLocks noGrp="1"/>
          </p:cNvGraphicFramePr>
          <p:nvPr>
            <p:extLst>
              <p:ext uri="{D42A27DB-BD31-4B8C-83A1-F6EECF244321}">
                <p14:modId xmlns:p14="http://schemas.microsoft.com/office/powerpoint/2010/main" val="967466286"/>
              </p:ext>
            </p:extLst>
          </p:nvPr>
        </p:nvGraphicFramePr>
        <p:xfrm>
          <a:off x="282575" y="1076325"/>
          <a:ext cx="11527353" cy="1107440"/>
        </p:xfrm>
        <a:graphic>
          <a:graphicData uri="http://schemas.openxmlformats.org/drawingml/2006/table">
            <a:tbl>
              <a:tblPr firstRow="1" bandRow="1">
                <a:tableStyleId>{5C22544A-7EE6-4342-B048-85BDC9FD1C3A}</a:tableStyleId>
              </a:tblPr>
              <a:tblGrid>
                <a:gridCol w="3842451">
                  <a:extLst>
                    <a:ext uri="{9D8B030D-6E8A-4147-A177-3AD203B41FA5}">
                      <a16:colId xmlns:a16="http://schemas.microsoft.com/office/drawing/2014/main" val="251930185"/>
                    </a:ext>
                  </a:extLst>
                </a:gridCol>
                <a:gridCol w="3842451">
                  <a:extLst>
                    <a:ext uri="{9D8B030D-6E8A-4147-A177-3AD203B41FA5}">
                      <a16:colId xmlns:a16="http://schemas.microsoft.com/office/drawing/2014/main" val="4105220407"/>
                    </a:ext>
                  </a:extLst>
                </a:gridCol>
                <a:gridCol w="3842451">
                  <a:extLst>
                    <a:ext uri="{9D8B030D-6E8A-4147-A177-3AD203B41FA5}">
                      <a16:colId xmlns:a16="http://schemas.microsoft.com/office/drawing/2014/main" val="4053017773"/>
                    </a:ext>
                  </a:extLst>
                </a:gridCol>
              </a:tblGrid>
              <a:tr h="370840">
                <a:tc>
                  <a:txBody>
                    <a:bodyPr/>
                    <a:lstStyle/>
                    <a:p>
                      <a:endParaRPr lang="en-GB" dirty="0"/>
                    </a:p>
                  </a:txBody>
                  <a:tcPr/>
                </a:tc>
                <a:tc>
                  <a:txBody>
                    <a:bodyPr/>
                    <a:lstStyle/>
                    <a:p>
                      <a:pPr algn="ctr"/>
                      <a:r>
                        <a:rPr lang="en-GB" dirty="0" err="1"/>
                        <a:t>Papur</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800" b="1" kern="1200" dirty="0">
                          <a:solidFill>
                            <a:schemeClr val="lt1"/>
                          </a:solidFill>
                          <a:effectLst/>
                          <a:latin typeface="+mn-lt"/>
                          <a:ea typeface="+mn-ea"/>
                          <a:cs typeface="+mn-cs"/>
                        </a:rPr>
                        <a:t>Ar-sgrin</a:t>
                      </a:r>
                      <a:r>
                        <a:rPr lang="en-GB" dirty="0"/>
                        <a:t> </a:t>
                      </a:r>
                    </a:p>
                  </a:txBody>
                  <a:tcPr/>
                </a:tc>
                <a:extLst>
                  <a:ext uri="{0D108BD9-81ED-4DB2-BD59-A6C34878D82A}">
                    <a16:rowId xmlns:a16="http://schemas.microsoft.com/office/drawing/2014/main" val="1326307410"/>
                  </a:ext>
                </a:extLst>
              </a:tr>
              <a:tr h="355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dirty="0">
                          <a:solidFill>
                            <a:schemeClr val="dk1"/>
                          </a:solidFill>
                          <a:effectLst/>
                          <a:latin typeface="+mn-lt"/>
                          <a:ea typeface="+mn-ea"/>
                          <a:cs typeface="+mn-cs"/>
                        </a:rPr>
                        <a:t>Nifer y cofrestriadau</a:t>
                      </a:r>
                      <a:r>
                        <a:rPr lang="en-GB" dirty="0"/>
                        <a:t> </a:t>
                      </a:r>
                    </a:p>
                  </a:txBody>
                  <a:tcPr/>
                </a:tc>
                <a:tc>
                  <a:txBody>
                    <a:bodyPr/>
                    <a:lstStyle/>
                    <a:p>
                      <a:pPr algn="ctr"/>
                      <a:r>
                        <a:rPr lang="en-GB" dirty="0"/>
                        <a:t>88</a:t>
                      </a:r>
                    </a:p>
                  </a:txBody>
                  <a:tcPr/>
                </a:tc>
                <a:tc>
                  <a:txBody>
                    <a:bodyPr/>
                    <a:lstStyle/>
                    <a:p>
                      <a:pPr algn="ctr"/>
                      <a:r>
                        <a:rPr lang="en-GB" dirty="0"/>
                        <a:t>68</a:t>
                      </a:r>
                    </a:p>
                  </a:txBody>
                  <a:tcPr/>
                </a:tc>
                <a:extLst>
                  <a:ext uri="{0D108BD9-81ED-4DB2-BD59-A6C34878D82A}">
                    <a16:rowId xmlns:a16="http://schemas.microsoft.com/office/drawing/2014/main" val="3819261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kern="1200" dirty="0">
                          <a:solidFill>
                            <a:schemeClr val="dk1"/>
                          </a:solidFill>
                          <a:effectLst/>
                          <a:latin typeface="+mn-lt"/>
                          <a:ea typeface="+mn-ea"/>
                          <a:cs typeface="+mn-cs"/>
                        </a:rPr>
                        <a:t>Marc cymedrig</a:t>
                      </a:r>
                      <a:endParaRPr lang="en-GB" sz="1800" kern="1200" dirty="0">
                        <a:solidFill>
                          <a:schemeClr val="dk1"/>
                        </a:solidFill>
                        <a:effectLst/>
                        <a:latin typeface="+mn-lt"/>
                        <a:ea typeface="+mn-ea"/>
                        <a:cs typeface="+mn-cs"/>
                      </a:endParaRPr>
                    </a:p>
                  </a:txBody>
                  <a:tcPr/>
                </a:tc>
                <a:tc>
                  <a:txBody>
                    <a:bodyPr/>
                    <a:lstStyle/>
                    <a:p>
                      <a:pPr algn="ctr"/>
                      <a:r>
                        <a:rPr lang="en-GB" dirty="0"/>
                        <a:t>45</a:t>
                      </a:r>
                    </a:p>
                  </a:txBody>
                  <a:tcPr/>
                </a:tc>
                <a:tc>
                  <a:txBody>
                    <a:bodyPr/>
                    <a:lstStyle/>
                    <a:p>
                      <a:pPr algn="ctr"/>
                      <a:r>
                        <a:rPr lang="en-GB" dirty="0"/>
                        <a:t>49.9</a:t>
                      </a:r>
                    </a:p>
                  </a:txBody>
                  <a:tcPr/>
                </a:tc>
                <a:extLst>
                  <a:ext uri="{0D108BD9-81ED-4DB2-BD59-A6C34878D82A}">
                    <a16:rowId xmlns:a16="http://schemas.microsoft.com/office/drawing/2014/main" val="54263562"/>
                  </a:ext>
                </a:extLst>
              </a:tr>
            </a:tbl>
          </a:graphicData>
        </a:graphic>
      </p:graphicFrame>
      <p:sp>
        <p:nvSpPr>
          <p:cNvPr id="14" name="TextBox 13">
            <a:extLst>
              <a:ext uri="{FF2B5EF4-FFF2-40B4-BE49-F238E27FC236}">
                <a16:creationId xmlns:a16="http://schemas.microsoft.com/office/drawing/2014/main" id="{DBFA0808-018C-815C-A741-0742DC856C7C}"/>
              </a:ext>
            </a:extLst>
          </p:cNvPr>
          <p:cNvSpPr txBox="1"/>
          <p:nvPr/>
        </p:nvSpPr>
        <p:spPr>
          <a:xfrm>
            <a:off x="269283" y="2687175"/>
            <a:ext cx="7761322" cy="592470"/>
          </a:xfrm>
          <a:prstGeom prst="rect">
            <a:avLst/>
          </a:prstGeom>
          <a:noFill/>
        </p:spPr>
        <p:txBody>
          <a:bodyPr wrap="square">
            <a:spAutoFit/>
          </a:bodyPr>
          <a:lstStyle/>
          <a:p>
            <a:r>
              <a:rPr lang="cy-GB" sz="1100" dirty="0">
                <a:solidFill>
                  <a:schemeClr val="bg1"/>
                </a:solidFill>
                <a:effectLst/>
                <a:latin typeface="Calibri" panose="020F0502020204030204" pitchFamily="34" charset="0"/>
                <a:ea typeface="Calibri" panose="020F0502020204030204" pitchFamily="34" charset="0"/>
              </a:rPr>
              <a:t>Teitl y Cwestiwn                                         Cymedr                                           Uchafswm	            % yn ymgeisio</a:t>
            </a:r>
          </a:p>
          <a:p>
            <a:r>
              <a:rPr lang="cy-GB" sz="1100" dirty="0">
                <a:solidFill>
                  <a:schemeClr val="bg1"/>
                </a:solidFill>
                <a:latin typeface="Calibri" panose="020F0502020204030204" pitchFamily="34" charset="0"/>
                <a:ea typeface="Calibri" panose="020F0502020204030204" pitchFamily="34" charset="0"/>
              </a:rPr>
              <a:t>				           </a:t>
            </a:r>
            <a:r>
              <a:rPr lang="cy-GB" sz="1100" dirty="0">
                <a:solidFill>
                  <a:schemeClr val="bg1"/>
                </a:solidFill>
                <a:effectLst/>
                <a:latin typeface="Calibri" panose="020F0502020204030204" pitchFamily="34" charset="0"/>
                <a:ea typeface="Calibri" panose="020F0502020204030204" pitchFamily="34" charset="0"/>
              </a:rPr>
              <a:t>Marciau</a:t>
            </a:r>
            <a:endParaRPr lang="en-GB" sz="1800" dirty="0">
              <a:solidFill>
                <a:schemeClr val="bg1"/>
              </a:solidFill>
              <a:effectLst/>
              <a:latin typeface="Calibri" panose="020F0502020204030204" pitchFamily="34" charset="0"/>
              <a:ea typeface="Calibri" panose="020F0502020204030204" pitchFamily="34" charset="0"/>
            </a:endParaRPr>
          </a:p>
          <a:p>
            <a:endParaRPr lang="en-GB" sz="1050" dirty="0">
              <a:effectLst/>
              <a:latin typeface="Calibri" panose="020F0502020204030204" pitchFamily="34" charset="0"/>
              <a:ea typeface="Calibri" panose="020F0502020204030204" pitchFamily="34" charset="0"/>
            </a:endParaRPr>
          </a:p>
        </p:txBody>
      </p:sp>
      <p:grpSp>
        <p:nvGrpSpPr>
          <p:cNvPr id="15" name="Group 14">
            <a:extLst>
              <a:ext uri="{FF2B5EF4-FFF2-40B4-BE49-F238E27FC236}">
                <a16:creationId xmlns:a16="http://schemas.microsoft.com/office/drawing/2014/main" id="{D23B25E5-53AB-FB03-913F-AC0DDE52C36F}"/>
              </a:ext>
            </a:extLst>
          </p:cNvPr>
          <p:cNvGrpSpPr/>
          <p:nvPr/>
        </p:nvGrpSpPr>
        <p:grpSpPr>
          <a:xfrm>
            <a:off x="2582789" y="3635421"/>
            <a:ext cx="7026421" cy="2328641"/>
            <a:chOff x="2582789" y="3635421"/>
            <a:chExt cx="7026421" cy="2328641"/>
          </a:xfrm>
        </p:grpSpPr>
        <p:pic>
          <p:nvPicPr>
            <p:cNvPr id="5" name="Picture 4">
              <a:extLst>
                <a:ext uri="{FF2B5EF4-FFF2-40B4-BE49-F238E27FC236}">
                  <a16:creationId xmlns:a16="http://schemas.microsoft.com/office/drawing/2014/main" id="{F97C348D-922B-C410-BB0D-134409A1A182}"/>
                </a:ext>
              </a:extLst>
            </p:cNvPr>
            <p:cNvPicPr>
              <a:picLocks noChangeAspect="1"/>
            </p:cNvPicPr>
            <p:nvPr/>
          </p:nvPicPr>
          <p:blipFill rotWithShape="1">
            <a:blip r:embed="rId2"/>
            <a:srcRect l="708" r="-708"/>
            <a:stretch/>
          </p:blipFill>
          <p:spPr>
            <a:xfrm>
              <a:off x="2582789" y="3635421"/>
              <a:ext cx="7026421" cy="2328641"/>
            </a:xfrm>
            <a:prstGeom prst="rect">
              <a:avLst/>
            </a:prstGeom>
          </p:spPr>
        </p:pic>
        <p:pic>
          <p:nvPicPr>
            <p:cNvPr id="7" name="Picture 6">
              <a:extLst>
                <a:ext uri="{FF2B5EF4-FFF2-40B4-BE49-F238E27FC236}">
                  <a16:creationId xmlns:a16="http://schemas.microsoft.com/office/drawing/2014/main" id="{307DB15E-04B3-7F7F-8F98-12C11EA97516}"/>
                </a:ext>
              </a:extLst>
            </p:cNvPr>
            <p:cNvPicPr>
              <a:picLocks noChangeAspect="1"/>
            </p:cNvPicPr>
            <p:nvPr/>
          </p:nvPicPr>
          <p:blipFill>
            <a:blip r:embed="rId3"/>
            <a:stretch>
              <a:fillRect/>
            </a:stretch>
          </p:blipFill>
          <p:spPr>
            <a:xfrm>
              <a:off x="4013393" y="3759413"/>
              <a:ext cx="619125" cy="438150"/>
            </a:xfrm>
            <a:prstGeom prst="rect">
              <a:avLst/>
            </a:prstGeom>
          </p:spPr>
        </p:pic>
        <p:pic>
          <p:nvPicPr>
            <p:cNvPr id="8" name="Picture 7">
              <a:extLst>
                <a:ext uri="{FF2B5EF4-FFF2-40B4-BE49-F238E27FC236}">
                  <a16:creationId xmlns:a16="http://schemas.microsoft.com/office/drawing/2014/main" id="{4B730440-6A69-F588-74BF-C830E3C10923}"/>
                </a:ext>
              </a:extLst>
            </p:cNvPr>
            <p:cNvPicPr>
              <a:picLocks noChangeAspect="1"/>
            </p:cNvPicPr>
            <p:nvPr/>
          </p:nvPicPr>
          <p:blipFill>
            <a:blip r:embed="rId3"/>
            <a:stretch>
              <a:fillRect/>
            </a:stretch>
          </p:blipFill>
          <p:spPr>
            <a:xfrm>
              <a:off x="4013393" y="5263796"/>
              <a:ext cx="619125" cy="438150"/>
            </a:xfrm>
            <a:prstGeom prst="rect">
              <a:avLst/>
            </a:prstGeom>
          </p:spPr>
        </p:pic>
        <p:pic>
          <p:nvPicPr>
            <p:cNvPr id="10" name="Picture 9">
              <a:extLst>
                <a:ext uri="{FF2B5EF4-FFF2-40B4-BE49-F238E27FC236}">
                  <a16:creationId xmlns:a16="http://schemas.microsoft.com/office/drawing/2014/main" id="{DE9BBCEC-B7ED-4FCB-456F-2C17B1A5330C}"/>
                </a:ext>
              </a:extLst>
            </p:cNvPr>
            <p:cNvPicPr>
              <a:picLocks noChangeAspect="1"/>
            </p:cNvPicPr>
            <p:nvPr/>
          </p:nvPicPr>
          <p:blipFill>
            <a:blip r:embed="rId4"/>
            <a:stretch>
              <a:fillRect/>
            </a:stretch>
          </p:blipFill>
          <p:spPr>
            <a:xfrm>
              <a:off x="4011747" y="4539100"/>
              <a:ext cx="619125" cy="419100"/>
            </a:xfrm>
            <a:prstGeom prst="rect">
              <a:avLst/>
            </a:prstGeom>
          </p:spPr>
        </p:pic>
        <p:sp>
          <p:nvSpPr>
            <p:cNvPr id="11" name="TextBox 10">
              <a:extLst>
                <a:ext uri="{FF2B5EF4-FFF2-40B4-BE49-F238E27FC236}">
                  <a16:creationId xmlns:a16="http://schemas.microsoft.com/office/drawing/2014/main" id="{7F3FAAB5-C3C1-9156-CF94-F177B9D4FDF4}"/>
                </a:ext>
              </a:extLst>
            </p:cNvPr>
            <p:cNvSpPr txBox="1"/>
            <p:nvPr/>
          </p:nvSpPr>
          <p:spPr>
            <a:xfrm>
              <a:off x="3925229" y="3791026"/>
              <a:ext cx="619125" cy="369332"/>
            </a:xfrm>
            <a:prstGeom prst="rect">
              <a:avLst/>
            </a:prstGeom>
            <a:noFill/>
          </p:spPr>
          <p:txBody>
            <a:bodyPr wrap="square" rtlCol="0">
              <a:spAutoFit/>
            </a:bodyPr>
            <a:lstStyle/>
            <a:p>
              <a:r>
                <a:rPr lang="en-GB" dirty="0"/>
                <a:t>Rh</a:t>
              </a:r>
            </a:p>
          </p:txBody>
        </p:sp>
        <p:sp>
          <p:nvSpPr>
            <p:cNvPr id="12" name="TextBox 11">
              <a:extLst>
                <a:ext uri="{FF2B5EF4-FFF2-40B4-BE49-F238E27FC236}">
                  <a16:creationId xmlns:a16="http://schemas.microsoft.com/office/drawing/2014/main" id="{31039CA8-9641-ECBF-99DC-19B6F1B4B9C4}"/>
                </a:ext>
              </a:extLst>
            </p:cNvPr>
            <p:cNvSpPr txBox="1"/>
            <p:nvPr/>
          </p:nvSpPr>
          <p:spPr>
            <a:xfrm>
              <a:off x="4011747" y="4617905"/>
              <a:ext cx="415287" cy="383775"/>
            </a:xfrm>
            <a:prstGeom prst="rect">
              <a:avLst/>
            </a:prstGeom>
            <a:noFill/>
          </p:spPr>
          <p:txBody>
            <a:bodyPr wrap="square" rtlCol="0">
              <a:spAutoFit/>
            </a:bodyPr>
            <a:lstStyle/>
            <a:p>
              <a:r>
                <a:rPr lang="en-GB" dirty="0"/>
                <a:t>T</a:t>
              </a:r>
            </a:p>
          </p:txBody>
        </p:sp>
        <p:sp>
          <p:nvSpPr>
            <p:cNvPr id="13" name="TextBox 12">
              <a:extLst>
                <a:ext uri="{FF2B5EF4-FFF2-40B4-BE49-F238E27FC236}">
                  <a16:creationId xmlns:a16="http://schemas.microsoft.com/office/drawing/2014/main" id="{7C058B4B-4CAB-B11B-7A57-ADBC91ECCCD9}"/>
                </a:ext>
              </a:extLst>
            </p:cNvPr>
            <p:cNvSpPr txBox="1"/>
            <p:nvPr/>
          </p:nvSpPr>
          <p:spPr>
            <a:xfrm>
              <a:off x="4011747" y="5363737"/>
              <a:ext cx="415287" cy="369332"/>
            </a:xfrm>
            <a:prstGeom prst="rect">
              <a:avLst/>
            </a:prstGeom>
            <a:noFill/>
          </p:spPr>
          <p:txBody>
            <a:bodyPr wrap="square" rtlCol="0">
              <a:spAutoFit/>
            </a:bodyPr>
            <a:lstStyle/>
            <a:p>
              <a:r>
                <a:rPr lang="en-GB" dirty="0" err="1"/>
                <a:t>Ll</a:t>
              </a:r>
              <a:endParaRPr lang="en-GB" dirty="0"/>
            </a:p>
          </p:txBody>
        </p:sp>
      </p:grpSp>
    </p:spTree>
    <p:extLst>
      <p:ext uri="{BB962C8B-B14F-4D97-AF65-F5344CB8AC3E}">
        <p14:creationId xmlns:p14="http://schemas.microsoft.com/office/powerpoint/2010/main" val="21936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FE63D0-5280-A6E0-DA32-733E1A0061DD}"/>
              </a:ext>
            </a:extLst>
          </p:cNvPr>
          <p:cNvPicPr>
            <a:picLocks noChangeAspect="1"/>
          </p:cNvPicPr>
          <p:nvPr/>
        </p:nvPicPr>
        <p:blipFill>
          <a:blip r:embed="rId2"/>
          <a:stretch>
            <a:fillRect/>
          </a:stretch>
        </p:blipFill>
        <p:spPr>
          <a:xfrm>
            <a:off x="550302" y="1769327"/>
            <a:ext cx="6420551" cy="4680966"/>
          </a:xfrm>
          <a:prstGeom prst="rect">
            <a:avLst/>
          </a:prstGeom>
        </p:spPr>
      </p:pic>
      <p:sp>
        <p:nvSpPr>
          <p:cNvPr id="3" name="Title 2">
            <a:extLst>
              <a:ext uri="{FF2B5EF4-FFF2-40B4-BE49-F238E27FC236}">
                <a16:creationId xmlns:a16="http://schemas.microsoft.com/office/drawing/2014/main" id="{4DB22DDB-1DB9-44D9-A3F8-CC5750AFE5A9}"/>
              </a:ext>
            </a:extLst>
          </p:cNvPr>
          <p:cNvSpPr>
            <a:spLocks noGrp="1"/>
          </p:cNvSpPr>
          <p:nvPr>
            <p:ph type="title"/>
          </p:nvPr>
        </p:nvSpPr>
        <p:spPr>
          <a:xfrm>
            <a:off x="282011" y="252730"/>
            <a:ext cx="10223323" cy="447261"/>
          </a:xfrm>
        </p:spPr>
        <p:txBody>
          <a:bodyPr/>
          <a:lstStyle/>
          <a:p>
            <a:r>
              <a:rPr lang="en-GB" sz="1800" dirty="0" err="1">
                <a:solidFill>
                  <a:srgbClr val="0070C0"/>
                </a:solidFill>
                <a:effectLst/>
                <a:latin typeface="Arial" panose="020B0604020202020204" pitchFamily="34" charset="0"/>
                <a:ea typeface="Calibri" panose="020F0502020204030204" pitchFamily="34" charset="0"/>
                <a:cs typeface="Arial" panose="020B0604020202020204" pitchFamily="34" charset="0"/>
              </a:rPr>
              <a:t>Cyfrifiannell</a:t>
            </a:r>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 GMU</a:t>
            </a:r>
          </a:p>
        </p:txBody>
      </p:sp>
      <p:sp>
        <p:nvSpPr>
          <p:cNvPr id="9" name="Oval 8">
            <a:extLst>
              <a:ext uri="{FF2B5EF4-FFF2-40B4-BE49-F238E27FC236}">
                <a16:creationId xmlns:a16="http://schemas.microsoft.com/office/drawing/2014/main" id="{55D17959-EFCB-4431-A819-D74548119682}"/>
              </a:ext>
            </a:extLst>
          </p:cNvPr>
          <p:cNvSpPr/>
          <p:nvPr/>
        </p:nvSpPr>
        <p:spPr>
          <a:xfrm>
            <a:off x="282011" y="1712890"/>
            <a:ext cx="6263132" cy="540913"/>
          </a:xfrm>
          <a:prstGeom prst="ellipse">
            <a:avLst/>
          </a:prstGeom>
          <a:ln>
            <a:solidFill>
              <a:schemeClr val="accent1">
                <a:lumMod val="40000"/>
                <a:lumOff val="60000"/>
              </a:schemeClr>
            </a:solidFill>
          </a:ln>
        </p:spPr>
        <p:txBody>
          <a:bodyPr wrap="none" lIns="0" tIns="0" rIns="0" bIns="0" rtlCol="0" anchor="ctr">
            <a:noAutofit/>
          </a:bodyPr>
          <a:lstStyle/>
          <a:p>
            <a:pPr algn="ctr"/>
            <a:endParaRPr lang="en-GB">
              <a:solidFill>
                <a:srgbClr val="000000"/>
              </a:solidFill>
            </a:endParaRPr>
          </a:p>
        </p:txBody>
      </p:sp>
      <p:sp>
        <p:nvSpPr>
          <p:cNvPr id="21" name="TextBox 20">
            <a:extLst>
              <a:ext uri="{FF2B5EF4-FFF2-40B4-BE49-F238E27FC236}">
                <a16:creationId xmlns:a16="http://schemas.microsoft.com/office/drawing/2014/main" id="{0DC677BB-95E6-F15B-23C7-F56653CBCF9E}"/>
              </a:ext>
            </a:extLst>
          </p:cNvPr>
          <p:cNvSpPr txBox="1"/>
          <p:nvPr/>
        </p:nvSpPr>
        <p:spPr>
          <a:xfrm>
            <a:off x="601014" y="1063600"/>
            <a:ext cx="6729054" cy="369332"/>
          </a:xfrm>
          <a:prstGeom prst="rect">
            <a:avLst/>
          </a:prstGeom>
          <a:noFill/>
        </p:spPr>
        <p:txBody>
          <a:bodyPr wrap="square">
            <a:spAutoFit/>
          </a:bodyPr>
          <a:lstStyle/>
          <a:p>
            <a:r>
              <a:rPr lang="en-GB" dirty="0">
                <a:hlinkClick r:id="rId3"/>
              </a:rPr>
              <a:t>https://www.wjecservices.co.uk/MarkToUMS/default.aspx?l=cy</a:t>
            </a:r>
            <a:r>
              <a:rPr lang="en-GB" dirty="0"/>
              <a:t> </a:t>
            </a:r>
          </a:p>
        </p:txBody>
      </p:sp>
      <p:sp>
        <p:nvSpPr>
          <p:cNvPr id="4" name="TextBox 3">
            <a:extLst>
              <a:ext uri="{FF2B5EF4-FFF2-40B4-BE49-F238E27FC236}">
                <a16:creationId xmlns:a16="http://schemas.microsoft.com/office/drawing/2014/main" id="{F707DB0F-AB1A-E27B-7EB8-94411206827C}"/>
              </a:ext>
            </a:extLst>
          </p:cNvPr>
          <p:cNvSpPr txBox="1"/>
          <p:nvPr/>
        </p:nvSpPr>
        <p:spPr>
          <a:xfrm>
            <a:off x="6970854" y="2383324"/>
            <a:ext cx="6094070" cy="369332"/>
          </a:xfrm>
          <a:prstGeom prst="rect">
            <a:avLst/>
          </a:prstGeom>
          <a:noFill/>
        </p:spPr>
        <p:txBody>
          <a:bodyPr wrap="square">
            <a:spAutoFit/>
          </a:bodyPr>
          <a:lstStyle/>
          <a:p>
            <a:r>
              <a:rPr lang="en-GB" sz="1800" b="1" dirty="0" err="1">
                <a:solidFill>
                  <a:srgbClr val="000000"/>
                </a:solidFill>
                <a:effectLst/>
                <a:latin typeface="Calibri" panose="020F0502020204030204" pitchFamily="34" charset="0"/>
                <a:ea typeface="Calibri" panose="020F0502020204030204" pitchFamily="34" charset="0"/>
              </a:rPr>
              <a:t>Gradd</a:t>
            </a:r>
            <a:r>
              <a:rPr lang="en-GB" sz="1800" b="1" dirty="0">
                <a:solidFill>
                  <a:srgbClr val="000000"/>
                </a:solidFill>
                <a:effectLst/>
                <a:latin typeface="Calibri" panose="020F0502020204030204" pitchFamily="34" charset="0"/>
                <a:ea typeface="Calibri" panose="020F0502020204030204" pitchFamily="34" charset="0"/>
              </a:rPr>
              <a:t> </a:t>
            </a:r>
            <a:r>
              <a:rPr lang="en-GB" sz="1800" b="1" dirty="0" err="1">
                <a:solidFill>
                  <a:srgbClr val="000000"/>
                </a:solidFill>
                <a:effectLst/>
                <a:latin typeface="Calibri" panose="020F0502020204030204" pitchFamily="34" charset="0"/>
                <a:ea typeface="Calibri" panose="020F0502020204030204" pitchFamily="34" charset="0"/>
              </a:rPr>
              <a:t>gyfun</a:t>
            </a:r>
            <a:r>
              <a:rPr lang="en-GB" sz="1800" b="1" dirty="0">
                <a:solidFill>
                  <a:srgbClr val="000000"/>
                </a:solidFill>
                <a:effectLst/>
                <a:latin typeface="Calibri" panose="020F0502020204030204" pitchFamily="34" charset="0"/>
                <a:ea typeface="Calibri" panose="020F0502020204030204" pitchFamily="34" charset="0"/>
              </a:rPr>
              <a:t> GMU </a:t>
            </a:r>
            <a:r>
              <a:rPr lang="en-GB" sz="1800" b="1" dirty="0" err="1">
                <a:solidFill>
                  <a:srgbClr val="000000"/>
                </a:solidFill>
                <a:effectLst/>
                <a:latin typeface="Calibri" panose="020F0502020204030204" pitchFamily="34" charset="0"/>
                <a:ea typeface="Calibri" panose="020F0502020204030204" pitchFamily="34" charset="0"/>
              </a:rPr>
              <a:t>Uned</a:t>
            </a:r>
            <a:r>
              <a:rPr lang="en-GB" sz="1800" b="1" dirty="0">
                <a:solidFill>
                  <a:srgbClr val="000000"/>
                </a:solidFill>
                <a:effectLst/>
                <a:latin typeface="Calibri" panose="020F0502020204030204" pitchFamily="34" charset="0"/>
                <a:ea typeface="Calibri" panose="020F0502020204030204" pitchFamily="34" charset="0"/>
              </a:rPr>
              <a:t> 330 a 331</a:t>
            </a:r>
            <a:endParaRPr lang="en-GB" sz="1100" b="1"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C8F9EC9F-527A-C8CF-C849-CCF9A181FAC6}"/>
              </a:ext>
            </a:extLst>
          </p:cNvPr>
          <p:cNvPicPr>
            <a:picLocks noChangeAspect="1"/>
          </p:cNvPicPr>
          <p:nvPr/>
        </p:nvPicPr>
        <p:blipFill>
          <a:blip r:embed="rId4"/>
          <a:stretch>
            <a:fillRect/>
          </a:stretch>
        </p:blipFill>
        <p:spPr>
          <a:xfrm>
            <a:off x="5567423" y="2933307"/>
            <a:ext cx="6624577" cy="930260"/>
          </a:xfrm>
          <a:prstGeom prst="rect">
            <a:avLst/>
          </a:prstGeom>
        </p:spPr>
      </p:pic>
    </p:spTree>
    <p:extLst>
      <p:ext uri="{BB962C8B-B14F-4D97-AF65-F5344CB8AC3E}">
        <p14:creationId xmlns:p14="http://schemas.microsoft.com/office/powerpoint/2010/main" val="59636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9153" y="1304360"/>
            <a:ext cx="4273666" cy="4249280"/>
          </a:xfrm>
          <a:prstGeom prst="rect">
            <a:avLst/>
          </a:prstGeom>
        </p:spPr>
      </p:pic>
      <p:sp>
        <p:nvSpPr>
          <p:cNvPr id="5" name="TextBox 4">
            <a:extLst>
              <a:ext uri="{FF2B5EF4-FFF2-40B4-BE49-F238E27FC236}">
                <a16:creationId xmlns:a16="http://schemas.microsoft.com/office/drawing/2014/main" id="{C6CDF235-E227-42A0-B7E9-66D61C27F5FB}"/>
              </a:ext>
            </a:extLst>
          </p:cNvPr>
          <p:cNvSpPr txBox="1"/>
          <p:nvPr/>
        </p:nvSpPr>
        <p:spPr>
          <a:xfrm>
            <a:off x="5528104" y="2920484"/>
            <a:ext cx="495814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FFFFFF"/>
                </a:solidFill>
                <a:effectLst/>
                <a:uLnTx/>
                <a:uFillTx/>
                <a:latin typeface="Arial" panose="020B0604020202020204"/>
                <a:ea typeface="+mn-ea"/>
                <a:cs typeface="+mn-cs"/>
              </a:rPr>
              <a:t>Uned</a:t>
            </a: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 330 – </a:t>
            </a:r>
            <a:r>
              <a:rPr kumimoji="0" lang="en-GB" sz="2800" b="1" i="0" u="none" strike="noStrike" kern="1200" cap="none" spc="0" normalizeH="0" baseline="0" noProof="0" dirty="0" err="1">
                <a:ln>
                  <a:noFill/>
                </a:ln>
                <a:solidFill>
                  <a:srgbClr val="FFFFFF"/>
                </a:solidFill>
                <a:effectLst/>
                <a:uLnTx/>
                <a:uFillTx/>
                <a:latin typeface="Arial" panose="020B0604020202020204"/>
                <a:ea typeface="+mn-ea"/>
                <a:cs typeface="+mn-cs"/>
              </a:rPr>
              <a:t>Haf</a:t>
            </a:r>
            <a:r>
              <a:rPr kumimoji="0" lang="en-GB" sz="2800" b="1" i="0" u="none" strike="noStrike" kern="1200" cap="none" spc="0" normalizeH="0" baseline="0" noProof="0" dirty="0">
                <a:ln>
                  <a:noFill/>
                </a:ln>
                <a:solidFill>
                  <a:srgbClr val="FFFFFF"/>
                </a:solidFill>
                <a:effectLst/>
                <a:uLnTx/>
                <a:uFillTx/>
                <a:latin typeface="Arial" panose="020B0604020202020204"/>
                <a:ea typeface="+mn-ea"/>
                <a:cs typeface="+mn-cs"/>
              </a:rPr>
              <a:t>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chemeClr val="bg1"/>
                </a:solidFill>
                <a:latin typeface="Arial" panose="020B0604020202020204"/>
              </a:rPr>
              <a:t>Pecyn</a:t>
            </a:r>
            <a:r>
              <a:rPr lang="en-GB" sz="2800" b="1" dirty="0">
                <a:solidFill>
                  <a:schemeClr val="bg1"/>
                </a:solidFill>
                <a:latin typeface="Arial" panose="020B0604020202020204"/>
              </a:rPr>
              <a:t> </a:t>
            </a:r>
            <a:r>
              <a:rPr lang="en-GB" sz="2800" b="1" dirty="0" err="1">
                <a:solidFill>
                  <a:schemeClr val="bg1"/>
                </a:solidFill>
                <a:latin typeface="Arial" panose="020B0604020202020204"/>
              </a:rPr>
              <a:t>Cymorth</a:t>
            </a:r>
            <a:endParaRPr kumimoji="0" lang="en-GB" sz="28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3483927"/>
      </p:ext>
    </p:extLst>
  </p:cSld>
  <p:clrMapOvr>
    <a:masterClrMapping/>
  </p:clrMapOvr>
</p:sld>
</file>

<file path=ppt/theme/theme1.xml><?xml version="1.0" encoding="utf-8"?>
<a:theme xmlns:a="http://schemas.openxmlformats.org/drawingml/2006/main" name="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2.xml><?xml version="1.0" encoding="utf-8"?>
<a:theme xmlns:a="http://schemas.openxmlformats.org/drawingml/2006/main" name="1_Office Theme">
  <a:themeElements>
    <a:clrScheme name="City and guilds 0119">
      <a:dk1>
        <a:srgbClr val="140000"/>
      </a:dk1>
      <a:lt1>
        <a:srgbClr val="FFFFFF"/>
      </a:lt1>
      <a:dk2>
        <a:srgbClr val="F94130"/>
      </a:dk2>
      <a:lt2>
        <a:srgbClr val="00B5E2"/>
      </a:lt2>
      <a:accent1>
        <a:srgbClr val="007BB9"/>
      </a:accent1>
      <a:accent2>
        <a:srgbClr val="00BFB3"/>
      </a:accent2>
      <a:accent3>
        <a:srgbClr val="FFC841"/>
      </a:accent3>
      <a:accent4>
        <a:srgbClr val="65B2E6"/>
      </a:accent4>
      <a:accent5>
        <a:srgbClr val="97D700"/>
      </a:accent5>
      <a:accent6>
        <a:srgbClr val="C6C6C6"/>
      </a:accent6>
      <a:hlink>
        <a:srgbClr val="8C286E"/>
      </a:hlink>
      <a:folHlink>
        <a:srgbClr val="CE00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lIns="0" tIns="0" rIns="0" bIns="0">
        <a:noAutofit/>
      </a:bodyPr>
      <a:lstStyle>
        <a:defPPr>
          <a:defRPr>
            <a:solidFill>
              <a:srgbClr val="000000"/>
            </a:solidFill>
          </a:defRPr>
        </a:defPPr>
      </a:lstStyle>
    </a:spDef>
  </a:objectDefaults>
  <a:extraClrSchemeLst/>
  <a:extLst>
    <a:ext uri="{05A4C25C-085E-4340-85A3-A5531E510DB2}">
      <thm15:themeFamily xmlns:thm15="http://schemas.microsoft.com/office/thememl/2012/main" name="C&amp;G_PowerPoint_New_Template_V1 [Read-Only]" id="{9814EAAC-C1C9-41D0-82E1-0AF7615562C8}" vid="{3259BF9B-0B01-4419-95C1-0789706EF41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ebebe9-ad9c-417c-96aa-6a2f5b72dbd6" xsi:nil="true"/>
    <QA xmlns="101960c9-2583-49a4-9434-4c0cad7b266a" xsi:nil="true"/>
    <lcf76f155ced4ddcb4097134ff3c332f xmlns="101960c9-2583-49a4-9434-4c0cad7b26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9" ma:contentTypeDescription="Create a new document." ma:contentTypeScope="" ma:versionID="edb3c5d84f4fd9e362494673d3915ff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fb67e4663186fd829e87fd174d0e1b57"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F2C5D-BA0A-4ADC-ACA3-AA75CD9BCC39}">
  <ds:schemaRefs>
    <ds:schemaRef ds:uri="http://schemas.openxmlformats.org/package/2006/metadata/core-properties"/>
    <ds:schemaRef ds:uri="http://purl.org/dc/terms/"/>
    <ds:schemaRef ds:uri="101960c9-2583-49a4-9434-4c0cad7b266a"/>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10ebebe9-ad9c-417c-96aa-6a2f5b72dbd6"/>
    <ds:schemaRef ds:uri="http://www.w3.org/XML/1998/namespace"/>
  </ds:schemaRefs>
</ds:datastoreItem>
</file>

<file path=customXml/itemProps2.xml><?xml version="1.0" encoding="utf-8"?>
<ds:datastoreItem xmlns:ds="http://schemas.openxmlformats.org/officeDocument/2006/customXml" ds:itemID="{BD7F1651-5B2A-4B16-9EFE-F4259EAB826F}">
  <ds:schemaRefs>
    <ds:schemaRef ds:uri="http://schemas.microsoft.com/sharepoint/v3/contenttype/forms"/>
  </ds:schemaRefs>
</ds:datastoreItem>
</file>

<file path=customXml/itemProps3.xml><?xml version="1.0" encoding="utf-8"?>
<ds:datastoreItem xmlns:ds="http://schemas.openxmlformats.org/officeDocument/2006/customXml" ds:itemID="{B473FC0C-6172-438D-BEFC-ECD227ACD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1445</TotalTime>
  <Words>12854</Words>
  <Application>Microsoft Office PowerPoint</Application>
  <PresentationFormat>Widescreen</PresentationFormat>
  <Paragraphs>575</Paragraphs>
  <Slides>48</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Arial</vt:lpstr>
      <vt:lpstr>Arial Narrow</vt:lpstr>
      <vt:lpstr>Arial WGL</vt:lpstr>
      <vt:lpstr>Calibri</vt:lpstr>
      <vt:lpstr>Cambria</vt:lpstr>
      <vt:lpstr>CongressSans</vt:lpstr>
      <vt:lpstr>Courier New</vt:lpstr>
      <vt:lpstr>Lato</vt:lpstr>
      <vt:lpstr>Symbol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Ystadegau Mehefin 2023</vt:lpstr>
      <vt:lpstr>Cyfrifiannell GMU</vt:lpstr>
      <vt:lpstr>PowerPoint Presentation</vt:lpstr>
      <vt:lpstr>Pecyn Cymorth</vt:lpstr>
      <vt:lpstr>PowerPoint Presentation</vt:lpstr>
      <vt:lpstr>Adborth ar lefel uchel</vt:lpstr>
      <vt:lpstr>PowerPoint Presentation</vt:lpstr>
      <vt:lpstr>Cwestiwn 1 a'r cynllun marcio </vt:lpstr>
      <vt:lpstr>Cwestiwn 1 ateb yr ymgeisydd gyda sylwadau’r Uwch Arholwr</vt:lpstr>
      <vt:lpstr>Cwestiwn 1 ateb yr ymgeisydd gyda sylwadau’r Uwch Arholwr</vt:lpstr>
      <vt:lpstr>Cwestiwn 3 a'r cynllun marcio </vt:lpstr>
      <vt:lpstr>Cwestiwn 3 ateb yr ymgeisydd gyda sylwadau’r Uwch Arholwr</vt:lpstr>
      <vt:lpstr>Cwestiwn 3 ateb yr ymgeisydd gyda sylwadau’r Uwch Arholwr</vt:lpstr>
      <vt:lpstr>Cwestiwn 4(a) a'r cynllun marcio </vt:lpstr>
      <vt:lpstr>Cwestiwn 4(a) ateb yr ymgeisydd gyda sylwadau’r Uwch Arholwr</vt:lpstr>
      <vt:lpstr>Cwestiwn 4(a) ateb yr ymgeisydd gyda sylwadau’r Uwch Arholwr</vt:lpstr>
      <vt:lpstr>Cwestiwn 4(b) a'r cynllun marcio </vt:lpstr>
      <vt:lpstr>Cwestiwn 4(b) ateb yr ymgeisydd gyda sylwadau’r Uwch Arholwr</vt:lpstr>
      <vt:lpstr>Cwestiwn 4(b) ateb yr ymgeisydd gyda sylwadau’r Uwch Arholwr</vt:lpstr>
      <vt:lpstr>Cwestiwn 5 a'r cynllun marcio </vt:lpstr>
      <vt:lpstr>Cwestiwn 5 cynllun marcio   </vt:lpstr>
      <vt:lpstr>Cwestiwn 5 ateb yr ymgeisydd gyda sylwadau’r Uwch Arholwr</vt:lpstr>
      <vt:lpstr>Cwestiwn 5 ateb yr ymgeisydd gyda sylwadau’r Uwch Arholwr</vt:lpstr>
      <vt:lpstr>Cwestiwn 7 a'r cynllun marcio </vt:lpstr>
      <vt:lpstr>Cwestiwn 7 ateb yr ymgeisydd gyda sylwadau’r Uwch Arholwr</vt:lpstr>
      <vt:lpstr>Cwestiwn 7 ateb yr ymgeisydd gyda sylwadau’r Uwch Arholwr</vt:lpstr>
      <vt:lpstr>Cwestiwn 8 a'r cynllun marcio </vt:lpstr>
      <vt:lpstr>Cwestiwn 8 ateb yr ymgeisydd gyda sylwadau’r Uwch Arholwr</vt:lpstr>
      <vt:lpstr>Cwestiwn 8 ateb yr ymgeisydd gyda sylwadau’r Uwch Arholwr</vt:lpstr>
      <vt:lpstr>Cwestiwn 10 a'r cynllun marcio </vt:lpstr>
      <vt:lpstr>Cwestiwn 10 ateb yr ymgeisydd gyda sylwadau’r Uwch Arholwr</vt:lpstr>
      <vt:lpstr>Cwestiwn 10 ateb yr ymgeisydd gyda sylwadau’r Uwch Arholwr</vt:lpstr>
      <vt:lpstr>Cwestiwn 11 a'r cynllun marcio </vt:lpstr>
      <vt:lpstr>Cwestiwn 11 ateb yr ymgeisydd gyda sylwadau’r Uwch Arholwr</vt:lpstr>
      <vt:lpstr>PowerPoint Presentation</vt:lpstr>
      <vt:lpstr>Gwerthoedd credyd ac unedau</vt:lpstr>
      <vt:lpstr>PowerPoint Presentation</vt:lpstr>
      <vt:lpstr>Pwyntiau i’w hystyried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Thomas</dc:creator>
  <cp:lastModifiedBy>Jones, Nia</cp:lastModifiedBy>
  <cp:revision>3</cp:revision>
  <dcterms:created xsi:type="dcterms:W3CDTF">2020-09-10T07:54:11Z</dcterms:created>
  <dcterms:modified xsi:type="dcterms:W3CDTF">2023-09-21T19:27:54Z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WJEC Department">
    <vt:lpwstr/>
  </property>
  <property fmtid="{D5CDD505-2E9C-101B-9397-08002B2CF9AE}" pid="4" name="WJEC Audiences">
    <vt:lpwstr/>
  </property>
  <property fmtid="{D5CDD505-2E9C-101B-9397-08002B2CF9AE}" pid="5" name="MediaServiceImageTags">
    <vt:lpwstr/>
  </property>
  <property fmtid="{D5CDD505-2E9C-101B-9397-08002B2CF9AE}" pid="6" name="lcf76f155ced4ddcb4097134ff3c332f">
    <vt:lpwstr/>
  </property>
</Properties>
</file>