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1"/>
  </p:notesMasterIdLst>
  <p:handoutMasterIdLst>
    <p:handoutMasterId r:id="rId32"/>
  </p:handoutMasterIdLst>
  <p:sldIdLst>
    <p:sldId id="910" r:id="rId7"/>
    <p:sldId id="911" r:id="rId8"/>
    <p:sldId id="901" r:id="rId9"/>
    <p:sldId id="872" r:id="rId10"/>
    <p:sldId id="903" r:id="rId11"/>
    <p:sldId id="889" r:id="rId12"/>
    <p:sldId id="890" r:id="rId13"/>
    <p:sldId id="904" r:id="rId14"/>
    <p:sldId id="891" r:id="rId15"/>
    <p:sldId id="892" r:id="rId16"/>
    <p:sldId id="905" r:id="rId17"/>
    <p:sldId id="893" r:id="rId18"/>
    <p:sldId id="894" r:id="rId19"/>
    <p:sldId id="906" r:id="rId20"/>
    <p:sldId id="895" r:id="rId21"/>
    <p:sldId id="896" r:id="rId22"/>
    <p:sldId id="902" r:id="rId23"/>
    <p:sldId id="907" r:id="rId24"/>
    <p:sldId id="897" r:id="rId25"/>
    <p:sldId id="898" r:id="rId26"/>
    <p:sldId id="908" r:id="rId27"/>
    <p:sldId id="899" r:id="rId28"/>
    <p:sldId id="900" r:id="rId29"/>
    <p:sldId id="909" r:id="rId30"/>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14" autoAdjust="0"/>
    <p:restoredTop sz="63565" autoAdjust="0"/>
  </p:normalViewPr>
  <p:slideViewPr>
    <p:cSldViewPr snapToGrid="0" snapToObjects="1">
      <p:cViewPr varScale="1">
        <p:scale>
          <a:sx n="52" d="100"/>
          <a:sy n="52" d="100"/>
        </p:scale>
        <p:origin x="53" y="643"/>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C49D5337-E3EB-42B8-ADD8-F1199F12BB53}"/>
    <pc:docChg chg="modSld">
      <pc:chgData name="Lucas, Tania" userId="232b37cb-a817-446c-b5f8-6c2be3ba9e7b" providerId="ADAL" clId="{C49D5337-E3EB-42B8-ADD8-F1199F12BB53}" dt="2025-05-07T09:08:04.072" v="97" actId="255"/>
      <pc:docMkLst>
        <pc:docMk/>
      </pc:docMkLst>
      <pc:sldChg chg="modSp mod">
        <pc:chgData name="Lucas, Tania" userId="232b37cb-a817-446c-b5f8-6c2be3ba9e7b" providerId="ADAL" clId="{C49D5337-E3EB-42B8-ADD8-F1199F12BB53}" dt="2025-05-07T08:55:58.548" v="12" actId="14100"/>
        <pc:sldMkLst>
          <pc:docMk/>
          <pc:sldMk cId="1843869099" sldId="872"/>
        </pc:sldMkLst>
        <pc:spChg chg="mod">
          <ac:chgData name="Lucas, Tania" userId="232b37cb-a817-446c-b5f8-6c2be3ba9e7b" providerId="ADAL" clId="{C49D5337-E3EB-42B8-ADD8-F1199F12BB53}" dt="2025-05-07T08:55:58.548" v="12" actId="14100"/>
          <ac:spMkLst>
            <pc:docMk/>
            <pc:sldMk cId="1843869099" sldId="872"/>
            <ac:spMk id="8" creationId="{8685F588-DD02-4157-AEF4-523059719843}"/>
          </ac:spMkLst>
        </pc:spChg>
        <pc:spChg chg="mod">
          <ac:chgData name="Lucas, Tania" userId="232b37cb-a817-446c-b5f8-6c2be3ba9e7b" providerId="ADAL" clId="{C49D5337-E3EB-42B8-ADD8-F1199F12BB53}" dt="2025-05-07T08:55:44.483" v="10" actId="14100"/>
          <ac:spMkLst>
            <pc:docMk/>
            <pc:sldMk cId="1843869099" sldId="872"/>
            <ac:spMk id="11" creationId="{6E42C59E-42A0-1697-1EB5-4CD5C332E5B1}"/>
          </ac:spMkLst>
        </pc:spChg>
      </pc:sldChg>
      <pc:sldChg chg="modSp mod">
        <pc:chgData name="Lucas, Tania" userId="232b37cb-a817-446c-b5f8-6c2be3ba9e7b" providerId="ADAL" clId="{C49D5337-E3EB-42B8-ADD8-F1199F12BB53}" dt="2025-05-07T08:59:06.789" v="25" actId="14100"/>
        <pc:sldMkLst>
          <pc:docMk/>
          <pc:sldMk cId="222332295" sldId="890"/>
        </pc:sldMkLst>
        <pc:spChg chg="mod">
          <ac:chgData name="Lucas, Tania" userId="232b37cb-a817-446c-b5f8-6c2be3ba9e7b" providerId="ADAL" clId="{C49D5337-E3EB-42B8-ADD8-F1199F12BB53}" dt="2025-05-07T08:59:06.789" v="25" actId="14100"/>
          <ac:spMkLst>
            <pc:docMk/>
            <pc:sldMk cId="222332295" sldId="890"/>
            <ac:spMk id="8" creationId="{29322A2C-7380-064E-142B-DE074D840B61}"/>
          </ac:spMkLst>
        </pc:spChg>
        <pc:spChg chg="mod">
          <ac:chgData name="Lucas, Tania" userId="232b37cb-a817-446c-b5f8-6c2be3ba9e7b" providerId="ADAL" clId="{C49D5337-E3EB-42B8-ADD8-F1199F12BB53}" dt="2025-05-07T08:59:03.143" v="24" actId="14100"/>
          <ac:spMkLst>
            <pc:docMk/>
            <pc:sldMk cId="222332295" sldId="890"/>
            <ac:spMk id="11" creationId="{4B35960C-205E-940D-1DE1-8D2DFE7418CA}"/>
          </ac:spMkLst>
        </pc:spChg>
      </pc:sldChg>
      <pc:sldChg chg="modSp mod">
        <pc:chgData name="Lucas, Tania" userId="232b37cb-a817-446c-b5f8-6c2be3ba9e7b" providerId="ADAL" clId="{C49D5337-E3EB-42B8-ADD8-F1199F12BB53}" dt="2025-05-07T09:00:23.035" v="37" actId="14100"/>
        <pc:sldMkLst>
          <pc:docMk/>
          <pc:sldMk cId="1146389007" sldId="892"/>
        </pc:sldMkLst>
        <pc:spChg chg="mod">
          <ac:chgData name="Lucas, Tania" userId="232b37cb-a817-446c-b5f8-6c2be3ba9e7b" providerId="ADAL" clId="{C49D5337-E3EB-42B8-ADD8-F1199F12BB53}" dt="2025-05-07T09:00:23.035" v="37" actId="14100"/>
          <ac:spMkLst>
            <pc:docMk/>
            <pc:sldMk cId="1146389007" sldId="892"/>
            <ac:spMk id="8" creationId="{4F597469-FE7F-9BF7-38FA-8C40A8919FAA}"/>
          </ac:spMkLst>
        </pc:spChg>
        <pc:spChg chg="mod">
          <ac:chgData name="Lucas, Tania" userId="232b37cb-a817-446c-b5f8-6c2be3ba9e7b" providerId="ADAL" clId="{C49D5337-E3EB-42B8-ADD8-F1199F12BB53}" dt="2025-05-07T09:00:17.868" v="36" actId="14100"/>
          <ac:spMkLst>
            <pc:docMk/>
            <pc:sldMk cId="1146389007" sldId="892"/>
            <ac:spMk id="11" creationId="{D385285D-F56C-F06A-570D-0110C082F2E5}"/>
          </ac:spMkLst>
        </pc:spChg>
      </pc:sldChg>
      <pc:sldChg chg="modSp mod">
        <pc:chgData name="Lucas, Tania" userId="232b37cb-a817-446c-b5f8-6c2be3ba9e7b" providerId="ADAL" clId="{C49D5337-E3EB-42B8-ADD8-F1199F12BB53}" dt="2025-05-07T09:01:44.142" v="48" actId="14100"/>
        <pc:sldMkLst>
          <pc:docMk/>
          <pc:sldMk cId="466288038" sldId="894"/>
        </pc:sldMkLst>
        <pc:spChg chg="mod">
          <ac:chgData name="Lucas, Tania" userId="232b37cb-a817-446c-b5f8-6c2be3ba9e7b" providerId="ADAL" clId="{C49D5337-E3EB-42B8-ADD8-F1199F12BB53}" dt="2025-05-07T09:01:44.142" v="48" actId="14100"/>
          <ac:spMkLst>
            <pc:docMk/>
            <pc:sldMk cId="466288038" sldId="894"/>
            <ac:spMk id="8" creationId="{83F7729B-DCE5-7CC2-083A-BE83E20F1C9E}"/>
          </ac:spMkLst>
        </pc:spChg>
        <pc:spChg chg="mod">
          <ac:chgData name="Lucas, Tania" userId="232b37cb-a817-446c-b5f8-6c2be3ba9e7b" providerId="ADAL" clId="{C49D5337-E3EB-42B8-ADD8-F1199F12BB53}" dt="2025-05-07T09:01:38.342" v="47" actId="14100"/>
          <ac:spMkLst>
            <pc:docMk/>
            <pc:sldMk cId="466288038" sldId="894"/>
            <ac:spMk id="11" creationId="{8D3CDDA9-A382-2CE9-26F5-776C8990B7D5}"/>
          </ac:spMkLst>
        </pc:spChg>
      </pc:sldChg>
      <pc:sldChg chg="modSp mod">
        <pc:chgData name="Lucas, Tania" userId="232b37cb-a817-446c-b5f8-6c2be3ba9e7b" providerId="ADAL" clId="{C49D5337-E3EB-42B8-ADD8-F1199F12BB53}" dt="2025-05-07T09:05:22.473" v="75" actId="207"/>
        <pc:sldMkLst>
          <pc:docMk/>
          <pc:sldMk cId="4188582924" sldId="898"/>
        </pc:sldMkLst>
        <pc:spChg chg="mod">
          <ac:chgData name="Lucas, Tania" userId="232b37cb-a817-446c-b5f8-6c2be3ba9e7b" providerId="ADAL" clId="{C49D5337-E3EB-42B8-ADD8-F1199F12BB53}" dt="2025-05-07T09:05:22.473" v="75" actId="207"/>
          <ac:spMkLst>
            <pc:docMk/>
            <pc:sldMk cId="4188582924" sldId="898"/>
            <ac:spMk id="11" creationId="{44422229-BC1F-EF54-DE1E-48091AFEF0EB}"/>
          </ac:spMkLst>
        </pc:spChg>
      </pc:sldChg>
      <pc:sldChg chg="modSp mod">
        <pc:chgData name="Lucas, Tania" userId="232b37cb-a817-446c-b5f8-6c2be3ba9e7b" providerId="ADAL" clId="{C49D5337-E3EB-42B8-ADD8-F1199F12BB53}" dt="2025-05-07T09:07:13.638" v="91" actId="14100"/>
        <pc:sldMkLst>
          <pc:docMk/>
          <pc:sldMk cId="2201702811" sldId="900"/>
        </pc:sldMkLst>
        <pc:spChg chg="mod">
          <ac:chgData name="Lucas, Tania" userId="232b37cb-a817-446c-b5f8-6c2be3ba9e7b" providerId="ADAL" clId="{C49D5337-E3EB-42B8-ADD8-F1199F12BB53}" dt="2025-05-07T09:07:13.638" v="91" actId="14100"/>
          <ac:spMkLst>
            <pc:docMk/>
            <pc:sldMk cId="2201702811" sldId="900"/>
            <ac:spMk id="8" creationId="{60DB42A1-55C2-A44D-838F-0B4BDABABC1B}"/>
          </ac:spMkLst>
        </pc:spChg>
        <pc:spChg chg="mod">
          <ac:chgData name="Lucas, Tania" userId="232b37cb-a817-446c-b5f8-6c2be3ba9e7b" providerId="ADAL" clId="{C49D5337-E3EB-42B8-ADD8-F1199F12BB53}" dt="2025-05-07T09:07:09.379" v="90" actId="14100"/>
          <ac:spMkLst>
            <pc:docMk/>
            <pc:sldMk cId="2201702811" sldId="900"/>
            <ac:spMk id="11" creationId="{8DA9DD09-8A3F-7198-125C-A7A9A6C8591B}"/>
          </ac:spMkLst>
        </pc:spChg>
      </pc:sldChg>
      <pc:sldChg chg="modSp mod">
        <pc:chgData name="Lucas, Tania" userId="232b37cb-a817-446c-b5f8-6c2be3ba9e7b" providerId="ADAL" clId="{C49D5337-E3EB-42B8-ADD8-F1199F12BB53}" dt="2025-05-07T09:03:07.418" v="60" actId="14100"/>
        <pc:sldMkLst>
          <pc:docMk/>
          <pc:sldMk cId="556671237" sldId="902"/>
        </pc:sldMkLst>
        <pc:spChg chg="mod">
          <ac:chgData name="Lucas, Tania" userId="232b37cb-a817-446c-b5f8-6c2be3ba9e7b" providerId="ADAL" clId="{C49D5337-E3EB-42B8-ADD8-F1199F12BB53}" dt="2025-05-07T09:03:07.418" v="60" actId="14100"/>
          <ac:spMkLst>
            <pc:docMk/>
            <pc:sldMk cId="556671237" sldId="902"/>
            <ac:spMk id="8" creationId="{06C229B8-B901-1A13-7D0C-AE4FE53697B7}"/>
          </ac:spMkLst>
        </pc:spChg>
        <pc:spChg chg="mod">
          <ac:chgData name="Lucas, Tania" userId="232b37cb-a817-446c-b5f8-6c2be3ba9e7b" providerId="ADAL" clId="{C49D5337-E3EB-42B8-ADD8-F1199F12BB53}" dt="2025-05-07T09:03:02.038" v="59" actId="14100"/>
          <ac:spMkLst>
            <pc:docMk/>
            <pc:sldMk cId="556671237" sldId="902"/>
            <ac:spMk id="11" creationId="{AC9A83FC-9FBE-09AC-B3BA-34A2A78321EC}"/>
          </ac:spMkLst>
        </pc:spChg>
      </pc:sldChg>
      <pc:sldChg chg="modSp mod">
        <pc:chgData name="Lucas, Tania" userId="232b37cb-a817-446c-b5f8-6c2be3ba9e7b" providerId="ADAL" clId="{C49D5337-E3EB-42B8-ADD8-F1199F12BB53}" dt="2025-05-07T08:58:31.940" v="19" actId="14100"/>
        <pc:sldMkLst>
          <pc:docMk/>
          <pc:sldMk cId="3782582011" sldId="903"/>
        </pc:sldMkLst>
        <pc:spChg chg="mod">
          <ac:chgData name="Lucas, Tania" userId="232b37cb-a817-446c-b5f8-6c2be3ba9e7b" providerId="ADAL" clId="{C49D5337-E3EB-42B8-ADD8-F1199F12BB53}" dt="2025-05-07T08:58:31.940" v="19" actId="14100"/>
          <ac:spMkLst>
            <pc:docMk/>
            <pc:sldMk cId="3782582011" sldId="903"/>
            <ac:spMk id="8" creationId="{AB99F536-3AD4-599B-56C1-D463090F5863}"/>
          </ac:spMkLst>
        </pc:spChg>
        <pc:spChg chg="mod">
          <ac:chgData name="Lucas, Tania" userId="232b37cb-a817-446c-b5f8-6c2be3ba9e7b" providerId="ADAL" clId="{C49D5337-E3EB-42B8-ADD8-F1199F12BB53}" dt="2025-05-07T08:58:25.307" v="18" actId="14100"/>
          <ac:spMkLst>
            <pc:docMk/>
            <pc:sldMk cId="3782582011" sldId="903"/>
            <ac:spMk id="11" creationId="{832355C6-D280-CFAE-5993-9BA574094B32}"/>
          </ac:spMkLst>
        </pc:spChg>
      </pc:sldChg>
      <pc:sldChg chg="modSp mod">
        <pc:chgData name="Lucas, Tania" userId="232b37cb-a817-446c-b5f8-6c2be3ba9e7b" providerId="ADAL" clId="{C49D5337-E3EB-42B8-ADD8-F1199F12BB53}" dt="2025-05-07T08:59:43.453" v="31" actId="14100"/>
        <pc:sldMkLst>
          <pc:docMk/>
          <pc:sldMk cId="3910577704" sldId="904"/>
        </pc:sldMkLst>
        <pc:spChg chg="mod">
          <ac:chgData name="Lucas, Tania" userId="232b37cb-a817-446c-b5f8-6c2be3ba9e7b" providerId="ADAL" clId="{C49D5337-E3EB-42B8-ADD8-F1199F12BB53}" dt="2025-05-07T08:59:43.453" v="31" actId="14100"/>
          <ac:spMkLst>
            <pc:docMk/>
            <pc:sldMk cId="3910577704" sldId="904"/>
            <ac:spMk id="8" creationId="{FFBB2F3F-4F7B-A3F5-3536-5121583F6D86}"/>
          </ac:spMkLst>
        </pc:spChg>
        <pc:spChg chg="mod">
          <ac:chgData name="Lucas, Tania" userId="232b37cb-a817-446c-b5f8-6c2be3ba9e7b" providerId="ADAL" clId="{C49D5337-E3EB-42B8-ADD8-F1199F12BB53}" dt="2025-05-07T08:59:36.911" v="30" actId="1076"/>
          <ac:spMkLst>
            <pc:docMk/>
            <pc:sldMk cId="3910577704" sldId="904"/>
            <ac:spMk id="11" creationId="{EDFB99F7-5683-C62F-3621-2AEE5C958124}"/>
          </ac:spMkLst>
        </pc:spChg>
      </pc:sldChg>
      <pc:sldChg chg="modSp mod">
        <pc:chgData name="Lucas, Tania" userId="232b37cb-a817-446c-b5f8-6c2be3ba9e7b" providerId="ADAL" clId="{C49D5337-E3EB-42B8-ADD8-F1199F12BB53}" dt="2025-05-07T09:01:03.491" v="42" actId="207"/>
        <pc:sldMkLst>
          <pc:docMk/>
          <pc:sldMk cId="4229550131" sldId="905"/>
        </pc:sldMkLst>
        <pc:spChg chg="mod">
          <ac:chgData name="Lucas, Tania" userId="232b37cb-a817-446c-b5f8-6c2be3ba9e7b" providerId="ADAL" clId="{C49D5337-E3EB-42B8-ADD8-F1199F12BB53}" dt="2025-05-07T09:01:03.491" v="42" actId="207"/>
          <ac:spMkLst>
            <pc:docMk/>
            <pc:sldMk cId="4229550131" sldId="905"/>
            <ac:spMk id="11" creationId="{C40D42FB-F5AF-A2E5-2580-3CA253AFC88E}"/>
          </ac:spMkLst>
        </pc:spChg>
      </pc:sldChg>
      <pc:sldChg chg="modSp mod">
        <pc:chgData name="Lucas, Tania" userId="232b37cb-a817-446c-b5f8-6c2be3ba9e7b" providerId="ADAL" clId="{C49D5337-E3EB-42B8-ADD8-F1199F12BB53}" dt="2025-05-07T09:02:21.772" v="54" actId="14100"/>
        <pc:sldMkLst>
          <pc:docMk/>
          <pc:sldMk cId="121481478" sldId="906"/>
        </pc:sldMkLst>
        <pc:spChg chg="mod">
          <ac:chgData name="Lucas, Tania" userId="232b37cb-a817-446c-b5f8-6c2be3ba9e7b" providerId="ADAL" clId="{C49D5337-E3EB-42B8-ADD8-F1199F12BB53}" dt="2025-05-07T09:02:21.772" v="54" actId="14100"/>
          <ac:spMkLst>
            <pc:docMk/>
            <pc:sldMk cId="121481478" sldId="906"/>
            <ac:spMk id="8" creationId="{0BD1B8C3-621D-5101-A51F-9BFEF4DE5B4C}"/>
          </ac:spMkLst>
        </pc:spChg>
        <pc:spChg chg="mod">
          <ac:chgData name="Lucas, Tania" userId="232b37cb-a817-446c-b5f8-6c2be3ba9e7b" providerId="ADAL" clId="{C49D5337-E3EB-42B8-ADD8-F1199F12BB53}" dt="2025-05-07T09:02:17.037" v="53" actId="14100"/>
          <ac:spMkLst>
            <pc:docMk/>
            <pc:sldMk cId="121481478" sldId="906"/>
            <ac:spMk id="11" creationId="{B76238AD-00DE-253B-1A4C-B5BD4F4F9D9A}"/>
          </ac:spMkLst>
        </pc:spChg>
      </pc:sldChg>
      <pc:sldChg chg="modSp mod">
        <pc:chgData name="Lucas, Tania" userId="232b37cb-a817-446c-b5f8-6c2be3ba9e7b" providerId="ADAL" clId="{C49D5337-E3EB-42B8-ADD8-F1199F12BB53}" dt="2025-05-07T09:04:36.436" v="69" actId="207"/>
        <pc:sldMkLst>
          <pc:docMk/>
          <pc:sldMk cId="1188140020" sldId="907"/>
        </pc:sldMkLst>
        <pc:spChg chg="mod">
          <ac:chgData name="Lucas, Tania" userId="232b37cb-a817-446c-b5f8-6c2be3ba9e7b" providerId="ADAL" clId="{C49D5337-E3EB-42B8-ADD8-F1199F12BB53}" dt="2025-05-07T09:04:22.224" v="66" actId="14100"/>
          <ac:spMkLst>
            <pc:docMk/>
            <pc:sldMk cId="1188140020" sldId="907"/>
            <ac:spMk id="8" creationId="{273CF857-9843-A82B-94EF-34DC7F988177}"/>
          </ac:spMkLst>
        </pc:spChg>
        <pc:spChg chg="mod">
          <ac:chgData name="Lucas, Tania" userId="232b37cb-a817-446c-b5f8-6c2be3ba9e7b" providerId="ADAL" clId="{C49D5337-E3EB-42B8-ADD8-F1199F12BB53}" dt="2025-05-07T09:04:36.436" v="69" actId="207"/>
          <ac:spMkLst>
            <pc:docMk/>
            <pc:sldMk cId="1188140020" sldId="907"/>
            <ac:spMk id="11" creationId="{186791B2-7550-9CE5-A5BA-0CAE4160A3ED}"/>
          </ac:spMkLst>
        </pc:spChg>
      </pc:sldChg>
      <pc:sldChg chg="modSp mod">
        <pc:chgData name="Lucas, Tania" userId="232b37cb-a817-446c-b5f8-6c2be3ba9e7b" providerId="ADAL" clId="{C49D5337-E3EB-42B8-ADD8-F1199F12BB53}" dt="2025-05-07T09:06:32.142" v="85" actId="207"/>
        <pc:sldMkLst>
          <pc:docMk/>
          <pc:sldMk cId="559482590" sldId="908"/>
        </pc:sldMkLst>
        <pc:spChg chg="mod">
          <ac:chgData name="Lucas, Tania" userId="232b37cb-a817-446c-b5f8-6c2be3ba9e7b" providerId="ADAL" clId="{C49D5337-E3EB-42B8-ADD8-F1199F12BB53}" dt="2025-05-07T09:05:46.876" v="79" actId="14100"/>
          <ac:spMkLst>
            <pc:docMk/>
            <pc:sldMk cId="559482590" sldId="908"/>
            <ac:spMk id="8" creationId="{DB7187A1-B990-603E-8850-572D39D19DE4}"/>
          </ac:spMkLst>
        </pc:spChg>
        <pc:spChg chg="mod">
          <ac:chgData name="Lucas, Tania" userId="232b37cb-a817-446c-b5f8-6c2be3ba9e7b" providerId="ADAL" clId="{C49D5337-E3EB-42B8-ADD8-F1199F12BB53}" dt="2025-05-07T09:06:32.142" v="85" actId="207"/>
          <ac:spMkLst>
            <pc:docMk/>
            <pc:sldMk cId="559482590" sldId="908"/>
            <ac:spMk id="11" creationId="{F8C7376D-91A7-6FFB-D0BC-8C16508E6C2F}"/>
          </ac:spMkLst>
        </pc:spChg>
      </pc:sldChg>
      <pc:sldChg chg="modSp mod">
        <pc:chgData name="Lucas, Tania" userId="232b37cb-a817-446c-b5f8-6c2be3ba9e7b" providerId="ADAL" clId="{C49D5337-E3EB-42B8-ADD8-F1199F12BB53}" dt="2025-05-07T09:08:04.072" v="97" actId="255"/>
        <pc:sldMkLst>
          <pc:docMk/>
          <pc:sldMk cId="370310931" sldId="909"/>
        </pc:sldMkLst>
        <pc:spChg chg="mod">
          <ac:chgData name="Lucas, Tania" userId="232b37cb-a817-446c-b5f8-6c2be3ba9e7b" providerId="ADAL" clId="{C49D5337-E3EB-42B8-ADD8-F1199F12BB53}" dt="2025-05-07T09:08:04.072" v="97" actId="255"/>
          <ac:spMkLst>
            <pc:docMk/>
            <pc:sldMk cId="370310931" sldId="909"/>
            <ac:spMk id="11" creationId="{82681D58-950A-253E-20F5-99FBDB2AD697}"/>
          </ac:spMkLst>
        </pc:spChg>
      </pc:sldChg>
    </pc:docChg>
  </pc:docChgLst>
  <pc:docChgLst>
    <pc:chgData name="Lucas, Tania" userId="232b37cb-a817-446c-b5f8-6c2be3ba9e7b" providerId="ADAL" clId="{1954A627-4455-491A-8A67-9462B3A6C7C0}"/>
    <pc:docChg chg="undo custSel modSld">
      <pc:chgData name="Lucas, Tania" userId="232b37cb-a817-446c-b5f8-6c2be3ba9e7b" providerId="ADAL" clId="{1954A627-4455-491A-8A67-9462B3A6C7C0}" dt="2025-03-26T09:34:03.503" v="303" actId="14100"/>
      <pc:docMkLst>
        <pc:docMk/>
      </pc:docMkLst>
      <pc:sldChg chg="addSp delSp modSp mod">
        <pc:chgData name="Lucas, Tania" userId="232b37cb-a817-446c-b5f8-6c2be3ba9e7b" providerId="ADAL" clId="{1954A627-4455-491A-8A67-9462B3A6C7C0}" dt="2025-03-26T09:06:29.329" v="269" actId="20577"/>
        <pc:sldMkLst>
          <pc:docMk/>
          <pc:sldMk cId="3579672794" sldId="889"/>
        </pc:sldMkLst>
        <pc:spChg chg="add mod">
          <ac:chgData name="Lucas, Tania" userId="232b37cb-a817-446c-b5f8-6c2be3ba9e7b" providerId="ADAL" clId="{1954A627-4455-491A-8A67-9462B3A6C7C0}" dt="2025-03-13T11:33:07.207" v="90" actId="14100"/>
          <ac:spMkLst>
            <pc:docMk/>
            <pc:sldMk cId="3579672794" sldId="889"/>
            <ac:spMk id="3" creationId="{FECB617D-9A8F-15C5-EE6D-2964D53E22AE}"/>
          </ac:spMkLst>
        </pc:spChg>
        <pc:spChg chg="add mod">
          <ac:chgData name="Lucas, Tania" userId="232b37cb-a817-446c-b5f8-6c2be3ba9e7b" providerId="ADAL" clId="{1954A627-4455-491A-8A67-9462B3A6C7C0}" dt="2025-03-26T09:06:29.329" v="269" actId="20577"/>
          <ac:spMkLst>
            <pc:docMk/>
            <pc:sldMk cId="3579672794" sldId="889"/>
            <ac:spMk id="7" creationId="{2ECBDB0A-D5C3-41A7-554B-7B424D855DC2}"/>
          </ac:spMkLst>
        </pc:spChg>
        <pc:picChg chg="mod modCrop">
          <ac:chgData name="Lucas, Tania" userId="232b37cb-a817-446c-b5f8-6c2be3ba9e7b" providerId="ADAL" clId="{1954A627-4455-491A-8A67-9462B3A6C7C0}" dt="2025-03-13T11:16:57.020" v="81" actId="732"/>
          <ac:picMkLst>
            <pc:docMk/>
            <pc:sldMk cId="3579672794" sldId="889"/>
            <ac:picMk id="16" creationId="{57779FA1-6E59-7956-3373-8521A77F14D9}"/>
          </ac:picMkLst>
        </pc:picChg>
      </pc:sldChg>
      <pc:sldChg chg="addSp delSp modSp mod">
        <pc:chgData name="Lucas, Tania" userId="232b37cb-a817-446c-b5f8-6c2be3ba9e7b" providerId="ADAL" clId="{1954A627-4455-491A-8A67-9462B3A6C7C0}" dt="2025-03-26T09:22:33.747" v="287" actId="1037"/>
        <pc:sldMkLst>
          <pc:docMk/>
          <pc:sldMk cId="3205142057" sldId="891"/>
        </pc:sldMkLst>
        <pc:spChg chg="add mod">
          <ac:chgData name="Lucas, Tania" userId="232b37cb-a817-446c-b5f8-6c2be3ba9e7b" providerId="ADAL" clId="{1954A627-4455-491A-8A67-9462B3A6C7C0}" dt="2025-03-26T09:22:33.747" v="287" actId="1037"/>
          <ac:spMkLst>
            <pc:docMk/>
            <pc:sldMk cId="3205142057" sldId="891"/>
            <ac:spMk id="4" creationId="{582A3BC4-C42B-314A-B2A7-5F72CBA56B05}"/>
          </ac:spMkLst>
        </pc:spChg>
        <pc:spChg chg="add mod">
          <ac:chgData name="Lucas, Tania" userId="232b37cb-a817-446c-b5f8-6c2be3ba9e7b" providerId="ADAL" clId="{1954A627-4455-491A-8A67-9462B3A6C7C0}" dt="2025-03-26T09:21:50.732" v="280" actId="1035"/>
          <ac:spMkLst>
            <pc:docMk/>
            <pc:sldMk cId="3205142057" sldId="891"/>
            <ac:spMk id="10" creationId="{EF5DEB9B-14AB-A0E9-57E2-00C917A74F2E}"/>
          </ac:spMkLst>
        </pc:spChg>
      </pc:sldChg>
      <pc:sldChg chg="addSp delSp modSp mod">
        <pc:chgData name="Lucas, Tania" userId="232b37cb-a817-446c-b5f8-6c2be3ba9e7b" providerId="ADAL" clId="{1954A627-4455-491A-8A67-9462B3A6C7C0}" dt="2025-03-26T09:03:50.382" v="250" actId="14100"/>
        <pc:sldMkLst>
          <pc:docMk/>
          <pc:sldMk cId="2241204569" sldId="893"/>
        </pc:sldMkLst>
        <pc:spChg chg="add mod">
          <ac:chgData name="Lucas, Tania" userId="232b37cb-a817-446c-b5f8-6c2be3ba9e7b" providerId="ADAL" clId="{1954A627-4455-491A-8A67-9462B3A6C7C0}" dt="2025-03-13T11:43:54.839" v="155" actId="1035"/>
          <ac:spMkLst>
            <pc:docMk/>
            <pc:sldMk cId="2241204569" sldId="893"/>
            <ac:spMk id="5" creationId="{C2C10467-0776-F9BB-F9C5-0AFC7B7223D0}"/>
          </ac:spMkLst>
        </pc:spChg>
        <pc:spChg chg="mod">
          <ac:chgData name="Lucas, Tania" userId="232b37cb-a817-446c-b5f8-6c2be3ba9e7b" providerId="ADAL" clId="{1954A627-4455-491A-8A67-9462B3A6C7C0}" dt="2025-03-26T09:03:50.382" v="250" actId="14100"/>
          <ac:spMkLst>
            <pc:docMk/>
            <pc:sldMk cId="2241204569" sldId="893"/>
            <ac:spMk id="8" creationId="{27CCD87E-5269-CCBB-539D-0891535B6B78}"/>
          </ac:spMkLst>
        </pc:spChg>
      </pc:sldChg>
      <pc:sldChg chg="modSp mod">
        <pc:chgData name="Lucas, Tania" userId="232b37cb-a817-446c-b5f8-6c2be3ba9e7b" providerId="ADAL" clId="{1954A627-4455-491A-8A67-9462B3A6C7C0}" dt="2025-03-13T12:24:22.851" v="165" actId="14100"/>
        <pc:sldMkLst>
          <pc:docMk/>
          <pc:sldMk cId="387878411" sldId="895"/>
        </pc:sldMkLst>
        <pc:spChg chg="mod">
          <ac:chgData name="Lucas, Tania" userId="232b37cb-a817-446c-b5f8-6c2be3ba9e7b" providerId="ADAL" clId="{1954A627-4455-491A-8A67-9462B3A6C7C0}" dt="2025-03-13T12:24:22.851" v="165" actId="14100"/>
          <ac:spMkLst>
            <pc:docMk/>
            <pc:sldMk cId="387878411" sldId="895"/>
            <ac:spMk id="8" creationId="{1C7016A8-985C-2A4A-BB50-C709844E7A8E}"/>
          </ac:spMkLst>
        </pc:spChg>
      </pc:sldChg>
      <pc:sldChg chg="modSp mod">
        <pc:chgData name="Lucas, Tania" userId="232b37cb-a817-446c-b5f8-6c2be3ba9e7b" providerId="ADAL" clId="{1954A627-4455-491A-8A67-9462B3A6C7C0}" dt="2025-03-13T12:32:58.508" v="190" actId="1076"/>
        <pc:sldMkLst>
          <pc:docMk/>
          <pc:sldMk cId="2435260354" sldId="896"/>
        </pc:sldMkLst>
        <pc:spChg chg="mod">
          <ac:chgData name="Lucas, Tania" userId="232b37cb-a817-446c-b5f8-6c2be3ba9e7b" providerId="ADAL" clId="{1954A627-4455-491A-8A67-9462B3A6C7C0}" dt="2025-03-13T12:32:15.529" v="188" actId="20577"/>
          <ac:spMkLst>
            <pc:docMk/>
            <pc:sldMk cId="2435260354" sldId="896"/>
            <ac:spMk id="7" creationId="{DE712CF1-ACCB-0028-3459-1AC29AC6EEB0}"/>
          </ac:spMkLst>
        </pc:spChg>
        <pc:spChg chg="mod">
          <ac:chgData name="Lucas, Tania" userId="232b37cb-a817-446c-b5f8-6c2be3ba9e7b" providerId="ADAL" clId="{1954A627-4455-491A-8A67-9462B3A6C7C0}" dt="2025-03-13T12:32:58.508" v="190" actId="1076"/>
          <ac:spMkLst>
            <pc:docMk/>
            <pc:sldMk cId="2435260354" sldId="896"/>
            <ac:spMk id="12" creationId="{E350B0A5-BA0D-E25C-D4A7-8CD509BBEE13}"/>
          </ac:spMkLst>
        </pc:spChg>
      </pc:sldChg>
      <pc:sldChg chg="modSp mod">
        <pc:chgData name="Lucas, Tania" userId="232b37cb-a817-446c-b5f8-6c2be3ba9e7b" providerId="ADAL" clId="{1954A627-4455-491A-8A67-9462B3A6C7C0}" dt="2025-03-13T13:51:55.012" v="212" actId="1035"/>
        <pc:sldMkLst>
          <pc:docMk/>
          <pc:sldMk cId="24010259" sldId="897"/>
        </pc:sldMkLst>
        <pc:spChg chg="mod">
          <ac:chgData name="Lucas, Tania" userId="232b37cb-a817-446c-b5f8-6c2be3ba9e7b" providerId="ADAL" clId="{1954A627-4455-491A-8A67-9462B3A6C7C0}" dt="2025-03-13T13:51:55.012" v="212" actId="1035"/>
          <ac:spMkLst>
            <pc:docMk/>
            <pc:sldMk cId="24010259" sldId="897"/>
            <ac:spMk id="7" creationId="{2A097FFA-EA30-368F-E7D7-82E914C24382}"/>
          </ac:spMkLst>
        </pc:spChg>
        <pc:spChg chg="mod">
          <ac:chgData name="Lucas, Tania" userId="232b37cb-a817-446c-b5f8-6c2be3ba9e7b" providerId="ADAL" clId="{1954A627-4455-491A-8A67-9462B3A6C7C0}" dt="2025-03-13T13:51:47.193" v="209" actId="6549"/>
          <ac:spMkLst>
            <pc:docMk/>
            <pc:sldMk cId="24010259" sldId="897"/>
            <ac:spMk id="12" creationId="{65AF1E42-3E20-3415-188D-D21975CA6BDA}"/>
          </ac:spMkLst>
        </pc:spChg>
      </pc:sldChg>
      <pc:sldChg chg="modSp mod">
        <pc:chgData name="Lucas, Tania" userId="232b37cb-a817-446c-b5f8-6c2be3ba9e7b" providerId="ADAL" clId="{1954A627-4455-491A-8A67-9462B3A6C7C0}" dt="2025-03-26T09:04:56.434" v="253" actId="14100"/>
        <pc:sldMkLst>
          <pc:docMk/>
          <pc:sldMk cId="2207705898" sldId="899"/>
        </pc:sldMkLst>
        <pc:spChg chg="mod">
          <ac:chgData name="Lucas, Tania" userId="232b37cb-a817-446c-b5f8-6c2be3ba9e7b" providerId="ADAL" clId="{1954A627-4455-491A-8A67-9462B3A6C7C0}" dt="2025-03-26T09:04:56.434" v="253" actId="14100"/>
          <ac:spMkLst>
            <pc:docMk/>
            <pc:sldMk cId="2207705898" sldId="899"/>
            <ac:spMk id="6" creationId="{40EA5257-8880-9273-2EC9-ABF16D38A419}"/>
          </ac:spMkLst>
        </pc:spChg>
        <pc:spChg chg="mod">
          <ac:chgData name="Lucas, Tania" userId="232b37cb-a817-446c-b5f8-6c2be3ba9e7b" providerId="ADAL" clId="{1954A627-4455-491A-8A67-9462B3A6C7C0}" dt="2025-03-13T14:30:13.758" v="231" actId="255"/>
          <ac:spMkLst>
            <pc:docMk/>
            <pc:sldMk cId="2207705898" sldId="899"/>
            <ac:spMk id="8" creationId="{05834698-B31A-6CF6-9EFF-ED3569FA628E}"/>
          </ac:spMkLst>
        </pc:spChg>
        <pc:spChg chg="mod">
          <ac:chgData name="Lucas, Tania" userId="232b37cb-a817-446c-b5f8-6c2be3ba9e7b" providerId="ADAL" clId="{1954A627-4455-491A-8A67-9462B3A6C7C0}" dt="2025-03-13T14:33:14.944" v="246" actId="1076"/>
          <ac:spMkLst>
            <pc:docMk/>
            <pc:sldMk cId="2207705898" sldId="899"/>
            <ac:spMk id="11" creationId="{086F0727-BD02-B6B8-7EDB-F6DE10FF72E0}"/>
          </ac:spMkLst>
        </pc:spChg>
      </pc:sldChg>
      <pc:sldChg chg="addSp delSp modSp mod">
        <pc:chgData name="Lucas, Tania" userId="232b37cb-a817-446c-b5f8-6c2be3ba9e7b" providerId="ADAL" clId="{1954A627-4455-491A-8A67-9462B3A6C7C0}" dt="2025-03-13T11:13:23.645" v="48" actId="732"/>
        <pc:sldMkLst>
          <pc:docMk/>
          <pc:sldMk cId="1393552634" sldId="901"/>
        </pc:sldMkLst>
        <pc:spChg chg="mod">
          <ac:chgData name="Lucas, Tania" userId="232b37cb-a817-446c-b5f8-6c2be3ba9e7b" providerId="ADAL" clId="{1954A627-4455-491A-8A67-9462B3A6C7C0}" dt="2025-03-13T11:12:18.827" v="42" actId="1037"/>
          <ac:spMkLst>
            <pc:docMk/>
            <pc:sldMk cId="1393552634" sldId="901"/>
            <ac:spMk id="4" creationId="{B517B556-AC67-9821-DF9C-40FBCF928B6C}"/>
          </ac:spMkLst>
        </pc:spChg>
        <pc:spChg chg="add mod">
          <ac:chgData name="Lucas, Tania" userId="232b37cb-a817-446c-b5f8-6c2be3ba9e7b" providerId="ADAL" clId="{1954A627-4455-491A-8A67-9462B3A6C7C0}" dt="2025-03-13T11:11:46.405" v="36" actId="1035"/>
          <ac:spMkLst>
            <pc:docMk/>
            <pc:sldMk cId="1393552634" sldId="901"/>
            <ac:spMk id="8" creationId="{728C6C6F-BCAD-CB84-BA36-CCCD1D706305}"/>
          </ac:spMkLst>
        </pc:spChg>
        <pc:spChg chg="add mod">
          <ac:chgData name="Lucas, Tania" userId="232b37cb-a817-446c-b5f8-6c2be3ba9e7b" providerId="ADAL" clId="{1954A627-4455-491A-8A67-9462B3A6C7C0}" dt="2025-03-13T11:13:14.434" v="47" actId="1076"/>
          <ac:spMkLst>
            <pc:docMk/>
            <pc:sldMk cId="1393552634" sldId="901"/>
            <ac:spMk id="10" creationId="{E085D21F-AC69-00B9-400E-51C4A66A48F9}"/>
          </ac:spMkLst>
        </pc:spChg>
        <pc:picChg chg="mod modCrop">
          <ac:chgData name="Lucas, Tania" userId="232b37cb-a817-446c-b5f8-6c2be3ba9e7b" providerId="ADAL" clId="{1954A627-4455-491A-8A67-9462B3A6C7C0}" dt="2025-03-13T11:13:23.645" v="48" actId="732"/>
          <ac:picMkLst>
            <pc:docMk/>
            <pc:sldMk cId="1393552634" sldId="901"/>
            <ac:picMk id="5" creationId="{E0C0F945-D5F4-26E5-BA6C-A44233C934A6}"/>
          </ac:picMkLst>
        </pc:picChg>
      </pc:sldChg>
      <pc:sldChg chg="modSp mod">
        <pc:chgData name="Lucas, Tania" userId="232b37cb-a817-446c-b5f8-6c2be3ba9e7b" providerId="ADAL" clId="{1954A627-4455-491A-8A67-9462B3A6C7C0}" dt="2025-03-26T09:03:12.924" v="248" actId="14100"/>
        <pc:sldMkLst>
          <pc:docMk/>
          <pc:sldMk cId="4229550131" sldId="905"/>
        </pc:sldMkLst>
        <pc:spChg chg="mod">
          <ac:chgData name="Lucas, Tania" userId="232b37cb-a817-446c-b5f8-6c2be3ba9e7b" providerId="ADAL" clId="{1954A627-4455-491A-8A67-9462B3A6C7C0}" dt="2025-03-26T09:03:12.924" v="248" actId="14100"/>
          <ac:spMkLst>
            <pc:docMk/>
            <pc:sldMk cId="4229550131" sldId="905"/>
            <ac:spMk id="3" creationId="{1B928167-0B54-62D3-8797-32EC2497D4B1}"/>
          </ac:spMkLst>
        </pc:spChg>
      </pc:sldChg>
      <pc:sldChg chg="modSp mod">
        <pc:chgData name="Lucas, Tania" userId="232b37cb-a817-446c-b5f8-6c2be3ba9e7b" providerId="ADAL" clId="{1954A627-4455-491A-8A67-9462B3A6C7C0}" dt="2025-03-26T09:25:43.232" v="296" actId="1036"/>
        <pc:sldMkLst>
          <pc:docMk/>
          <pc:sldMk cId="559482590" sldId="908"/>
        </pc:sldMkLst>
        <pc:spChg chg="mod">
          <ac:chgData name="Lucas, Tania" userId="232b37cb-a817-446c-b5f8-6c2be3ba9e7b" providerId="ADAL" clId="{1954A627-4455-491A-8A67-9462B3A6C7C0}" dt="2025-03-26T09:25:43.232" v="296" actId="1036"/>
          <ac:spMkLst>
            <pc:docMk/>
            <pc:sldMk cId="559482590" sldId="908"/>
            <ac:spMk id="3" creationId="{E6DB1A77-CFC3-A36C-641E-4337D2FDC83C}"/>
          </ac:spMkLst>
        </pc:spChg>
      </pc:sldChg>
      <pc:sldChg chg="modSp mod">
        <pc:chgData name="Lucas, Tania" userId="232b37cb-a817-446c-b5f8-6c2be3ba9e7b" providerId="ADAL" clId="{1954A627-4455-491A-8A67-9462B3A6C7C0}" dt="2025-03-26T09:34:03.503" v="303" actId="14100"/>
        <pc:sldMkLst>
          <pc:docMk/>
          <pc:sldMk cId="2053126068" sldId="911"/>
        </pc:sldMkLst>
        <pc:spChg chg="mod">
          <ac:chgData name="Lucas, Tania" userId="232b37cb-a817-446c-b5f8-6c2be3ba9e7b" providerId="ADAL" clId="{1954A627-4455-491A-8A67-9462B3A6C7C0}" dt="2025-03-26T09:33:51.572" v="302" actId="1035"/>
          <ac:spMkLst>
            <pc:docMk/>
            <pc:sldMk cId="2053126068" sldId="911"/>
            <ac:spMk id="2" creationId="{EED978F1-881B-A988-0689-898F7DDCEAEB}"/>
          </ac:spMkLst>
        </pc:spChg>
        <pc:spChg chg="mod">
          <ac:chgData name="Lucas, Tania" userId="232b37cb-a817-446c-b5f8-6c2be3ba9e7b" providerId="ADAL" clId="{1954A627-4455-491A-8A67-9462B3A6C7C0}" dt="2025-03-26T09:33:45.723" v="299" actId="1035"/>
          <ac:spMkLst>
            <pc:docMk/>
            <pc:sldMk cId="2053126068" sldId="911"/>
            <ac:spMk id="4" creationId="{613342FF-394E-4350-88FD-6ECC14CFA39F}"/>
          </ac:spMkLst>
        </pc:spChg>
        <pc:spChg chg="mod">
          <ac:chgData name="Lucas, Tania" userId="232b37cb-a817-446c-b5f8-6c2be3ba9e7b" providerId="ADAL" clId="{1954A627-4455-491A-8A67-9462B3A6C7C0}" dt="2025-03-26T09:34:03.503" v="303" actId="14100"/>
          <ac:spMkLst>
            <pc:docMk/>
            <pc:sldMk cId="2053126068" sldId="911"/>
            <ac:spMk id="7" creationId="{5A158822-ED35-49C8-991A-402C16B61355}"/>
          </ac:spMkLst>
        </pc:spChg>
      </pc:sldChg>
    </pc:docChg>
  </pc:docChgLst>
  <pc:docChgLst>
    <pc:chgData name="Lucas, Tania" userId="232b37cb-a817-446c-b5f8-6c2be3ba9e7b" providerId="ADAL" clId="{2738C4A5-E1AA-4485-9FC8-B378A4777945}"/>
    <pc:docChg chg="undo custSel addSld delSld modSld">
      <pc:chgData name="Lucas, Tania" userId="232b37cb-a817-446c-b5f8-6c2be3ba9e7b" providerId="ADAL" clId="{2738C4A5-E1AA-4485-9FC8-B378A4777945}" dt="2025-02-26T10:48:48.731" v="458" actId="113"/>
      <pc:docMkLst>
        <pc:docMk/>
      </pc:docMkLst>
      <pc:sldChg chg="add del">
        <pc:chgData name="Lucas, Tania" userId="232b37cb-a817-446c-b5f8-6c2be3ba9e7b" providerId="ADAL" clId="{2738C4A5-E1AA-4485-9FC8-B378A4777945}" dt="2025-02-18T14:47:30.670" v="7"/>
        <pc:sldMkLst>
          <pc:docMk/>
          <pc:sldMk cId="615801272" sldId="683"/>
        </pc:sldMkLst>
      </pc:sldChg>
      <pc:sldChg chg="del">
        <pc:chgData name="Lucas, Tania" userId="232b37cb-a817-446c-b5f8-6c2be3ba9e7b" providerId="ADAL" clId="{2738C4A5-E1AA-4485-9FC8-B378A4777945}" dt="2025-02-18T14:35:39.833" v="0" actId="2696"/>
        <pc:sldMkLst>
          <pc:docMk/>
          <pc:sldMk cId="70728850" sldId="776"/>
        </pc:sldMkLst>
      </pc:sldChg>
      <pc:sldChg chg="addSp delSp modSp mod">
        <pc:chgData name="Lucas, Tania" userId="232b37cb-a817-446c-b5f8-6c2be3ba9e7b" providerId="ADAL" clId="{2738C4A5-E1AA-4485-9FC8-B378A4777945}" dt="2025-02-24T15:19:21.928" v="386" actId="2711"/>
        <pc:sldMkLst>
          <pc:docMk/>
          <pc:sldMk cId="1843869099" sldId="872"/>
        </pc:sldMkLst>
        <pc:spChg chg="add mod">
          <ac:chgData name="Lucas, Tania" userId="232b37cb-a817-446c-b5f8-6c2be3ba9e7b" providerId="ADAL" clId="{2738C4A5-E1AA-4485-9FC8-B378A4777945}" dt="2025-02-18T15:36:32.554" v="86" actId="20577"/>
          <ac:spMkLst>
            <pc:docMk/>
            <pc:sldMk cId="1843869099" sldId="872"/>
            <ac:spMk id="5" creationId="{997223AC-AAF3-EE81-21BA-EE85F67A51D4}"/>
          </ac:spMkLst>
        </pc:spChg>
        <pc:spChg chg="mod">
          <ac:chgData name="Lucas, Tania" userId="232b37cb-a817-446c-b5f8-6c2be3ba9e7b" providerId="ADAL" clId="{2738C4A5-E1AA-4485-9FC8-B378A4777945}" dt="2025-02-24T15:19:21.928" v="386" actId="2711"/>
          <ac:spMkLst>
            <pc:docMk/>
            <pc:sldMk cId="1843869099" sldId="872"/>
            <ac:spMk id="11" creationId="{6E42C59E-42A0-1697-1EB5-4CD5C332E5B1}"/>
          </ac:spMkLst>
        </pc:spChg>
      </pc:sldChg>
      <pc:sldChg chg="addSp delSp modSp mod">
        <pc:chgData name="Lucas, Tania" userId="232b37cb-a817-446c-b5f8-6c2be3ba9e7b" providerId="ADAL" clId="{2738C4A5-E1AA-4485-9FC8-B378A4777945}" dt="2025-02-25T15:10:18.702" v="421" actId="113"/>
        <pc:sldMkLst>
          <pc:docMk/>
          <pc:sldMk cId="3579672794" sldId="889"/>
        </pc:sldMkLst>
        <pc:spChg chg="add mod">
          <ac:chgData name="Lucas, Tania" userId="232b37cb-a817-446c-b5f8-6c2be3ba9e7b" providerId="ADAL" clId="{2738C4A5-E1AA-4485-9FC8-B378A4777945}" dt="2025-02-19T09:35:09.265" v="148" actId="1038"/>
          <ac:spMkLst>
            <pc:docMk/>
            <pc:sldMk cId="3579672794" sldId="889"/>
            <ac:spMk id="4" creationId="{EEEB2799-DB1E-93D8-05E5-08FDF0407392}"/>
          </ac:spMkLst>
        </pc:spChg>
        <pc:spChg chg="add mod">
          <ac:chgData name="Lucas, Tania" userId="232b37cb-a817-446c-b5f8-6c2be3ba9e7b" providerId="ADAL" clId="{2738C4A5-E1AA-4485-9FC8-B378A4777945}" dt="2025-02-18T14:48:37.029" v="19" actId="20577"/>
          <ac:spMkLst>
            <pc:docMk/>
            <pc:sldMk cId="3579672794" sldId="889"/>
            <ac:spMk id="5" creationId="{0AE008E2-7E2D-85DB-A94C-9D274E079A14}"/>
          </ac:spMkLst>
        </pc:spChg>
        <pc:spChg chg="mod">
          <ac:chgData name="Lucas, Tania" userId="232b37cb-a817-446c-b5f8-6c2be3ba9e7b" providerId="ADAL" clId="{2738C4A5-E1AA-4485-9FC8-B378A4777945}" dt="2025-02-25T15:10:18.702" v="421" actId="113"/>
          <ac:spMkLst>
            <pc:docMk/>
            <pc:sldMk cId="3579672794" sldId="889"/>
            <ac:spMk id="8" creationId="{AE8A1BE3-15F9-6410-DCAF-BD921C9B5850}"/>
          </ac:spMkLst>
        </pc:spChg>
      </pc:sldChg>
      <pc:sldChg chg="addSp delSp modSp mod">
        <pc:chgData name="Lucas, Tania" userId="232b37cb-a817-446c-b5f8-6c2be3ba9e7b" providerId="ADAL" clId="{2738C4A5-E1AA-4485-9FC8-B378A4777945}" dt="2025-02-24T15:19:50.241" v="388"/>
        <pc:sldMkLst>
          <pc:docMk/>
          <pc:sldMk cId="222332295" sldId="890"/>
        </pc:sldMkLst>
        <pc:spChg chg="add mod">
          <ac:chgData name="Lucas, Tania" userId="232b37cb-a817-446c-b5f8-6c2be3ba9e7b" providerId="ADAL" clId="{2738C4A5-E1AA-4485-9FC8-B378A4777945}" dt="2025-02-18T15:37:01.220" v="94" actId="20577"/>
          <ac:spMkLst>
            <pc:docMk/>
            <pc:sldMk cId="222332295" sldId="890"/>
            <ac:spMk id="5" creationId="{D6BE8268-F7FA-8862-21D5-BBF9248BA00C}"/>
          </ac:spMkLst>
        </pc:spChg>
        <pc:spChg chg="mod">
          <ac:chgData name="Lucas, Tania" userId="232b37cb-a817-446c-b5f8-6c2be3ba9e7b" providerId="ADAL" clId="{2738C4A5-E1AA-4485-9FC8-B378A4777945}" dt="2025-02-24T15:19:50.241" v="388"/>
          <ac:spMkLst>
            <pc:docMk/>
            <pc:sldMk cId="222332295" sldId="890"/>
            <ac:spMk id="11" creationId="{4B35960C-205E-940D-1DE1-8D2DFE7418CA}"/>
          </ac:spMkLst>
        </pc:spChg>
      </pc:sldChg>
      <pc:sldChg chg="addSp delSp modSp mod">
        <pc:chgData name="Lucas, Tania" userId="232b37cb-a817-446c-b5f8-6c2be3ba9e7b" providerId="ADAL" clId="{2738C4A5-E1AA-4485-9FC8-B378A4777945}" dt="2025-02-25T15:11:35.943" v="426" actId="113"/>
        <pc:sldMkLst>
          <pc:docMk/>
          <pc:sldMk cId="3205142057" sldId="891"/>
        </pc:sldMkLst>
        <pc:spChg chg="mod">
          <ac:chgData name="Lucas, Tania" userId="232b37cb-a817-446c-b5f8-6c2be3ba9e7b" providerId="ADAL" clId="{2738C4A5-E1AA-4485-9FC8-B378A4777945}" dt="2025-02-19T09:37:21.850" v="157" actId="20577"/>
          <ac:spMkLst>
            <pc:docMk/>
            <pc:sldMk cId="3205142057" sldId="891"/>
            <ac:spMk id="3" creationId="{06CD2CAB-9F01-E15D-E173-0B59428EB428}"/>
          </ac:spMkLst>
        </pc:spChg>
        <pc:spChg chg="mod">
          <ac:chgData name="Lucas, Tania" userId="232b37cb-a817-446c-b5f8-6c2be3ba9e7b" providerId="ADAL" clId="{2738C4A5-E1AA-4485-9FC8-B378A4777945}" dt="2025-02-25T15:11:35.943" v="426" actId="113"/>
          <ac:spMkLst>
            <pc:docMk/>
            <pc:sldMk cId="3205142057" sldId="891"/>
            <ac:spMk id="6" creationId="{F06D340E-D07D-249A-A850-26732E04BE4C}"/>
          </ac:spMkLst>
        </pc:spChg>
        <pc:spChg chg="add mod">
          <ac:chgData name="Lucas, Tania" userId="232b37cb-a817-446c-b5f8-6c2be3ba9e7b" providerId="ADAL" clId="{2738C4A5-E1AA-4485-9FC8-B378A4777945}" dt="2025-02-18T14:48:53.813" v="24" actId="20577"/>
          <ac:spMkLst>
            <pc:docMk/>
            <pc:sldMk cId="3205142057" sldId="891"/>
            <ac:spMk id="7" creationId="{7B811878-CC35-A004-F604-19A78638AEAB}"/>
          </ac:spMkLst>
        </pc:spChg>
        <pc:picChg chg="mod">
          <ac:chgData name="Lucas, Tania" userId="232b37cb-a817-446c-b5f8-6c2be3ba9e7b" providerId="ADAL" clId="{2738C4A5-E1AA-4485-9FC8-B378A4777945}" dt="2025-02-19T09:38:06.567" v="158" actId="14100"/>
          <ac:picMkLst>
            <pc:docMk/>
            <pc:sldMk cId="3205142057" sldId="891"/>
            <ac:picMk id="5" creationId="{320DC1A2-B661-9E86-6003-2E7C1FE1D594}"/>
          </ac:picMkLst>
        </pc:picChg>
      </pc:sldChg>
      <pc:sldChg chg="addSp delSp modSp mod">
        <pc:chgData name="Lucas, Tania" userId="232b37cb-a817-446c-b5f8-6c2be3ba9e7b" providerId="ADAL" clId="{2738C4A5-E1AA-4485-9FC8-B378A4777945}" dt="2025-02-24T15:20:06.338" v="390"/>
        <pc:sldMkLst>
          <pc:docMk/>
          <pc:sldMk cId="1146389007" sldId="892"/>
        </pc:sldMkLst>
        <pc:spChg chg="add mod">
          <ac:chgData name="Lucas, Tania" userId="232b37cb-a817-446c-b5f8-6c2be3ba9e7b" providerId="ADAL" clId="{2738C4A5-E1AA-4485-9FC8-B378A4777945}" dt="2025-02-18T15:37:33.762" v="102" actId="20577"/>
          <ac:spMkLst>
            <pc:docMk/>
            <pc:sldMk cId="1146389007" sldId="892"/>
            <ac:spMk id="5" creationId="{93CE3EA8-17F4-442E-8A24-632B337D2FF4}"/>
          </ac:spMkLst>
        </pc:spChg>
        <pc:spChg chg="mod">
          <ac:chgData name="Lucas, Tania" userId="232b37cb-a817-446c-b5f8-6c2be3ba9e7b" providerId="ADAL" clId="{2738C4A5-E1AA-4485-9FC8-B378A4777945}" dt="2025-02-24T15:20:06.338" v="390"/>
          <ac:spMkLst>
            <pc:docMk/>
            <pc:sldMk cId="1146389007" sldId="892"/>
            <ac:spMk id="11" creationId="{D385285D-F56C-F06A-570D-0110C082F2E5}"/>
          </ac:spMkLst>
        </pc:spChg>
      </pc:sldChg>
      <pc:sldChg chg="addSp delSp modSp mod">
        <pc:chgData name="Lucas, Tania" userId="232b37cb-a817-446c-b5f8-6c2be3ba9e7b" providerId="ADAL" clId="{2738C4A5-E1AA-4485-9FC8-B378A4777945}" dt="2025-02-25T15:12:21.159" v="430" actId="113"/>
        <pc:sldMkLst>
          <pc:docMk/>
          <pc:sldMk cId="2241204569" sldId="893"/>
        </pc:sldMkLst>
        <pc:spChg chg="mod">
          <ac:chgData name="Lucas, Tania" userId="232b37cb-a817-446c-b5f8-6c2be3ba9e7b" providerId="ADAL" clId="{2738C4A5-E1AA-4485-9FC8-B378A4777945}" dt="2025-02-19T09:40:36.235" v="169" actId="179"/>
          <ac:spMkLst>
            <pc:docMk/>
            <pc:sldMk cId="2241204569" sldId="893"/>
            <ac:spMk id="3" creationId="{93F6C6B5-780E-3E4E-CC21-17D68EC59993}"/>
          </ac:spMkLst>
        </pc:spChg>
        <pc:spChg chg="add mod">
          <ac:chgData name="Lucas, Tania" userId="232b37cb-a817-446c-b5f8-6c2be3ba9e7b" providerId="ADAL" clId="{2738C4A5-E1AA-4485-9FC8-B378A4777945}" dt="2025-02-18T14:49:16.169" v="32" actId="20577"/>
          <ac:spMkLst>
            <pc:docMk/>
            <pc:sldMk cId="2241204569" sldId="893"/>
            <ac:spMk id="6" creationId="{9C7AC842-57D9-913B-14F2-D7F5C8381C01}"/>
          </ac:spMkLst>
        </pc:spChg>
        <pc:spChg chg="mod">
          <ac:chgData name="Lucas, Tania" userId="232b37cb-a817-446c-b5f8-6c2be3ba9e7b" providerId="ADAL" clId="{2738C4A5-E1AA-4485-9FC8-B378A4777945}" dt="2025-02-25T15:12:21.159" v="430" actId="113"/>
          <ac:spMkLst>
            <pc:docMk/>
            <pc:sldMk cId="2241204569" sldId="893"/>
            <ac:spMk id="8" creationId="{27CCD87E-5269-CCBB-539D-0891535B6B78}"/>
          </ac:spMkLst>
        </pc:spChg>
      </pc:sldChg>
      <pc:sldChg chg="addSp delSp modSp mod">
        <pc:chgData name="Lucas, Tania" userId="232b37cb-a817-446c-b5f8-6c2be3ba9e7b" providerId="ADAL" clId="{2738C4A5-E1AA-4485-9FC8-B378A4777945}" dt="2025-02-24T15:20:20.458" v="392"/>
        <pc:sldMkLst>
          <pc:docMk/>
          <pc:sldMk cId="466288038" sldId="894"/>
        </pc:sldMkLst>
        <pc:spChg chg="add mod">
          <ac:chgData name="Lucas, Tania" userId="232b37cb-a817-446c-b5f8-6c2be3ba9e7b" providerId="ADAL" clId="{2738C4A5-E1AA-4485-9FC8-B378A4777945}" dt="2025-02-18T15:38:06.382" v="113" actId="20577"/>
          <ac:spMkLst>
            <pc:docMk/>
            <pc:sldMk cId="466288038" sldId="894"/>
            <ac:spMk id="5" creationId="{832099B7-7802-1FFC-C294-F8A544DA4C4B}"/>
          </ac:spMkLst>
        </pc:spChg>
        <pc:spChg chg="mod">
          <ac:chgData name="Lucas, Tania" userId="232b37cb-a817-446c-b5f8-6c2be3ba9e7b" providerId="ADAL" clId="{2738C4A5-E1AA-4485-9FC8-B378A4777945}" dt="2025-02-24T15:20:20.458" v="392"/>
          <ac:spMkLst>
            <pc:docMk/>
            <pc:sldMk cId="466288038" sldId="894"/>
            <ac:spMk id="11" creationId="{8D3CDDA9-A382-2CE9-26F5-776C8990B7D5}"/>
          </ac:spMkLst>
        </pc:spChg>
      </pc:sldChg>
      <pc:sldChg chg="addSp delSp modSp mod">
        <pc:chgData name="Lucas, Tania" userId="232b37cb-a817-446c-b5f8-6c2be3ba9e7b" providerId="ADAL" clId="{2738C4A5-E1AA-4485-9FC8-B378A4777945}" dt="2025-02-25T15:13:07.046" v="434" actId="113"/>
        <pc:sldMkLst>
          <pc:docMk/>
          <pc:sldMk cId="387878411" sldId="895"/>
        </pc:sldMkLst>
        <pc:spChg chg="mod">
          <ac:chgData name="Lucas, Tania" userId="232b37cb-a817-446c-b5f8-6c2be3ba9e7b" providerId="ADAL" clId="{2738C4A5-E1AA-4485-9FC8-B378A4777945}" dt="2025-02-24T15:07:14.226" v="349" actId="14100"/>
          <ac:spMkLst>
            <pc:docMk/>
            <pc:sldMk cId="387878411" sldId="895"/>
            <ac:spMk id="3" creationId="{83E6B774-E03B-BAD6-457F-3D5649760882}"/>
          </ac:spMkLst>
        </pc:spChg>
        <pc:spChg chg="mod">
          <ac:chgData name="Lucas, Tania" userId="232b37cb-a817-446c-b5f8-6c2be3ba9e7b" providerId="ADAL" clId="{2738C4A5-E1AA-4485-9FC8-B378A4777945}" dt="2025-02-25T15:13:07.046" v="434" actId="113"/>
          <ac:spMkLst>
            <pc:docMk/>
            <pc:sldMk cId="387878411" sldId="895"/>
            <ac:spMk id="6" creationId="{B1E94D13-3D29-C869-15CB-E36DCC67C361}"/>
          </ac:spMkLst>
        </pc:spChg>
        <pc:spChg chg="add mod">
          <ac:chgData name="Lucas, Tania" userId="232b37cb-a817-446c-b5f8-6c2be3ba9e7b" providerId="ADAL" clId="{2738C4A5-E1AA-4485-9FC8-B378A4777945}" dt="2025-02-18T14:49:30.874" v="37" actId="20577"/>
          <ac:spMkLst>
            <pc:docMk/>
            <pc:sldMk cId="387878411" sldId="895"/>
            <ac:spMk id="7" creationId="{870F8631-208F-47D9-82FA-13ABD11D0B8D}"/>
          </ac:spMkLst>
        </pc:spChg>
        <pc:spChg chg="mod">
          <ac:chgData name="Lucas, Tania" userId="232b37cb-a817-446c-b5f8-6c2be3ba9e7b" providerId="ADAL" clId="{2738C4A5-E1AA-4485-9FC8-B378A4777945}" dt="2025-02-18T14:52:23.163" v="77" actId="20577"/>
          <ac:spMkLst>
            <pc:docMk/>
            <pc:sldMk cId="387878411" sldId="895"/>
            <ac:spMk id="10" creationId="{2F0696E2-071A-EE14-4421-C4F281BDB9C2}"/>
          </ac:spMkLst>
        </pc:spChg>
        <pc:picChg chg="add mod modCrop">
          <ac:chgData name="Lucas, Tania" userId="232b37cb-a817-446c-b5f8-6c2be3ba9e7b" providerId="ADAL" clId="{2738C4A5-E1AA-4485-9FC8-B378A4777945}" dt="2025-02-24T15:05:20.017" v="335" actId="732"/>
          <ac:picMkLst>
            <pc:docMk/>
            <pc:sldMk cId="387878411" sldId="895"/>
            <ac:picMk id="4" creationId="{3F5393F8-DB1D-442A-7E46-B7FB23F9C9F0}"/>
          </ac:picMkLst>
        </pc:picChg>
        <pc:picChg chg="mod modCrop">
          <ac:chgData name="Lucas, Tania" userId="232b37cb-a817-446c-b5f8-6c2be3ba9e7b" providerId="ADAL" clId="{2738C4A5-E1AA-4485-9FC8-B378A4777945}" dt="2025-02-24T15:04:25.253" v="329" actId="732"/>
          <ac:picMkLst>
            <pc:docMk/>
            <pc:sldMk cId="387878411" sldId="895"/>
            <ac:picMk id="5" creationId="{5B66A095-3E94-9A90-F5BE-84A03479A6AC}"/>
          </ac:picMkLst>
        </pc:picChg>
      </pc:sldChg>
      <pc:sldChg chg="addSp delSp modSp mod">
        <pc:chgData name="Lucas, Tania" userId="232b37cb-a817-446c-b5f8-6c2be3ba9e7b" providerId="ADAL" clId="{2738C4A5-E1AA-4485-9FC8-B378A4777945}" dt="2025-02-18T14:51:52.150" v="60" actId="20577"/>
        <pc:sldMkLst>
          <pc:docMk/>
          <pc:sldMk cId="2435260354" sldId="896"/>
        </pc:sldMkLst>
        <pc:spChg chg="add mod">
          <ac:chgData name="Lucas, Tania" userId="232b37cb-a817-446c-b5f8-6c2be3ba9e7b" providerId="ADAL" clId="{2738C4A5-E1AA-4485-9FC8-B378A4777945}" dt="2025-02-18T14:51:52.150" v="60" actId="20577"/>
          <ac:spMkLst>
            <pc:docMk/>
            <pc:sldMk cId="2435260354" sldId="896"/>
            <ac:spMk id="2" creationId="{CBE73CFC-13A9-E2C7-AC96-DF78F52740EE}"/>
          </ac:spMkLst>
        </pc:spChg>
      </pc:sldChg>
      <pc:sldChg chg="addSp delSp modSp mod">
        <pc:chgData name="Lucas, Tania" userId="232b37cb-a817-446c-b5f8-6c2be3ba9e7b" providerId="ADAL" clId="{2738C4A5-E1AA-4485-9FC8-B378A4777945}" dt="2025-02-25T15:14:49.380" v="439" actId="113"/>
        <pc:sldMkLst>
          <pc:docMk/>
          <pc:sldMk cId="24010259" sldId="897"/>
        </pc:sldMkLst>
        <pc:spChg chg="mod">
          <ac:chgData name="Lucas, Tania" userId="232b37cb-a817-446c-b5f8-6c2be3ba9e7b" providerId="ADAL" clId="{2738C4A5-E1AA-4485-9FC8-B378A4777945}" dt="2025-02-24T15:08:26.047" v="360" actId="20577"/>
          <ac:spMkLst>
            <pc:docMk/>
            <pc:sldMk cId="24010259" sldId="897"/>
            <ac:spMk id="3" creationId="{D43AA84D-0423-F287-4166-B7B713BBD8B1}"/>
          </ac:spMkLst>
        </pc:spChg>
        <pc:spChg chg="mod">
          <ac:chgData name="Lucas, Tania" userId="232b37cb-a817-446c-b5f8-6c2be3ba9e7b" providerId="ADAL" clId="{2738C4A5-E1AA-4485-9FC8-B378A4777945}" dt="2025-02-25T15:14:49.380" v="439" actId="113"/>
          <ac:spMkLst>
            <pc:docMk/>
            <pc:sldMk cId="24010259" sldId="897"/>
            <ac:spMk id="5" creationId="{CDC4ED3C-4A4E-35AC-2482-EC1108C1491E}"/>
          </ac:spMkLst>
        </pc:spChg>
        <pc:spChg chg="add mod">
          <ac:chgData name="Lucas, Tania" userId="232b37cb-a817-446c-b5f8-6c2be3ba9e7b" providerId="ADAL" clId="{2738C4A5-E1AA-4485-9FC8-B378A4777945}" dt="2025-02-18T14:50:19.318" v="47" actId="20577"/>
          <ac:spMkLst>
            <pc:docMk/>
            <pc:sldMk cId="24010259" sldId="897"/>
            <ac:spMk id="8" creationId="{A4C34A7B-C9B2-468D-8FFB-84820EB3FEEC}"/>
          </ac:spMkLst>
        </pc:spChg>
      </pc:sldChg>
      <pc:sldChg chg="modSp mod">
        <pc:chgData name="Lucas, Tania" userId="232b37cb-a817-446c-b5f8-6c2be3ba9e7b" providerId="ADAL" clId="{2738C4A5-E1AA-4485-9FC8-B378A4777945}" dt="2025-02-24T15:20:59.031" v="397"/>
        <pc:sldMkLst>
          <pc:docMk/>
          <pc:sldMk cId="4188582924" sldId="898"/>
        </pc:sldMkLst>
        <pc:spChg chg="mod">
          <ac:chgData name="Lucas, Tania" userId="232b37cb-a817-446c-b5f8-6c2be3ba9e7b" providerId="ADAL" clId="{2738C4A5-E1AA-4485-9FC8-B378A4777945}" dt="2025-02-24T15:20:59.031" v="397"/>
          <ac:spMkLst>
            <pc:docMk/>
            <pc:sldMk cId="4188582924" sldId="898"/>
            <ac:spMk id="11" creationId="{44422229-BC1F-EF54-DE1E-48091AFEF0EB}"/>
          </ac:spMkLst>
        </pc:spChg>
      </pc:sldChg>
      <pc:sldChg chg="addSp delSp modSp mod">
        <pc:chgData name="Lucas, Tania" userId="232b37cb-a817-446c-b5f8-6c2be3ba9e7b" providerId="ADAL" clId="{2738C4A5-E1AA-4485-9FC8-B378A4777945}" dt="2025-02-25T15:58:20.710" v="453" actId="1076"/>
        <pc:sldMkLst>
          <pc:docMk/>
          <pc:sldMk cId="2207705898" sldId="899"/>
        </pc:sldMkLst>
        <pc:spChg chg="mod">
          <ac:chgData name="Lucas, Tania" userId="232b37cb-a817-446c-b5f8-6c2be3ba9e7b" providerId="ADAL" clId="{2738C4A5-E1AA-4485-9FC8-B378A4777945}" dt="2025-02-24T15:09:38.017" v="383" actId="20577"/>
          <ac:spMkLst>
            <pc:docMk/>
            <pc:sldMk cId="2207705898" sldId="899"/>
            <ac:spMk id="3" creationId="{36F26A1B-582D-A58C-2738-4B5AA028A692}"/>
          </ac:spMkLst>
        </pc:spChg>
        <pc:spChg chg="mod">
          <ac:chgData name="Lucas, Tania" userId="232b37cb-a817-446c-b5f8-6c2be3ba9e7b" providerId="ADAL" clId="{2738C4A5-E1AA-4485-9FC8-B378A4777945}" dt="2025-02-25T15:58:20.710" v="453" actId="1076"/>
          <ac:spMkLst>
            <pc:docMk/>
            <pc:sldMk cId="2207705898" sldId="899"/>
            <ac:spMk id="6" creationId="{40EA5257-8880-9273-2EC9-ABF16D38A419}"/>
          </ac:spMkLst>
        </pc:spChg>
        <pc:spChg chg="add mod">
          <ac:chgData name="Lucas, Tania" userId="232b37cb-a817-446c-b5f8-6c2be3ba9e7b" providerId="ADAL" clId="{2738C4A5-E1AA-4485-9FC8-B378A4777945}" dt="2025-02-18T14:50:31.748" v="53" actId="20577"/>
          <ac:spMkLst>
            <pc:docMk/>
            <pc:sldMk cId="2207705898" sldId="899"/>
            <ac:spMk id="7" creationId="{615B2139-A491-0C6E-81B5-A888C79FF8E1}"/>
          </ac:spMkLst>
        </pc:spChg>
      </pc:sldChg>
      <pc:sldChg chg="modSp mod">
        <pc:chgData name="Lucas, Tania" userId="232b37cb-a817-446c-b5f8-6c2be3ba9e7b" providerId="ADAL" clId="{2738C4A5-E1AA-4485-9FC8-B378A4777945}" dt="2025-02-24T15:21:12.177" v="398"/>
        <pc:sldMkLst>
          <pc:docMk/>
          <pc:sldMk cId="2201702811" sldId="900"/>
        </pc:sldMkLst>
        <pc:spChg chg="mod">
          <ac:chgData name="Lucas, Tania" userId="232b37cb-a817-446c-b5f8-6c2be3ba9e7b" providerId="ADAL" clId="{2738C4A5-E1AA-4485-9FC8-B378A4777945}" dt="2025-02-24T15:21:12.177" v="398"/>
          <ac:spMkLst>
            <pc:docMk/>
            <pc:sldMk cId="2201702811" sldId="900"/>
            <ac:spMk id="11" creationId="{8DA9DD09-8A3F-7198-125C-A7A9A6C8591B}"/>
          </ac:spMkLst>
        </pc:spChg>
      </pc:sldChg>
      <pc:sldChg chg="addSp delSp modSp mod">
        <pc:chgData name="Lucas, Tania" userId="232b37cb-a817-446c-b5f8-6c2be3ba9e7b" providerId="ADAL" clId="{2738C4A5-E1AA-4485-9FC8-B378A4777945}" dt="2025-02-25T15:06:41.551" v="409" actId="113"/>
        <pc:sldMkLst>
          <pc:docMk/>
          <pc:sldMk cId="1393552634" sldId="901"/>
        </pc:sldMkLst>
        <pc:spChg chg="add mod">
          <ac:chgData name="Lucas, Tania" userId="232b37cb-a817-446c-b5f8-6c2be3ba9e7b" providerId="ADAL" clId="{2738C4A5-E1AA-4485-9FC8-B378A4777945}" dt="2025-02-19T09:32:29.262" v="127" actId="20577"/>
          <ac:spMkLst>
            <pc:docMk/>
            <pc:sldMk cId="1393552634" sldId="901"/>
            <ac:spMk id="4" creationId="{B517B556-AC67-9821-DF9C-40FBCF928B6C}"/>
          </ac:spMkLst>
        </pc:spChg>
        <pc:spChg chg="mod">
          <ac:chgData name="Lucas, Tania" userId="232b37cb-a817-446c-b5f8-6c2be3ba9e7b" providerId="ADAL" clId="{2738C4A5-E1AA-4485-9FC8-B378A4777945}" dt="2025-02-25T15:06:41.551" v="409" actId="113"/>
          <ac:spMkLst>
            <pc:docMk/>
            <pc:sldMk cId="1393552634" sldId="901"/>
            <ac:spMk id="6" creationId="{BA692852-7DEA-6AAF-947B-84D7466EA109}"/>
          </ac:spMkLst>
        </pc:spChg>
        <pc:spChg chg="add mod">
          <ac:chgData name="Lucas, Tania" userId="232b37cb-a817-446c-b5f8-6c2be3ba9e7b" providerId="ADAL" clId="{2738C4A5-E1AA-4485-9FC8-B378A4777945}" dt="2025-02-18T14:47:50.118" v="14" actId="20577"/>
          <ac:spMkLst>
            <pc:docMk/>
            <pc:sldMk cId="1393552634" sldId="901"/>
            <ac:spMk id="7" creationId="{72A27EF1-1253-8E59-B63F-78B01E3685C5}"/>
          </ac:spMkLst>
        </pc:spChg>
      </pc:sldChg>
      <pc:sldChg chg="modSp mod">
        <pc:chgData name="Lucas, Tania" userId="232b37cb-a817-446c-b5f8-6c2be3ba9e7b" providerId="ADAL" clId="{2738C4A5-E1AA-4485-9FC8-B378A4777945}" dt="2025-02-24T15:20:35.052" v="394"/>
        <pc:sldMkLst>
          <pc:docMk/>
          <pc:sldMk cId="556671237" sldId="902"/>
        </pc:sldMkLst>
        <pc:spChg chg="mod">
          <ac:chgData name="Lucas, Tania" userId="232b37cb-a817-446c-b5f8-6c2be3ba9e7b" providerId="ADAL" clId="{2738C4A5-E1AA-4485-9FC8-B378A4777945}" dt="2025-02-24T15:20:35.052" v="394"/>
          <ac:spMkLst>
            <pc:docMk/>
            <pc:sldMk cId="556671237" sldId="902"/>
            <ac:spMk id="11" creationId="{AC9A83FC-9FBE-09AC-B3BA-34A2A78321EC}"/>
          </ac:spMkLst>
        </pc:spChg>
      </pc:sldChg>
      <pc:sldChg chg="addSp delSp modSp mod">
        <pc:chgData name="Lucas, Tania" userId="232b37cb-a817-446c-b5f8-6c2be3ba9e7b" providerId="ADAL" clId="{2738C4A5-E1AA-4485-9FC8-B378A4777945}" dt="2025-02-24T15:19:42.531" v="387"/>
        <pc:sldMkLst>
          <pc:docMk/>
          <pc:sldMk cId="3782582011" sldId="903"/>
        </pc:sldMkLst>
        <pc:spChg chg="add mod">
          <ac:chgData name="Lucas, Tania" userId="232b37cb-a817-446c-b5f8-6c2be3ba9e7b" providerId="ADAL" clId="{2738C4A5-E1AA-4485-9FC8-B378A4777945}" dt="2025-02-18T15:36:44.146" v="89"/>
          <ac:spMkLst>
            <pc:docMk/>
            <pc:sldMk cId="3782582011" sldId="903"/>
            <ac:spMk id="5" creationId="{2E61A154-1AD2-CC98-003A-716F9958FFA9}"/>
          </ac:spMkLst>
        </pc:spChg>
        <pc:spChg chg="mod">
          <ac:chgData name="Lucas, Tania" userId="232b37cb-a817-446c-b5f8-6c2be3ba9e7b" providerId="ADAL" clId="{2738C4A5-E1AA-4485-9FC8-B378A4777945}" dt="2025-02-24T15:19:42.531" v="387"/>
          <ac:spMkLst>
            <pc:docMk/>
            <pc:sldMk cId="3782582011" sldId="903"/>
            <ac:spMk id="11" creationId="{832355C6-D280-CFAE-5993-9BA574094B32}"/>
          </ac:spMkLst>
        </pc:spChg>
      </pc:sldChg>
      <pc:sldChg chg="addSp delSp modSp mod">
        <pc:chgData name="Lucas, Tania" userId="232b37cb-a817-446c-b5f8-6c2be3ba9e7b" providerId="ADAL" clId="{2738C4A5-E1AA-4485-9FC8-B378A4777945}" dt="2025-02-24T15:19:58.270" v="389"/>
        <pc:sldMkLst>
          <pc:docMk/>
          <pc:sldMk cId="3910577704" sldId="904"/>
        </pc:sldMkLst>
        <pc:spChg chg="add mod">
          <ac:chgData name="Lucas, Tania" userId="232b37cb-a817-446c-b5f8-6c2be3ba9e7b" providerId="ADAL" clId="{2738C4A5-E1AA-4485-9FC8-B378A4777945}" dt="2025-02-18T15:37:17.385" v="97"/>
          <ac:spMkLst>
            <pc:docMk/>
            <pc:sldMk cId="3910577704" sldId="904"/>
            <ac:spMk id="5" creationId="{A2A0BB04-A742-9424-BF23-216F0918C1B5}"/>
          </ac:spMkLst>
        </pc:spChg>
        <pc:spChg chg="mod">
          <ac:chgData name="Lucas, Tania" userId="232b37cb-a817-446c-b5f8-6c2be3ba9e7b" providerId="ADAL" clId="{2738C4A5-E1AA-4485-9FC8-B378A4777945}" dt="2025-02-24T15:19:58.270" v="389"/>
          <ac:spMkLst>
            <pc:docMk/>
            <pc:sldMk cId="3910577704" sldId="904"/>
            <ac:spMk id="11" creationId="{EDFB99F7-5683-C62F-3621-2AEE5C958124}"/>
          </ac:spMkLst>
        </pc:spChg>
      </pc:sldChg>
      <pc:sldChg chg="addSp delSp modSp mod">
        <pc:chgData name="Lucas, Tania" userId="232b37cb-a817-446c-b5f8-6c2be3ba9e7b" providerId="ADAL" clId="{2738C4A5-E1AA-4485-9FC8-B378A4777945}" dt="2025-02-24T15:20:13.484" v="391"/>
        <pc:sldMkLst>
          <pc:docMk/>
          <pc:sldMk cId="4229550131" sldId="905"/>
        </pc:sldMkLst>
        <pc:spChg chg="add mod">
          <ac:chgData name="Lucas, Tania" userId="232b37cb-a817-446c-b5f8-6c2be3ba9e7b" providerId="ADAL" clId="{2738C4A5-E1AA-4485-9FC8-B378A4777945}" dt="2025-02-18T15:37:50.176" v="105"/>
          <ac:spMkLst>
            <pc:docMk/>
            <pc:sldMk cId="4229550131" sldId="905"/>
            <ac:spMk id="5" creationId="{E6420E6E-2FB5-A0F5-11F3-7CF08F4E7853}"/>
          </ac:spMkLst>
        </pc:spChg>
        <pc:spChg chg="mod">
          <ac:chgData name="Lucas, Tania" userId="232b37cb-a817-446c-b5f8-6c2be3ba9e7b" providerId="ADAL" clId="{2738C4A5-E1AA-4485-9FC8-B378A4777945}" dt="2025-02-24T15:20:13.484" v="391"/>
          <ac:spMkLst>
            <pc:docMk/>
            <pc:sldMk cId="4229550131" sldId="905"/>
            <ac:spMk id="11" creationId="{C40D42FB-F5AF-A2E5-2580-3CA253AFC88E}"/>
          </ac:spMkLst>
        </pc:spChg>
      </pc:sldChg>
      <pc:sldChg chg="addSp delSp modSp mod">
        <pc:chgData name="Lucas, Tania" userId="232b37cb-a817-446c-b5f8-6c2be3ba9e7b" providerId="ADAL" clId="{2738C4A5-E1AA-4485-9FC8-B378A4777945}" dt="2025-02-24T15:20:26.753" v="393"/>
        <pc:sldMkLst>
          <pc:docMk/>
          <pc:sldMk cId="121481478" sldId="906"/>
        </pc:sldMkLst>
        <pc:spChg chg="add mod">
          <ac:chgData name="Lucas, Tania" userId="232b37cb-a817-446c-b5f8-6c2be3ba9e7b" providerId="ADAL" clId="{2738C4A5-E1AA-4485-9FC8-B378A4777945}" dt="2025-02-18T15:38:14.731" v="115"/>
          <ac:spMkLst>
            <pc:docMk/>
            <pc:sldMk cId="121481478" sldId="906"/>
            <ac:spMk id="5" creationId="{D29EEB91-F218-E101-85B8-031C2A341AD4}"/>
          </ac:spMkLst>
        </pc:spChg>
        <pc:spChg chg="mod">
          <ac:chgData name="Lucas, Tania" userId="232b37cb-a817-446c-b5f8-6c2be3ba9e7b" providerId="ADAL" clId="{2738C4A5-E1AA-4485-9FC8-B378A4777945}" dt="2025-02-24T15:20:26.753" v="393"/>
          <ac:spMkLst>
            <pc:docMk/>
            <pc:sldMk cId="121481478" sldId="906"/>
            <ac:spMk id="11" creationId="{B76238AD-00DE-253B-1A4C-B5BD4F4F9D9A}"/>
          </ac:spMkLst>
        </pc:spChg>
      </pc:sldChg>
      <pc:sldChg chg="modSp mod">
        <pc:chgData name="Lucas, Tania" userId="232b37cb-a817-446c-b5f8-6c2be3ba9e7b" providerId="ADAL" clId="{2738C4A5-E1AA-4485-9FC8-B378A4777945}" dt="2025-02-24T15:20:42.039" v="395"/>
        <pc:sldMkLst>
          <pc:docMk/>
          <pc:sldMk cId="1188140020" sldId="907"/>
        </pc:sldMkLst>
        <pc:spChg chg="mod">
          <ac:chgData name="Lucas, Tania" userId="232b37cb-a817-446c-b5f8-6c2be3ba9e7b" providerId="ADAL" clId="{2738C4A5-E1AA-4485-9FC8-B378A4777945}" dt="2025-02-24T15:20:42.039" v="395"/>
          <ac:spMkLst>
            <pc:docMk/>
            <pc:sldMk cId="1188140020" sldId="907"/>
            <ac:spMk id="11" creationId="{186791B2-7550-9CE5-A5BA-0CAE4160A3ED}"/>
          </ac:spMkLst>
        </pc:spChg>
      </pc:sldChg>
      <pc:sldChg chg="modSp mod">
        <pc:chgData name="Lucas, Tania" userId="232b37cb-a817-446c-b5f8-6c2be3ba9e7b" providerId="ADAL" clId="{2738C4A5-E1AA-4485-9FC8-B378A4777945}" dt="2025-02-24T15:20:50.407" v="396"/>
        <pc:sldMkLst>
          <pc:docMk/>
          <pc:sldMk cId="559482590" sldId="908"/>
        </pc:sldMkLst>
        <pc:spChg chg="mod">
          <ac:chgData name="Lucas, Tania" userId="232b37cb-a817-446c-b5f8-6c2be3ba9e7b" providerId="ADAL" clId="{2738C4A5-E1AA-4485-9FC8-B378A4777945}" dt="2025-02-24T15:20:50.407" v="396"/>
          <ac:spMkLst>
            <pc:docMk/>
            <pc:sldMk cId="559482590" sldId="908"/>
            <ac:spMk id="11" creationId="{F8C7376D-91A7-6FFB-D0BC-8C16508E6C2F}"/>
          </ac:spMkLst>
        </pc:spChg>
      </pc:sldChg>
      <pc:sldChg chg="modSp mod">
        <pc:chgData name="Lucas, Tania" userId="232b37cb-a817-446c-b5f8-6c2be3ba9e7b" providerId="ADAL" clId="{2738C4A5-E1AA-4485-9FC8-B378A4777945}" dt="2025-02-24T15:21:20.929" v="399"/>
        <pc:sldMkLst>
          <pc:docMk/>
          <pc:sldMk cId="370310931" sldId="909"/>
        </pc:sldMkLst>
        <pc:spChg chg="mod">
          <ac:chgData name="Lucas, Tania" userId="232b37cb-a817-446c-b5f8-6c2be3ba9e7b" providerId="ADAL" clId="{2738C4A5-E1AA-4485-9FC8-B378A4777945}" dt="2025-02-24T15:21:20.929" v="399"/>
          <ac:spMkLst>
            <pc:docMk/>
            <pc:sldMk cId="370310931" sldId="909"/>
            <ac:spMk id="11" creationId="{82681D58-950A-253E-20F5-99FBDB2AD697}"/>
          </ac:spMkLst>
        </pc:spChg>
      </pc:sldChg>
      <pc:sldChg chg="modSp mod">
        <pc:chgData name="Lucas, Tania" userId="232b37cb-a817-446c-b5f8-6c2be3ba9e7b" providerId="ADAL" clId="{2738C4A5-E1AA-4485-9FC8-B378A4777945}" dt="2025-02-18T14:36:00.882" v="3" actId="20577"/>
        <pc:sldMkLst>
          <pc:docMk/>
          <pc:sldMk cId="2539655195" sldId="910"/>
        </pc:sldMkLst>
        <pc:spChg chg="mod">
          <ac:chgData name="Lucas, Tania" userId="232b37cb-a817-446c-b5f8-6c2be3ba9e7b" providerId="ADAL" clId="{2738C4A5-E1AA-4485-9FC8-B378A4777945}" dt="2025-02-18T14:36:00.882" v="3" actId="20577"/>
          <ac:spMkLst>
            <pc:docMk/>
            <pc:sldMk cId="2539655195" sldId="910"/>
            <ac:spMk id="5" creationId="{7DE43C6B-A43C-0E6A-D330-76AC9DD81AEA}"/>
          </ac:spMkLst>
        </pc:spChg>
      </pc:sldChg>
      <pc:sldChg chg="addSp delSp modSp mod">
        <pc:chgData name="Lucas, Tania" userId="232b37cb-a817-446c-b5f8-6c2be3ba9e7b" providerId="ADAL" clId="{2738C4A5-E1AA-4485-9FC8-B378A4777945}" dt="2025-02-26T10:48:48.731" v="458" actId="113"/>
        <pc:sldMkLst>
          <pc:docMk/>
          <pc:sldMk cId="2053126068" sldId="911"/>
        </pc:sldMkLst>
        <pc:spChg chg="add mod">
          <ac:chgData name="Lucas, Tania" userId="232b37cb-a817-446c-b5f8-6c2be3ba9e7b" providerId="ADAL" clId="{2738C4A5-E1AA-4485-9FC8-B378A4777945}" dt="2025-02-24T13:57:21.775" v="178" actId="207"/>
          <ac:spMkLst>
            <pc:docMk/>
            <pc:sldMk cId="2053126068" sldId="911"/>
            <ac:spMk id="2" creationId="{EED978F1-881B-A988-0689-898F7DDCEAEB}"/>
          </ac:spMkLst>
        </pc:spChg>
        <pc:spChg chg="mod">
          <ac:chgData name="Lucas, Tania" userId="232b37cb-a817-446c-b5f8-6c2be3ba9e7b" providerId="ADAL" clId="{2738C4A5-E1AA-4485-9FC8-B378A4777945}" dt="2025-02-24T13:55:52.237" v="174" actId="14100"/>
          <ac:spMkLst>
            <pc:docMk/>
            <pc:sldMk cId="2053126068" sldId="911"/>
            <ac:spMk id="4" creationId="{613342FF-394E-4350-88FD-6ECC14CFA39F}"/>
          </ac:spMkLst>
        </pc:spChg>
        <pc:spChg chg="mod">
          <ac:chgData name="Lucas, Tania" userId="232b37cb-a817-446c-b5f8-6c2be3ba9e7b" providerId="ADAL" clId="{2738C4A5-E1AA-4485-9FC8-B378A4777945}" dt="2025-02-24T13:55:27.857" v="170" actId="1076"/>
          <ac:spMkLst>
            <pc:docMk/>
            <pc:sldMk cId="2053126068" sldId="911"/>
            <ac:spMk id="5" creationId="{5FAB6B7A-91BB-4A9B-93B6-A84B2C07B852}"/>
          </ac:spMkLst>
        </pc:spChg>
        <pc:spChg chg="add mod">
          <ac:chgData name="Lucas, Tania" userId="232b37cb-a817-446c-b5f8-6c2be3ba9e7b" providerId="ADAL" clId="{2738C4A5-E1AA-4485-9FC8-B378A4777945}" dt="2025-02-26T10:48:48.731" v="458" actId="113"/>
          <ac:spMkLst>
            <pc:docMk/>
            <pc:sldMk cId="2053126068" sldId="911"/>
            <ac:spMk id="10" creationId="{687C0B7A-50F8-B724-7942-A46F18053851}"/>
          </ac:spMkLst>
        </pc:spChg>
        <pc:graphicFrameChg chg="add mod modGraphic">
          <ac:chgData name="Lucas, Tania" userId="232b37cb-a817-446c-b5f8-6c2be3ba9e7b" providerId="ADAL" clId="{2738C4A5-E1AA-4485-9FC8-B378A4777945}" dt="2025-02-24T15:01:25.794" v="328" actId="20577"/>
          <ac:graphicFrameMkLst>
            <pc:docMk/>
            <pc:sldMk cId="2053126068" sldId="911"/>
            <ac:graphicFrameMk id="8" creationId="{8181392E-17D9-FC19-20D1-49007B98ABA7}"/>
          </ac:graphicFrameMkLst>
        </pc:graphicFrameChg>
        <pc:picChg chg="add mod">
          <ac:chgData name="Lucas, Tania" userId="232b37cb-a817-446c-b5f8-6c2be3ba9e7b" providerId="ADAL" clId="{2738C4A5-E1AA-4485-9FC8-B378A4777945}" dt="2025-02-19T09:29:39.701" v="118" actId="1076"/>
          <ac:picMkLst>
            <pc:docMk/>
            <pc:sldMk cId="2053126068" sldId="911"/>
            <ac:picMk id="3" creationId="{76A01A9E-BCD2-4A2B-2A5B-9B8918744415}"/>
          </ac:picMkLst>
        </pc:picChg>
        <pc:picChg chg="mod">
          <ac:chgData name="Lucas, Tania" userId="232b37cb-a817-446c-b5f8-6c2be3ba9e7b" providerId="ADAL" clId="{2738C4A5-E1AA-4485-9FC8-B378A4777945}" dt="2025-02-24T13:55:39.220" v="173" actId="1076"/>
          <ac:picMkLst>
            <pc:docMk/>
            <pc:sldMk cId="2053126068" sldId="911"/>
            <ac:picMk id="6" creationId="{CB85E36B-1987-4759-A18C-97018CCD31A4}"/>
          </ac:picMkLst>
        </pc:picChg>
      </pc:sldChg>
    </pc:docChg>
  </pc:docChgLst>
  <pc:docChgLst>
    <pc:chgData name="Lucas, Tania" userId="232b37cb-a817-446c-b5f8-6c2be3ba9e7b" providerId="ADAL" clId="{D39D64C8-D92F-4DF1-A6B0-42C8EB111FB6}"/>
    <pc:docChg chg="undo custSel modSld">
      <pc:chgData name="Lucas, Tania" userId="232b37cb-a817-446c-b5f8-6c2be3ba9e7b" providerId="ADAL" clId="{D39D64C8-D92F-4DF1-A6B0-42C8EB111FB6}" dt="2025-03-13T10:53:12.714" v="2" actId="6549"/>
      <pc:docMkLst>
        <pc:docMk/>
      </pc:docMkLst>
      <pc:sldChg chg="modSp mod">
        <pc:chgData name="Lucas, Tania" userId="232b37cb-a817-446c-b5f8-6c2be3ba9e7b" providerId="ADAL" clId="{D39D64C8-D92F-4DF1-A6B0-42C8EB111FB6}" dt="2025-03-13T10:53:12.714" v="2" actId="6549"/>
        <pc:sldMkLst>
          <pc:docMk/>
          <pc:sldMk cId="1393552634" sldId="90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5/7/2025</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5/7/2025</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5981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 id="2147483772" r:id="rId4"/>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oer.wjec.co.uk/" TargetMode="Externa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1106" sz="2400" dirty="0">
                <a:solidFill>
                  <a:srgbClr val="0070C0"/>
                </a:solidFill>
                <a:hlinkClick r:id="rId3">
                  <a:extLst>
                    <a:ext uri="{A12FA001-AC4F-418D-AE19-62706E023703}">
                      <ahyp:hlinkClr xmlns:ahyp="http://schemas.microsoft.com/office/drawing/2018/hyperlinkcolor" val="tx"/>
                    </a:ext>
                  </a:extLst>
                </a:hlinkClick>
              </a:rPr>
              <a:t>Adolygiad Arholiad Ar-lein</a:t>
            </a:r>
            <a:endParaRPr lang="en-US" sz="2400" dirty="0">
              <a:solidFill>
                <a:srgbClr val="0070C0"/>
              </a:solidFill>
              <a:latin typeface="+mj-lt"/>
              <a:ea typeface="Lato" charset="0"/>
              <a:cs typeface="Lato" charset="0"/>
            </a:endParaRP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err="1">
                <a:solidFill>
                  <a:srgbClr val="0070C0"/>
                </a:solidFill>
                <a:latin typeface="+mj-lt"/>
                <a:ea typeface="Lato" charset="0"/>
                <a:cs typeface="Lato" charset="0"/>
              </a:rPr>
              <a:t>Ionawr</a:t>
            </a:r>
            <a:r>
              <a:rPr lang="en-US" sz="2400" dirty="0">
                <a:solidFill>
                  <a:srgbClr val="0070C0"/>
                </a:solidFill>
                <a:latin typeface="+mj-lt"/>
                <a:ea typeface="Lato" charset="0"/>
                <a:cs typeface="Lato" charset="0"/>
              </a:rPr>
              <a:t> 2025</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sp>
        <p:nvSpPr>
          <p:cNvPr id="2" name="Title 1">
            <a:extLst>
              <a:ext uri="{FF2B5EF4-FFF2-40B4-BE49-F238E27FC236}">
                <a16:creationId xmlns:a16="http://schemas.microsoft.com/office/drawing/2014/main" id="{71237E5C-1B4F-18A2-334B-527B8584CF49}"/>
              </a:ext>
            </a:extLst>
          </p:cNvPr>
          <p:cNvSpPr txBox="1">
            <a:spLocks/>
          </p:cNvSpPr>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l">
              <a:defRPr b="0" i="0"/>
            </a:pPr>
            <a:r>
              <a:rPr lang="1106" sz="2400" dirty="0">
                <a:solidFill>
                  <a:srgbClr val="0070C0"/>
                </a:solidFill>
                <a:latin typeface="Arial" panose="020B0604020202020204" pitchFamily="34" charset="0"/>
                <a:ea typeface="Lato" charset="0"/>
                <a:cs typeface="Arial" panose="020B0604020202020204" pitchFamily="34" charset="0"/>
              </a:rPr>
              <a:t>Lefel 3 </a:t>
            </a:r>
            <a:r>
              <a:rPr lang="1106" sz="2400" i="0" dirty="0">
                <a:solidFill>
                  <a:srgbClr val="0070C0"/>
                </a:solidFill>
                <a:effectLst/>
                <a:latin typeface="Arial" panose="020B0604020202020204" pitchFamily="34" charset="0"/>
                <a:cs typeface="Arial" panose="020B0604020202020204" pitchFamily="34" charset="0"/>
              </a:rPr>
              <a:t>Gofal, Chwarae, Dysgu, a Datblygiad Plant: Ymarfer a Theori</a:t>
            </a:r>
            <a:endParaRPr lang="en-GB" sz="2400" i="0" dirty="0">
              <a:solidFill>
                <a:srgbClr val="0070C0"/>
              </a:solidFill>
              <a:effectLst/>
              <a:latin typeface="Arial" panose="020B0604020202020204" pitchFamily="34" charset="0"/>
              <a:cs typeface="Arial" panose="020B0604020202020204" pitchFamily="34" charset="0"/>
            </a:endParaRPr>
          </a:p>
          <a:p>
            <a:pPr defTabSz="457200">
              <a:lnSpc>
                <a:spcPct val="100000"/>
              </a:lnSpc>
              <a:spcBef>
                <a:spcPts val="150"/>
              </a:spcBef>
              <a:defRPr b="0" i="0"/>
            </a:pPr>
            <a:r>
              <a:rPr lang="1106" sz="2400" dirty="0">
                <a:solidFill>
                  <a:srgbClr val="0070C0"/>
                </a:solidFill>
              </a:rPr>
              <a:t>Uned 330: Egwyddorion a Damcaniaethau sy'n Dylanwadu ar Ofal, Chwarae, Dysgu a Datblygiad Plant yn yr 21ain Ganrif yng Nghymru </a:t>
            </a:r>
            <a:endParaRPr lang="en-US" sz="2400" dirty="0">
              <a:solidFill>
                <a:srgbClr val="0070C0"/>
              </a:solidFill>
              <a:latin typeface="Arial" panose="020B0604020202020204" pitchFamily="34" charset="0"/>
              <a:ea typeface="Lato" charset="0"/>
              <a:cs typeface="Arial" panose="020B0604020202020204" pitchFamily="34" charset="0"/>
            </a:endParaRPr>
          </a:p>
        </p:txBody>
      </p:sp>
    </p:spTree>
    <p:extLst>
      <p:ext uri="{BB962C8B-B14F-4D97-AF65-F5344CB8AC3E}">
        <p14:creationId xmlns:p14="http://schemas.microsoft.com/office/powerpoint/2010/main" val="25396551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9C8F8-3C47-7A44-F51A-62E9348BC664}"/>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4F597469-FE7F-9BF7-38FA-8C40A8919FAA}"/>
              </a:ext>
            </a:extLst>
          </p:cNvPr>
          <p:cNvSpPr/>
          <p:nvPr/>
        </p:nvSpPr>
        <p:spPr>
          <a:xfrm>
            <a:off x="5604387" y="1304323"/>
            <a:ext cx="6286552"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D385285D-F56C-F06A-570D-0110C082F2E5}"/>
              </a:ext>
            </a:extLst>
          </p:cNvPr>
          <p:cNvSpPr txBox="1"/>
          <p:nvPr/>
        </p:nvSpPr>
        <p:spPr>
          <a:xfrm>
            <a:off x="6095999" y="1674674"/>
            <a:ext cx="5524501" cy="4524315"/>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cynnig archwiliad cyfyngedig o'r gefnogaeth sy'n cael ei darparu gan y Cydlynydd Anghenion Dysgu Ychwanegol (ANCO/ALNCO). Ychydig o ddealltwriaeth sydd o ran archwilio'r gefnogaeth y mae Cydlynydd Anghenion Dysgu Ychwanegol yn ei darparu. Mae rhywfaint o ddealltwriaeth o brofion ac asesiadau er mai ychydig o nodi neu fanylion penodol a gynigir. Yn gyffredinol, ymateb lefel is sy'n gyfyngedig o ran gwybodaeth a dealltwriaeth o'r gefnogaeth sy'n cael ei darparu gan y cydlynydd anghenion dysgu ychwanegol.</a:t>
            </a:r>
            <a:r>
              <a:rPr lang="cy-GB" sz="1800" b="0" i="0" dirty="0">
                <a:solidFill>
                  <a:schemeClr val="accent1"/>
                </a:solidFill>
                <a:effectLst/>
                <a:latin typeface="Arial Nova" panose="020B0504020202020204" pitchFamily="34" charset="0"/>
              </a:rPr>
              <a:t> </a:t>
            </a:r>
            <a:endParaRPr lang="en-GB" i="1" dirty="0">
              <a:solidFill>
                <a:schemeClr val="accent1"/>
              </a:solidFill>
              <a:cs typeface="Aria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2</a:t>
            </a:r>
            <a:r>
              <a:rPr lang="en-GB" b="1" i="1" dirty="0">
                <a:solidFill>
                  <a:schemeClr val="accent1"/>
                </a:solidFill>
              </a:rPr>
              <a:t>/8</a:t>
            </a:r>
            <a:endParaRPr lang="en-GB" sz="1800" b="1" i="1" dirty="0">
              <a:solidFill>
                <a:schemeClr val="accent1"/>
              </a:solidFill>
            </a:endParaRPr>
          </a:p>
        </p:txBody>
      </p:sp>
      <p:sp>
        <p:nvSpPr>
          <p:cNvPr id="3" name="TextBox 2">
            <a:extLst>
              <a:ext uri="{FF2B5EF4-FFF2-40B4-BE49-F238E27FC236}">
                <a16:creationId xmlns:a16="http://schemas.microsoft.com/office/drawing/2014/main" id="{E10F8BD3-3379-7AC8-9F6A-3DEB3BE493C8}"/>
              </a:ext>
            </a:extLst>
          </p:cNvPr>
          <p:cNvSpPr txBox="1"/>
          <p:nvPr/>
        </p:nvSpPr>
        <p:spPr>
          <a:xfrm>
            <a:off x="282012" y="1119261"/>
            <a:ext cx="4037070" cy="5355312"/>
          </a:xfrm>
          <a:prstGeom prst="rect">
            <a:avLst/>
          </a:prstGeom>
          <a:noFill/>
        </p:spPr>
        <p:txBody>
          <a:bodyPr wrap="square">
            <a:spAutoFit/>
          </a:bodyPr>
          <a:lstStyle/>
          <a:p>
            <a:r>
              <a:rPr lang="en-US" dirty="0"/>
              <a:t>The additional learning needs coordinator provides extra support to children and young people with </a:t>
            </a:r>
            <a:r>
              <a:rPr lang="en-US" dirty="0" err="1"/>
              <a:t>additonal</a:t>
            </a:r>
            <a:r>
              <a:rPr lang="en-US" dirty="0"/>
              <a:t> needs when </a:t>
            </a:r>
            <a:r>
              <a:rPr lang="en-US" dirty="0" err="1"/>
              <a:t>learning.This</a:t>
            </a:r>
            <a:r>
              <a:rPr lang="en-US" dirty="0"/>
              <a:t> could be by carrying out tests and assessments to put the right things in place in order to get the best out of the child/young </a:t>
            </a:r>
            <a:r>
              <a:rPr lang="en-US" dirty="0" err="1"/>
              <a:t>person.This</a:t>
            </a:r>
            <a:r>
              <a:rPr lang="en-US" dirty="0"/>
              <a:t> may be somebody to read out there work to them as they get overwhelmed or providing work sheets with clearer bigger writing on </a:t>
            </a:r>
            <a:r>
              <a:rPr lang="en-US" dirty="0" err="1"/>
              <a:t>it.If</a:t>
            </a:r>
            <a:r>
              <a:rPr lang="en-US" dirty="0"/>
              <a:t> a child requires 1-1 support the additional learning needs coordinator will put this in </a:t>
            </a:r>
            <a:r>
              <a:rPr lang="en-US" dirty="0" err="1"/>
              <a:t>place.Some</a:t>
            </a:r>
            <a:r>
              <a:rPr lang="en-US" dirty="0"/>
              <a:t> children need more support in certain subjects more than others where this will be assessed and provided in the way that best suits that child/young person.</a:t>
            </a:r>
            <a:endParaRPr lang="en-GB" dirty="0"/>
          </a:p>
        </p:txBody>
      </p:sp>
      <p:sp>
        <p:nvSpPr>
          <p:cNvPr id="5" name="Title 2">
            <a:extLst>
              <a:ext uri="{FF2B5EF4-FFF2-40B4-BE49-F238E27FC236}">
                <a16:creationId xmlns:a16="http://schemas.microsoft.com/office/drawing/2014/main" id="{93CE3EA8-17F4-442E-8A24-632B337D2FF4}"/>
              </a:ext>
            </a:extLst>
          </p:cNvPr>
          <p:cNvSpPr>
            <a:spLocks noGrp="1"/>
          </p:cNvSpPr>
          <p:nvPr>
            <p:ph type="title"/>
          </p:nvPr>
        </p:nvSpPr>
        <p:spPr>
          <a:xfrm>
            <a:off x="282011" y="208722"/>
            <a:ext cx="10223323" cy="447261"/>
          </a:xfrm>
        </p:spPr>
        <p:txBody>
          <a:bodyPr/>
          <a:lstStyle/>
          <a:p>
            <a:r>
              <a:rPr lang="1106" sz="1800" dirty="0"/>
              <a:t>Cwestiwn</a:t>
            </a:r>
            <a:r>
              <a:rPr lang="en-GB" sz="1800" dirty="0"/>
              <a:t> 7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146389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101F7-BA0C-7BFC-9803-C3B6C6EC95FB}"/>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9A24DE3E-7E56-8928-F459-383B64E863D5}"/>
              </a:ext>
            </a:extLst>
          </p:cNvPr>
          <p:cNvSpPr/>
          <p:nvPr/>
        </p:nvSpPr>
        <p:spPr>
          <a:xfrm>
            <a:off x="6420255" y="1304323"/>
            <a:ext cx="5470683"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C40D42FB-F5AF-A2E5-2580-3CA253AFC88E}"/>
              </a:ext>
            </a:extLst>
          </p:cNvPr>
          <p:cNvSpPr txBox="1"/>
          <p:nvPr/>
        </p:nvSpPr>
        <p:spPr>
          <a:xfrm>
            <a:off x="6885247" y="1465890"/>
            <a:ext cx="5005691" cy="4801314"/>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cynnig archwiliad ar lefel uchel o'r gefnogaeth sy'n cael ei darparu gan y Cydlynydd Anghenion Dysgu Ychwanegol (ANCO/ALNCO). Mae'r ymateb yn cynnwys amrywiaeth dda o feysydd ardderchog sy'n tynnu sylw at gyfrifoldeb Cydlynydd Anghenion Dysgu Ychwanegol o ran sicrhau bod gan bob dysgwr sydd ag ADY ar draws y lleoliad addysg CDU, a darparu strategaethau cefnogi i ddiwallu anghenion plant ag ADY. Mae'r ymateb hwn yn nodi pwyntiau allweddol i gefnogi a diwallu anghenion plant ag ADY.</a:t>
            </a:r>
            <a:r>
              <a:rPr lang="cy-GB" sz="1800" b="0" i="0" dirty="0">
                <a:solidFill>
                  <a:schemeClr val="accent1"/>
                </a:solidFill>
                <a:effectLst/>
                <a:latin typeface="Arial Nova" panose="020B0504020202020204" pitchFamily="34" charset="0"/>
              </a:rPr>
              <a:t> </a:t>
            </a:r>
            <a:endParaRPr lang="en-GB" i="1" dirty="0">
              <a:solidFill>
                <a:schemeClr val="accent1"/>
              </a:solidFill>
              <a:cs typeface="Aria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b="1" i="1" dirty="0">
                <a:solidFill>
                  <a:schemeClr val="accent1"/>
                </a:solidFill>
              </a:rPr>
              <a:t>7/8</a:t>
            </a:r>
            <a:endParaRPr lang="en-GB" sz="1800" b="1" i="1" dirty="0">
              <a:solidFill>
                <a:schemeClr val="accent1"/>
              </a:solidFill>
            </a:endParaRPr>
          </a:p>
        </p:txBody>
      </p:sp>
      <p:sp>
        <p:nvSpPr>
          <p:cNvPr id="3" name="TextBox 2">
            <a:extLst>
              <a:ext uri="{FF2B5EF4-FFF2-40B4-BE49-F238E27FC236}">
                <a16:creationId xmlns:a16="http://schemas.microsoft.com/office/drawing/2014/main" id="{1B928167-0B54-62D3-8797-32EC2497D4B1}"/>
              </a:ext>
            </a:extLst>
          </p:cNvPr>
          <p:cNvSpPr txBox="1"/>
          <p:nvPr/>
        </p:nvSpPr>
        <p:spPr>
          <a:xfrm>
            <a:off x="282010" y="938464"/>
            <a:ext cx="5336737" cy="5632311"/>
          </a:xfrm>
          <a:prstGeom prst="rect">
            <a:avLst/>
          </a:prstGeom>
          <a:noFill/>
        </p:spPr>
        <p:txBody>
          <a:bodyPr wrap="square">
            <a:spAutoFit/>
          </a:bodyPr>
          <a:lstStyle/>
          <a:p>
            <a:r>
              <a:rPr lang="en-US" sz="1500" dirty="0"/>
              <a:t>The ALNCO plays a crucial role in creating and assessing Individual Development Plans for the children with additional learning needs; making any updates if necessary. They can create/develop new support strategies for children in the setting, ensuring they thrive in the childcare environment. The ALNCO can also provide the teachers/staff with any relevant updates about the children and offer correct training/advice to them if necessary. They can contact a range of agencies and services, being able to provide the best support possible for those with ALN. This could include speech and language therapy, play therapy or a healthcare provider. The ALNCO creates positive and professional relationships with the children's parents/carers, offering them advice when necessary and providing them details about the support that is currently in place for their child. They create an open, engaging and safe space for those children with ALN, ensuring that they can thrive in the childcare setting. They act as an advocate for children with ALN, ensuring that their voices are heard and that their rights are respected. ALNCOs can assist with early identification and intervention due to their knowledge. They can carry out assessments and make referrals for children with suspected ALN, encouraging diagnosis and providing them with necessary support or adaptations.</a:t>
            </a:r>
            <a:endParaRPr lang="en-GB" sz="1500" dirty="0"/>
          </a:p>
        </p:txBody>
      </p:sp>
      <p:sp>
        <p:nvSpPr>
          <p:cNvPr id="5" name="Title 2">
            <a:extLst>
              <a:ext uri="{FF2B5EF4-FFF2-40B4-BE49-F238E27FC236}">
                <a16:creationId xmlns:a16="http://schemas.microsoft.com/office/drawing/2014/main" id="{E6420E6E-2FB5-A0F5-11F3-7CF08F4E7853}"/>
              </a:ext>
            </a:extLst>
          </p:cNvPr>
          <p:cNvSpPr>
            <a:spLocks noGrp="1"/>
          </p:cNvSpPr>
          <p:nvPr>
            <p:ph type="title"/>
          </p:nvPr>
        </p:nvSpPr>
        <p:spPr>
          <a:xfrm>
            <a:off x="282011" y="208722"/>
            <a:ext cx="10223323" cy="447261"/>
          </a:xfrm>
        </p:spPr>
        <p:txBody>
          <a:bodyPr/>
          <a:lstStyle/>
          <a:p>
            <a:r>
              <a:rPr lang="1106" sz="1800" dirty="0"/>
              <a:t>Cwestiwn</a:t>
            </a:r>
            <a:r>
              <a:rPr lang="en-GB" sz="1800" dirty="0"/>
              <a:t> 7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4229550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18F73-F422-C473-476C-5F5984CEC86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3F6C6B5-780E-3E4E-CC21-17D68EC59993}"/>
              </a:ext>
            </a:extLst>
          </p:cNvPr>
          <p:cNvSpPr txBox="1"/>
          <p:nvPr/>
        </p:nvSpPr>
        <p:spPr>
          <a:xfrm>
            <a:off x="282011" y="962662"/>
            <a:ext cx="6099048" cy="1384995"/>
          </a:xfrm>
          <a:prstGeom prst="rect">
            <a:avLst/>
          </a:prstGeom>
          <a:noFill/>
        </p:spPr>
        <p:txBody>
          <a:bodyPr wrap="square">
            <a:spAutoFit/>
          </a:bodyPr>
          <a:lstStyle/>
          <a:p>
            <a:pPr marL="274638" indent="-274638"/>
            <a:r>
              <a:rPr lang="en-GB" sz="1400" b="1" i="0" u="none" strike="noStrike" baseline="0" dirty="0">
                <a:solidFill>
                  <a:srgbClr val="221E1F"/>
                </a:solidFill>
                <a:latin typeface="Arial WGL"/>
              </a:rPr>
              <a:t>8. 	</a:t>
            </a:r>
            <a:r>
              <a:rPr lang="en-GB" sz="1400" b="0" i="0" u="none" strike="noStrike" baseline="0" dirty="0">
                <a:solidFill>
                  <a:srgbClr val="221E1F"/>
                </a:solidFill>
                <a:latin typeface="Arial WGL"/>
              </a:rPr>
              <a:t>Mae Aiden </a:t>
            </a:r>
            <a:r>
              <a:rPr lang="en-GB" sz="1400" b="0" i="0" u="none" strike="noStrike" baseline="0" dirty="0" err="1">
                <a:solidFill>
                  <a:srgbClr val="221E1F"/>
                </a:solidFill>
                <a:latin typeface="Arial WGL"/>
              </a:rPr>
              <a:t>wedi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dechrau</a:t>
            </a:r>
            <a:r>
              <a:rPr lang="en-GB" sz="1400" b="0" i="0" u="none" strike="noStrike" baseline="0" dirty="0">
                <a:solidFill>
                  <a:srgbClr val="221E1F"/>
                </a:solidFill>
                <a:latin typeface="Arial WGL"/>
              </a:rPr>
              <a:t> colli </a:t>
            </a:r>
            <a:r>
              <a:rPr lang="en-GB" sz="1400" b="0" i="0" u="none" strike="noStrike" baseline="0" dirty="0" err="1">
                <a:solidFill>
                  <a:srgbClr val="221E1F"/>
                </a:solidFill>
                <a:latin typeface="Arial WGL"/>
              </a:rPr>
              <a:t>dosbarthiadau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aml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ysgol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uwchradd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Mae’r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athrawon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pryderu</a:t>
            </a:r>
            <a:r>
              <a:rPr lang="en-GB" sz="1400" b="0" i="0" u="none" strike="noStrike" baseline="0" dirty="0">
                <a:solidFill>
                  <a:srgbClr val="221E1F"/>
                </a:solidFill>
                <a:latin typeface="Arial WGL"/>
              </a:rPr>
              <a:t> am </a:t>
            </a:r>
            <a:r>
              <a:rPr lang="en-GB" sz="1400" b="0" i="0" u="none" strike="noStrike" baseline="0" dirty="0" err="1">
                <a:solidFill>
                  <a:srgbClr val="221E1F"/>
                </a:solidFill>
                <a:latin typeface="Arial WGL"/>
              </a:rPr>
              <a:t>ei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lesiant</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ei</a:t>
            </a:r>
            <a:r>
              <a:rPr lang="en-GB" sz="1400" b="0" i="0" u="none" strike="noStrike" baseline="0" dirty="0">
                <a:solidFill>
                  <a:srgbClr val="221E1F"/>
                </a:solidFill>
                <a:latin typeface="Arial WGL"/>
              </a:rPr>
              <a:t> bod </a:t>
            </a:r>
            <a:r>
              <a:rPr lang="en-GB" sz="1400" b="0" i="0" u="none" strike="noStrike" baseline="0" dirty="0" err="1">
                <a:solidFill>
                  <a:srgbClr val="221E1F"/>
                </a:solidFill>
                <a:latin typeface="Arial WGL"/>
              </a:rPr>
              <a:t>hi’n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anarferol</a:t>
            </a:r>
            <a:r>
              <a:rPr lang="en-GB" sz="1400" b="0" i="0" u="none" strike="noStrike" baseline="0" dirty="0">
                <a:solidFill>
                  <a:srgbClr val="221E1F"/>
                </a:solidFill>
                <a:latin typeface="Arial WGL"/>
              </a:rPr>
              <a:t> (</a:t>
            </a:r>
            <a:r>
              <a:rPr lang="en-GB" sz="1400" b="0" i="1" u="none" strike="noStrike" baseline="0" dirty="0">
                <a:solidFill>
                  <a:srgbClr val="221E1F"/>
                </a:solidFill>
                <a:latin typeface="Arial WGL"/>
              </a:rPr>
              <a:t>unusual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i</a:t>
            </a:r>
            <a:r>
              <a:rPr lang="en-GB" sz="1400" b="0" i="0" u="none" strike="noStrike" baseline="0" dirty="0">
                <a:solidFill>
                  <a:srgbClr val="221E1F"/>
                </a:solidFill>
                <a:latin typeface="Arial WGL"/>
              </a:rPr>
              <a:t> Aiden </a:t>
            </a:r>
            <a:r>
              <a:rPr lang="en-GB" sz="1400" b="0" i="0" u="none" strike="noStrike" baseline="0" dirty="0" err="1">
                <a:solidFill>
                  <a:srgbClr val="221E1F"/>
                </a:solidFill>
                <a:latin typeface="Arial WGL"/>
              </a:rPr>
              <a:t>fod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absennol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o’r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ysgol</a:t>
            </a:r>
            <a:r>
              <a:rPr lang="en-GB" sz="1400" b="0" i="0" u="none" strike="noStrike" baseline="0" dirty="0">
                <a:solidFill>
                  <a:srgbClr val="221E1F"/>
                </a:solidFill>
                <a:latin typeface="Arial WGL"/>
              </a:rPr>
              <a:t>. </a:t>
            </a:r>
            <a:br>
              <a:rPr lang="en-GB" sz="1400" b="0" i="0" u="none" strike="noStrike" baseline="0" dirty="0">
                <a:solidFill>
                  <a:srgbClr val="221E1F"/>
                </a:solidFill>
                <a:latin typeface="Arial WGL"/>
              </a:rPr>
            </a:br>
            <a:endParaRPr lang="en-US" sz="1400" dirty="0">
              <a:solidFill>
                <a:srgbClr val="221E1F"/>
              </a:solidFill>
              <a:latin typeface="Arial WGL"/>
            </a:endParaRPr>
          </a:p>
          <a:p>
            <a:pPr marL="530225" indent="-274638">
              <a:tabLst>
                <a:tab pos="5559425" algn="l"/>
              </a:tabLst>
            </a:pPr>
            <a:r>
              <a:rPr lang="en-GB" sz="1400" b="0" i="0" u="none" strike="noStrike" baseline="0" dirty="0">
                <a:solidFill>
                  <a:srgbClr val="221E1F"/>
                </a:solidFill>
                <a:latin typeface="Arial WGL"/>
              </a:rPr>
              <a:t>(b) </a:t>
            </a:r>
            <a:r>
              <a:rPr lang="en-GB" sz="1400" b="0" i="0" u="none" strike="noStrike" baseline="0" dirty="0" err="1">
                <a:solidFill>
                  <a:srgbClr val="221E1F"/>
                </a:solidFill>
                <a:latin typeface="Arial WGL"/>
              </a:rPr>
              <a:t>Gwerthuswch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beth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yw</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pwrpas</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ymyrryd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gynnar</a:t>
            </a:r>
            <a:r>
              <a:rPr lang="en-GB" sz="1400" b="0" i="0" u="none" strike="noStrike" baseline="0" dirty="0">
                <a:solidFill>
                  <a:srgbClr val="221E1F"/>
                </a:solidFill>
                <a:latin typeface="Arial WGL"/>
              </a:rPr>
              <a:t> (</a:t>
            </a:r>
            <a:r>
              <a:rPr lang="en-GB" sz="1400" b="0" i="1" u="none" strike="noStrike" baseline="0" dirty="0">
                <a:solidFill>
                  <a:srgbClr val="221E1F"/>
                </a:solidFill>
                <a:latin typeface="Arial WGL"/>
              </a:rPr>
              <a:t>early intervention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blant</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sydd</a:t>
            </a:r>
            <a:r>
              <a:rPr lang="en-GB" sz="1400" b="0" i="0" u="none" strike="noStrike" baseline="0" dirty="0">
                <a:solidFill>
                  <a:srgbClr val="221E1F"/>
                </a:solidFill>
                <a:latin typeface="Arial WGL"/>
              </a:rPr>
              <a:t> â </a:t>
            </a:r>
            <a:r>
              <a:rPr lang="en-GB" sz="1400" b="0" i="0" u="none" strike="noStrike" baseline="0" dirty="0" err="1">
                <a:solidFill>
                  <a:srgbClr val="221E1F"/>
                </a:solidFill>
                <a:latin typeface="Arial WGL"/>
              </a:rPr>
              <a:t>phryderon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presenoldeb</a:t>
            </a:r>
            <a:r>
              <a:rPr lang="en-GB" sz="1400" b="0" i="0" u="none" strike="noStrike" baseline="0">
                <a:solidFill>
                  <a:srgbClr val="221E1F"/>
                </a:solidFill>
                <a:latin typeface="Arial WGL"/>
              </a:rPr>
              <a:t>. 	[</a:t>
            </a:r>
            <a:r>
              <a:rPr lang="en-GB" sz="1400" b="0" i="0" u="none" strike="noStrike" baseline="0" dirty="0">
                <a:solidFill>
                  <a:srgbClr val="221E1F"/>
                </a:solidFill>
                <a:latin typeface="Arial WGL"/>
              </a:rPr>
              <a:t>10] </a:t>
            </a:r>
            <a:endParaRPr lang="en-GB" sz="1400" dirty="0"/>
          </a:p>
        </p:txBody>
      </p:sp>
      <p:pic>
        <p:nvPicPr>
          <p:cNvPr id="4" name="Picture 3">
            <a:extLst>
              <a:ext uri="{FF2B5EF4-FFF2-40B4-BE49-F238E27FC236}">
                <a16:creationId xmlns:a16="http://schemas.microsoft.com/office/drawing/2014/main" id="{EB16B99E-9A76-D30A-2C43-26EC335F5895}"/>
              </a:ext>
            </a:extLst>
          </p:cNvPr>
          <p:cNvPicPr>
            <a:picLocks noChangeAspect="1"/>
          </p:cNvPicPr>
          <p:nvPr/>
        </p:nvPicPr>
        <p:blipFill>
          <a:blip r:embed="rId2"/>
          <a:srcRect b="51502"/>
          <a:stretch/>
        </p:blipFill>
        <p:spPr>
          <a:xfrm>
            <a:off x="836455" y="2479144"/>
            <a:ext cx="5105842" cy="2073398"/>
          </a:xfrm>
          <a:prstGeom prst="rect">
            <a:avLst/>
          </a:prstGeom>
        </p:spPr>
      </p:pic>
      <p:sp>
        <p:nvSpPr>
          <p:cNvPr id="8" name="TextBox 7">
            <a:extLst>
              <a:ext uri="{FF2B5EF4-FFF2-40B4-BE49-F238E27FC236}">
                <a16:creationId xmlns:a16="http://schemas.microsoft.com/office/drawing/2014/main" id="{27CCD87E-5269-CCBB-539D-0891535B6B78}"/>
              </a:ext>
            </a:extLst>
          </p:cNvPr>
          <p:cNvSpPr txBox="1"/>
          <p:nvPr/>
        </p:nvSpPr>
        <p:spPr>
          <a:xfrm>
            <a:off x="6381210" y="6987"/>
            <a:ext cx="359297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rgbClr val="0070C0"/>
                </a:solidFill>
              </a:rPr>
              <a:t>: </a:t>
            </a:r>
            <a:r>
              <a:rPr lang="en-GB" sz="1400" b="1" i="1" dirty="0" err="1">
                <a:solidFill>
                  <a:srgbClr val="0070C0"/>
                </a:solidFill>
              </a:rPr>
              <a:t>Gwerthuswch</a:t>
            </a:r>
            <a:r>
              <a:rPr lang="en-GB" sz="1400" i="1" dirty="0">
                <a:solidFill>
                  <a:srgbClr val="0070C0"/>
                </a:solidFill>
              </a:rPr>
              <a:t> </a:t>
            </a:r>
            <a:r>
              <a:rPr lang="en-GB" sz="1400" i="1" dirty="0" err="1">
                <a:solidFill>
                  <a:srgbClr val="0070C0"/>
                </a:solidFill>
              </a:rPr>
              <a:t>Lluniwch</a:t>
            </a:r>
            <a:r>
              <a:rPr lang="en-GB" sz="1400" i="1" dirty="0">
                <a:solidFill>
                  <a:srgbClr val="0070C0"/>
                </a:solidFill>
              </a:rPr>
              <a:t> </a:t>
            </a:r>
            <a:r>
              <a:rPr lang="en-GB" sz="1400" i="1" dirty="0" err="1">
                <a:solidFill>
                  <a:srgbClr val="0070C0"/>
                </a:solidFill>
              </a:rPr>
              <a:t>farn</a:t>
            </a:r>
            <a:r>
              <a:rPr lang="en-GB" sz="1400" i="1" dirty="0">
                <a:solidFill>
                  <a:srgbClr val="0070C0"/>
                </a:solidFill>
              </a:rPr>
              <a:t> </a:t>
            </a:r>
            <a:r>
              <a:rPr lang="en-GB" sz="1400" i="1" dirty="0" err="1">
                <a:solidFill>
                  <a:srgbClr val="0070C0"/>
                </a:solidFill>
              </a:rPr>
              <a:t>drwy</a:t>
            </a:r>
            <a:r>
              <a:rPr lang="en-GB" sz="1400" i="1" dirty="0">
                <a:solidFill>
                  <a:srgbClr val="0070C0"/>
                </a:solidFill>
              </a:rPr>
              <a:t> </a:t>
            </a:r>
            <a:r>
              <a:rPr lang="en-GB" sz="1400" i="1" dirty="0" err="1">
                <a:solidFill>
                  <a:srgbClr val="0070C0"/>
                </a:solidFill>
              </a:rPr>
              <a:t>bwyso</a:t>
            </a:r>
            <a:r>
              <a:rPr lang="en-GB" sz="1400" i="1" dirty="0">
                <a:solidFill>
                  <a:srgbClr val="0070C0"/>
                </a:solidFill>
              </a:rPr>
              <a:t> a </a:t>
            </a:r>
            <a:r>
              <a:rPr lang="en-GB" sz="1400" i="1" dirty="0" err="1">
                <a:solidFill>
                  <a:srgbClr val="0070C0"/>
                </a:solidFill>
              </a:rPr>
              <a:t>mesur</a:t>
            </a:r>
            <a:r>
              <a:rPr lang="en-GB" sz="1400" i="1" dirty="0">
                <a:solidFill>
                  <a:srgbClr val="0070C0"/>
                </a:solidFill>
              </a:rPr>
              <a:t> </a:t>
            </a:r>
            <a:r>
              <a:rPr lang="en-GB" sz="1400" i="1" dirty="0" err="1">
                <a:solidFill>
                  <a:srgbClr val="0070C0"/>
                </a:solidFill>
              </a:rPr>
              <a:t>tystiolaeth</a:t>
            </a:r>
            <a:r>
              <a:rPr lang="en-GB" sz="1400" i="1" dirty="0">
                <a:solidFill>
                  <a:srgbClr val="0070C0"/>
                </a:solidFill>
              </a:rPr>
              <a:t> er </a:t>
            </a:r>
            <a:r>
              <a:rPr lang="en-GB" sz="1400" i="1" dirty="0" err="1">
                <a:solidFill>
                  <a:srgbClr val="0070C0"/>
                </a:solidFill>
              </a:rPr>
              <a:t>mwyn</a:t>
            </a:r>
            <a:r>
              <a:rPr lang="en-GB" sz="1400" i="1" dirty="0">
                <a:solidFill>
                  <a:srgbClr val="0070C0"/>
                </a:solidFill>
              </a:rPr>
              <a:t> </a:t>
            </a:r>
            <a:r>
              <a:rPr lang="en-GB" sz="1400" i="1" dirty="0" err="1">
                <a:solidFill>
                  <a:srgbClr val="0070C0"/>
                </a:solidFill>
              </a:rPr>
              <a:t>dod</a:t>
            </a:r>
            <a:r>
              <a:rPr lang="en-GB" sz="1400" i="1" dirty="0">
                <a:solidFill>
                  <a:srgbClr val="0070C0"/>
                </a:solidFill>
              </a:rPr>
              <a:t> </a:t>
            </a:r>
            <a:r>
              <a:rPr lang="en-GB" sz="1400" i="1" dirty="0" err="1">
                <a:solidFill>
                  <a:srgbClr val="0070C0"/>
                </a:solidFill>
              </a:rPr>
              <a:t>i</a:t>
            </a:r>
            <a:r>
              <a:rPr lang="en-GB" sz="1400" i="1" dirty="0">
                <a:solidFill>
                  <a:srgbClr val="0070C0"/>
                </a:solidFill>
              </a:rPr>
              <a:t> </a:t>
            </a:r>
            <a:r>
              <a:rPr lang="en-GB" sz="1400" i="1" dirty="0" err="1">
                <a:solidFill>
                  <a:srgbClr val="0070C0"/>
                </a:solidFill>
              </a:rPr>
              <a:t>gasgliad</a:t>
            </a:r>
            <a:r>
              <a:rPr lang="en-GB" sz="1400" i="1" dirty="0">
                <a:solidFill>
                  <a:srgbClr val="0070C0"/>
                </a:solidFill>
              </a:rPr>
              <a:t> </a:t>
            </a:r>
          </a:p>
        </p:txBody>
      </p:sp>
      <p:sp>
        <p:nvSpPr>
          <p:cNvPr id="13" name="TextBox 12">
            <a:extLst>
              <a:ext uri="{FF2B5EF4-FFF2-40B4-BE49-F238E27FC236}">
                <a16:creationId xmlns:a16="http://schemas.microsoft.com/office/drawing/2014/main" id="{35488F47-8B99-6629-DE90-A1695999D24E}"/>
              </a:ext>
            </a:extLst>
          </p:cNvPr>
          <p:cNvSpPr txBox="1"/>
          <p:nvPr/>
        </p:nvSpPr>
        <p:spPr>
          <a:xfrm>
            <a:off x="6984325" y="962662"/>
            <a:ext cx="4887197" cy="5816977"/>
          </a:xfrm>
          <a:prstGeom prst="rect">
            <a:avLst/>
          </a:prstGeom>
          <a:noFill/>
        </p:spPr>
        <p:txBody>
          <a:bodyPr wrap="square">
            <a:spAutoFit/>
          </a:bodyPr>
          <a:lstStyle/>
          <a:p>
            <a:r>
              <a:rPr lang="en-US" sz="1200" dirty="0"/>
              <a:t>Response may refer to:</a:t>
            </a:r>
          </a:p>
          <a:p>
            <a:r>
              <a:rPr lang="en-US" sz="1200" dirty="0"/>
              <a:t>Early intervention will help to:</a:t>
            </a:r>
            <a:br>
              <a:rPr lang="en-US" sz="1200" dirty="0"/>
            </a:br>
            <a:endParaRPr lang="en-US" sz="800" dirty="0"/>
          </a:p>
          <a:p>
            <a:pPr marL="174625" indent="-174625"/>
            <a:r>
              <a:rPr lang="en-US" sz="1200" dirty="0"/>
              <a:t>•	follow up attendance concerns</a:t>
            </a:r>
          </a:p>
          <a:p>
            <a:pPr marL="174625" indent="-174625"/>
            <a:r>
              <a:rPr lang="en-US" sz="1200" dirty="0"/>
              <a:t>•	inform key members of staff</a:t>
            </a:r>
          </a:p>
          <a:p>
            <a:pPr marL="174625" indent="-174625"/>
            <a:r>
              <a:rPr lang="en-US" sz="1200" dirty="0"/>
              <a:t>•	follow the school attendance policy</a:t>
            </a:r>
          </a:p>
          <a:p>
            <a:pPr marL="174625" indent="-174625"/>
            <a:r>
              <a:rPr lang="en-US" sz="1200" dirty="0"/>
              <a:t>•	implement school attendance improvement strategies</a:t>
            </a:r>
          </a:p>
          <a:p>
            <a:pPr marL="174625" indent="-174625"/>
            <a:r>
              <a:rPr lang="en-US" sz="1200" dirty="0"/>
              <a:t>•	support communication with parents/carers to alert them of non-attendance promptly</a:t>
            </a:r>
          </a:p>
          <a:p>
            <a:pPr marL="174625" indent="-174625"/>
            <a:r>
              <a:rPr lang="en-US" sz="1200" dirty="0"/>
              <a:t>•	gain the reasons / issues for non-attendance</a:t>
            </a:r>
          </a:p>
          <a:p>
            <a:pPr marL="174625" indent="-174625"/>
            <a:r>
              <a:rPr lang="en-US" sz="1200" dirty="0"/>
              <a:t>•	provide opportunities for early intervention</a:t>
            </a:r>
          </a:p>
          <a:p>
            <a:pPr marL="174625" indent="-174625"/>
            <a:r>
              <a:rPr lang="en-US" sz="1200" dirty="0"/>
              <a:t>•	provide additional learning and well-being support</a:t>
            </a:r>
          </a:p>
          <a:p>
            <a:pPr marL="174625" indent="-174625"/>
            <a:r>
              <a:rPr lang="en-US" sz="1200" dirty="0"/>
              <a:t>•	allow for the process of referrals as required from support services</a:t>
            </a:r>
          </a:p>
          <a:p>
            <a:pPr marL="174625" indent="-174625"/>
            <a:r>
              <a:rPr lang="en-US" sz="1200" dirty="0"/>
              <a:t>•	help to maintain a high standard of attendance for pupils</a:t>
            </a:r>
          </a:p>
          <a:p>
            <a:pPr marL="174625" indent="-174625"/>
            <a:r>
              <a:rPr lang="en-US" sz="1200" dirty="0"/>
              <a:t>•	help pupils to succeed and improve life chances</a:t>
            </a:r>
          </a:p>
          <a:p>
            <a:pPr marL="174625" indent="-174625"/>
            <a:r>
              <a:rPr lang="en-US" sz="1200" dirty="0"/>
              <a:t>•	support pupils in their attendance struggles</a:t>
            </a:r>
          </a:p>
          <a:p>
            <a:pPr marL="174625" indent="-174625"/>
            <a:r>
              <a:rPr lang="en-US" sz="1200" dirty="0"/>
              <a:t>•	support pupils to keep up with work</a:t>
            </a:r>
          </a:p>
          <a:p>
            <a:pPr marL="174625" indent="-174625"/>
            <a:r>
              <a:rPr lang="en-US" sz="1200" dirty="0"/>
              <a:t>•	help pupils to develop positive friendships</a:t>
            </a:r>
          </a:p>
          <a:p>
            <a:pPr marL="174625" indent="-174625"/>
            <a:r>
              <a:rPr lang="en-US" sz="1200" dirty="0"/>
              <a:t>•	reduce the chances of pupils falling behind at school</a:t>
            </a:r>
          </a:p>
          <a:p>
            <a:pPr marL="174625" indent="-174625"/>
            <a:r>
              <a:rPr lang="en-US" sz="1200" dirty="0"/>
              <a:t>•	Improve future opportunities</a:t>
            </a:r>
          </a:p>
          <a:p>
            <a:pPr marL="174625" indent="-174625"/>
            <a:r>
              <a:rPr lang="en-US" sz="1200" dirty="0"/>
              <a:t>•	Improve the situation to improve attendance</a:t>
            </a:r>
          </a:p>
          <a:p>
            <a:pPr marL="174625" indent="-174625"/>
            <a:r>
              <a:rPr lang="en-US" sz="1200" dirty="0"/>
              <a:t>•	encourage positive relationships with teachers and children</a:t>
            </a:r>
          </a:p>
          <a:p>
            <a:pPr marL="174625" indent="-174625"/>
            <a:r>
              <a:rPr lang="en-US" sz="1200" dirty="0"/>
              <a:t>•	identify specific needs and support for pupils</a:t>
            </a:r>
          </a:p>
          <a:p>
            <a:pPr marL="174625" indent="-174625"/>
            <a:r>
              <a:rPr lang="en-US" sz="1200" dirty="0"/>
              <a:t>•	identify any existing educational barriers to learning</a:t>
            </a:r>
          </a:p>
          <a:p>
            <a:pPr marL="174625" indent="-174625"/>
            <a:r>
              <a:rPr lang="en-US" sz="1200" dirty="0"/>
              <a:t>•	implement a range of strategies to prevent or reduce disengagement</a:t>
            </a:r>
          </a:p>
          <a:p>
            <a:pPr marL="174625" indent="-174625"/>
            <a:r>
              <a:rPr lang="en-US" sz="1200" dirty="0"/>
              <a:t>•	gain parental engagement to support those at risk of exclusion</a:t>
            </a:r>
          </a:p>
          <a:p>
            <a:pPr marL="174625" indent="-174625"/>
            <a:r>
              <a:rPr lang="en-US" sz="1200" dirty="0"/>
              <a:t>•	improving learning outcomes</a:t>
            </a:r>
            <a:br>
              <a:rPr lang="en-US" sz="1200" dirty="0"/>
            </a:br>
            <a:endParaRPr lang="en-US" sz="800" dirty="0"/>
          </a:p>
          <a:p>
            <a:r>
              <a:rPr lang="en-US" sz="1200" dirty="0"/>
              <a:t>This list is not exhaustive.</a:t>
            </a:r>
          </a:p>
          <a:p>
            <a:r>
              <a:rPr lang="en-US" sz="1200" dirty="0"/>
              <a:t>Credit any other relevant response.</a:t>
            </a:r>
            <a:endParaRPr lang="en-GB" sz="1200" dirty="0"/>
          </a:p>
        </p:txBody>
      </p:sp>
      <p:sp>
        <p:nvSpPr>
          <p:cNvPr id="6" name="Title 2">
            <a:extLst>
              <a:ext uri="{FF2B5EF4-FFF2-40B4-BE49-F238E27FC236}">
                <a16:creationId xmlns:a16="http://schemas.microsoft.com/office/drawing/2014/main" id="{9C7AC842-57D9-913B-14F2-D7F5C8381C01}"/>
              </a:ext>
            </a:extLst>
          </p:cNvPr>
          <p:cNvSpPr>
            <a:spLocks noGrp="1"/>
          </p:cNvSpPr>
          <p:nvPr>
            <p:ph type="title"/>
          </p:nvPr>
        </p:nvSpPr>
        <p:spPr>
          <a:xfrm>
            <a:off x="282011" y="208722"/>
            <a:ext cx="3885543" cy="447261"/>
          </a:xfrm>
        </p:spPr>
        <p:txBody>
          <a:bodyPr/>
          <a:lstStyle/>
          <a:p>
            <a:r>
              <a:rPr lang="1106" sz="1800" dirty="0"/>
              <a:t>Cwestiwn</a:t>
            </a:r>
            <a:r>
              <a:rPr lang="en-GB" sz="1800" dirty="0"/>
              <a:t> 8(b) </a:t>
            </a:r>
            <a:r>
              <a:rPr lang="1106" sz="1800" dirty="0"/>
              <a:t>a'r cynllun marcio </a:t>
            </a:r>
            <a:endParaRPr lang="en-GB" sz="1800" dirty="0"/>
          </a:p>
        </p:txBody>
      </p:sp>
      <p:sp>
        <p:nvSpPr>
          <p:cNvPr id="5" name="TextBox 4">
            <a:extLst>
              <a:ext uri="{FF2B5EF4-FFF2-40B4-BE49-F238E27FC236}">
                <a16:creationId xmlns:a16="http://schemas.microsoft.com/office/drawing/2014/main" id="{C2C10467-0776-F9BB-F9C5-0AFC7B7223D0}"/>
              </a:ext>
            </a:extLst>
          </p:cNvPr>
          <p:cNvSpPr txBox="1"/>
          <p:nvPr/>
        </p:nvSpPr>
        <p:spPr>
          <a:xfrm>
            <a:off x="341375" y="4782707"/>
            <a:ext cx="6099047" cy="1938992"/>
          </a:xfrm>
          <a:prstGeom prst="rect">
            <a:avLst/>
          </a:prstGeom>
          <a:noFill/>
        </p:spPr>
        <p:txBody>
          <a:bodyPr wrap="square">
            <a:spAutoFit/>
          </a:bodyPr>
          <a:lstStyle/>
          <a:p>
            <a:r>
              <a:rPr lang="en-GB" sz="1200" dirty="0" err="1"/>
              <a:t>Rhowch</a:t>
            </a:r>
            <a:r>
              <a:rPr lang="en-GB" sz="1200" dirty="0"/>
              <a:t> </a:t>
            </a:r>
            <a:r>
              <a:rPr lang="en-GB" sz="1200" dirty="0" err="1"/>
              <a:t>hyd</a:t>
            </a:r>
            <a:r>
              <a:rPr lang="en-GB" sz="1200" dirty="0"/>
              <a:t> at </a:t>
            </a:r>
            <a:r>
              <a:rPr lang="en-GB" sz="1200" b="1" dirty="0"/>
              <a:t>10 marc. </a:t>
            </a:r>
          </a:p>
          <a:p>
            <a:r>
              <a:rPr lang="en-GB" sz="1200" b="1" dirty="0" err="1"/>
              <a:t>Rhowch</a:t>
            </a:r>
            <a:r>
              <a:rPr lang="en-GB" sz="1200" b="1" dirty="0"/>
              <a:t> 0 marc </a:t>
            </a:r>
            <a:r>
              <a:rPr lang="en-GB" sz="1200" dirty="0"/>
              <a:t>am </a:t>
            </a:r>
            <a:r>
              <a:rPr lang="en-GB" sz="1200" dirty="0" err="1"/>
              <a:t>ymateb</a:t>
            </a:r>
            <a:r>
              <a:rPr lang="en-GB" sz="1200" dirty="0"/>
              <a:t> </a:t>
            </a:r>
            <a:r>
              <a:rPr lang="en-GB" sz="1200" dirty="0" err="1"/>
              <a:t>nad</a:t>
            </a:r>
            <a:r>
              <a:rPr lang="en-GB" sz="1200" dirty="0"/>
              <a:t> </a:t>
            </a:r>
            <a:r>
              <a:rPr lang="en-GB" sz="1200" dirty="0" err="1"/>
              <a:t>yw’n</a:t>
            </a:r>
            <a:r>
              <a:rPr lang="en-GB" sz="1200" dirty="0"/>
              <a:t> </a:t>
            </a:r>
            <a:r>
              <a:rPr lang="en-GB" sz="1200" dirty="0" err="1"/>
              <a:t>haeddu</a:t>
            </a:r>
            <a:r>
              <a:rPr lang="en-GB" sz="1200" dirty="0"/>
              <a:t> </a:t>
            </a:r>
            <a:r>
              <a:rPr lang="en-GB" sz="1200" dirty="0" err="1"/>
              <a:t>ennill</a:t>
            </a:r>
            <a:r>
              <a:rPr lang="en-GB" sz="1200" dirty="0"/>
              <a:t> </a:t>
            </a:r>
            <a:r>
              <a:rPr lang="en-GB" sz="1200" dirty="0" err="1"/>
              <a:t>marciau</a:t>
            </a:r>
            <a:r>
              <a:rPr lang="en-GB" sz="1200" dirty="0"/>
              <a:t>.</a:t>
            </a:r>
          </a:p>
          <a:p>
            <a:r>
              <a:rPr lang="en-GB" sz="1200" b="1" dirty="0" err="1"/>
              <a:t>Rhowch</a:t>
            </a:r>
            <a:r>
              <a:rPr lang="en-GB" sz="1200" b="1" dirty="0"/>
              <a:t> 1-2 </a:t>
            </a:r>
            <a:r>
              <a:rPr lang="en-GB" sz="1200" b="1" dirty="0" err="1"/>
              <a:t>farc</a:t>
            </a:r>
            <a:r>
              <a:rPr lang="en-GB" sz="1200" b="1" dirty="0"/>
              <a:t> </a:t>
            </a:r>
            <a:r>
              <a:rPr lang="en-GB" sz="1200" dirty="0"/>
              <a:t>am </a:t>
            </a:r>
            <a:r>
              <a:rPr lang="en-GB" sz="1200" dirty="0" err="1"/>
              <a:t>werthusiad</a:t>
            </a:r>
            <a:r>
              <a:rPr lang="en-GB" sz="1200" dirty="0"/>
              <a:t> </a:t>
            </a:r>
            <a:r>
              <a:rPr lang="en-GB" sz="1200" dirty="0" err="1"/>
              <a:t>cyfyngedig</a:t>
            </a:r>
            <a:r>
              <a:rPr lang="en-GB" sz="1200" dirty="0"/>
              <a:t> </a:t>
            </a:r>
            <a:r>
              <a:rPr lang="en-GB" sz="1200" dirty="0" err="1"/>
              <a:t>nad</a:t>
            </a:r>
            <a:r>
              <a:rPr lang="en-GB" sz="1200" dirty="0"/>
              <a:t> </a:t>
            </a:r>
            <a:r>
              <a:rPr lang="en-GB" sz="1200" dirty="0" err="1"/>
              <a:t>yw'n</a:t>
            </a:r>
            <a:r>
              <a:rPr lang="en-GB" sz="1200" dirty="0"/>
              <a:t> </a:t>
            </a:r>
            <a:r>
              <a:rPr lang="en-GB" sz="1200" dirty="0" err="1"/>
              <a:t>dangos</a:t>
            </a:r>
            <a:r>
              <a:rPr lang="en-GB" sz="1200" dirty="0"/>
              <a:t> </a:t>
            </a:r>
            <a:r>
              <a:rPr lang="en-GB" sz="1200" dirty="0" err="1"/>
              <a:t>fawr</a:t>
            </a:r>
            <a:r>
              <a:rPr lang="en-GB" sz="1200" dirty="0"/>
              <a:t> </a:t>
            </a:r>
            <a:r>
              <a:rPr lang="en-GB" sz="1200" dirty="0" err="1"/>
              <a:t>ddim</a:t>
            </a:r>
            <a:r>
              <a:rPr lang="en-GB" sz="1200" dirty="0"/>
              <a:t> </a:t>
            </a:r>
            <a:r>
              <a:rPr lang="en-GB" sz="1200" dirty="0" err="1"/>
              <a:t>gwybodaeth</a:t>
            </a:r>
            <a:r>
              <a:rPr lang="en-GB" sz="1200" dirty="0"/>
              <a:t> </a:t>
            </a:r>
            <a:r>
              <a:rPr lang="en-GB" sz="1200" dirty="0" err="1"/>
              <a:t>na</a:t>
            </a:r>
            <a:r>
              <a:rPr lang="en-GB" sz="1200" dirty="0"/>
              <a:t> </a:t>
            </a:r>
            <a:r>
              <a:rPr lang="en-GB" sz="1200" dirty="0" err="1"/>
              <a:t>dealltwriaeth</a:t>
            </a:r>
            <a:r>
              <a:rPr lang="en-GB" sz="1200" dirty="0"/>
              <a:t> o </a:t>
            </a:r>
            <a:r>
              <a:rPr lang="en-GB" sz="1200" dirty="0" err="1"/>
              <a:t>bwrpas</a:t>
            </a:r>
            <a:r>
              <a:rPr lang="en-GB" sz="1200" dirty="0"/>
              <a:t> </a:t>
            </a:r>
            <a:r>
              <a:rPr lang="en-GB" sz="1200" dirty="0" err="1"/>
              <a:t>ymyrryd</a:t>
            </a:r>
            <a:r>
              <a:rPr lang="en-GB" sz="1200" dirty="0"/>
              <a:t> </a:t>
            </a:r>
            <a:r>
              <a:rPr lang="en-GB" sz="1200" dirty="0" err="1"/>
              <a:t>yn</a:t>
            </a:r>
            <a:r>
              <a:rPr lang="en-GB" sz="1200" dirty="0"/>
              <a:t> </a:t>
            </a:r>
            <a:r>
              <a:rPr lang="en-GB" sz="1200" dirty="0" err="1"/>
              <a:t>gynnar</a:t>
            </a:r>
            <a:r>
              <a:rPr lang="en-GB" sz="1200" dirty="0"/>
              <a:t> </a:t>
            </a:r>
            <a:r>
              <a:rPr lang="en-GB" sz="1200" dirty="0" err="1"/>
              <a:t>i</a:t>
            </a:r>
            <a:r>
              <a:rPr lang="en-GB" sz="1200" dirty="0"/>
              <a:t> </a:t>
            </a:r>
            <a:r>
              <a:rPr lang="en-GB" sz="1200" dirty="0" err="1"/>
              <a:t>blant</a:t>
            </a:r>
            <a:r>
              <a:rPr lang="en-GB" sz="1200" dirty="0"/>
              <a:t> </a:t>
            </a:r>
            <a:r>
              <a:rPr lang="en-GB" sz="1200" dirty="0" err="1"/>
              <a:t>sydd</a:t>
            </a:r>
            <a:r>
              <a:rPr lang="en-GB" sz="1200" dirty="0"/>
              <a:t> â </a:t>
            </a:r>
            <a:r>
              <a:rPr lang="en-GB" sz="1200" dirty="0" err="1"/>
              <a:t>phryderon</a:t>
            </a:r>
            <a:r>
              <a:rPr lang="en-GB" sz="1200" dirty="0"/>
              <a:t> </a:t>
            </a:r>
            <a:r>
              <a:rPr lang="en-GB" sz="1200" dirty="0" err="1"/>
              <a:t>presenoldeb</a:t>
            </a:r>
            <a:endParaRPr lang="en-GB" sz="1200" dirty="0"/>
          </a:p>
          <a:p>
            <a:r>
              <a:rPr lang="en-GB" sz="1200" b="1" dirty="0" err="1"/>
              <a:t>Rhowch</a:t>
            </a:r>
            <a:r>
              <a:rPr lang="en-GB" sz="1200" b="1" dirty="0"/>
              <a:t> 3-5 marc </a:t>
            </a:r>
            <a:r>
              <a:rPr lang="en-GB" sz="1200" dirty="0"/>
              <a:t>am </a:t>
            </a:r>
            <a:r>
              <a:rPr lang="en-GB" sz="1200" dirty="0" err="1"/>
              <a:t>werthusiad</a:t>
            </a:r>
            <a:r>
              <a:rPr lang="en-GB" sz="1200" dirty="0"/>
              <a:t> </a:t>
            </a:r>
            <a:r>
              <a:rPr lang="en-GB" sz="1200" dirty="0" err="1"/>
              <a:t>sylfaenol</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gyfyngedig</a:t>
            </a:r>
            <a:r>
              <a:rPr lang="en-GB" sz="1200" dirty="0"/>
              <a:t> o </a:t>
            </a:r>
            <a:r>
              <a:rPr lang="en-GB" sz="1200" dirty="0" err="1"/>
              <a:t>bwrpas</a:t>
            </a:r>
            <a:r>
              <a:rPr lang="en-GB" sz="1200" dirty="0"/>
              <a:t> </a:t>
            </a:r>
            <a:r>
              <a:rPr lang="en-GB" sz="1200" dirty="0" err="1"/>
              <a:t>ymyrryd</a:t>
            </a:r>
            <a:r>
              <a:rPr lang="en-GB" sz="1200" dirty="0"/>
              <a:t> </a:t>
            </a:r>
            <a:r>
              <a:rPr lang="en-GB" sz="1200" dirty="0" err="1"/>
              <a:t>yn</a:t>
            </a:r>
            <a:r>
              <a:rPr lang="en-GB" sz="1200" dirty="0"/>
              <a:t> </a:t>
            </a:r>
            <a:r>
              <a:rPr lang="en-GB" sz="1200" dirty="0" err="1"/>
              <a:t>gynnar</a:t>
            </a:r>
            <a:r>
              <a:rPr lang="en-GB" sz="1200" dirty="0"/>
              <a:t> </a:t>
            </a:r>
            <a:r>
              <a:rPr lang="en-GB" sz="1200" dirty="0" err="1"/>
              <a:t>i</a:t>
            </a:r>
            <a:r>
              <a:rPr lang="en-GB" sz="1200" dirty="0"/>
              <a:t> </a:t>
            </a:r>
            <a:r>
              <a:rPr lang="en-GB" sz="1200" dirty="0" err="1"/>
              <a:t>blant</a:t>
            </a:r>
            <a:r>
              <a:rPr lang="en-GB" sz="1200" dirty="0"/>
              <a:t> </a:t>
            </a:r>
            <a:r>
              <a:rPr lang="en-GB" sz="1200" dirty="0" err="1"/>
              <a:t>sydd</a:t>
            </a:r>
            <a:r>
              <a:rPr lang="en-GB" sz="1200" dirty="0"/>
              <a:t> â </a:t>
            </a:r>
            <a:r>
              <a:rPr lang="en-GB" sz="1200" dirty="0" err="1"/>
              <a:t>phryderon</a:t>
            </a:r>
            <a:r>
              <a:rPr lang="en-GB" sz="1200" dirty="0"/>
              <a:t> </a:t>
            </a:r>
            <a:r>
              <a:rPr lang="en-GB" sz="1200" dirty="0" err="1"/>
              <a:t>presenoldeb</a:t>
            </a:r>
            <a:r>
              <a:rPr lang="en-GB" sz="1200" dirty="0"/>
              <a:t> </a:t>
            </a:r>
          </a:p>
          <a:p>
            <a:r>
              <a:rPr lang="en-GB" sz="1200" b="1" dirty="0" err="1"/>
              <a:t>Rhowch</a:t>
            </a:r>
            <a:r>
              <a:rPr lang="en-GB" sz="1200" b="1" dirty="0"/>
              <a:t> 6-8 marc </a:t>
            </a:r>
            <a:r>
              <a:rPr lang="en-GB" sz="1200" dirty="0"/>
              <a:t>am </a:t>
            </a:r>
            <a:r>
              <a:rPr lang="en-GB" sz="1200" dirty="0" err="1"/>
              <a:t>werthusiad</a:t>
            </a:r>
            <a:r>
              <a:rPr lang="en-GB" sz="1200" dirty="0"/>
              <a:t> da </a:t>
            </a:r>
            <a:r>
              <a:rPr lang="en-GB" sz="1200" dirty="0" err="1"/>
              <a:t>sy'n</a:t>
            </a:r>
            <a:r>
              <a:rPr lang="en-GB" sz="1200" dirty="0"/>
              <a:t> </a:t>
            </a:r>
            <a:r>
              <a:rPr lang="en-GB" sz="1200" dirty="0" err="1"/>
              <a:t>dangos</a:t>
            </a:r>
            <a:r>
              <a:rPr lang="en-GB" sz="1200" dirty="0"/>
              <a:t> </a:t>
            </a:r>
            <a:r>
              <a:rPr lang="en-GB" sz="1200" dirty="0" err="1"/>
              <a:t>rhywfaint</a:t>
            </a:r>
            <a:r>
              <a:rPr lang="en-GB" sz="1200" dirty="0"/>
              <a:t> o </a:t>
            </a:r>
            <a:r>
              <a:rPr lang="en-GB" sz="1200" dirty="0" err="1"/>
              <a:t>wybodaeth</a:t>
            </a:r>
            <a:r>
              <a:rPr lang="en-GB" sz="1200" dirty="0"/>
              <a:t> a </a:t>
            </a:r>
            <a:r>
              <a:rPr lang="en-GB" sz="1200" dirty="0" err="1"/>
              <a:t>dealltwriaeth</a:t>
            </a:r>
            <a:r>
              <a:rPr lang="en-GB" sz="1200" dirty="0"/>
              <a:t> o </a:t>
            </a:r>
            <a:r>
              <a:rPr lang="en-GB" sz="1200" dirty="0" err="1"/>
              <a:t>bwrpas</a:t>
            </a:r>
            <a:r>
              <a:rPr lang="en-GB" sz="1200" dirty="0"/>
              <a:t> </a:t>
            </a:r>
            <a:r>
              <a:rPr lang="en-GB" sz="1200" dirty="0" err="1"/>
              <a:t>ymyrryd</a:t>
            </a:r>
            <a:r>
              <a:rPr lang="en-GB" sz="1200" dirty="0"/>
              <a:t> </a:t>
            </a:r>
            <a:r>
              <a:rPr lang="en-GB" sz="1200" dirty="0" err="1"/>
              <a:t>yn</a:t>
            </a:r>
            <a:r>
              <a:rPr lang="en-GB" sz="1200" dirty="0"/>
              <a:t> </a:t>
            </a:r>
            <a:r>
              <a:rPr lang="en-GB" sz="1200" dirty="0" err="1"/>
              <a:t>gynnar</a:t>
            </a:r>
            <a:r>
              <a:rPr lang="en-GB" sz="1200" dirty="0"/>
              <a:t> </a:t>
            </a:r>
            <a:r>
              <a:rPr lang="en-GB" sz="1200" dirty="0" err="1"/>
              <a:t>i</a:t>
            </a:r>
            <a:r>
              <a:rPr lang="en-GB" sz="1200" dirty="0"/>
              <a:t> </a:t>
            </a:r>
            <a:r>
              <a:rPr lang="en-GB" sz="1200" dirty="0" err="1"/>
              <a:t>blant</a:t>
            </a:r>
            <a:r>
              <a:rPr lang="en-GB" sz="1200" dirty="0"/>
              <a:t> </a:t>
            </a:r>
            <a:r>
              <a:rPr lang="en-GB" sz="1200" dirty="0" err="1"/>
              <a:t>sydd</a:t>
            </a:r>
            <a:r>
              <a:rPr lang="en-GB" sz="1200" dirty="0"/>
              <a:t> â </a:t>
            </a:r>
            <a:r>
              <a:rPr lang="en-GB" sz="1200" dirty="0" err="1"/>
              <a:t>phryderon</a:t>
            </a:r>
            <a:r>
              <a:rPr lang="en-GB" sz="1200" dirty="0"/>
              <a:t> </a:t>
            </a:r>
            <a:r>
              <a:rPr lang="en-GB" sz="1200" dirty="0" err="1"/>
              <a:t>presenoldeb</a:t>
            </a:r>
            <a:endParaRPr lang="en-GB" sz="1200" dirty="0"/>
          </a:p>
          <a:p>
            <a:r>
              <a:rPr lang="en-GB" sz="1200" b="1" dirty="0" err="1"/>
              <a:t>Rhowch</a:t>
            </a:r>
            <a:r>
              <a:rPr lang="en-GB" sz="1200" b="1" dirty="0"/>
              <a:t> 9-10 marc </a:t>
            </a:r>
            <a:r>
              <a:rPr lang="en-GB" sz="1200" dirty="0"/>
              <a:t>am </a:t>
            </a:r>
            <a:r>
              <a:rPr lang="en-GB" sz="1200" dirty="0" err="1"/>
              <a:t>werthusiad</a:t>
            </a:r>
            <a:r>
              <a:rPr lang="en-GB" sz="1200" dirty="0"/>
              <a:t> </a:t>
            </a:r>
            <a:r>
              <a:rPr lang="en-GB" sz="1200" dirty="0" err="1"/>
              <a:t>ardderchog</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gadarn</a:t>
            </a:r>
            <a:r>
              <a:rPr lang="en-GB" sz="1200" dirty="0"/>
              <a:t> o </a:t>
            </a:r>
            <a:r>
              <a:rPr lang="en-GB" sz="1200" dirty="0" err="1"/>
              <a:t>bwrpas</a:t>
            </a:r>
            <a:r>
              <a:rPr lang="en-GB" sz="1200" dirty="0"/>
              <a:t> </a:t>
            </a:r>
            <a:r>
              <a:rPr lang="en-GB" sz="1200" dirty="0" err="1"/>
              <a:t>ymyrryd</a:t>
            </a:r>
            <a:r>
              <a:rPr lang="en-GB" sz="1200" dirty="0"/>
              <a:t> </a:t>
            </a:r>
            <a:r>
              <a:rPr lang="en-GB" sz="1200" dirty="0" err="1"/>
              <a:t>yn</a:t>
            </a:r>
            <a:r>
              <a:rPr lang="en-GB" sz="1200" dirty="0"/>
              <a:t> </a:t>
            </a:r>
            <a:r>
              <a:rPr lang="en-GB" sz="1200" dirty="0" err="1"/>
              <a:t>gynnar</a:t>
            </a:r>
            <a:r>
              <a:rPr lang="en-GB" sz="1200" dirty="0"/>
              <a:t> </a:t>
            </a:r>
            <a:r>
              <a:rPr lang="en-GB" sz="1200" dirty="0" err="1"/>
              <a:t>i</a:t>
            </a:r>
            <a:r>
              <a:rPr lang="en-GB" sz="1200" dirty="0"/>
              <a:t> </a:t>
            </a:r>
            <a:r>
              <a:rPr lang="en-GB" sz="1200" dirty="0" err="1"/>
              <a:t>blant</a:t>
            </a:r>
            <a:r>
              <a:rPr lang="en-GB" sz="1200" dirty="0"/>
              <a:t> </a:t>
            </a:r>
            <a:r>
              <a:rPr lang="en-GB" sz="1200" dirty="0" err="1"/>
              <a:t>sydd</a:t>
            </a:r>
            <a:r>
              <a:rPr lang="en-GB" sz="1200" dirty="0"/>
              <a:t> â </a:t>
            </a:r>
            <a:r>
              <a:rPr lang="en-GB" sz="1200" dirty="0" err="1"/>
              <a:t>phryderon</a:t>
            </a:r>
            <a:r>
              <a:rPr lang="en-GB" sz="1200" dirty="0"/>
              <a:t> </a:t>
            </a:r>
            <a:r>
              <a:rPr lang="en-GB" sz="1200" dirty="0" err="1"/>
              <a:t>presenoldeb</a:t>
            </a:r>
            <a:endParaRPr lang="en-GB" sz="1200" dirty="0"/>
          </a:p>
        </p:txBody>
      </p:sp>
    </p:spTree>
    <p:extLst>
      <p:ext uri="{BB962C8B-B14F-4D97-AF65-F5344CB8AC3E}">
        <p14:creationId xmlns:p14="http://schemas.microsoft.com/office/powerpoint/2010/main" val="2241204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AAEDE-5ED3-F9FB-6952-44A5684D60A4}"/>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83F7729B-DCE5-7CC2-083A-BE83E20F1C9E}"/>
              </a:ext>
            </a:extLst>
          </p:cNvPr>
          <p:cNvSpPr/>
          <p:nvPr/>
        </p:nvSpPr>
        <p:spPr>
          <a:xfrm>
            <a:off x="7580671" y="1304323"/>
            <a:ext cx="4310267"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D3CDDA9-A382-2CE9-26F5-776C8990B7D5}"/>
              </a:ext>
            </a:extLst>
          </p:cNvPr>
          <p:cNvSpPr txBox="1"/>
          <p:nvPr/>
        </p:nvSpPr>
        <p:spPr>
          <a:xfrm>
            <a:off x="8052619" y="1674674"/>
            <a:ext cx="3567882" cy="4247317"/>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Dyma enghraifft o ymateb na roddwyd marciau iddo. Mae'r cwestiwn wedi'i roi yn yr ateb ac nid yw'r ffocws ar estyn allan at rieni yn cwrdd â'r band marciau nesaf, sef gwerthusiad cyfyngedig nad yw'n dangos fawr ddim gwybodaeth na dealltwriaeth o bwrpas ymyrryd yn gynnar i blant sydd â phryderon presenoldeb.</a:t>
            </a:r>
            <a:r>
              <a:rPr lang="cy-GB" sz="1800" b="0" i="0" dirty="0">
                <a:solidFill>
                  <a:schemeClr val="accent1"/>
                </a:solidFill>
                <a:effectLst/>
                <a:latin typeface="Arial Nova" panose="020B0504020202020204" pitchFamily="34" charset="0"/>
              </a:rPr>
              <a:t> </a:t>
            </a:r>
            <a:endParaRPr lang="en-GB" i="1" dirty="0">
              <a:solidFill>
                <a:schemeClr val="accent1"/>
              </a:solidFill>
              <a:cs typeface="Aria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0</a:t>
            </a:r>
            <a:r>
              <a:rPr lang="en-GB" b="1" i="1" dirty="0">
                <a:solidFill>
                  <a:schemeClr val="accent1"/>
                </a:solidFill>
              </a:rPr>
              <a:t>/10</a:t>
            </a:r>
            <a:endParaRPr lang="en-GB" sz="1800" b="1" i="1" dirty="0">
              <a:solidFill>
                <a:schemeClr val="accent1"/>
              </a:solidFill>
            </a:endParaRPr>
          </a:p>
        </p:txBody>
      </p:sp>
      <p:sp>
        <p:nvSpPr>
          <p:cNvPr id="3" name="TextBox 2">
            <a:extLst>
              <a:ext uri="{FF2B5EF4-FFF2-40B4-BE49-F238E27FC236}">
                <a16:creationId xmlns:a16="http://schemas.microsoft.com/office/drawing/2014/main" id="{FD24E7B2-FD83-C96F-CDA1-3E6A2C3FB429}"/>
              </a:ext>
            </a:extLst>
          </p:cNvPr>
          <p:cNvSpPr txBox="1"/>
          <p:nvPr/>
        </p:nvSpPr>
        <p:spPr>
          <a:xfrm>
            <a:off x="315493" y="1074509"/>
            <a:ext cx="3225375" cy="2031325"/>
          </a:xfrm>
          <a:prstGeom prst="rect">
            <a:avLst/>
          </a:prstGeom>
          <a:noFill/>
        </p:spPr>
        <p:txBody>
          <a:bodyPr wrap="square">
            <a:spAutoFit/>
          </a:bodyPr>
          <a:lstStyle/>
          <a:p>
            <a:r>
              <a:rPr lang="en-US" dirty="0"/>
              <a:t>the purpose of early intervention for children with attendance concerns is to reach out to the parents of the child and ask </a:t>
            </a:r>
            <a:r>
              <a:rPr lang="en-US" dirty="0" err="1"/>
              <a:t>whats</a:t>
            </a:r>
            <a:r>
              <a:rPr lang="en-US" dirty="0"/>
              <a:t> going on and if they're okay. Also to </a:t>
            </a:r>
            <a:r>
              <a:rPr lang="en-US" dirty="0" err="1"/>
              <a:t>provde</a:t>
            </a:r>
            <a:r>
              <a:rPr lang="en-US" dirty="0"/>
              <a:t> support if needed.</a:t>
            </a:r>
            <a:endParaRPr lang="en-GB" dirty="0"/>
          </a:p>
        </p:txBody>
      </p:sp>
      <p:sp>
        <p:nvSpPr>
          <p:cNvPr id="5" name="Title 2">
            <a:extLst>
              <a:ext uri="{FF2B5EF4-FFF2-40B4-BE49-F238E27FC236}">
                <a16:creationId xmlns:a16="http://schemas.microsoft.com/office/drawing/2014/main" id="{832099B7-7802-1FFC-C294-F8A544DA4C4B}"/>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sz="1800" dirty="0"/>
              <a:t>Cwestiwn</a:t>
            </a:r>
            <a:r>
              <a:rPr lang="en-GB" sz="1800" dirty="0"/>
              <a:t> 8(b)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466288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859CD-C13C-6DAE-CEE6-B899F4AEAE49}"/>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0BD1B8C3-621D-5101-A51F-9BFEF4DE5B4C}"/>
              </a:ext>
            </a:extLst>
          </p:cNvPr>
          <p:cNvSpPr/>
          <p:nvPr/>
        </p:nvSpPr>
        <p:spPr>
          <a:xfrm>
            <a:off x="6209071" y="1304323"/>
            <a:ext cx="5681867"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B76238AD-00DE-253B-1A4C-B5BD4F4F9D9A}"/>
              </a:ext>
            </a:extLst>
          </p:cNvPr>
          <p:cNvSpPr txBox="1"/>
          <p:nvPr/>
        </p:nvSpPr>
        <p:spPr>
          <a:xfrm>
            <a:off x="6577781" y="1674674"/>
            <a:ext cx="5042719" cy="4524315"/>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rhoi gwerthusiad ardderchog sy'n dangos gwybodaeth a dealltwriaeth cadarn o bwrpas ymyrryd yn gynnar i blant sydd â phryderon presenoldeb. Mae'r ymateb yn fanwl ac yn dangos gwybodaeth wedi'i mynegi a'i hysgrifennu'n dda. Mae eglurder a manylder yn yr ymateb, gan gynnwys gwerthusiad o ran rhoi amrywiaeth o strategaethau ar waith i atal neu leihau achosion o ymddieithrio, a gwella sefyllfa pryderon presenoldeb drwy strategaethau ymyrryd yn gynnar.</a:t>
            </a:r>
            <a:r>
              <a:rPr lang="cy-GB" sz="1800" b="0" i="0" dirty="0">
                <a:solidFill>
                  <a:schemeClr val="accent1"/>
                </a:solidFill>
                <a:effectLst/>
                <a:latin typeface="Arial Nova" panose="020B0504020202020204" pitchFamily="34" charset="0"/>
              </a:rPr>
              <a:t> </a:t>
            </a:r>
            <a:endParaRPr lang="en-GB" i="1" dirty="0">
              <a:solidFill>
                <a:schemeClr val="accent1"/>
              </a:solidFil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b="1" i="1" dirty="0">
                <a:solidFill>
                  <a:schemeClr val="accent1"/>
                </a:solidFill>
              </a:rPr>
              <a:t>9/10</a:t>
            </a:r>
            <a:endParaRPr lang="en-GB" sz="1800" b="1" i="1" dirty="0">
              <a:solidFill>
                <a:schemeClr val="accent1"/>
              </a:solidFill>
            </a:endParaRPr>
          </a:p>
        </p:txBody>
      </p:sp>
      <p:sp>
        <p:nvSpPr>
          <p:cNvPr id="3" name="TextBox 2">
            <a:extLst>
              <a:ext uri="{FF2B5EF4-FFF2-40B4-BE49-F238E27FC236}">
                <a16:creationId xmlns:a16="http://schemas.microsoft.com/office/drawing/2014/main" id="{1E1F2BA7-24C0-464B-EF82-F833834A2DEC}"/>
              </a:ext>
            </a:extLst>
          </p:cNvPr>
          <p:cNvSpPr txBox="1"/>
          <p:nvPr/>
        </p:nvSpPr>
        <p:spPr>
          <a:xfrm>
            <a:off x="257948" y="1016584"/>
            <a:ext cx="4939694" cy="5786199"/>
          </a:xfrm>
          <a:prstGeom prst="rect">
            <a:avLst/>
          </a:prstGeom>
          <a:noFill/>
        </p:spPr>
        <p:txBody>
          <a:bodyPr wrap="square">
            <a:spAutoFit/>
          </a:bodyPr>
          <a:lstStyle/>
          <a:p>
            <a:r>
              <a:rPr lang="en-US" sz="1600" dirty="0"/>
              <a:t>It is crucial that we intervene attendance concerns due to it may be caused by underlying problems. A lack of attendance can result in falling behind and could be critical for development, therefore we must intervene as soon as possible. Early intervention follows attendance policies and standards, promotes children's outcomes and ensure they can receive the best support. It allows for correct support to be put in place such as counselling (mental health) or restorative practice (if friendship issue). Early intervention allows for children to come back into school and increase their attendance; promoting holistic development. Solves any problems, issues or difficulties the children may be experiencing. It allows us to get to the bottom of an issue and worth with the children and their parents/carers. Early intervention allows for a child-</a:t>
            </a:r>
            <a:r>
              <a:rPr lang="en-US" sz="1600" dirty="0" err="1"/>
              <a:t>centred</a:t>
            </a:r>
            <a:r>
              <a:rPr lang="en-US" sz="1600" dirty="0"/>
              <a:t> approach and for learning/the setting to be adapted in order to cater to the child. Opens up new strategies and support systems for the child and potentially their family/carers if involved with </a:t>
            </a:r>
            <a:r>
              <a:rPr lang="en-US" sz="1600" dirty="0" err="1"/>
              <a:t>attendence</a:t>
            </a:r>
            <a:r>
              <a:rPr lang="en-US" sz="1600" dirty="0"/>
              <a:t> concerns. Early intervention can prevent any difficulties or issues from becoming worse or more severe</a:t>
            </a:r>
            <a:r>
              <a:rPr lang="en-US" dirty="0"/>
              <a:t>.</a:t>
            </a:r>
            <a:endParaRPr lang="en-GB" dirty="0"/>
          </a:p>
        </p:txBody>
      </p:sp>
      <p:sp>
        <p:nvSpPr>
          <p:cNvPr id="5" name="Title 2">
            <a:extLst>
              <a:ext uri="{FF2B5EF4-FFF2-40B4-BE49-F238E27FC236}">
                <a16:creationId xmlns:a16="http://schemas.microsoft.com/office/drawing/2014/main" id="{D29EEB91-F218-E101-85B8-031C2A341AD4}"/>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sz="1800" dirty="0"/>
              <a:t>Cwestiwn</a:t>
            </a:r>
            <a:r>
              <a:rPr lang="en-GB" sz="1800" dirty="0"/>
              <a:t> 8(b)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21481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2C4FA-1180-91C9-EEFE-09DF78C7824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3E6B774-E03B-BAD6-457F-3D5649760882}"/>
              </a:ext>
            </a:extLst>
          </p:cNvPr>
          <p:cNvSpPr txBox="1"/>
          <p:nvPr/>
        </p:nvSpPr>
        <p:spPr>
          <a:xfrm>
            <a:off x="282011" y="964420"/>
            <a:ext cx="5998473" cy="954107"/>
          </a:xfrm>
          <a:prstGeom prst="rect">
            <a:avLst/>
          </a:prstGeom>
          <a:noFill/>
        </p:spPr>
        <p:txBody>
          <a:bodyPr wrap="square">
            <a:spAutoFit/>
          </a:bodyPr>
          <a:lstStyle/>
          <a:p>
            <a:pPr marL="180975" indent="-180975"/>
            <a:r>
              <a:rPr lang="en-GB" sz="1400" b="1" i="0" u="none" strike="noStrike" baseline="0" dirty="0">
                <a:solidFill>
                  <a:srgbClr val="211D1E"/>
                </a:solidFill>
                <a:latin typeface="Arial WGL"/>
              </a:rPr>
              <a:t>9. </a:t>
            </a:r>
            <a:r>
              <a:rPr lang="en-GB" sz="1400" b="0" i="0" u="none" strike="noStrike" baseline="0" dirty="0">
                <a:solidFill>
                  <a:srgbClr val="211D1E"/>
                </a:solidFill>
                <a:latin typeface="Arial WGL"/>
              </a:rPr>
              <a:t>Mae </a:t>
            </a:r>
            <a:r>
              <a:rPr lang="en-GB" sz="1400" b="0" i="0" u="none" strike="noStrike" baseline="0" dirty="0" err="1">
                <a:solidFill>
                  <a:srgbClr val="211D1E"/>
                </a:solidFill>
                <a:latin typeface="Arial WGL"/>
              </a:rPr>
              <a:t>damcaniaeth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dysgu</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troell</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chwarae</a:t>
            </a:r>
            <a:r>
              <a:rPr lang="en-GB" sz="1400" b="0" i="0" u="none" strike="noStrike" baseline="0" dirty="0">
                <a:solidFill>
                  <a:srgbClr val="211D1E"/>
                </a:solidFill>
                <a:latin typeface="Arial WGL"/>
              </a:rPr>
              <a:t> Janet Moyles (1989) </a:t>
            </a:r>
            <a:r>
              <a:rPr lang="en-GB" sz="1400" b="0" i="0" u="none" strike="noStrike" baseline="0" dirty="0" err="1">
                <a:solidFill>
                  <a:srgbClr val="211D1E"/>
                </a:solidFill>
                <a:latin typeface="Arial WGL"/>
              </a:rPr>
              <a:t>wedi</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dylanwadu</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ar</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ardaloedd</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chwarae</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newydd</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yn</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ystafell</a:t>
            </a:r>
            <a:r>
              <a:rPr lang="en-GB" sz="1400" b="0" i="0" u="none" strike="noStrike" baseline="0" dirty="0">
                <a:solidFill>
                  <a:srgbClr val="211D1E"/>
                </a:solidFill>
                <a:latin typeface="Arial WGL"/>
              </a:rPr>
              <a:t> y </a:t>
            </a:r>
            <a:r>
              <a:rPr lang="en-GB" sz="1400" b="0" i="0" u="none" strike="noStrike" baseline="0" dirty="0" err="1">
                <a:solidFill>
                  <a:srgbClr val="211D1E"/>
                </a:solidFill>
                <a:latin typeface="Arial WGL"/>
              </a:rPr>
              <a:t>dosbarth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derbyn</a:t>
            </a:r>
            <a:r>
              <a:rPr lang="en-GB" sz="1400" b="0" i="0" u="none" strike="noStrike" baseline="0" dirty="0">
                <a:solidFill>
                  <a:srgbClr val="211D1E"/>
                </a:solidFill>
                <a:latin typeface="Arial WGL"/>
              </a:rPr>
              <a:t>. </a:t>
            </a:r>
          </a:p>
          <a:p>
            <a:pPr marL="180975" indent="-180975"/>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Esboniwch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beth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yw</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gwerth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annog</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chwarae</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rhydd</a:t>
            </a:r>
            <a:r>
              <a:rPr lang="en-GB" sz="1400" b="0" i="0" u="none" strike="noStrike" baseline="0" dirty="0">
                <a:solidFill>
                  <a:srgbClr val="211D1E"/>
                </a:solidFill>
                <a:latin typeface="Arial WGL"/>
              </a:rPr>
              <a:t> a </a:t>
            </a:r>
            <a:r>
              <a:rPr lang="en-GB" sz="1400" b="0" i="0" u="none" strike="noStrike" baseline="0" dirty="0" err="1">
                <a:solidFill>
                  <a:srgbClr val="211D1E"/>
                </a:solidFill>
                <a:latin typeface="Arial WGL"/>
              </a:rPr>
              <a:t>chyfeiriedig</a:t>
            </a:r>
            <a:r>
              <a:rPr lang="en-GB" sz="1400" b="0" i="0" u="none" strike="noStrike" baseline="0" dirty="0">
                <a:solidFill>
                  <a:srgbClr val="211D1E"/>
                </a:solidFill>
                <a:latin typeface="Arial WGL"/>
              </a:rPr>
              <a:t> (</a:t>
            </a:r>
            <a:r>
              <a:rPr lang="en-GB" sz="1400" b="0" i="1" u="none" strike="noStrike" baseline="0" dirty="0">
                <a:solidFill>
                  <a:srgbClr val="211D1E"/>
                </a:solidFill>
                <a:latin typeface="Arial WGL"/>
              </a:rPr>
              <a:t>free and directed play</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drwy’r</a:t>
            </a:r>
            <a:r>
              <a:rPr lang="en-GB" sz="1400" b="0" i="0" u="none" strike="noStrike" baseline="0" dirty="0">
                <a:solidFill>
                  <a:srgbClr val="211D1E"/>
                </a:solidFill>
                <a:latin typeface="Arial WGL"/>
              </a:rPr>
              <a:t> dull </a:t>
            </a:r>
            <a:r>
              <a:rPr lang="en-GB" sz="1400" b="0" i="0" u="none" strike="noStrike" baseline="0" dirty="0" err="1">
                <a:solidFill>
                  <a:srgbClr val="211D1E"/>
                </a:solidFill>
                <a:latin typeface="Arial WGL"/>
              </a:rPr>
              <a:t>troell</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mewn</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ymarfer</a:t>
            </a:r>
            <a:r>
              <a:rPr lang="en-GB" sz="1400" b="0" i="0" u="none" strike="noStrike" baseline="0" dirty="0">
                <a:solidFill>
                  <a:srgbClr val="211D1E"/>
                </a:solidFill>
                <a:latin typeface="Arial WGL"/>
              </a:rPr>
              <a:t>. 		[7] </a:t>
            </a:r>
            <a:endParaRPr lang="en-US" sz="1400" b="0" i="0" u="none" strike="noStrike" baseline="0" dirty="0">
              <a:solidFill>
                <a:srgbClr val="221E1F"/>
              </a:solidFill>
              <a:latin typeface="Arial WGL"/>
            </a:endParaRPr>
          </a:p>
        </p:txBody>
      </p:sp>
      <p:pic>
        <p:nvPicPr>
          <p:cNvPr id="5" name="Picture 4">
            <a:extLst>
              <a:ext uri="{FF2B5EF4-FFF2-40B4-BE49-F238E27FC236}">
                <a16:creationId xmlns:a16="http://schemas.microsoft.com/office/drawing/2014/main" id="{5B66A095-3E94-9A90-F5BE-84A03479A6AC}"/>
              </a:ext>
            </a:extLst>
          </p:cNvPr>
          <p:cNvPicPr>
            <a:picLocks noChangeAspect="1"/>
          </p:cNvPicPr>
          <p:nvPr/>
        </p:nvPicPr>
        <p:blipFill>
          <a:blip r:embed="rId2"/>
          <a:srcRect t="61392"/>
          <a:stretch/>
        </p:blipFill>
        <p:spPr>
          <a:xfrm>
            <a:off x="797665" y="5005136"/>
            <a:ext cx="4341263" cy="1759229"/>
          </a:xfrm>
          <a:prstGeom prst="rect">
            <a:avLst/>
          </a:prstGeom>
        </p:spPr>
      </p:pic>
      <p:sp>
        <p:nvSpPr>
          <p:cNvPr id="6" name="TextBox 5">
            <a:extLst>
              <a:ext uri="{FF2B5EF4-FFF2-40B4-BE49-F238E27FC236}">
                <a16:creationId xmlns:a16="http://schemas.microsoft.com/office/drawing/2014/main" id="{B1E94D13-3D29-C869-15CB-E36DCC67C361}"/>
              </a:ext>
            </a:extLst>
          </p:cNvPr>
          <p:cNvSpPr txBox="1"/>
          <p:nvPr/>
        </p:nvSpPr>
        <p:spPr>
          <a:xfrm>
            <a:off x="6604254" y="63020"/>
            <a:ext cx="321945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rgbClr val="0070C0"/>
                </a:solidFill>
              </a:rPr>
              <a:t>: </a:t>
            </a:r>
            <a:r>
              <a:rPr lang="en-GB" sz="1400" b="1" i="1" dirty="0" err="1">
                <a:solidFill>
                  <a:srgbClr val="0070C0"/>
                </a:solidFill>
              </a:rPr>
              <a:t>Esboniwch</a:t>
            </a:r>
            <a:r>
              <a:rPr lang="en-GB" sz="1400" i="1" dirty="0">
                <a:solidFill>
                  <a:srgbClr val="0070C0"/>
                </a:solidFill>
              </a:rPr>
              <a:t> </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endParaRPr lang="en-GB" sz="1400" i="1" dirty="0">
              <a:solidFill>
                <a:srgbClr val="0070C0"/>
              </a:solidFill>
              <a:highlight>
                <a:srgbClr val="FFFF00"/>
              </a:highlight>
            </a:endParaRPr>
          </a:p>
        </p:txBody>
      </p:sp>
      <p:sp>
        <p:nvSpPr>
          <p:cNvPr id="8" name="TextBox 7">
            <a:extLst>
              <a:ext uri="{FF2B5EF4-FFF2-40B4-BE49-F238E27FC236}">
                <a16:creationId xmlns:a16="http://schemas.microsoft.com/office/drawing/2014/main" id="{1C7016A8-985C-2A4A-BB50-C709844E7A8E}"/>
              </a:ext>
            </a:extLst>
          </p:cNvPr>
          <p:cNvSpPr txBox="1"/>
          <p:nvPr/>
        </p:nvSpPr>
        <p:spPr>
          <a:xfrm>
            <a:off x="6776515" y="1098167"/>
            <a:ext cx="4663844" cy="3031599"/>
          </a:xfrm>
          <a:prstGeom prst="rect">
            <a:avLst/>
          </a:prstGeom>
          <a:noFill/>
        </p:spPr>
        <p:txBody>
          <a:bodyPr wrap="square">
            <a:spAutoFit/>
          </a:bodyPr>
          <a:lstStyle/>
          <a:p>
            <a:r>
              <a:rPr lang="en-US" sz="1200" b="0" i="0" u="none" strike="noStrike" baseline="0" dirty="0" err="1">
                <a:solidFill>
                  <a:srgbClr val="000000"/>
                </a:solidFill>
                <a:latin typeface="Arial" panose="020B0604020202020204" pitchFamily="34" charset="0"/>
              </a:rPr>
              <a:t>Rhowch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hyd</a:t>
            </a:r>
            <a:r>
              <a:rPr lang="en-US" sz="1200" b="0" i="0" u="none" strike="noStrike" baseline="0" dirty="0">
                <a:solidFill>
                  <a:srgbClr val="000000"/>
                </a:solidFill>
                <a:latin typeface="Arial" panose="020B0604020202020204" pitchFamily="34" charset="0"/>
              </a:rPr>
              <a:t> at </a:t>
            </a:r>
            <a:r>
              <a:rPr lang="en-US" sz="1200" b="1" i="0" u="none" strike="noStrike" baseline="0" dirty="0">
                <a:solidFill>
                  <a:srgbClr val="000000"/>
                </a:solidFill>
                <a:latin typeface="Arial" panose="020B0604020202020204" pitchFamily="34" charset="0"/>
              </a:rPr>
              <a:t>7 marc</a:t>
            </a:r>
            <a:r>
              <a:rPr lang="en-US" sz="1200" b="0" i="0" u="none" strike="noStrike" baseline="0" dirty="0">
                <a:solidFill>
                  <a:srgbClr val="000000"/>
                </a:solidFill>
                <a:latin typeface="Arial" panose="020B0604020202020204" pitchFamily="34" charset="0"/>
              </a:rPr>
              <a:t>. </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0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ymateb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nad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haeddu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ennill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marciau</a:t>
            </a:r>
            <a:r>
              <a:rPr lang="en-US" sz="1200" b="0" i="0" u="none" strike="noStrike" baseline="0" dirty="0">
                <a:solidFill>
                  <a:srgbClr val="000000"/>
                </a:solidFill>
                <a:latin typeface="Arial" panose="020B0604020202020204" pitchFamily="34" charset="0"/>
              </a:rPr>
              <a:t>.</a:t>
            </a:r>
          </a:p>
          <a:p>
            <a:r>
              <a:rPr lang="en-US" sz="1200" b="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1-2 </a:t>
            </a:r>
            <a:r>
              <a:rPr lang="en-US" sz="1200" b="1" i="0" u="none" strike="noStrike" baseline="0" dirty="0" err="1">
                <a:solidFill>
                  <a:srgbClr val="000000"/>
                </a:solidFill>
                <a:latin typeface="Arial" panose="020B0604020202020204" pitchFamily="34" charset="0"/>
              </a:rPr>
              <a:t>farc</a:t>
            </a:r>
            <a:r>
              <a:rPr lang="en-US" sz="1200" b="1" i="0" u="none" strike="noStrike" baseline="0" dirty="0">
                <a:solidFill>
                  <a:srgbClr val="000000"/>
                </a:solidFill>
                <a:latin typeface="Arial" panose="020B0604020202020204" pitchFamily="34" charset="0"/>
              </a:rPr>
              <a:t>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esboniad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sylfaenol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gyfyngedig</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werth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annog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chwarae</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rhydd</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chyfeiriedig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drwy'r</a:t>
            </a:r>
            <a:r>
              <a:rPr lang="en-US" sz="1200" b="0" i="0" u="none" strike="noStrike" baseline="0" dirty="0">
                <a:solidFill>
                  <a:srgbClr val="000000"/>
                </a:solidFill>
                <a:latin typeface="Arial" panose="020B0604020202020204" pitchFamily="34" charset="0"/>
              </a:rPr>
              <a:t> dull </a:t>
            </a:r>
            <a:r>
              <a:rPr lang="en-US" sz="1200" b="0" i="0" u="none" strike="noStrike" baseline="0" dirty="0" err="1">
                <a:solidFill>
                  <a:srgbClr val="000000"/>
                </a:solidFill>
                <a:latin typeface="Arial" panose="020B0604020202020204" pitchFamily="34" charset="0"/>
              </a:rPr>
              <a:t>troell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ymarfer</a:t>
            </a:r>
            <a:r>
              <a:rPr lang="en-US" sz="1200" b="0" i="0" u="none" strike="noStrike" baseline="0" dirty="0">
                <a:solidFill>
                  <a:srgbClr val="000000"/>
                </a:solidFill>
                <a:latin typeface="Arial" panose="020B0604020202020204" pitchFamily="34" charset="0"/>
              </a:rPr>
              <a:t> </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3-5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esboniad</a:t>
            </a:r>
            <a:r>
              <a:rPr lang="en-US" sz="1200" b="0" i="0" u="none" strike="noStrike" baseline="0" dirty="0">
                <a:solidFill>
                  <a:srgbClr val="000000"/>
                </a:solidFill>
                <a:latin typeface="Arial" panose="020B0604020202020204" pitchFamily="34" charset="0"/>
              </a:rPr>
              <a:t> da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rhywfaint</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werth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annog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chwarae</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rhydd</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chyfeiriedig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drwy'r</a:t>
            </a:r>
            <a:r>
              <a:rPr lang="en-US" sz="1200" b="0" i="0" u="none" strike="noStrike" baseline="0" dirty="0">
                <a:solidFill>
                  <a:srgbClr val="000000"/>
                </a:solidFill>
                <a:latin typeface="Arial" panose="020B0604020202020204" pitchFamily="34" charset="0"/>
              </a:rPr>
              <a:t> dull </a:t>
            </a:r>
            <a:r>
              <a:rPr lang="en-US" sz="1200" b="0" i="0" u="none" strike="noStrike" baseline="0" dirty="0" err="1">
                <a:solidFill>
                  <a:srgbClr val="000000"/>
                </a:solidFill>
                <a:latin typeface="Arial" panose="020B0604020202020204" pitchFamily="34" charset="0"/>
              </a:rPr>
              <a:t>troell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ymarfer</a:t>
            </a:r>
            <a:endParaRPr lang="en-US" sz="1200" b="0" i="0" u="none" strike="noStrike" baseline="0" dirty="0">
              <a:solidFill>
                <a:srgbClr val="000000"/>
              </a:solidFill>
              <a:latin typeface="Arial" panose="020B0604020202020204" pitchFamily="34" charset="0"/>
            </a:endParaRPr>
          </a:p>
          <a:p>
            <a:endParaRPr lang="en-US" sz="1200" b="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6-7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esboniad</a:t>
            </a:r>
            <a:r>
              <a:rPr lang="en-US" sz="1200" b="0" i="0" u="none" strike="noStrike" baseline="0" dirty="0">
                <a:solidFill>
                  <a:srgbClr val="000000"/>
                </a:solidFill>
                <a:latin typeface="Arial" panose="020B0604020202020204" pitchFamily="34" charset="0"/>
              </a:rPr>
              <a:t> da </a:t>
            </a:r>
            <a:r>
              <a:rPr lang="en-US" sz="1200" b="0" i="0" u="none" strike="noStrike" baseline="0" dirty="0" err="1">
                <a:solidFill>
                  <a:srgbClr val="000000"/>
                </a:solidFill>
                <a:latin typeface="Arial" panose="020B0604020202020204" pitchFamily="34" charset="0"/>
              </a:rPr>
              <a:t>iawn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gadarn</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werth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annog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chwarae</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rhydd</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chyfeiriedig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drwy'r</a:t>
            </a:r>
            <a:r>
              <a:rPr lang="en-US" sz="1200" b="0" i="0" u="none" strike="noStrike" baseline="0" dirty="0">
                <a:solidFill>
                  <a:srgbClr val="000000"/>
                </a:solidFill>
                <a:latin typeface="Arial" panose="020B0604020202020204" pitchFamily="34" charset="0"/>
              </a:rPr>
              <a:t> dull </a:t>
            </a:r>
            <a:r>
              <a:rPr lang="en-US" sz="1200" b="0" i="0" u="none" strike="noStrike" baseline="0" dirty="0" err="1">
                <a:solidFill>
                  <a:srgbClr val="000000"/>
                </a:solidFill>
                <a:latin typeface="Arial" panose="020B0604020202020204" pitchFamily="34" charset="0"/>
              </a:rPr>
              <a:t>troell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ymarfer</a:t>
            </a:r>
            <a:endParaRPr lang="en-US" sz="1200" b="0" i="0" u="none" strike="noStrike" baseline="0" dirty="0">
              <a:solidFill>
                <a:srgbClr val="000000"/>
              </a:solidFill>
              <a:latin typeface="Arial" panose="020B0604020202020204" pitchFamily="34" charset="0"/>
            </a:endParaRPr>
          </a:p>
          <a:p>
            <a:r>
              <a:rPr lang="en-US" sz="1100" b="0" i="0" u="none" strike="noStrike" baseline="0" dirty="0">
                <a:solidFill>
                  <a:srgbClr val="000000"/>
                </a:solidFill>
                <a:latin typeface="Arial" panose="020B0604020202020204" pitchFamily="34" charset="0"/>
              </a:rPr>
              <a:t>	</a:t>
            </a:r>
          </a:p>
        </p:txBody>
      </p:sp>
      <p:sp>
        <p:nvSpPr>
          <p:cNvPr id="10" name="Title 2">
            <a:extLst>
              <a:ext uri="{FF2B5EF4-FFF2-40B4-BE49-F238E27FC236}">
                <a16:creationId xmlns:a16="http://schemas.microsoft.com/office/drawing/2014/main" id="{2F0696E2-071A-EE14-4421-C4F281BDB9C2}"/>
              </a:ext>
            </a:extLst>
          </p:cNvPr>
          <p:cNvSpPr txBox="1">
            <a:spLocks/>
          </p:cNvSpPr>
          <p:nvPr/>
        </p:nvSpPr>
        <p:spPr>
          <a:xfrm>
            <a:off x="7682814" y="6158807"/>
            <a:ext cx="4107109"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err="1"/>
              <a:t>parhau</a:t>
            </a:r>
            <a:r>
              <a:rPr lang="en-GB" sz="1800" dirty="0"/>
              <a:t> …</a:t>
            </a:r>
          </a:p>
        </p:txBody>
      </p:sp>
      <p:sp>
        <p:nvSpPr>
          <p:cNvPr id="7" name="Title 2">
            <a:extLst>
              <a:ext uri="{FF2B5EF4-FFF2-40B4-BE49-F238E27FC236}">
                <a16:creationId xmlns:a16="http://schemas.microsoft.com/office/drawing/2014/main" id="{870F8631-208F-47D9-82FA-13ABD11D0B8D}"/>
              </a:ext>
            </a:extLst>
          </p:cNvPr>
          <p:cNvSpPr>
            <a:spLocks noGrp="1"/>
          </p:cNvSpPr>
          <p:nvPr>
            <p:ph type="title"/>
          </p:nvPr>
        </p:nvSpPr>
        <p:spPr>
          <a:xfrm>
            <a:off x="282011" y="208722"/>
            <a:ext cx="3885543" cy="447261"/>
          </a:xfrm>
        </p:spPr>
        <p:txBody>
          <a:bodyPr/>
          <a:lstStyle/>
          <a:p>
            <a:r>
              <a:rPr lang="1106" sz="1800" dirty="0"/>
              <a:t>Cwestiwn</a:t>
            </a:r>
            <a:r>
              <a:rPr lang="en-GB" sz="1800" dirty="0"/>
              <a:t> 9 </a:t>
            </a:r>
            <a:r>
              <a:rPr lang="1106" sz="1800" dirty="0"/>
              <a:t>a'r cynllun marcio </a:t>
            </a:r>
            <a:endParaRPr lang="en-GB" sz="1800" dirty="0"/>
          </a:p>
        </p:txBody>
      </p:sp>
      <p:pic>
        <p:nvPicPr>
          <p:cNvPr id="4" name="Picture 3">
            <a:extLst>
              <a:ext uri="{FF2B5EF4-FFF2-40B4-BE49-F238E27FC236}">
                <a16:creationId xmlns:a16="http://schemas.microsoft.com/office/drawing/2014/main" id="{3F5393F8-DB1D-442A-7E46-B7FB23F9C9F0}"/>
              </a:ext>
            </a:extLst>
          </p:cNvPr>
          <p:cNvPicPr>
            <a:picLocks noChangeAspect="1"/>
          </p:cNvPicPr>
          <p:nvPr/>
        </p:nvPicPr>
        <p:blipFill>
          <a:blip r:embed="rId3"/>
          <a:srcRect t="18211"/>
          <a:stretch/>
        </p:blipFill>
        <p:spPr>
          <a:xfrm>
            <a:off x="636374" y="1940461"/>
            <a:ext cx="4663844" cy="2811008"/>
          </a:xfrm>
          <a:prstGeom prst="rect">
            <a:avLst/>
          </a:prstGeom>
        </p:spPr>
      </p:pic>
    </p:spTree>
    <p:extLst>
      <p:ext uri="{BB962C8B-B14F-4D97-AF65-F5344CB8AC3E}">
        <p14:creationId xmlns:p14="http://schemas.microsoft.com/office/powerpoint/2010/main" val="387878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BFACE-18D7-F3D4-F51A-EE81D678DF7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E712CF1-ACCB-0028-3459-1AC29AC6EEB0}"/>
              </a:ext>
            </a:extLst>
          </p:cNvPr>
          <p:cNvSpPr txBox="1"/>
          <p:nvPr/>
        </p:nvSpPr>
        <p:spPr>
          <a:xfrm>
            <a:off x="282011" y="1056172"/>
            <a:ext cx="5418398" cy="6201698"/>
          </a:xfrm>
          <a:prstGeom prst="rect">
            <a:avLst/>
          </a:prstGeom>
          <a:noFill/>
        </p:spPr>
        <p:txBody>
          <a:bodyPr wrap="square">
            <a:spAutoFit/>
          </a:bodyPr>
          <a:lstStyle/>
          <a:p>
            <a:pPr marL="174625" indent="-174625"/>
            <a:r>
              <a:rPr lang="en-GB" sz="1100" dirty="0"/>
              <a:t>Gall yr </a:t>
            </a:r>
            <a:r>
              <a:rPr lang="en-GB" sz="1100" dirty="0" err="1"/>
              <a:t>ateb</a:t>
            </a:r>
            <a:r>
              <a:rPr lang="en-GB" sz="1100" dirty="0"/>
              <a:t> </a:t>
            </a:r>
            <a:r>
              <a:rPr lang="en-GB" sz="1100" dirty="0" err="1"/>
              <a:t>gyfeirio</a:t>
            </a:r>
            <a:r>
              <a:rPr lang="en-GB" sz="1100" dirty="0"/>
              <a:t> at y </a:t>
            </a:r>
            <a:r>
              <a:rPr lang="en-GB" sz="1100" dirty="0" err="1"/>
              <a:t>canlynol</a:t>
            </a:r>
            <a:r>
              <a:rPr lang="en-GB" sz="1100" dirty="0"/>
              <a:t>: </a:t>
            </a:r>
          </a:p>
          <a:p>
            <a:pPr marL="174625" indent="-174625"/>
            <a:endParaRPr lang="en-GB" sz="1100" dirty="0"/>
          </a:p>
          <a:p>
            <a:pPr marL="174625" indent="-174625"/>
            <a:r>
              <a:rPr lang="en-GB" sz="1100" dirty="0" err="1"/>
              <a:t>Cysyniad</a:t>
            </a:r>
            <a:r>
              <a:rPr lang="en-GB" sz="1100" dirty="0"/>
              <a:t> </a:t>
            </a:r>
            <a:r>
              <a:rPr lang="en-GB" sz="1100" dirty="0" err="1"/>
              <a:t>Damcaniaeth</a:t>
            </a:r>
            <a:r>
              <a:rPr lang="en-GB" sz="1100" dirty="0"/>
              <a:t> </a:t>
            </a:r>
            <a:r>
              <a:rPr lang="en-GB" sz="1100" dirty="0" err="1"/>
              <a:t>Dysgu</a:t>
            </a:r>
            <a:r>
              <a:rPr lang="en-GB" sz="1100" dirty="0"/>
              <a:t> </a:t>
            </a:r>
            <a:r>
              <a:rPr lang="en-GB" sz="1100" dirty="0" err="1"/>
              <a:t>Troell</a:t>
            </a:r>
            <a:r>
              <a:rPr lang="en-GB" sz="1100" dirty="0"/>
              <a:t> </a:t>
            </a:r>
            <a:r>
              <a:rPr lang="en-GB" sz="1100" dirty="0" err="1"/>
              <a:t>Chwarae</a:t>
            </a:r>
            <a:r>
              <a:rPr lang="en-GB" sz="1100" dirty="0"/>
              <a:t> Janet Moyle </a:t>
            </a:r>
          </a:p>
          <a:p>
            <a:pPr marL="174625" indent="-174625"/>
            <a:r>
              <a:rPr lang="en-GB" sz="1100" dirty="0"/>
              <a:t>•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 Yr </a:t>
            </a:r>
            <a:r>
              <a:rPr lang="en-GB" sz="1100" dirty="0" err="1"/>
              <a:t>oedolion</a:t>
            </a:r>
            <a:r>
              <a:rPr lang="en-GB" sz="1100" dirty="0"/>
              <a:t> </a:t>
            </a:r>
            <a:r>
              <a:rPr lang="en-GB" sz="1100" dirty="0" err="1"/>
              <a:t>yn</a:t>
            </a:r>
            <a:r>
              <a:rPr lang="en-GB" sz="1100" dirty="0"/>
              <a:t> </a:t>
            </a:r>
            <a:r>
              <a:rPr lang="en-GB" sz="1100" dirty="0" err="1"/>
              <a:t>dangos</a:t>
            </a:r>
            <a:r>
              <a:rPr lang="en-GB" sz="1100" dirty="0"/>
              <a:t> y </a:t>
            </a:r>
            <a:r>
              <a:rPr lang="en-GB" sz="1100" dirty="0" err="1"/>
              <a:t>chwarae</a:t>
            </a:r>
            <a:r>
              <a:rPr lang="en-GB" sz="1100" dirty="0"/>
              <a:t> ac </a:t>
            </a:r>
            <a:r>
              <a:rPr lang="en-GB" sz="1100" dirty="0" err="1"/>
              <a:t>yn</a:t>
            </a:r>
            <a:r>
              <a:rPr lang="en-GB" sz="1100" dirty="0"/>
              <a:t> </a:t>
            </a:r>
            <a:r>
              <a:rPr lang="en-GB" sz="1100" dirty="0" err="1"/>
              <a:t>chwarae</a:t>
            </a:r>
            <a:r>
              <a:rPr lang="en-GB" sz="1100" dirty="0"/>
              <a:t> </a:t>
            </a:r>
            <a:r>
              <a:rPr lang="en-GB" sz="1100" dirty="0" err="1"/>
              <a:t>ochr</a:t>
            </a:r>
            <a:r>
              <a:rPr lang="en-GB" sz="1100" dirty="0"/>
              <a:t> </a:t>
            </a:r>
            <a:r>
              <a:rPr lang="en-GB" sz="1100" dirty="0" err="1"/>
              <a:t>yn</a:t>
            </a:r>
            <a:r>
              <a:rPr lang="en-GB" sz="1100" dirty="0"/>
              <a:t> </a:t>
            </a:r>
            <a:r>
              <a:rPr lang="en-GB" sz="1100" dirty="0" err="1"/>
              <a:t>ochr</a:t>
            </a:r>
            <a:r>
              <a:rPr lang="en-GB" sz="1100" dirty="0"/>
              <a:t> </a:t>
            </a:r>
            <a:r>
              <a:rPr lang="en-GB" sz="1100" dirty="0" err="1"/>
              <a:t>â'r</a:t>
            </a:r>
            <a:r>
              <a:rPr lang="en-GB" sz="1100" dirty="0"/>
              <a:t> plant </a:t>
            </a:r>
          </a:p>
          <a:p>
            <a:pPr marL="174625" indent="-174625"/>
            <a:r>
              <a:rPr lang="en-GB" sz="1100" dirty="0"/>
              <a:t>•	</a:t>
            </a:r>
            <a:r>
              <a:rPr lang="en-GB" sz="1100" dirty="0" err="1"/>
              <a:t>Chwarae</a:t>
            </a:r>
            <a:r>
              <a:rPr lang="en-GB" sz="1100" dirty="0"/>
              <a:t> </a:t>
            </a:r>
            <a:r>
              <a:rPr lang="en-GB" sz="1100" dirty="0" err="1"/>
              <a:t>wedi'i</a:t>
            </a:r>
            <a:r>
              <a:rPr lang="en-GB" sz="1100" dirty="0"/>
              <a:t> </a:t>
            </a:r>
            <a:r>
              <a:rPr lang="en-GB" sz="1100" dirty="0" err="1"/>
              <a:t>gychwyn</a:t>
            </a:r>
            <a:r>
              <a:rPr lang="en-GB" sz="1100" dirty="0"/>
              <a:t> </a:t>
            </a:r>
            <a:r>
              <a:rPr lang="en-GB" sz="1100" dirty="0" err="1"/>
              <a:t>gan</a:t>
            </a:r>
            <a:r>
              <a:rPr lang="en-GB" sz="1100" dirty="0"/>
              <a:t> y </a:t>
            </a:r>
            <a:r>
              <a:rPr lang="en-GB" sz="1100" dirty="0" err="1"/>
              <a:t>plentyn</a:t>
            </a:r>
            <a:r>
              <a:rPr lang="en-GB" sz="1100" dirty="0"/>
              <a:t> – </a:t>
            </a:r>
            <a:r>
              <a:rPr lang="en-GB" sz="1100" dirty="0" err="1"/>
              <a:t>Gadael</a:t>
            </a:r>
            <a:r>
              <a:rPr lang="en-GB" sz="1100" dirty="0"/>
              <a:t> </a:t>
            </a:r>
            <a:r>
              <a:rPr lang="en-GB" sz="1100" dirty="0" err="1"/>
              <a:t>i'r</a:t>
            </a:r>
            <a:r>
              <a:rPr lang="en-GB" sz="1100" dirty="0"/>
              <a:t> plant </a:t>
            </a:r>
            <a:r>
              <a:rPr lang="en-GB" sz="1100" dirty="0" err="1"/>
              <a:t>chwarae'n</a:t>
            </a:r>
            <a:r>
              <a:rPr lang="en-GB" sz="1100" dirty="0"/>
              <a:t> </a:t>
            </a:r>
            <a:r>
              <a:rPr lang="en-GB" sz="1100" dirty="0" err="1"/>
              <a:t>rhydd</a:t>
            </a:r>
            <a:r>
              <a:rPr lang="en-GB" sz="1100" dirty="0"/>
              <a:t> ac </a:t>
            </a:r>
            <a:r>
              <a:rPr lang="en-GB" sz="1100" dirty="0" err="1"/>
              <a:t>archwilio</a:t>
            </a:r>
            <a:r>
              <a:rPr lang="en-GB" sz="1100" dirty="0"/>
              <a:t> </a:t>
            </a:r>
          </a:p>
          <a:p>
            <a:pPr marL="174625" indent="-174625"/>
            <a:r>
              <a:rPr lang="en-GB" sz="1100" dirty="0"/>
              <a:t>•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 Yr </a:t>
            </a:r>
            <a:r>
              <a:rPr lang="en-GB" sz="1100" dirty="0" err="1"/>
              <a:t>oedolion</a:t>
            </a:r>
            <a:r>
              <a:rPr lang="en-GB" sz="1100" dirty="0"/>
              <a:t> </a:t>
            </a:r>
            <a:r>
              <a:rPr lang="en-GB" sz="1100" dirty="0" err="1"/>
              <a:t>yn</a:t>
            </a:r>
            <a:r>
              <a:rPr lang="en-GB" sz="1100" dirty="0"/>
              <a:t> </a:t>
            </a:r>
            <a:r>
              <a:rPr lang="en-GB" sz="1100" dirty="0" err="1"/>
              <a:t>chwarae</a:t>
            </a:r>
            <a:r>
              <a:rPr lang="en-GB" sz="1100" dirty="0"/>
              <a:t> </a:t>
            </a:r>
            <a:r>
              <a:rPr lang="en-GB" sz="1100" dirty="0" err="1"/>
              <a:t>ochr</a:t>
            </a:r>
            <a:r>
              <a:rPr lang="en-GB" sz="1100" dirty="0"/>
              <a:t> </a:t>
            </a:r>
            <a:r>
              <a:rPr lang="en-GB" sz="1100" dirty="0" err="1"/>
              <a:t>yn</a:t>
            </a:r>
            <a:r>
              <a:rPr lang="en-GB" sz="1100" dirty="0"/>
              <a:t> </a:t>
            </a:r>
            <a:r>
              <a:rPr lang="en-GB" sz="1100" dirty="0" err="1"/>
              <a:t>ochr</a:t>
            </a:r>
            <a:r>
              <a:rPr lang="en-GB" sz="1100" dirty="0"/>
              <a:t> </a:t>
            </a:r>
            <a:r>
              <a:rPr lang="en-GB" sz="1100" dirty="0" err="1"/>
              <a:t>â'r</a:t>
            </a:r>
            <a:r>
              <a:rPr lang="en-GB" sz="1100" dirty="0"/>
              <a:t> plant ac </a:t>
            </a:r>
            <a:r>
              <a:rPr lang="en-GB" sz="1100" dirty="0" err="1"/>
              <a:t>yn</a:t>
            </a:r>
            <a:r>
              <a:rPr lang="en-GB" sz="1100" dirty="0"/>
              <a:t> </a:t>
            </a:r>
            <a:r>
              <a:rPr lang="en-GB" sz="1100" dirty="0" err="1"/>
              <a:t>dangos</a:t>
            </a:r>
            <a:r>
              <a:rPr lang="en-GB" sz="1100" dirty="0"/>
              <a:t> y </a:t>
            </a:r>
            <a:r>
              <a:rPr lang="en-GB" sz="1100" dirty="0" err="1"/>
              <a:t>chwarae</a:t>
            </a:r>
            <a:r>
              <a:rPr lang="en-GB" sz="1100" dirty="0"/>
              <a:t> </a:t>
            </a:r>
            <a:r>
              <a:rPr lang="en-GB" sz="1100" dirty="0" err="1"/>
              <a:t>iddynt</a:t>
            </a:r>
            <a:r>
              <a:rPr lang="en-GB" sz="1100" dirty="0"/>
              <a:t> </a:t>
            </a:r>
          </a:p>
          <a:p>
            <a:pPr marL="174625" indent="-174625"/>
            <a:r>
              <a:rPr lang="en-GB" sz="1100" dirty="0"/>
              <a:t>•	</a:t>
            </a:r>
            <a:r>
              <a:rPr lang="en-GB" sz="1100" dirty="0" err="1"/>
              <a:t>Chwarae</a:t>
            </a:r>
            <a:r>
              <a:rPr lang="en-GB" sz="1100" dirty="0"/>
              <a:t> </a:t>
            </a:r>
            <a:r>
              <a:rPr lang="en-GB" sz="1100" dirty="0" err="1"/>
              <a:t>wedi'i</a:t>
            </a:r>
            <a:r>
              <a:rPr lang="en-GB" sz="1100" dirty="0"/>
              <a:t> </a:t>
            </a:r>
            <a:r>
              <a:rPr lang="en-GB" sz="1100" dirty="0" err="1"/>
              <a:t>gychwyn</a:t>
            </a:r>
            <a:r>
              <a:rPr lang="en-GB" sz="1100" dirty="0"/>
              <a:t> </a:t>
            </a:r>
            <a:r>
              <a:rPr lang="en-GB" sz="1100" dirty="0" err="1"/>
              <a:t>gan</a:t>
            </a:r>
            <a:r>
              <a:rPr lang="en-GB" sz="1100" dirty="0"/>
              <a:t> y </a:t>
            </a:r>
            <a:r>
              <a:rPr lang="en-GB" sz="1100" dirty="0" err="1"/>
              <a:t>plentyn</a:t>
            </a:r>
            <a:r>
              <a:rPr lang="en-GB" sz="1100" dirty="0"/>
              <a:t> – </a:t>
            </a:r>
            <a:r>
              <a:rPr lang="en-GB" sz="1100" dirty="0" err="1"/>
              <a:t>Gadael</a:t>
            </a:r>
            <a:r>
              <a:rPr lang="en-GB" sz="1100" dirty="0"/>
              <a:t> </a:t>
            </a:r>
            <a:r>
              <a:rPr lang="en-GB" sz="1100" dirty="0" err="1"/>
              <a:t>i'r</a:t>
            </a:r>
            <a:r>
              <a:rPr lang="en-GB" sz="1100" dirty="0"/>
              <a:t> plant </a:t>
            </a:r>
            <a:r>
              <a:rPr lang="en-GB" sz="1100" dirty="0" err="1"/>
              <a:t>chwarae'n</a:t>
            </a:r>
            <a:r>
              <a:rPr lang="en-GB" sz="1100" dirty="0"/>
              <a:t> </a:t>
            </a:r>
            <a:r>
              <a:rPr lang="en-GB" sz="1100" dirty="0" err="1"/>
              <a:t>rhydd</a:t>
            </a:r>
            <a:r>
              <a:rPr lang="en-GB" sz="1100" dirty="0"/>
              <a:t> ac </a:t>
            </a:r>
            <a:r>
              <a:rPr lang="en-GB" sz="1100" dirty="0" err="1"/>
              <a:t>archwilio</a:t>
            </a:r>
            <a:r>
              <a:rPr lang="en-GB" sz="1100" dirty="0"/>
              <a:t> </a:t>
            </a:r>
            <a:r>
              <a:rPr lang="en-GB" sz="1100" dirty="0" err="1"/>
              <a:t>mewn</a:t>
            </a:r>
            <a:r>
              <a:rPr lang="en-GB" sz="1100" dirty="0"/>
              <a:t> </a:t>
            </a:r>
            <a:r>
              <a:rPr lang="en-GB" sz="1100" dirty="0" err="1"/>
              <a:t>ffordd</a:t>
            </a:r>
            <a:r>
              <a:rPr lang="en-GB" sz="1100" dirty="0"/>
              <a:t> </a:t>
            </a:r>
            <a:r>
              <a:rPr lang="en-GB" sz="1100" dirty="0" err="1"/>
              <a:t>fwy</a:t>
            </a:r>
            <a:r>
              <a:rPr lang="en-GB" sz="1100" dirty="0"/>
              <a:t> </a:t>
            </a:r>
            <a:r>
              <a:rPr lang="en-GB" sz="1100" dirty="0" err="1"/>
              <a:t>strwythuredig</a:t>
            </a:r>
            <a:r>
              <a:rPr lang="en-GB" sz="1100" dirty="0"/>
              <a:t> er </a:t>
            </a:r>
            <a:r>
              <a:rPr lang="en-GB" sz="1100" dirty="0" err="1"/>
              <a:t>mwyn</a:t>
            </a:r>
            <a:r>
              <a:rPr lang="en-GB" sz="1100" dirty="0"/>
              <a:t> </a:t>
            </a:r>
            <a:r>
              <a:rPr lang="en-GB" sz="1100" dirty="0" err="1"/>
              <a:t>galluogi</a:t>
            </a:r>
            <a:r>
              <a:rPr lang="en-GB" sz="1100" dirty="0"/>
              <a:t> </a:t>
            </a:r>
            <a:r>
              <a:rPr lang="en-GB" sz="1100" dirty="0" err="1"/>
              <a:t>sgiliau</a:t>
            </a:r>
            <a:r>
              <a:rPr lang="en-GB" sz="1100" dirty="0"/>
              <a:t> </a:t>
            </a:r>
            <a:r>
              <a:rPr lang="en-GB" sz="1100" dirty="0" err="1"/>
              <a:t>meistroli</a:t>
            </a:r>
            <a:r>
              <a:rPr lang="en-GB" sz="1100" dirty="0"/>
              <a:t> </a:t>
            </a:r>
          </a:p>
          <a:p>
            <a:pPr marL="174625" indent="-174625"/>
            <a:r>
              <a:rPr lang="en-GB" sz="1100" dirty="0"/>
              <a:t>•	</a:t>
            </a:r>
            <a:r>
              <a:rPr lang="en-GB" sz="1100" dirty="0" err="1"/>
              <a:t>Ailstrwythuro'r</a:t>
            </a:r>
            <a:r>
              <a:rPr lang="en-GB" sz="1100" dirty="0"/>
              <a:t> </a:t>
            </a:r>
            <a:r>
              <a:rPr lang="en-GB" sz="1100" dirty="0" err="1"/>
              <a:t>ystafell</a:t>
            </a:r>
            <a:r>
              <a:rPr lang="en-GB" sz="1100" dirty="0"/>
              <a:t> – </a:t>
            </a:r>
            <a:r>
              <a:rPr lang="en-GB" sz="1100" dirty="0" err="1"/>
              <a:t>gadael</a:t>
            </a:r>
            <a:r>
              <a:rPr lang="en-GB" sz="1100" dirty="0"/>
              <a:t> </a:t>
            </a:r>
            <a:r>
              <a:rPr lang="en-GB" sz="1100" dirty="0" err="1"/>
              <a:t>i'r</a:t>
            </a:r>
            <a:r>
              <a:rPr lang="en-GB" sz="1100" dirty="0"/>
              <a:t> plant </a:t>
            </a:r>
            <a:r>
              <a:rPr lang="en-GB" sz="1100" dirty="0" err="1"/>
              <a:t>chwarae'n</a:t>
            </a:r>
            <a:r>
              <a:rPr lang="en-GB" sz="1100" dirty="0"/>
              <a:t> </a:t>
            </a:r>
            <a:r>
              <a:rPr lang="en-GB" sz="1100" dirty="0" err="1"/>
              <a:t>rhydd</a:t>
            </a:r>
            <a:r>
              <a:rPr lang="en-GB" sz="1100" dirty="0"/>
              <a:t> </a:t>
            </a:r>
            <a:r>
              <a:rPr lang="en-GB" sz="1100" dirty="0" err="1"/>
              <a:t>unwaith</a:t>
            </a:r>
            <a:r>
              <a:rPr lang="en-GB" sz="1100" dirty="0"/>
              <a:t> </a:t>
            </a:r>
            <a:r>
              <a:rPr lang="en-GB" sz="1100" dirty="0" err="1"/>
              <a:t>eto</a:t>
            </a:r>
            <a:r>
              <a:rPr lang="en-GB" sz="1100" dirty="0"/>
              <a:t> </a:t>
            </a:r>
            <a:r>
              <a:rPr lang="en-GB" sz="1100" dirty="0" err="1"/>
              <a:t>gan</a:t>
            </a:r>
            <a:r>
              <a:rPr lang="en-GB" sz="1100" dirty="0"/>
              <a:t> </a:t>
            </a:r>
            <a:r>
              <a:rPr lang="en-GB" sz="1100" dirty="0" err="1"/>
              <a:t>ddefnyddio'r</a:t>
            </a:r>
            <a:r>
              <a:rPr lang="en-GB" sz="1100" dirty="0"/>
              <a:t> </a:t>
            </a:r>
            <a:r>
              <a:rPr lang="en-GB" sz="1100" dirty="0" err="1"/>
              <a:t>sgiliau</a:t>
            </a:r>
            <a:r>
              <a:rPr lang="en-GB" sz="1100" dirty="0"/>
              <a:t> </a:t>
            </a:r>
            <a:r>
              <a:rPr lang="en-GB" sz="1100" dirty="0" err="1"/>
              <a:t>a'r</a:t>
            </a:r>
            <a:r>
              <a:rPr lang="en-GB" sz="1100" dirty="0"/>
              <a:t> </a:t>
            </a:r>
            <a:r>
              <a:rPr lang="en-GB" sz="1100" dirty="0" err="1"/>
              <a:t>wybodaeth</a:t>
            </a:r>
            <a:r>
              <a:rPr lang="en-GB" sz="1100" dirty="0"/>
              <a:t> </a:t>
            </a:r>
            <a:r>
              <a:rPr lang="en-GB" sz="1100" dirty="0" err="1"/>
              <a:t>maen</a:t>
            </a:r>
            <a:r>
              <a:rPr lang="en-GB" sz="1100" dirty="0"/>
              <a:t> </a:t>
            </a:r>
            <a:r>
              <a:rPr lang="en-GB" sz="1100" dirty="0" err="1"/>
              <a:t>nhw</a:t>
            </a:r>
            <a:r>
              <a:rPr lang="en-GB" sz="1100" dirty="0"/>
              <a:t> </a:t>
            </a:r>
            <a:r>
              <a:rPr lang="en-GB" sz="1100" dirty="0" err="1"/>
              <a:t>wedi'u</a:t>
            </a:r>
            <a:r>
              <a:rPr lang="en-GB" sz="1100" dirty="0"/>
              <a:t> </a:t>
            </a:r>
            <a:r>
              <a:rPr lang="en-GB" sz="1100" dirty="0" err="1"/>
              <a:t>meithrin</a:t>
            </a:r>
            <a:r>
              <a:rPr lang="en-GB" sz="1100" dirty="0"/>
              <a:t> ac </a:t>
            </a:r>
            <a:r>
              <a:rPr lang="en-GB" sz="1100" dirty="0" err="1"/>
              <a:t>wedi'u</a:t>
            </a:r>
            <a:r>
              <a:rPr lang="en-GB" sz="1100" dirty="0"/>
              <a:t> </a:t>
            </a:r>
            <a:r>
              <a:rPr lang="en-GB" sz="1100" dirty="0" err="1"/>
              <a:t>hymarfer</a:t>
            </a:r>
            <a:r>
              <a:rPr lang="en-GB" sz="1100" dirty="0"/>
              <a:t> </a:t>
            </a:r>
          </a:p>
          <a:p>
            <a:pPr marL="174625" indent="-174625"/>
            <a:r>
              <a:rPr lang="en-GB" sz="1100" dirty="0"/>
              <a:t>•	</a:t>
            </a:r>
            <a:r>
              <a:rPr lang="en-GB" sz="1100" dirty="0" err="1"/>
              <a:t>Ymgasglu</a:t>
            </a:r>
            <a:r>
              <a:rPr lang="en-GB" sz="1100" dirty="0"/>
              <a:t> – </a:t>
            </a:r>
            <a:r>
              <a:rPr lang="en-GB" sz="1100" dirty="0" err="1"/>
              <a:t>defnyddio'r</a:t>
            </a:r>
            <a:r>
              <a:rPr lang="en-GB" sz="1100" dirty="0"/>
              <a:t> </a:t>
            </a:r>
            <a:r>
              <a:rPr lang="en-GB" sz="1100" dirty="0" err="1"/>
              <a:t>wybodaeth</a:t>
            </a:r>
            <a:r>
              <a:rPr lang="en-GB" sz="1100" dirty="0"/>
              <a:t>, y </a:t>
            </a:r>
            <a:r>
              <a:rPr lang="en-GB" sz="1100" dirty="0" err="1"/>
              <a:t>sgiliau</a:t>
            </a:r>
            <a:r>
              <a:rPr lang="en-GB" sz="1100" dirty="0"/>
              <a:t> </a:t>
            </a:r>
            <a:r>
              <a:rPr lang="en-GB" sz="1100" dirty="0" err="1"/>
              <a:t>a'r</a:t>
            </a:r>
            <a:r>
              <a:rPr lang="en-GB" sz="1100" dirty="0"/>
              <a:t> </a:t>
            </a:r>
            <a:r>
              <a:rPr lang="en-GB" sz="1100" dirty="0" err="1"/>
              <a:t>ddealltwriaeth</a:t>
            </a:r>
            <a:r>
              <a:rPr lang="en-GB" sz="1100" dirty="0"/>
              <a:t> o </a:t>
            </a:r>
            <a:r>
              <a:rPr lang="en-GB" sz="1100" dirty="0" err="1"/>
              <a:t>fewn</a:t>
            </a:r>
            <a:r>
              <a:rPr lang="en-GB" sz="1100" dirty="0"/>
              <a:t> </a:t>
            </a:r>
            <a:r>
              <a:rPr lang="en-GB" sz="1100" dirty="0" err="1"/>
              <a:t>meysydd</a:t>
            </a:r>
            <a:r>
              <a:rPr lang="en-GB" sz="1100" dirty="0"/>
              <a:t> </a:t>
            </a:r>
            <a:r>
              <a:rPr lang="en-GB" sz="1100" dirty="0" err="1"/>
              <a:t>chwarae</a:t>
            </a:r>
            <a:r>
              <a:rPr lang="en-GB" sz="1100" dirty="0"/>
              <a:t> a </a:t>
            </a:r>
            <a:r>
              <a:rPr lang="en-GB" sz="1100" dirty="0" err="1"/>
              <a:t>phrofiadau</a:t>
            </a:r>
            <a:r>
              <a:rPr lang="en-GB" sz="1100" dirty="0"/>
              <a:t> </a:t>
            </a:r>
            <a:r>
              <a:rPr lang="en-GB" sz="1100" dirty="0" err="1"/>
              <a:t>ehangach</a:t>
            </a:r>
            <a:r>
              <a:rPr lang="en-GB" sz="1100" dirty="0"/>
              <a:t>. </a:t>
            </a:r>
          </a:p>
          <a:p>
            <a:pPr marL="174625" indent="-174625"/>
            <a:r>
              <a:rPr lang="en-GB" sz="1100" dirty="0"/>
              <a:t>•	</a:t>
            </a:r>
            <a:r>
              <a:rPr lang="en-GB" sz="1100" dirty="0" err="1"/>
              <a:t>Mae'r</a:t>
            </a:r>
            <a:r>
              <a:rPr lang="en-GB" sz="1100" dirty="0"/>
              <a:t> </a:t>
            </a:r>
            <a:r>
              <a:rPr lang="en-GB" sz="1100" dirty="0" err="1"/>
              <a:t>droell</a:t>
            </a:r>
            <a:r>
              <a:rPr lang="en-GB" sz="1100" dirty="0"/>
              <a:t> </a:t>
            </a:r>
            <a:r>
              <a:rPr lang="en-GB" sz="1100" dirty="0" err="1"/>
              <a:t>yn</a:t>
            </a:r>
            <a:r>
              <a:rPr lang="en-GB" sz="1100" dirty="0"/>
              <a:t> </a:t>
            </a:r>
            <a:r>
              <a:rPr lang="en-GB" sz="1100" dirty="0" err="1"/>
              <a:t>cynnwys</a:t>
            </a:r>
            <a:r>
              <a:rPr lang="en-GB" sz="1100" dirty="0"/>
              <a:t> </a:t>
            </a:r>
            <a:r>
              <a:rPr lang="en-GB" sz="1100" dirty="0" err="1"/>
              <a:t>ailadrodd</a:t>
            </a:r>
            <a:r>
              <a:rPr lang="en-GB" sz="1100" dirty="0"/>
              <a:t> y </a:t>
            </a:r>
            <a:r>
              <a:rPr lang="en-GB" sz="1100" dirty="0" err="1"/>
              <a:t>dysgu</a:t>
            </a:r>
            <a:r>
              <a:rPr lang="en-GB" sz="1100" dirty="0"/>
              <a:t> </a:t>
            </a:r>
          </a:p>
          <a:p>
            <a:pPr marL="174625" indent="-174625"/>
            <a:r>
              <a:rPr lang="en-GB" sz="1100" dirty="0"/>
              <a:t>•	</a:t>
            </a:r>
            <a:r>
              <a:rPr lang="en-GB" sz="1100" dirty="0" err="1"/>
              <a:t>Mae'r</a:t>
            </a:r>
            <a:r>
              <a:rPr lang="en-GB" sz="1100" dirty="0"/>
              <a:t> </a:t>
            </a:r>
            <a:r>
              <a:rPr lang="en-GB" sz="1100" dirty="0" err="1"/>
              <a:t>droell</a:t>
            </a:r>
            <a:r>
              <a:rPr lang="en-GB" sz="1100" dirty="0"/>
              <a:t> </a:t>
            </a:r>
            <a:r>
              <a:rPr lang="en-GB" sz="1100" dirty="0" err="1"/>
              <a:t>chwarae</a:t>
            </a:r>
            <a:r>
              <a:rPr lang="en-GB" sz="1100" dirty="0"/>
              <a:t> </a:t>
            </a:r>
            <a:r>
              <a:rPr lang="en-GB" sz="1100" dirty="0" err="1"/>
              <a:t>yn</a:t>
            </a:r>
            <a:r>
              <a:rPr lang="en-GB" sz="1100" dirty="0"/>
              <a:t> </a:t>
            </a:r>
            <a:r>
              <a:rPr lang="en-GB" sz="1100" dirty="0" err="1"/>
              <a:t>cynnig</a:t>
            </a:r>
            <a:r>
              <a:rPr lang="en-GB" sz="1100" dirty="0"/>
              <a:t> dull </a:t>
            </a:r>
            <a:r>
              <a:rPr lang="en-GB" sz="1100" dirty="0" err="1"/>
              <a:t>graddol</a:t>
            </a:r>
            <a:r>
              <a:rPr lang="en-GB" sz="1100" dirty="0"/>
              <a:t> o </a:t>
            </a:r>
            <a:r>
              <a:rPr lang="en-GB" sz="1100" dirty="0" err="1"/>
              <a:t>ddysgu</a:t>
            </a:r>
            <a:r>
              <a:rPr lang="en-GB" sz="1100" dirty="0"/>
              <a:t> </a:t>
            </a:r>
            <a:r>
              <a:rPr lang="en-GB" sz="1100" dirty="0" err="1"/>
              <a:t>sgiliau</a:t>
            </a:r>
            <a:r>
              <a:rPr lang="en-GB" sz="1100" dirty="0"/>
              <a:t> </a:t>
            </a:r>
            <a:r>
              <a:rPr lang="en-GB" sz="1100" dirty="0" err="1"/>
              <a:t>newydd</a:t>
            </a:r>
            <a:r>
              <a:rPr lang="en-GB" sz="1100" dirty="0"/>
              <a:t> </a:t>
            </a:r>
          </a:p>
          <a:p>
            <a:pPr marL="174625" indent="-174625"/>
            <a:r>
              <a:rPr lang="en-GB" sz="1100" dirty="0"/>
              <a:t>•	</a:t>
            </a:r>
            <a:r>
              <a:rPr lang="en-GB" sz="1100" dirty="0" err="1"/>
              <a:t>Mae'r</a:t>
            </a:r>
            <a:r>
              <a:rPr lang="en-GB" sz="1100" dirty="0"/>
              <a:t> </a:t>
            </a:r>
            <a:r>
              <a:rPr lang="en-GB" sz="1100" dirty="0" err="1"/>
              <a:t>droell</a:t>
            </a:r>
            <a:r>
              <a:rPr lang="en-GB" sz="1100" dirty="0"/>
              <a:t> </a:t>
            </a:r>
            <a:r>
              <a:rPr lang="en-GB" sz="1100" dirty="0" err="1"/>
              <a:t>chwarae</a:t>
            </a:r>
            <a:r>
              <a:rPr lang="en-GB" sz="1100" dirty="0"/>
              <a:t> </a:t>
            </a:r>
            <a:r>
              <a:rPr lang="en-GB" sz="1100" dirty="0" err="1"/>
              <a:t>yn</a:t>
            </a:r>
            <a:r>
              <a:rPr lang="en-GB" sz="1100" dirty="0"/>
              <a:t> </a:t>
            </a:r>
            <a:r>
              <a:rPr lang="en-GB" sz="1100" dirty="0" err="1"/>
              <a:t>cynnig</a:t>
            </a:r>
            <a:r>
              <a:rPr lang="en-GB" sz="1100" dirty="0"/>
              <a:t> </a:t>
            </a:r>
            <a:r>
              <a:rPr lang="en-GB" sz="1100" dirty="0" err="1"/>
              <a:t>cyfleoedd</a:t>
            </a:r>
            <a:r>
              <a:rPr lang="en-GB" sz="1100" dirty="0"/>
              <a:t> </a:t>
            </a:r>
            <a:r>
              <a:rPr lang="en-GB" sz="1100" dirty="0" err="1"/>
              <a:t>i</a:t>
            </a:r>
            <a:r>
              <a:rPr lang="en-GB" sz="1100" dirty="0"/>
              <a:t> </a:t>
            </a:r>
            <a:r>
              <a:rPr lang="en-GB" sz="1100" dirty="0" err="1"/>
              <a:t>gronni</a:t>
            </a:r>
            <a:r>
              <a:rPr lang="en-GB" sz="1100" dirty="0"/>
              <a:t> </a:t>
            </a:r>
            <a:r>
              <a:rPr lang="en-GB" sz="1100" dirty="0" err="1"/>
              <a:t>gwybodaeth</a:t>
            </a:r>
            <a:r>
              <a:rPr lang="en-GB" sz="1100" dirty="0"/>
              <a:t> </a:t>
            </a:r>
          </a:p>
          <a:p>
            <a:pPr marL="174625" indent="-174625"/>
            <a:r>
              <a:rPr lang="en-GB" sz="1100" dirty="0"/>
              <a:t>•	</a:t>
            </a:r>
            <a:r>
              <a:rPr lang="en-GB" sz="1100" dirty="0" err="1"/>
              <a:t>Gellir</a:t>
            </a:r>
            <a:r>
              <a:rPr lang="en-GB" sz="1100" dirty="0"/>
              <a:t> </a:t>
            </a:r>
            <a:r>
              <a:rPr lang="en-GB" sz="1100" dirty="0" err="1"/>
              <a:t>ailadrodd</a:t>
            </a:r>
            <a:r>
              <a:rPr lang="en-GB" sz="1100" dirty="0"/>
              <a:t> y </a:t>
            </a:r>
            <a:r>
              <a:rPr lang="en-GB" sz="1100" dirty="0" err="1"/>
              <a:t>droell</a:t>
            </a:r>
            <a:r>
              <a:rPr lang="en-GB" sz="1100" dirty="0"/>
              <a:t> </a:t>
            </a:r>
            <a:r>
              <a:rPr lang="en-GB" sz="1100" dirty="0" err="1"/>
              <a:t>chwarae</a:t>
            </a:r>
            <a:r>
              <a:rPr lang="en-GB" sz="1100" dirty="0"/>
              <a:t> </a:t>
            </a:r>
            <a:r>
              <a:rPr lang="en-GB" sz="1100" dirty="0" err="1"/>
              <a:t>sawl</a:t>
            </a:r>
            <a:r>
              <a:rPr lang="en-GB" sz="1100" dirty="0"/>
              <a:t> </a:t>
            </a:r>
            <a:r>
              <a:rPr lang="en-GB" sz="1100" dirty="0" err="1"/>
              <a:t>gwaith</a:t>
            </a:r>
            <a:r>
              <a:rPr lang="en-GB" sz="1100" dirty="0"/>
              <a:t> </a:t>
            </a:r>
          </a:p>
          <a:p>
            <a:pPr marL="174625" indent="-174625"/>
            <a:r>
              <a:rPr lang="en-GB" sz="1100" dirty="0"/>
              <a:t>•	</a:t>
            </a:r>
            <a:r>
              <a:rPr lang="en-GB" sz="1100" dirty="0" err="1"/>
              <a:t>Mae'r</a:t>
            </a:r>
            <a:r>
              <a:rPr lang="en-GB" sz="1100" dirty="0"/>
              <a:t> </a:t>
            </a:r>
            <a:r>
              <a:rPr lang="en-GB" sz="1100" dirty="0" err="1"/>
              <a:t>droell</a:t>
            </a:r>
            <a:r>
              <a:rPr lang="en-GB" sz="1100" dirty="0"/>
              <a:t> </a:t>
            </a:r>
            <a:r>
              <a:rPr lang="en-GB" sz="1100" dirty="0" err="1"/>
              <a:t>chwarae</a:t>
            </a:r>
            <a:r>
              <a:rPr lang="en-GB" sz="1100" dirty="0"/>
              <a:t> </a:t>
            </a:r>
            <a:r>
              <a:rPr lang="en-GB" sz="1100" dirty="0" err="1"/>
              <a:t>yn</a:t>
            </a:r>
            <a:r>
              <a:rPr lang="en-GB" sz="1100" dirty="0"/>
              <a:t> </a:t>
            </a:r>
            <a:r>
              <a:rPr lang="en-GB" sz="1100" dirty="0" err="1"/>
              <a:t>annog</a:t>
            </a:r>
            <a:r>
              <a:rPr lang="en-GB" sz="1100" dirty="0"/>
              <a:t> </a:t>
            </a:r>
            <a:r>
              <a:rPr lang="en-GB" sz="1100" dirty="0" err="1"/>
              <a:t>datblygiad</a:t>
            </a:r>
            <a:r>
              <a:rPr lang="en-GB" sz="1100" dirty="0"/>
              <a:t> </a:t>
            </a:r>
            <a:r>
              <a:rPr lang="en-GB" sz="1100" dirty="0" err="1"/>
              <a:t>sgiliau</a:t>
            </a:r>
            <a:r>
              <a:rPr lang="en-GB" sz="1100" dirty="0"/>
              <a:t> </a:t>
            </a:r>
            <a:r>
              <a:rPr lang="en-GB" sz="1100" dirty="0" err="1"/>
              <a:t>iaith</a:t>
            </a:r>
            <a:r>
              <a:rPr lang="en-GB" sz="1100" dirty="0"/>
              <a:t> </a:t>
            </a:r>
          </a:p>
          <a:p>
            <a:pPr marL="174625" indent="-174625"/>
            <a:r>
              <a:rPr lang="en-GB" sz="1100" dirty="0"/>
              <a:t>•	Gyda </a:t>
            </a:r>
            <a:r>
              <a:rPr lang="en-GB" sz="1100" dirty="0" err="1"/>
              <a:t>phob</a:t>
            </a:r>
            <a:r>
              <a:rPr lang="en-GB" sz="1100" dirty="0"/>
              <a:t> '</a:t>
            </a:r>
            <a:r>
              <a:rPr lang="en-GB" sz="1100" dirty="0" err="1"/>
              <a:t>troell</a:t>
            </a:r>
            <a:r>
              <a:rPr lang="en-GB" sz="1100" dirty="0"/>
              <a:t>' neu </a:t>
            </a:r>
            <a:r>
              <a:rPr lang="en-GB" sz="1100" dirty="0" err="1"/>
              <a:t>gylch</a:t>
            </a:r>
            <a:r>
              <a:rPr lang="en-GB" sz="1100" dirty="0"/>
              <a:t>, </a:t>
            </a:r>
            <a:r>
              <a:rPr lang="en-GB" sz="1100" dirty="0" err="1"/>
              <a:t>mae'r</a:t>
            </a:r>
            <a:r>
              <a:rPr lang="en-GB" sz="1100" dirty="0"/>
              <a:t> </a:t>
            </a:r>
            <a:r>
              <a:rPr lang="en-GB" sz="1100" dirty="0" err="1"/>
              <a:t>dysgwyr</a:t>
            </a:r>
            <a:r>
              <a:rPr lang="en-GB" sz="1100" dirty="0"/>
              <a:t> </a:t>
            </a:r>
            <a:r>
              <a:rPr lang="en-GB" sz="1100" dirty="0" err="1"/>
              <a:t>yn</a:t>
            </a:r>
            <a:r>
              <a:rPr lang="en-GB" sz="1100" dirty="0"/>
              <a:t> </a:t>
            </a:r>
            <a:r>
              <a:rPr lang="en-GB" sz="1100" dirty="0" err="1"/>
              <a:t>dod</a:t>
            </a:r>
            <a:r>
              <a:rPr lang="en-GB" sz="1100" dirty="0"/>
              <a:t> </a:t>
            </a:r>
            <a:r>
              <a:rPr lang="en-GB" sz="1100" dirty="0" err="1"/>
              <a:t>yn</a:t>
            </a:r>
            <a:r>
              <a:rPr lang="en-GB" sz="1100" dirty="0"/>
              <a:t> </a:t>
            </a:r>
            <a:r>
              <a:rPr lang="en-GB" sz="1100" dirty="0" err="1"/>
              <a:t>fwy</a:t>
            </a:r>
            <a:r>
              <a:rPr lang="en-GB" sz="1100" dirty="0"/>
              <a:t> </a:t>
            </a:r>
            <a:r>
              <a:rPr lang="en-GB" sz="1100" dirty="0" err="1"/>
              <a:t>cyfarwydd</a:t>
            </a:r>
            <a:r>
              <a:rPr lang="en-GB" sz="1100" dirty="0"/>
              <a:t> </a:t>
            </a:r>
            <a:r>
              <a:rPr lang="en-GB" sz="1100" dirty="0" err="1"/>
              <a:t>â'r</a:t>
            </a:r>
            <a:r>
              <a:rPr lang="en-GB" sz="1100" dirty="0"/>
              <a:t> </a:t>
            </a:r>
            <a:r>
              <a:rPr lang="en-GB" sz="1100" dirty="0" err="1"/>
              <a:t>chwarae</a:t>
            </a:r>
            <a:r>
              <a:rPr lang="en-GB" sz="1100" dirty="0"/>
              <a:t> </a:t>
            </a:r>
          </a:p>
          <a:p>
            <a:pPr marL="174625" indent="-174625"/>
            <a:r>
              <a:rPr lang="en-GB" sz="1100" dirty="0"/>
              <a:t>•	</a:t>
            </a:r>
            <a:r>
              <a:rPr lang="en-GB" sz="1100" dirty="0" err="1"/>
              <a:t>Mae'r</a:t>
            </a:r>
            <a:r>
              <a:rPr lang="en-GB" sz="1100" dirty="0"/>
              <a:t> </a:t>
            </a:r>
            <a:r>
              <a:rPr lang="en-GB" sz="1100" dirty="0" err="1"/>
              <a:t>gweithgareddau</a:t>
            </a:r>
            <a:r>
              <a:rPr lang="en-GB" sz="1100" dirty="0"/>
              <a:t> </a:t>
            </a:r>
            <a:r>
              <a:rPr lang="en-GB" sz="1100" dirty="0" err="1"/>
              <a:t>chwarae</a:t>
            </a:r>
            <a:r>
              <a:rPr lang="en-GB" sz="1100" dirty="0"/>
              <a:t> </a:t>
            </a:r>
            <a:r>
              <a:rPr lang="en-GB" sz="1100" dirty="0" err="1"/>
              <a:t>yn</a:t>
            </a:r>
            <a:r>
              <a:rPr lang="en-GB" sz="1100" dirty="0"/>
              <a:t> </a:t>
            </a:r>
            <a:r>
              <a:rPr lang="en-GB" sz="1100" dirty="0" err="1"/>
              <a:t>helpu</a:t>
            </a:r>
            <a:r>
              <a:rPr lang="en-GB" sz="1100" dirty="0"/>
              <a:t> plant </a:t>
            </a:r>
            <a:r>
              <a:rPr lang="en-GB" sz="1100" dirty="0" err="1"/>
              <a:t>i</a:t>
            </a:r>
            <a:r>
              <a:rPr lang="en-GB" sz="1100" dirty="0"/>
              <a:t> </a:t>
            </a:r>
            <a:r>
              <a:rPr lang="en-GB" sz="1100" dirty="0" err="1"/>
              <a:t>ddeall</a:t>
            </a:r>
            <a:r>
              <a:rPr lang="en-GB" sz="1100" dirty="0"/>
              <a:t> </a:t>
            </a:r>
          </a:p>
          <a:p>
            <a:pPr marL="174625" indent="-174625"/>
            <a:r>
              <a:rPr lang="en-GB" sz="1100" dirty="0"/>
              <a:t>•	</a:t>
            </a:r>
            <a:r>
              <a:rPr lang="en-GB" sz="1100" dirty="0" err="1"/>
              <a:t>Mae'r</a:t>
            </a:r>
            <a:r>
              <a:rPr lang="en-GB" sz="1100" dirty="0"/>
              <a:t> </a:t>
            </a:r>
            <a:r>
              <a:rPr lang="en-GB" sz="1100" dirty="0" err="1"/>
              <a:t>droell</a:t>
            </a:r>
            <a:r>
              <a:rPr lang="en-GB" sz="1100" dirty="0"/>
              <a:t> </a:t>
            </a:r>
            <a:r>
              <a:rPr lang="en-GB" sz="1100" dirty="0" err="1"/>
              <a:t>chwarae</a:t>
            </a:r>
            <a:r>
              <a:rPr lang="en-GB" sz="1100" dirty="0"/>
              <a:t> </a:t>
            </a:r>
            <a:r>
              <a:rPr lang="en-GB" sz="1100" dirty="0" err="1"/>
              <a:t>yn</a:t>
            </a:r>
            <a:r>
              <a:rPr lang="en-GB" sz="1100" dirty="0"/>
              <a:t> </a:t>
            </a:r>
            <a:r>
              <a:rPr lang="en-GB" sz="1100" dirty="0" err="1"/>
              <a:t>helpu</a:t>
            </a:r>
            <a:r>
              <a:rPr lang="en-GB" sz="1100" dirty="0"/>
              <a:t> plant </a:t>
            </a:r>
            <a:r>
              <a:rPr lang="en-GB" sz="1100" dirty="0" err="1"/>
              <a:t>i</a:t>
            </a:r>
            <a:r>
              <a:rPr lang="en-GB" sz="1100" dirty="0"/>
              <a:t> </a:t>
            </a:r>
            <a:r>
              <a:rPr lang="en-GB" sz="1100" dirty="0" err="1"/>
              <a:t>ddatblygu</a:t>
            </a:r>
            <a:r>
              <a:rPr lang="en-GB" sz="1100" dirty="0"/>
              <a:t> </a:t>
            </a:r>
            <a:r>
              <a:rPr lang="en-GB" sz="1100" dirty="0" err="1"/>
              <a:t>sgiliau</a:t>
            </a:r>
            <a:r>
              <a:rPr lang="en-GB" sz="1100" dirty="0"/>
              <a:t> </a:t>
            </a:r>
            <a:r>
              <a:rPr lang="en-GB" sz="1100" dirty="0" err="1"/>
              <a:t>cymdeithasol</a:t>
            </a:r>
            <a:r>
              <a:rPr lang="en-GB" sz="1100" dirty="0"/>
              <a:t> </a:t>
            </a:r>
            <a:r>
              <a:rPr lang="en-GB" sz="1100" dirty="0" err="1"/>
              <a:t>newydd</a:t>
            </a:r>
            <a:r>
              <a:rPr lang="en-GB" sz="1100" dirty="0"/>
              <a:t> / </a:t>
            </a:r>
            <a:r>
              <a:rPr lang="en-GB" sz="1100" dirty="0" err="1"/>
              <a:t>sgiliau</a:t>
            </a:r>
            <a:r>
              <a:rPr lang="en-GB" sz="1100" dirty="0"/>
              <a:t> </a:t>
            </a:r>
            <a:r>
              <a:rPr lang="en-GB" sz="1100" dirty="0" err="1"/>
              <a:t>cyfathrebu</a:t>
            </a:r>
            <a:r>
              <a:rPr lang="en-GB" sz="1100" dirty="0"/>
              <a:t> / </a:t>
            </a:r>
            <a:r>
              <a:rPr lang="en-GB" sz="1100" dirty="0" err="1"/>
              <a:t>datblygu</a:t>
            </a:r>
            <a:r>
              <a:rPr lang="en-GB" sz="1100" dirty="0"/>
              <a:t> </a:t>
            </a:r>
            <a:r>
              <a:rPr lang="en-GB" sz="1100" dirty="0" err="1"/>
              <a:t>iaith</a:t>
            </a:r>
            <a:endParaRPr lang="en-GB" sz="1100" dirty="0"/>
          </a:p>
          <a:p>
            <a:pPr marL="174625" indent="-174625"/>
            <a:r>
              <a:rPr lang="en-GB" sz="1100" dirty="0"/>
              <a:t>•	Mae </a:t>
            </a:r>
            <a:r>
              <a:rPr lang="en-GB" sz="1100" dirty="0" err="1"/>
              <a:t>chwarae</a:t>
            </a:r>
            <a:r>
              <a:rPr lang="en-GB" sz="1100" dirty="0"/>
              <a:t> </a:t>
            </a:r>
            <a:r>
              <a:rPr lang="en-GB" sz="1100" dirty="0" err="1"/>
              <a:t>rhydd</a:t>
            </a:r>
            <a:r>
              <a:rPr lang="en-GB" sz="1100" dirty="0"/>
              <a:t> </a:t>
            </a:r>
            <a:r>
              <a:rPr lang="en-GB" sz="1100" dirty="0" err="1"/>
              <a:t>yn</a:t>
            </a:r>
            <a:r>
              <a:rPr lang="en-GB" sz="1100" dirty="0"/>
              <a:t> </a:t>
            </a:r>
            <a:r>
              <a:rPr lang="en-GB" sz="1100" dirty="0" err="1"/>
              <a:t>cefnogi</a:t>
            </a:r>
            <a:r>
              <a:rPr lang="en-GB" sz="1100" dirty="0"/>
              <a:t> </a:t>
            </a:r>
            <a:r>
              <a:rPr lang="en-GB" sz="1100" dirty="0" err="1"/>
              <a:t>sgiliau</a:t>
            </a:r>
            <a:r>
              <a:rPr lang="en-GB" sz="1100" dirty="0"/>
              <a:t> </a:t>
            </a:r>
            <a:r>
              <a:rPr lang="en-GB" sz="1100" dirty="0" err="1"/>
              <a:t>datrys</a:t>
            </a:r>
            <a:r>
              <a:rPr lang="en-GB" sz="1100" dirty="0"/>
              <a:t> </a:t>
            </a:r>
            <a:r>
              <a:rPr lang="en-GB" sz="1100" dirty="0" err="1"/>
              <a:t>problemau</a:t>
            </a:r>
            <a:r>
              <a:rPr lang="en-GB" sz="1100" dirty="0"/>
              <a:t> </a:t>
            </a:r>
          </a:p>
          <a:p>
            <a:pPr marL="174625" indent="-174625"/>
            <a:r>
              <a:rPr lang="en-GB" sz="1100" dirty="0"/>
              <a:t>•	Mae </a:t>
            </a:r>
            <a:r>
              <a:rPr lang="en-GB" sz="1100" dirty="0" err="1"/>
              <a:t>chwarae</a:t>
            </a:r>
            <a:r>
              <a:rPr lang="en-GB" sz="1100" dirty="0"/>
              <a:t> </a:t>
            </a:r>
            <a:r>
              <a:rPr lang="en-GB" sz="1100" dirty="0" err="1"/>
              <a:t>rhydd</a:t>
            </a:r>
            <a:r>
              <a:rPr lang="en-GB" sz="1100" dirty="0"/>
              <a:t> </a:t>
            </a:r>
            <a:r>
              <a:rPr lang="en-GB" sz="1100" dirty="0" err="1"/>
              <a:t>yn</a:t>
            </a:r>
            <a:r>
              <a:rPr lang="en-GB" sz="1100" dirty="0"/>
              <a:t> </a:t>
            </a:r>
            <a:r>
              <a:rPr lang="en-GB" sz="1100" dirty="0" err="1"/>
              <a:t>cefnogi</a:t>
            </a:r>
            <a:r>
              <a:rPr lang="en-GB" sz="1100" dirty="0"/>
              <a:t> </a:t>
            </a:r>
            <a:r>
              <a:rPr lang="en-GB" sz="1100" dirty="0" err="1"/>
              <a:t>hyder</a:t>
            </a:r>
            <a:r>
              <a:rPr lang="en-GB" sz="1100" dirty="0"/>
              <a:t> / </a:t>
            </a:r>
            <a:r>
              <a:rPr lang="en-GB" sz="1100" dirty="0" err="1"/>
              <a:t>annibyniaeth</a:t>
            </a:r>
            <a:r>
              <a:rPr lang="en-GB" sz="1100" dirty="0"/>
              <a:t> / </a:t>
            </a:r>
            <a:r>
              <a:rPr lang="en-GB" sz="1100" dirty="0" err="1"/>
              <a:t>gwydnwch</a:t>
            </a:r>
            <a:r>
              <a:rPr lang="en-GB" sz="1100" dirty="0"/>
              <a:t> a </a:t>
            </a:r>
            <a:r>
              <a:rPr lang="en-GB" sz="1100" dirty="0" err="1"/>
              <a:t>hunan-barch</a:t>
            </a:r>
            <a:r>
              <a:rPr lang="en-GB" sz="1100" dirty="0"/>
              <a:t> </a:t>
            </a:r>
          </a:p>
          <a:p>
            <a:pPr marL="174625" indent="-174625"/>
            <a:r>
              <a:rPr lang="en-GB" sz="1100" dirty="0"/>
              <a:t>•	Mae </a:t>
            </a:r>
            <a:r>
              <a:rPr lang="en-GB" sz="1100" dirty="0" err="1"/>
              <a:t>chwarae</a:t>
            </a:r>
            <a:r>
              <a:rPr lang="en-GB" sz="1100" dirty="0"/>
              <a:t> </a:t>
            </a:r>
            <a:r>
              <a:rPr lang="en-GB" sz="1100" dirty="0" err="1"/>
              <a:t>rhydd</a:t>
            </a:r>
            <a:r>
              <a:rPr lang="en-GB" sz="1100" dirty="0"/>
              <a:t> </a:t>
            </a:r>
            <a:r>
              <a:rPr lang="en-GB" sz="1100" dirty="0" err="1"/>
              <a:t>yn</a:t>
            </a:r>
            <a:r>
              <a:rPr lang="en-GB" sz="1100" dirty="0"/>
              <a:t> </a:t>
            </a:r>
            <a:r>
              <a:rPr lang="en-GB" sz="1100" dirty="0" err="1"/>
              <a:t>cefnogi</a:t>
            </a:r>
            <a:r>
              <a:rPr lang="en-GB" sz="1100" dirty="0"/>
              <a:t> </a:t>
            </a:r>
            <a:r>
              <a:rPr lang="en-GB" sz="1100" dirty="0" err="1"/>
              <a:t>mynegiant</a:t>
            </a:r>
            <a:r>
              <a:rPr lang="en-GB" sz="1100" dirty="0"/>
              <a:t> a </a:t>
            </a:r>
            <a:r>
              <a:rPr lang="en-GB" sz="1100" dirty="0" err="1"/>
              <a:t>dychymyg</a:t>
            </a:r>
            <a:r>
              <a:rPr lang="en-GB" sz="1100" dirty="0"/>
              <a:t> </a:t>
            </a:r>
          </a:p>
          <a:p>
            <a:pPr marL="174625" indent="-174625"/>
            <a:r>
              <a:rPr lang="en-GB" sz="1100" dirty="0"/>
              <a:t>•	Mae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yn</a:t>
            </a:r>
            <a:r>
              <a:rPr lang="en-GB" sz="1100" dirty="0"/>
              <a:t> </a:t>
            </a:r>
            <a:r>
              <a:rPr lang="en-GB" sz="1100" dirty="0" err="1"/>
              <a:t>darparu</a:t>
            </a:r>
            <a:r>
              <a:rPr lang="en-GB" sz="1100" dirty="0"/>
              <a:t> </a:t>
            </a:r>
            <a:r>
              <a:rPr lang="en-GB" sz="1100" dirty="0" err="1"/>
              <a:t>strwythur</a:t>
            </a:r>
            <a:r>
              <a:rPr lang="en-GB" sz="1100" dirty="0"/>
              <a:t> / </a:t>
            </a:r>
            <a:r>
              <a:rPr lang="en-GB" sz="1100" dirty="0" err="1"/>
              <a:t>rheolau</a:t>
            </a:r>
            <a:r>
              <a:rPr lang="en-GB" sz="1100" dirty="0"/>
              <a:t> </a:t>
            </a:r>
            <a:r>
              <a:rPr lang="en-GB" sz="1100" dirty="0" err="1"/>
              <a:t>diffiniedig</a:t>
            </a:r>
            <a:r>
              <a:rPr lang="en-GB" sz="1100" dirty="0"/>
              <a:t> / </a:t>
            </a:r>
            <a:r>
              <a:rPr lang="en-GB" sz="1100" dirty="0" err="1"/>
              <a:t>disgwyliadau</a:t>
            </a:r>
            <a:r>
              <a:rPr lang="en-GB" sz="1100" dirty="0"/>
              <a:t> / </a:t>
            </a:r>
            <a:r>
              <a:rPr lang="en-GB" sz="1100" dirty="0" err="1"/>
              <a:t>canllawiau</a:t>
            </a:r>
            <a:r>
              <a:rPr lang="en-GB" sz="1100" dirty="0"/>
              <a:t> a </a:t>
            </a:r>
            <a:r>
              <a:rPr lang="en-GB" sz="1100" dirty="0" err="1"/>
              <a:t>ffiniau</a:t>
            </a:r>
            <a:r>
              <a:rPr lang="en-GB" sz="1100" dirty="0"/>
              <a:t> </a:t>
            </a:r>
            <a:r>
              <a:rPr lang="en-GB" sz="1100" dirty="0" err="1"/>
              <a:t>ymddygiad</a:t>
            </a:r>
            <a:r>
              <a:rPr lang="en-GB" sz="1100" dirty="0"/>
              <a:t> </a:t>
            </a:r>
          </a:p>
          <a:p>
            <a:pPr marL="174625" indent="-174625">
              <a:buFont typeface="Arial" panose="020B0604020202020204" pitchFamily="34" charset="0"/>
              <a:buChar char="•"/>
            </a:pPr>
            <a:r>
              <a:rPr lang="en-GB" sz="1100" dirty="0"/>
              <a:t>Mae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yn</a:t>
            </a:r>
            <a:r>
              <a:rPr lang="en-GB" sz="1100" dirty="0"/>
              <a:t> </a:t>
            </a:r>
            <a:r>
              <a:rPr lang="en-GB" sz="1100" dirty="0" err="1"/>
              <a:t>cynnig</a:t>
            </a:r>
            <a:r>
              <a:rPr lang="en-GB" sz="1100" dirty="0"/>
              <a:t> </a:t>
            </a:r>
            <a:r>
              <a:rPr lang="en-GB" sz="1100" dirty="0" err="1"/>
              <a:t>cyfleoedd</a:t>
            </a:r>
            <a:r>
              <a:rPr lang="en-GB" sz="1100" dirty="0"/>
              <a:t> </a:t>
            </a:r>
            <a:r>
              <a:rPr lang="en-GB" sz="1100" dirty="0" err="1"/>
              <a:t>i</a:t>
            </a:r>
            <a:r>
              <a:rPr lang="en-GB" sz="1100" dirty="0"/>
              <a:t> </a:t>
            </a:r>
            <a:r>
              <a:rPr lang="en-GB" sz="1100" dirty="0" err="1"/>
              <a:t>gyflwyno</a:t>
            </a:r>
            <a:r>
              <a:rPr lang="en-GB" sz="1100" dirty="0"/>
              <a:t> </a:t>
            </a:r>
            <a:r>
              <a:rPr lang="en-GB" sz="1100" dirty="0" err="1"/>
              <a:t>sgiliau</a:t>
            </a:r>
            <a:r>
              <a:rPr lang="en-GB" sz="1100" dirty="0"/>
              <a:t> / </a:t>
            </a:r>
            <a:r>
              <a:rPr lang="en-GB" sz="1100" dirty="0" err="1"/>
              <a:t>gwybodaeth</a:t>
            </a:r>
            <a:r>
              <a:rPr lang="en-GB" sz="1100" dirty="0"/>
              <a:t> / </a:t>
            </a:r>
            <a:r>
              <a:rPr lang="en-GB" sz="1100" dirty="0" err="1"/>
              <a:t>syniadau</a:t>
            </a:r>
            <a:r>
              <a:rPr lang="en-GB" sz="1100" dirty="0"/>
              <a:t> </a:t>
            </a:r>
            <a:r>
              <a:rPr lang="en-GB" sz="1100" dirty="0" err="1"/>
              <a:t>newydd</a:t>
            </a:r>
            <a:r>
              <a:rPr lang="en-GB" sz="1100" dirty="0"/>
              <a:t> </a:t>
            </a:r>
            <a:r>
              <a:rPr lang="en-GB" sz="1100" dirty="0" err="1"/>
              <a:t>i'w</a:t>
            </a:r>
            <a:r>
              <a:rPr lang="en-GB" sz="1100" dirty="0"/>
              <a:t> </a:t>
            </a:r>
            <a:r>
              <a:rPr lang="en-GB" sz="1100" dirty="0" err="1"/>
              <a:t>datblygu</a:t>
            </a:r>
            <a:r>
              <a:rPr lang="en-GB" sz="1100" dirty="0"/>
              <a:t> neu </a:t>
            </a:r>
            <a:r>
              <a:rPr lang="en-GB" sz="1100" dirty="0" err="1"/>
              <a:t>eu</a:t>
            </a:r>
            <a:r>
              <a:rPr lang="en-GB" sz="1100" dirty="0"/>
              <a:t> </a:t>
            </a:r>
            <a:r>
              <a:rPr lang="en-GB" sz="1100" dirty="0" err="1"/>
              <a:t>hymarfer</a:t>
            </a:r>
            <a:r>
              <a:rPr lang="en-GB" sz="1100" dirty="0"/>
              <a:t> </a:t>
            </a:r>
          </a:p>
          <a:p>
            <a:pPr marL="174625" indent="-174625"/>
            <a:endParaRPr lang="en-GB" sz="1100" dirty="0"/>
          </a:p>
          <a:p>
            <a:pPr marL="174625" indent="-174625"/>
            <a:endParaRPr lang="en-GB" sz="1200" dirty="0"/>
          </a:p>
        </p:txBody>
      </p:sp>
      <p:sp>
        <p:nvSpPr>
          <p:cNvPr id="12" name="TextBox 11">
            <a:extLst>
              <a:ext uri="{FF2B5EF4-FFF2-40B4-BE49-F238E27FC236}">
                <a16:creationId xmlns:a16="http://schemas.microsoft.com/office/drawing/2014/main" id="{E350B0A5-BA0D-E25C-D4A7-8CD509BBEE13}"/>
              </a:ext>
            </a:extLst>
          </p:cNvPr>
          <p:cNvSpPr txBox="1"/>
          <p:nvPr/>
        </p:nvSpPr>
        <p:spPr>
          <a:xfrm>
            <a:off x="6258219" y="1056172"/>
            <a:ext cx="5651770" cy="5339923"/>
          </a:xfrm>
          <a:prstGeom prst="rect">
            <a:avLst/>
          </a:prstGeom>
          <a:noFill/>
        </p:spPr>
        <p:txBody>
          <a:bodyPr wrap="square">
            <a:spAutoFit/>
          </a:bodyPr>
          <a:lstStyle/>
          <a:p>
            <a:pPr marL="174625" indent="-174625"/>
            <a:r>
              <a:rPr lang="en-GB" sz="1100" dirty="0"/>
              <a:t>•	Mae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drwy'r</a:t>
            </a:r>
            <a:r>
              <a:rPr lang="en-GB" sz="1100" dirty="0"/>
              <a:t> </a:t>
            </a:r>
            <a:r>
              <a:rPr lang="en-GB" sz="1100" dirty="0" err="1"/>
              <a:t>droell</a:t>
            </a:r>
            <a:r>
              <a:rPr lang="en-GB" sz="1100" dirty="0"/>
              <a:t> </a:t>
            </a:r>
            <a:r>
              <a:rPr lang="en-GB" sz="1100" dirty="0" err="1"/>
              <a:t>chwarae</a:t>
            </a:r>
            <a:r>
              <a:rPr lang="en-GB" sz="1100" dirty="0"/>
              <a:t> </a:t>
            </a:r>
            <a:r>
              <a:rPr lang="en-GB" sz="1100" dirty="0" err="1"/>
              <a:t>yn</a:t>
            </a:r>
            <a:r>
              <a:rPr lang="en-GB" sz="1100" dirty="0"/>
              <a:t> </a:t>
            </a:r>
            <a:r>
              <a:rPr lang="en-GB" sz="1100" dirty="0" err="1"/>
              <a:t>cynnig</a:t>
            </a:r>
            <a:r>
              <a:rPr lang="en-GB" sz="1100" dirty="0"/>
              <a:t> </a:t>
            </a:r>
            <a:r>
              <a:rPr lang="en-GB" sz="1100" dirty="0" err="1"/>
              <a:t>cyfleoedd</a:t>
            </a:r>
            <a:r>
              <a:rPr lang="en-GB" sz="1100" dirty="0"/>
              <a:t> </a:t>
            </a:r>
            <a:r>
              <a:rPr lang="en-GB" sz="1100" dirty="0" err="1"/>
              <a:t>i</a:t>
            </a:r>
            <a:r>
              <a:rPr lang="en-GB" sz="1100" dirty="0"/>
              <a:t> </a:t>
            </a:r>
            <a:r>
              <a:rPr lang="en-GB" sz="1100" dirty="0" err="1"/>
              <a:t>ailadrodd</a:t>
            </a:r>
            <a:r>
              <a:rPr lang="en-GB" sz="1100" dirty="0"/>
              <a:t> / </a:t>
            </a:r>
            <a:r>
              <a:rPr lang="en-GB" sz="1100" dirty="0" err="1"/>
              <a:t>ailystyried</a:t>
            </a:r>
            <a:r>
              <a:rPr lang="en-GB" sz="1100" dirty="0"/>
              <a:t> </a:t>
            </a:r>
            <a:r>
              <a:rPr lang="en-GB" sz="1100" dirty="0" err="1"/>
              <a:t>cyfleoedd</a:t>
            </a:r>
            <a:r>
              <a:rPr lang="en-GB" sz="1100" dirty="0"/>
              <a:t> </a:t>
            </a:r>
            <a:r>
              <a:rPr lang="en-GB" sz="1100" dirty="0" err="1"/>
              <a:t>dysgu</a:t>
            </a:r>
            <a:r>
              <a:rPr lang="en-GB" sz="1100" dirty="0"/>
              <a:t> / </a:t>
            </a:r>
            <a:r>
              <a:rPr lang="en-GB" sz="1100" dirty="0" err="1"/>
              <a:t>yn</a:t>
            </a:r>
            <a:r>
              <a:rPr lang="en-GB" sz="1100" dirty="0"/>
              <a:t> </a:t>
            </a:r>
            <a:r>
              <a:rPr lang="en-GB" sz="1100" dirty="0" err="1"/>
              <a:t>helpu</a:t>
            </a:r>
            <a:r>
              <a:rPr lang="en-GB" sz="1100" dirty="0"/>
              <a:t> </a:t>
            </a:r>
            <a:r>
              <a:rPr lang="en-GB" sz="1100" dirty="0" err="1"/>
              <a:t>i</a:t>
            </a:r>
            <a:r>
              <a:rPr lang="en-GB" sz="1100" dirty="0"/>
              <a:t> </a:t>
            </a:r>
            <a:r>
              <a:rPr lang="en-GB" sz="1100" dirty="0" err="1"/>
              <a:t>ddeall</a:t>
            </a:r>
            <a:r>
              <a:rPr lang="en-GB" sz="1100" dirty="0"/>
              <a:t> ac </a:t>
            </a:r>
            <a:r>
              <a:rPr lang="en-GB" sz="1100" dirty="0" err="1"/>
              <a:t>yn</a:t>
            </a:r>
            <a:r>
              <a:rPr lang="en-GB" sz="1100" dirty="0"/>
              <a:t> </a:t>
            </a:r>
            <a:r>
              <a:rPr lang="en-GB" sz="1100" dirty="0" err="1"/>
              <a:t>cynnig</a:t>
            </a:r>
            <a:r>
              <a:rPr lang="en-GB" sz="1100" dirty="0"/>
              <a:t> </a:t>
            </a:r>
            <a:r>
              <a:rPr lang="en-GB" sz="1100" dirty="0" err="1"/>
              <a:t>cyfleoedd</a:t>
            </a:r>
            <a:r>
              <a:rPr lang="en-GB" sz="1100" dirty="0"/>
              <a:t> </a:t>
            </a:r>
            <a:r>
              <a:rPr lang="en-GB" sz="1100" dirty="0" err="1"/>
              <a:t>i</a:t>
            </a:r>
            <a:r>
              <a:rPr lang="en-GB" sz="1100" dirty="0"/>
              <a:t> </a:t>
            </a:r>
            <a:r>
              <a:rPr lang="en-GB" sz="1100" dirty="0" err="1"/>
              <a:t>arsylwi</a:t>
            </a:r>
            <a:r>
              <a:rPr lang="en-GB" sz="1100" dirty="0"/>
              <a:t> </a:t>
            </a:r>
          </a:p>
          <a:p>
            <a:pPr marL="174625" indent="-174625"/>
            <a:r>
              <a:rPr lang="en-GB" sz="1100" dirty="0"/>
              <a:t>•	Mae </a:t>
            </a:r>
            <a:r>
              <a:rPr lang="en-GB" sz="1100" dirty="0" err="1"/>
              <a:t>chwarae</a:t>
            </a:r>
            <a:r>
              <a:rPr lang="en-GB" sz="1100" dirty="0"/>
              <a:t> </a:t>
            </a:r>
            <a:r>
              <a:rPr lang="en-GB" sz="1100" dirty="0" err="1"/>
              <a:t>yn</a:t>
            </a:r>
            <a:r>
              <a:rPr lang="en-GB" sz="1100" dirty="0"/>
              <a:t> </a:t>
            </a:r>
            <a:r>
              <a:rPr lang="en-GB" sz="1100" dirty="0" err="1"/>
              <a:t>gwella</a:t>
            </a:r>
            <a:r>
              <a:rPr lang="en-GB" sz="1100" dirty="0"/>
              <a:t> </a:t>
            </a:r>
            <a:r>
              <a:rPr lang="en-GB" sz="1100" dirty="0" err="1"/>
              <a:t>datblygiad</a:t>
            </a:r>
            <a:r>
              <a:rPr lang="en-GB" sz="1100" dirty="0"/>
              <a:t> </a:t>
            </a:r>
            <a:r>
              <a:rPr lang="en-GB" sz="1100" dirty="0" err="1"/>
              <a:t>cyfannol</a:t>
            </a:r>
            <a:r>
              <a:rPr lang="en-GB" sz="1100" dirty="0"/>
              <a:t> plant </a:t>
            </a:r>
          </a:p>
          <a:p>
            <a:pPr marL="174625" indent="-174625"/>
            <a:r>
              <a:rPr lang="en-GB" sz="1100" dirty="0"/>
              <a:t>•	Mae </a:t>
            </a:r>
            <a:r>
              <a:rPr lang="en-GB" sz="1100" dirty="0" err="1"/>
              <a:t>chwarae</a:t>
            </a:r>
            <a:r>
              <a:rPr lang="en-GB" sz="1100" dirty="0"/>
              <a:t> </a:t>
            </a:r>
            <a:r>
              <a:rPr lang="en-GB" sz="1100" dirty="0" err="1"/>
              <a:t>yn</a:t>
            </a:r>
            <a:r>
              <a:rPr lang="en-GB" sz="1100" dirty="0"/>
              <a:t> </a:t>
            </a:r>
            <a:r>
              <a:rPr lang="en-GB" sz="1100" dirty="0" err="1"/>
              <a:t>gwella</a:t>
            </a:r>
            <a:r>
              <a:rPr lang="en-GB" sz="1100" dirty="0"/>
              <a:t> </a:t>
            </a:r>
            <a:r>
              <a:rPr lang="en-GB" sz="1100" dirty="0" err="1"/>
              <a:t>datblygiad</a:t>
            </a:r>
            <a:r>
              <a:rPr lang="en-GB" sz="1100" dirty="0"/>
              <a:t> </a:t>
            </a:r>
            <a:r>
              <a:rPr lang="en-GB" sz="1100" dirty="0" err="1"/>
              <a:t>cyfannol</a:t>
            </a:r>
            <a:r>
              <a:rPr lang="en-GB" sz="1100" dirty="0"/>
              <a:t> plant – </a:t>
            </a:r>
            <a:r>
              <a:rPr lang="en-GB" sz="1100" dirty="0" err="1"/>
              <a:t>cymdeithasol</a:t>
            </a:r>
            <a:r>
              <a:rPr lang="en-GB" sz="1100" dirty="0"/>
              <a:t>, </a:t>
            </a:r>
            <a:r>
              <a:rPr lang="en-GB" sz="1100" dirty="0" err="1"/>
              <a:t>gwybyddol</a:t>
            </a:r>
            <a:r>
              <a:rPr lang="en-GB" sz="1100" dirty="0"/>
              <a:t>, </a:t>
            </a:r>
            <a:r>
              <a:rPr lang="en-GB" sz="1100" dirty="0" err="1"/>
              <a:t>corfforol</a:t>
            </a:r>
            <a:r>
              <a:rPr lang="en-GB" sz="1100" dirty="0"/>
              <a:t>, </a:t>
            </a:r>
            <a:r>
              <a:rPr lang="en-GB" sz="1100" dirty="0" err="1"/>
              <a:t>llesiant</a:t>
            </a:r>
            <a:r>
              <a:rPr lang="en-GB" sz="1100" dirty="0"/>
              <a:t> </a:t>
            </a:r>
            <a:r>
              <a:rPr lang="en-GB" sz="1100" dirty="0" err="1"/>
              <a:t>emosiynol</a:t>
            </a:r>
            <a:r>
              <a:rPr lang="en-GB" sz="1100" dirty="0"/>
              <a:t> plant </a:t>
            </a:r>
          </a:p>
          <a:p>
            <a:pPr marL="174625" indent="-174625"/>
            <a:r>
              <a:rPr lang="en-GB" sz="1100" dirty="0"/>
              <a:t>•	Mae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yn</a:t>
            </a:r>
            <a:r>
              <a:rPr lang="en-GB" sz="1100" dirty="0"/>
              <a:t> </a:t>
            </a:r>
            <a:r>
              <a:rPr lang="en-GB" sz="1100" dirty="0" err="1"/>
              <a:t>dangos</a:t>
            </a:r>
            <a:r>
              <a:rPr lang="en-GB" sz="1100" dirty="0"/>
              <a:t> </a:t>
            </a:r>
            <a:r>
              <a:rPr lang="en-GB" sz="1100" dirty="0" err="1"/>
              <a:t>dulliau</a:t>
            </a:r>
            <a:r>
              <a:rPr lang="en-GB" sz="1100" dirty="0"/>
              <a:t> a </a:t>
            </a:r>
            <a:r>
              <a:rPr lang="en-GB" sz="1100" dirty="0" err="1"/>
              <a:t>syniadau</a:t>
            </a:r>
            <a:r>
              <a:rPr lang="en-GB" sz="1100" dirty="0"/>
              <a:t> </a:t>
            </a:r>
            <a:r>
              <a:rPr lang="en-GB" sz="1100" dirty="0" err="1"/>
              <a:t>chwarae</a:t>
            </a:r>
            <a:r>
              <a:rPr lang="en-GB" sz="1100" dirty="0"/>
              <a:t> da </a:t>
            </a:r>
          </a:p>
          <a:p>
            <a:pPr marL="174625" indent="-174625"/>
            <a:r>
              <a:rPr lang="en-GB" sz="1100" dirty="0"/>
              <a:t>•	Mae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yn</a:t>
            </a:r>
            <a:r>
              <a:rPr lang="en-GB" sz="1100" dirty="0"/>
              <a:t> </a:t>
            </a:r>
            <a:r>
              <a:rPr lang="en-GB" sz="1100" dirty="0" err="1"/>
              <a:t>annog</a:t>
            </a:r>
            <a:r>
              <a:rPr lang="en-GB" sz="1100" dirty="0"/>
              <a:t> </a:t>
            </a:r>
            <a:r>
              <a:rPr lang="en-GB" sz="1100" dirty="0" err="1"/>
              <a:t>sgiliau</a:t>
            </a:r>
            <a:r>
              <a:rPr lang="en-GB" sz="1100" dirty="0"/>
              <a:t> </a:t>
            </a:r>
            <a:r>
              <a:rPr lang="en-GB" sz="1100" dirty="0" err="1"/>
              <a:t>cyfathrebu</a:t>
            </a:r>
            <a:r>
              <a:rPr lang="en-GB" sz="1100" dirty="0"/>
              <a:t> ac </a:t>
            </a:r>
            <a:r>
              <a:rPr lang="en-GB" sz="1100" dirty="0" err="1"/>
              <a:t>iaith</a:t>
            </a:r>
            <a:r>
              <a:rPr lang="en-GB" sz="1100" dirty="0"/>
              <a:t> </a:t>
            </a:r>
          </a:p>
          <a:p>
            <a:pPr marL="174625" indent="-174625"/>
            <a:r>
              <a:rPr lang="en-GB" sz="1100" dirty="0"/>
              <a:t>•	Mae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yn</a:t>
            </a:r>
            <a:r>
              <a:rPr lang="en-GB" sz="1100" dirty="0"/>
              <a:t> </a:t>
            </a:r>
            <a:r>
              <a:rPr lang="en-GB" sz="1100" dirty="0" err="1"/>
              <a:t>annog</a:t>
            </a:r>
            <a:r>
              <a:rPr lang="en-GB" sz="1100" dirty="0"/>
              <a:t> </a:t>
            </a:r>
            <a:r>
              <a:rPr lang="en-GB" sz="1100" dirty="0" err="1"/>
              <a:t>cyfranogiad</a:t>
            </a:r>
            <a:r>
              <a:rPr lang="en-GB" sz="1100" dirty="0"/>
              <a:t> ac </a:t>
            </a:r>
            <a:r>
              <a:rPr lang="en-GB" sz="1100" dirty="0" err="1"/>
              <a:t>yn</a:t>
            </a:r>
            <a:r>
              <a:rPr lang="en-GB" sz="1100" dirty="0"/>
              <a:t> </a:t>
            </a:r>
            <a:r>
              <a:rPr lang="en-GB" sz="1100" dirty="0" err="1"/>
              <a:t>helpu'r</a:t>
            </a:r>
            <a:r>
              <a:rPr lang="en-GB" sz="1100" dirty="0"/>
              <a:t> plant </a:t>
            </a:r>
            <a:r>
              <a:rPr lang="en-GB" sz="1100" dirty="0" err="1"/>
              <a:t>i</a:t>
            </a:r>
            <a:r>
              <a:rPr lang="en-GB" sz="1100" dirty="0"/>
              <a:t> </a:t>
            </a:r>
            <a:r>
              <a:rPr lang="en-GB" sz="1100" dirty="0" err="1"/>
              <a:t>gymryd</a:t>
            </a:r>
            <a:r>
              <a:rPr lang="en-GB" sz="1100" dirty="0"/>
              <a:t> </a:t>
            </a:r>
            <a:r>
              <a:rPr lang="en-GB" sz="1100" dirty="0" err="1"/>
              <a:t>rhan</a:t>
            </a:r>
            <a:r>
              <a:rPr lang="en-GB" sz="1100" dirty="0"/>
              <a:t> / </a:t>
            </a:r>
            <a:r>
              <a:rPr lang="en-GB" sz="1100" dirty="0" err="1"/>
              <a:t>ymgysylltu</a:t>
            </a:r>
            <a:r>
              <a:rPr lang="en-GB" sz="1100" dirty="0"/>
              <a:t> â </a:t>
            </a:r>
            <a:r>
              <a:rPr lang="en-GB" sz="1100" dirty="0" err="1"/>
              <a:t>chyfleoedd</a:t>
            </a:r>
            <a:r>
              <a:rPr lang="en-GB" sz="1100" dirty="0"/>
              <a:t> </a:t>
            </a:r>
            <a:r>
              <a:rPr lang="en-GB" sz="1100" dirty="0" err="1"/>
              <a:t>chwarae</a:t>
            </a:r>
            <a:r>
              <a:rPr lang="en-GB" sz="1100" dirty="0"/>
              <a:t> </a:t>
            </a:r>
          </a:p>
          <a:p>
            <a:pPr marL="174625" indent="-174625"/>
            <a:r>
              <a:rPr lang="en-GB" sz="1100" dirty="0"/>
              <a:t>•	Gall </a:t>
            </a:r>
            <a:r>
              <a:rPr lang="en-GB" sz="1100" dirty="0" err="1"/>
              <a:t>chwarae</a:t>
            </a:r>
            <a:r>
              <a:rPr lang="en-GB" sz="1100" dirty="0"/>
              <a:t> </a:t>
            </a:r>
            <a:r>
              <a:rPr lang="en-GB" sz="1100" dirty="0" err="1"/>
              <a:t>wedi'i</a:t>
            </a:r>
            <a:r>
              <a:rPr lang="en-GB" sz="1100" dirty="0"/>
              <a:t> </a:t>
            </a:r>
            <a:r>
              <a:rPr lang="en-GB" sz="1100" dirty="0" err="1"/>
              <a:t>gyfeirio</a:t>
            </a:r>
            <a:r>
              <a:rPr lang="en-GB" sz="1100" dirty="0"/>
              <a:t> </a:t>
            </a:r>
            <a:r>
              <a:rPr lang="en-GB" sz="1100" dirty="0" err="1"/>
              <a:t>gan</a:t>
            </a:r>
            <a:r>
              <a:rPr lang="en-GB" sz="1100" dirty="0"/>
              <a:t> </a:t>
            </a:r>
            <a:r>
              <a:rPr lang="en-GB" sz="1100" dirty="0" err="1"/>
              <a:t>oedolyn</a:t>
            </a:r>
            <a:r>
              <a:rPr lang="en-GB" sz="1100" dirty="0"/>
              <a:t> neu </a:t>
            </a:r>
            <a:r>
              <a:rPr lang="en-GB" sz="1100" dirty="0" err="1"/>
              <a:t>chwarae</a:t>
            </a:r>
            <a:r>
              <a:rPr lang="en-GB" sz="1100" dirty="0"/>
              <a:t> dan </a:t>
            </a:r>
            <a:r>
              <a:rPr lang="en-GB" sz="1100" dirty="0" err="1"/>
              <a:t>arweiniad</a:t>
            </a:r>
            <a:r>
              <a:rPr lang="en-GB" sz="1100" dirty="0"/>
              <a:t> </a:t>
            </a:r>
            <a:r>
              <a:rPr lang="en-GB" sz="1100" dirty="0" err="1"/>
              <a:t>oedolyn</a:t>
            </a:r>
            <a:r>
              <a:rPr lang="en-GB" sz="1100" dirty="0"/>
              <a:t> </a:t>
            </a:r>
            <a:r>
              <a:rPr lang="en-GB" sz="1100" dirty="0" err="1"/>
              <a:t>ehangu</a:t>
            </a:r>
            <a:r>
              <a:rPr lang="en-GB" sz="1100" dirty="0"/>
              <a:t> a </a:t>
            </a:r>
            <a:r>
              <a:rPr lang="en-GB" sz="1100" dirty="0" err="1"/>
              <a:t>chefnogi</a:t>
            </a:r>
            <a:r>
              <a:rPr lang="en-GB" sz="1100" dirty="0"/>
              <a:t> </a:t>
            </a:r>
            <a:r>
              <a:rPr lang="en-GB" sz="1100" dirty="0" err="1"/>
              <a:t>dysgu</a:t>
            </a:r>
            <a:r>
              <a:rPr lang="en-GB" sz="1100" dirty="0"/>
              <a:t> a </a:t>
            </a:r>
            <a:r>
              <a:rPr lang="en-GB" sz="1100" dirty="0" err="1"/>
              <a:t>dealltwriaeth</a:t>
            </a:r>
            <a:r>
              <a:rPr lang="en-GB" sz="1100" dirty="0"/>
              <a:t> </a:t>
            </a:r>
          </a:p>
          <a:p>
            <a:pPr marL="174625" indent="-174625"/>
            <a:r>
              <a:rPr lang="en-GB" sz="1100" dirty="0"/>
              <a:t>•	Mae </a:t>
            </a:r>
            <a:r>
              <a:rPr lang="en-GB" sz="1100" dirty="0" err="1"/>
              <a:t>chwarae</a:t>
            </a:r>
            <a:r>
              <a:rPr lang="en-GB" sz="1100" dirty="0"/>
              <a:t> </a:t>
            </a:r>
            <a:r>
              <a:rPr lang="en-GB" sz="1100" dirty="0" err="1"/>
              <a:t>rhydd</a:t>
            </a:r>
            <a:r>
              <a:rPr lang="en-GB" sz="1100" dirty="0"/>
              <a:t> </a:t>
            </a:r>
            <a:r>
              <a:rPr lang="en-GB" sz="1100" dirty="0" err="1"/>
              <a:t>yn</a:t>
            </a:r>
            <a:r>
              <a:rPr lang="en-GB" sz="1100" dirty="0"/>
              <a:t> </a:t>
            </a:r>
            <a:r>
              <a:rPr lang="en-GB" sz="1100" dirty="0" err="1"/>
              <a:t>galluogi'r</a:t>
            </a:r>
            <a:r>
              <a:rPr lang="en-GB" sz="1100" dirty="0"/>
              <a:t> plant </a:t>
            </a:r>
            <a:r>
              <a:rPr lang="en-GB" sz="1100" dirty="0" err="1"/>
              <a:t>i</a:t>
            </a:r>
            <a:r>
              <a:rPr lang="en-GB" sz="1100" dirty="0"/>
              <a:t> </a:t>
            </a:r>
            <a:r>
              <a:rPr lang="en-GB" sz="1100" dirty="0" err="1"/>
              <a:t>ddechrau'r</a:t>
            </a:r>
            <a:r>
              <a:rPr lang="en-GB" sz="1100" dirty="0"/>
              <a:t> </a:t>
            </a:r>
            <a:r>
              <a:rPr lang="en-GB" sz="1100" dirty="0" err="1"/>
              <a:t>chwarae</a:t>
            </a:r>
            <a:r>
              <a:rPr lang="en-GB" sz="1100" dirty="0"/>
              <a:t> </a:t>
            </a:r>
            <a:r>
              <a:rPr lang="en-GB" sz="1100" dirty="0" err="1"/>
              <a:t>fel</a:t>
            </a:r>
            <a:r>
              <a:rPr lang="en-GB" sz="1100" dirty="0"/>
              <a:t> y </a:t>
            </a:r>
            <a:r>
              <a:rPr lang="en-GB" sz="1100" dirty="0" err="1"/>
              <a:t>mynnant</a:t>
            </a:r>
            <a:r>
              <a:rPr lang="en-GB" sz="1100" dirty="0"/>
              <a:t> </a:t>
            </a:r>
          </a:p>
          <a:p>
            <a:pPr marL="174625" indent="-174625"/>
            <a:r>
              <a:rPr lang="en-GB" sz="1100" dirty="0"/>
              <a:t>•	Gall plant </a:t>
            </a:r>
            <a:r>
              <a:rPr lang="en-GB" sz="1100" dirty="0" err="1"/>
              <a:t>archwilio'r</a:t>
            </a:r>
            <a:r>
              <a:rPr lang="en-GB" sz="1100" dirty="0"/>
              <a:t> </a:t>
            </a:r>
            <a:r>
              <a:rPr lang="en-GB" sz="1100" dirty="0" err="1"/>
              <a:t>amgylchedd</a:t>
            </a:r>
            <a:r>
              <a:rPr lang="en-GB" sz="1100" dirty="0"/>
              <a:t> </a:t>
            </a:r>
            <a:r>
              <a:rPr lang="en-GB" sz="1100" dirty="0" err="1"/>
              <a:t>chwarae</a:t>
            </a:r>
            <a:r>
              <a:rPr lang="en-GB" sz="1100" dirty="0"/>
              <a:t> </a:t>
            </a:r>
            <a:r>
              <a:rPr lang="en-GB" sz="1100" dirty="0" err="1"/>
              <a:t>eu</a:t>
            </a:r>
            <a:r>
              <a:rPr lang="en-GB" sz="1100" dirty="0"/>
              <a:t> </a:t>
            </a:r>
            <a:r>
              <a:rPr lang="en-GB" sz="1100" dirty="0" err="1"/>
              <a:t>hunain</a:t>
            </a:r>
            <a:r>
              <a:rPr lang="en-GB" sz="1100" dirty="0"/>
              <a:t> </a:t>
            </a:r>
          </a:p>
          <a:p>
            <a:pPr marL="174625" indent="-174625"/>
            <a:r>
              <a:rPr lang="en-GB" sz="1100" dirty="0"/>
              <a:t>•	Gall plant </a:t>
            </a:r>
            <a:r>
              <a:rPr lang="en-GB" sz="1100" dirty="0" err="1"/>
              <a:t>greu</a:t>
            </a:r>
            <a:r>
              <a:rPr lang="en-GB" sz="1100" dirty="0"/>
              <a:t> </a:t>
            </a:r>
            <a:r>
              <a:rPr lang="en-GB" sz="1100" dirty="0" err="1"/>
              <a:t>eu</a:t>
            </a:r>
            <a:r>
              <a:rPr lang="en-GB" sz="1100" dirty="0"/>
              <a:t> </a:t>
            </a:r>
            <a:r>
              <a:rPr lang="en-GB" sz="1100" dirty="0" err="1"/>
              <a:t>gêm</a:t>
            </a:r>
            <a:r>
              <a:rPr lang="en-GB" sz="1100" dirty="0"/>
              <a:t> </a:t>
            </a:r>
            <a:r>
              <a:rPr lang="en-GB" sz="1100" dirty="0" err="1"/>
              <a:t>eu</a:t>
            </a:r>
            <a:r>
              <a:rPr lang="en-GB" sz="1100" dirty="0"/>
              <a:t> </a:t>
            </a:r>
            <a:r>
              <a:rPr lang="en-GB" sz="1100" dirty="0" err="1"/>
              <a:t>hunain</a:t>
            </a:r>
            <a:r>
              <a:rPr lang="en-GB" sz="1100" dirty="0"/>
              <a:t> </a:t>
            </a:r>
            <a:r>
              <a:rPr lang="en-GB" sz="1100" dirty="0" err="1"/>
              <a:t>heb</a:t>
            </a:r>
            <a:r>
              <a:rPr lang="en-GB" sz="1100" dirty="0"/>
              <a:t> </a:t>
            </a:r>
            <a:r>
              <a:rPr lang="en-GB" sz="1100" dirty="0" err="1"/>
              <a:t>gymorth</a:t>
            </a:r>
            <a:r>
              <a:rPr lang="en-GB" sz="1100" dirty="0"/>
              <a:t> yr </a:t>
            </a:r>
            <a:r>
              <a:rPr lang="en-GB" sz="1100" dirty="0" err="1"/>
              <a:t>oedolyn</a:t>
            </a:r>
            <a:r>
              <a:rPr lang="en-GB" sz="1100" dirty="0"/>
              <a:t> </a:t>
            </a:r>
          </a:p>
          <a:p>
            <a:pPr marL="174625" indent="-174625"/>
            <a:r>
              <a:rPr lang="en-GB" sz="1100" dirty="0"/>
              <a:t>•	</a:t>
            </a:r>
            <a:r>
              <a:rPr lang="en-GB" sz="1100" dirty="0" err="1"/>
              <a:t>Drwy</a:t>
            </a:r>
            <a:r>
              <a:rPr lang="en-GB" sz="1100" dirty="0"/>
              <a:t> </a:t>
            </a:r>
            <a:r>
              <a:rPr lang="en-GB" sz="1100" dirty="0" err="1"/>
              <a:t>chwarae</a:t>
            </a:r>
            <a:r>
              <a:rPr lang="en-GB" sz="1100" dirty="0"/>
              <a:t> </a:t>
            </a:r>
            <a:r>
              <a:rPr lang="en-GB" sz="1100" dirty="0" err="1"/>
              <a:t>strwythuredig</a:t>
            </a:r>
            <a:r>
              <a:rPr lang="en-GB" sz="1100" dirty="0"/>
              <a:t>, </a:t>
            </a:r>
            <a:r>
              <a:rPr lang="en-GB" sz="1100" dirty="0" err="1"/>
              <a:t>mae'r</a:t>
            </a:r>
            <a:r>
              <a:rPr lang="en-GB" sz="1100" dirty="0"/>
              <a:t> </a:t>
            </a:r>
            <a:r>
              <a:rPr lang="en-GB" sz="1100" dirty="0" err="1"/>
              <a:t>oedolyn</a:t>
            </a:r>
            <a:r>
              <a:rPr lang="en-GB" sz="1100" dirty="0"/>
              <a:t> </a:t>
            </a:r>
            <a:r>
              <a:rPr lang="en-GB" sz="1100" dirty="0" err="1"/>
              <a:t>yn</a:t>
            </a:r>
            <a:r>
              <a:rPr lang="en-GB" sz="1100" dirty="0"/>
              <a:t> </a:t>
            </a:r>
            <a:r>
              <a:rPr lang="en-GB" sz="1100" dirty="0" err="1"/>
              <a:t>modelu'r</a:t>
            </a:r>
            <a:r>
              <a:rPr lang="en-GB" sz="1100" dirty="0"/>
              <a:t> broses dan </a:t>
            </a:r>
            <a:r>
              <a:rPr lang="en-GB" sz="1100" dirty="0" err="1"/>
              <a:t>sylw</a:t>
            </a:r>
            <a:r>
              <a:rPr lang="en-GB" sz="1100" dirty="0"/>
              <a:t> </a:t>
            </a:r>
          </a:p>
          <a:p>
            <a:pPr marL="174625" indent="-174625"/>
            <a:r>
              <a:rPr lang="en-GB" sz="1100" dirty="0"/>
              <a:t>•	</a:t>
            </a:r>
            <a:r>
              <a:rPr lang="en-GB" sz="1100" dirty="0" err="1"/>
              <a:t>Mae'r</a:t>
            </a:r>
            <a:r>
              <a:rPr lang="en-GB" sz="1100" dirty="0"/>
              <a:t> </a:t>
            </a:r>
            <a:r>
              <a:rPr lang="en-GB" sz="1100" dirty="0" err="1"/>
              <a:t>oedolyn</a:t>
            </a:r>
            <a:r>
              <a:rPr lang="en-GB" sz="1100" dirty="0"/>
              <a:t> </a:t>
            </a:r>
            <a:r>
              <a:rPr lang="en-GB" sz="1100" dirty="0" err="1"/>
              <a:t>yn</a:t>
            </a:r>
            <a:r>
              <a:rPr lang="en-GB" sz="1100" dirty="0"/>
              <a:t> </a:t>
            </a:r>
            <a:r>
              <a:rPr lang="en-GB" sz="1100" dirty="0" err="1"/>
              <a:t>dangos</a:t>
            </a:r>
            <a:r>
              <a:rPr lang="en-GB" sz="1100" dirty="0"/>
              <a:t> y </a:t>
            </a:r>
            <a:r>
              <a:rPr lang="en-GB" sz="1100" dirty="0" err="1"/>
              <a:t>cyfleoedd</a:t>
            </a:r>
            <a:r>
              <a:rPr lang="en-GB" sz="1100" dirty="0"/>
              <a:t> </a:t>
            </a:r>
            <a:r>
              <a:rPr lang="en-GB" sz="1100" dirty="0" err="1"/>
              <a:t>chwarae</a:t>
            </a:r>
            <a:r>
              <a:rPr lang="en-GB" sz="1100" dirty="0"/>
              <a:t> a </a:t>
            </a:r>
            <a:r>
              <a:rPr lang="en-GB" sz="1100" dirty="0" err="1"/>
              <a:t>dysgu</a:t>
            </a:r>
            <a:r>
              <a:rPr lang="en-GB" sz="1100" dirty="0"/>
              <a:t> </a:t>
            </a:r>
          </a:p>
          <a:p>
            <a:pPr marL="174625" indent="-174625"/>
            <a:r>
              <a:rPr lang="en-GB" sz="1100" dirty="0"/>
              <a:t>•	</a:t>
            </a:r>
            <a:r>
              <a:rPr lang="en-GB" sz="1100" dirty="0" err="1"/>
              <a:t>Mae'r</a:t>
            </a:r>
            <a:r>
              <a:rPr lang="en-GB" sz="1100" dirty="0"/>
              <a:t> </a:t>
            </a:r>
            <a:r>
              <a:rPr lang="en-GB" sz="1100" dirty="0" err="1"/>
              <a:t>oedolyn</a:t>
            </a:r>
            <a:r>
              <a:rPr lang="en-GB" sz="1100" dirty="0"/>
              <a:t> </a:t>
            </a:r>
            <a:r>
              <a:rPr lang="en-GB" sz="1100" dirty="0" err="1"/>
              <a:t>yn</a:t>
            </a:r>
            <a:r>
              <a:rPr lang="en-GB" sz="1100" dirty="0"/>
              <a:t> </a:t>
            </a:r>
            <a:r>
              <a:rPr lang="en-GB" sz="1100" dirty="0" err="1"/>
              <a:t>arwain</a:t>
            </a:r>
            <a:r>
              <a:rPr lang="en-GB" sz="1100" dirty="0"/>
              <a:t> y </a:t>
            </a:r>
            <a:r>
              <a:rPr lang="en-GB" sz="1100" dirty="0" err="1"/>
              <a:t>plentyn</a:t>
            </a:r>
            <a:r>
              <a:rPr lang="en-GB" sz="1100" dirty="0"/>
              <a:t> </a:t>
            </a:r>
          </a:p>
          <a:p>
            <a:pPr marL="174625" indent="-174625"/>
            <a:r>
              <a:rPr lang="en-GB" sz="1100" dirty="0"/>
              <a:t>•	</a:t>
            </a:r>
            <a:r>
              <a:rPr lang="en-GB" sz="1100" dirty="0" err="1"/>
              <a:t>Mae'r</a:t>
            </a:r>
            <a:r>
              <a:rPr lang="en-GB" sz="1100" dirty="0"/>
              <a:t> </a:t>
            </a:r>
            <a:r>
              <a:rPr lang="en-GB" sz="1100" dirty="0" err="1"/>
              <a:t>oedolyn</a:t>
            </a:r>
            <a:r>
              <a:rPr lang="en-GB" sz="1100" dirty="0"/>
              <a:t> </a:t>
            </a:r>
            <a:r>
              <a:rPr lang="en-GB" sz="1100" dirty="0" err="1"/>
              <a:t>yn</a:t>
            </a:r>
            <a:r>
              <a:rPr lang="en-GB" sz="1100" dirty="0"/>
              <a:t> </a:t>
            </a:r>
            <a:r>
              <a:rPr lang="en-GB" sz="1100" dirty="0" err="1"/>
              <a:t>cyfeirio</a:t>
            </a:r>
            <a:r>
              <a:rPr lang="en-GB" sz="1100" dirty="0"/>
              <a:t> </a:t>
            </a:r>
            <a:r>
              <a:rPr lang="en-GB" sz="1100" dirty="0" err="1"/>
              <a:t>chwarae'r</a:t>
            </a:r>
            <a:r>
              <a:rPr lang="en-GB" sz="1100" dirty="0"/>
              <a:t> </a:t>
            </a:r>
            <a:r>
              <a:rPr lang="en-GB" sz="1100" dirty="0" err="1"/>
              <a:t>plentyn</a:t>
            </a:r>
            <a:r>
              <a:rPr lang="en-GB" sz="1100" dirty="0"/>
              <a:t> </a:t>
            </a:r>
          </a:p>
          <a:p>
            <a:pPr marL="174625" indent="-174625"/>
            <a:r>
              <a:rPr lang="en-GB" sz="1100" dirty="0"/>
              <a:t>•	</a:t>
            </a:r>
            <a:r>
              <a:rPr lang="en-GB" sz="1100" dirty="0" err="1"/>
              <a:t>Mae'r</a:t>
            </a:r>
            <a:r>
              <a:rPr lang="en-GB" sz="1100" dirty="0"/>
              <a:t> </a:t>
            </a:r>
            <a:r>
              <a:rPr lang="en-GB" sz="1100" dirty="0" err="1"/>
              <a:t>oedolyn</a:t>
            </a:r>
            <a:r>
              <a:rPr lang="en-GB" sz="1100" dirty="0"/>
              <a:t> </a:t>
            </a:r>
            <a:r>
              <a:rPr lang="en-GB" sz="1100" dirty="0" err="1"/>
              <a:t>yn</a:t>
            </a:r>
            <a:r>
              <a:rPr lang="en-GB" sz="1100" dirty="0"/>
              <a:t> </a:t>
            </a:r>
            <a:r>
              <a:rPr lang="en-GB" sz="1100" dirty="0" err="1"/>
              <a:t>cyfeirio</a:t>
            </a:r>
            <a:r>
              <a:rPr lang="en-GB" sz="1100" dirty="0"/>
              <a:t> </a:t>
            </a:r>
            <a:r>
              <a:rPr lang="en-GB" sz="1100" dirty="0" err="1"/>
              <a:t>ymdrechion</a:t>
            </a:r>
            <a:r>
              <a:rPr lang="en-GB" sz="1100" dirty="0"/>
              <a:t> </a:t>
            </a:r>
            <a:r>
              <a:rPr lang="en-GB" sz="1100" dirty="0" err="1"/>
              <a:t>i</a:t>
            </a:r>
            <a:r>
              <a:rPr lang="en-GB" sz="1100" dirty="0"/>
              <a:t> </a:t>
            </a:r>
            <a:r>
              <a:rPr lang="en-GB" sz="1100" dirty="0" err="1"/>
              <a:t>archwilio'r</a:t>
            </a:r>
            <a:r>
              <a:rPr lang="en-GB" sz="1100" dirty="0"/>
              <a:t> </a:t>
            </a:r>
            <a:r>
              <a:rPr lang="en-GB" sz="1100" dirty="0" err="1"/>
              <a:t>chwarae</a:t>
            </a:r>
            <a:r>
              <a:rPr lang="en-GB" sz="1100" dirty="0"/>
              <a:t> </a:t>
            </a:r>
          </a:p>
          <a:p>
            <a:pPr marL="174625" indent="-174625"/>
            <a:r>
              <a:rPr lang="en-GB" sz="1100" dirty="0"/>
              <a:t>•	</a:t>
            </a:r>
            <a:r>
              <a:rPr lang="en-GB" sz="1100" dirty="0" err="1"/>
              <a:t>Mae'r</a:t>
            </a:r>
            <a:r>
              <a:rPr lang="en-GB" sz="1100" dirty="0"/>
              <a:t> </a:t>
            </a:r>
            <a:r>
              <a:rPr lang="en-GB" sz="1100" dirty="0" err="1"/>
              <a:t>oedolyn</a:t>
            </a:r>
            <a:r>
              <a:rPr lang="en-GB" sz="1100" dirty="0"/>
              <a:t> </a:t>
            </a:r>
            <a:r>
              <a:rPr lang="en-GB" sz="1100" dirty="0" err="1"/>
              <a:t>yn</a:t>
            </a:r>
            <a:r>
              <a:rPr lang="en-GB" sz="1100" dirty="0"/>
              <a:t> </a:t>
            </a:r>
            <a:r>
              <a:rPr lang="en-GB" sz="1100" dirty="0" err="1"/>
              <a:t>creu</a:t>
            </a:r>
            <a:r>
              <a:rPr lang="en-GB" sz="1100" dirty="0"/>
              <a:t> </a:t>
            </a:r>
            <a:r>
              <a:rPr lang="en-GB" sz="1100" dirty="0" err="1"/>
              <a:t>ffordd</a:t>
            </a:r>
            <a:r>
              <a:rPr lang="en-GB" sz="1100" dirty="0"/>
              <a:t> </a:t>
            </a:r>
            <a:r>
              <a:rPr lang="en-GB" sz="1100" dirty="0" err="1"/>
              <a:t>fwy</a:t>
            </a:r>
            <a:r>
              <a:rPr lang="en-GB" sz="1100" dirty="0"/>
              <a:t> </a:t>
            </a:r>
            <a:r>
              <a:rPr lang="en-GB" sz="1100" dirty="0" err="1"/>
              <a:t>strwythuredig</a:t>
            </a:r>
            <a:r>
              <a:rPr lang="en-GB" sz="1100" dirty="0"/>
              <a:t> o </a:t>
            </a:r>
            <a:r>
              <a:rPr lang="en-GB" sz="1100" dirty="0" err="1"/>
              <a:t>chwarae</a:t>
            </a:r>
            <a:r>
              <a:rPr lang="en-GB" sz="1100" dirty="0"/>
              <a:t> </a:t>
            </a:r>
          </a:p>
          <a:p>
            <a:pPr marL="174625" indent="-174625"/>
            <a:r>
              <a:rPr lang="en-GB" sz="1100" dirty="0"/>
              <a:t>•	</a:t>
            </a:r>
            <a:r>
              <a:rPr lang="en-GB" sz="1100" dirty="0" err="1"/>
              <a:t>Drwy</a:t>
            </a:r>
            <a:r>
              <a:rPr lang="en-GB" sz="1100" dirty="0"/>
              <a:t> </a:t>
            </a:r>
            <a:r>
              <a:rPr lang="en-GB" sz="1100" dirty="0" err="1"/>
              <a:t>chwarae</a:t>
            </a:r>
            <a:r>
              <a:rPr lang="en-GB" sz="1100" dirty="0"/>
              <a:t> </a:t>
            </a:r>
            <a:r>
              <a:rPr lang="en-GB" sz="1100" dirty="0" err="1"/>
              <a:t>rhydd</a:t>
            </a:r>
            <a:r>
              <a:rPr lang="en-GB" sz="1100" dirty="0"/>
              <a:t>, </a:t>
            </a:r>
            <a:r>
              <a:rPr lang="en-GB" sz="1100" dirty="0" err="1"/>
              <a:t>mae'r</a:t>
            </a:r>
            <a:r>
              <a:rPr lang="en-GB" sz="1100" dirty="0"/>
              <a:t> </a:t>
            </a:r>
            <a:r>
              <a:rPr lang="en-GB" sz="1100" dirty="0" err="1"/>
              <a:t>plentyn</a:t>
            </a:r>
            <a:r>
              <a:rPr lang="en-GB" sz="1100" dirty="0"/>
              <a:t> </a:t>
            </a:r>
            <a:r>
              <a:rPr lang="en-GB" sz="1100" dirty="0" err="1"/>
              <a:t>yn</a:t>
            </a:r>
            <a:r>
              <a:rPr lang="en-GB" sz="1100" dirty="0"/>
              <a:t> </a:t>
            </a:r>
            <a:r>
              <a:rPr lang="en-GB" sz="1100" dirty="0" err="1"/>
              <a:t>chwarae'n</a:t>
            </a:r>
            <a:r>
              <a:rPr lang="en-GB" sz="1100" dirty="0"/>
              <a:t> </a:t>
            </a:r>
            <a:r>
              <a:rPr lang="en-GB" sz="1100" dirty="0" err="1"/>
              <a:t>rhydd</a:t>
            </a:r>
            <a:r>
              <a:rPr lang="en-GB" sz="1100" dirty="0"/>
              <a:t> </a:t>
            </a:r>
            <a:r>
              <a:rPr lang="en-GB" sz="1100" dirty="0" err="1"/>
              <a:t>heb</a:t>
            </a:r>
            <a:r>
              <a:rPr lang="en-GB" sz="1100" dirty="0"/>
              <a:t> </a:t>
            </a:r>
            <a:r>
              <a:rPr lang="en-GB" sz="1100" dirty="0" err="1"/>
              <a:t>gyfarwyddyd</a:t>
            </a:r>
            <a:r>
              <a:rPr lang="en-GB" sz="1100" dirty="0"/>
              <a:t> </a:t>
            </a:r>
          </a:p>
          <a:p>
            <a:pPr marL="174625" indent="-174625"/>
            <a:r>
              <a:rPr lang="en-GB" sz="1100" dirty="0"/>
              <a:t>•	</a:t>
            </a:r>
            <a:r>
              <a:rPr lang="en-GB" sz="1100" dirty="0" err="1"/>
              <a:t>Mae'r</a:t>
            </a:r>
            <a:r>
              <a:rPr lang="en-GB" sz="1100" dirty="0"/>
              <a:t> </a:t>
            </a:r>
            <a:r>
              <a:rPr lang="en-GB" sz="1100" dirty="0" err="1"/>
              <a:t>cyfle</a:t>
            </a:r>
            <a:r>
              <a:rPr lang="en-GB" sz="1100" dirty="0"/>
              <a:t> </a:t>
            </a:r>
            <a:r>
              <a:rPr lang="en-GB" sz="1100" dirty="0" err="1"/>
              <a:t>chwarae</a:t>
            </a:r>
            <a:r>
              <a:rPr lang="en-GB" sz="1100" dirty="0"/>
              <a:t> </a:t>
            </a:r>
            <a:r>
              <a:rPr lang="en-GB" sz="1100" dirty="0" err="1"/>
              <a:t>neu'r</a:t>
            </a:r>
            <a:r>
              <a:rPr lang="en-GB" sz="1100" dirty="0"/>
              <a:t> </a:t>
            </a:r>
            <a:r>
              <a:rPr lang="en-GB" sz="1100" dirty="0" err="1"/>
              <a:t>gêm</a:t>
            </a:r>
            <a:r>
              <a:rPr lang="en-GB" sz="1100" dirty="0"/>
              <a:t> </a:t>
            </a:r>
            <a:r>
              <a:rPr lang="en-GB" sz="1100" dirty="0" err="1"/>
              <a:t>yn</a:t>
            </a:r>
            <a:r>
              <a:rPr lang="en-GB" sz="1100" dirty="0"/>
              <a:t> </a:t>
            </a:r>
            <a:r>
              <a:rPr lang="en-GB" sz="1100" dirty="0" err="1"/>
              <a:t>datblygu</a:t>
            </a:r>
            <a:r>
              <a:rPr lang="en-GB" sz="1100" dirty="0"/>
              <a:t> </a:t>
            </a:r>
            <a:r>
              <a:rPr lang="en-GB" sz="1100" dirty="0" err="1"/>
              <a:t>i</a:t>
            </a:r>
            <a:r>
              <a:rPr lang="en-GB" sz="1100" dirty="0"/>
              <a:t> </a:t>
            </a:r>
            <a:r>
              <a:rPr lang="en-GB" sz="1100" dirty="0" err="1"/>
              <a:t>ddod</a:t>
            </a:r>
            <a:r>
              <a:rPr lang="en-GB" sz="1100" dirty="0"/>
              <a:t> o dan </a:t>
            </a:r>
            <a:r>
              <a:rPr lang="en-GB" sz="1100" dirty="0" err="1"/>
              <a:t>arweiniad</a:t>
            </a:r>
            <a:r>
              <a:rPr lang="en-GB" sz="1100" dirty="0"/>
              <a:t> y </a:t>
            </a:r>
            <a:r>
              <a:rPr lang="en-GB" sz="1100" dirty="0" err="1"/>
              <a:t>plentyn</a:t>
            </a:r>
            <a:r>
              <a:rPr lang="en-GB" sz="1100" dirty="0"/>
              <a:t> </a:t>
            </a:r>
          </a:p>
          <a:p>
            <a:pPr marL="174625" indent="-174625"/>
            <a:r>
              <a:rPr lang="en-GB" sz="1100" dirty="0"/>
              <a:t>•	</a:t>
            </a:r>
            <a:r>
              <a:rPr lang="en-GB" sz="1100" dirty="0" err="1"/>
              <a:t>Mae'r</a:t>
            </a:r>
            <a:r>
              <a:rPr lang="en-GB" sz="1100" dirty="0"/>
              <a:t> </a:t>
            </a:r>
            <a:r>
              <a:rPr lang="en-GB" sz="1100" dirty="0" err="1"/>
              <a:t>plentyn</a:t>
            </a:r>
            <a:r>
              <a:rPr lang="en-GB" sz="1100" dirty="0"/>
              <a:t> </a:t>
            </a:r>
            <a:r>
              <a:rPr lang="en-GB" sz="1100" dirty="0" err="1"/>
              <a:t>yn</a:t>
            </a:r>
            <a:r>
              <a:rPr lang="en-GB" sz="1100" dirty="0"/>
              <a:t> </a:t>
            </a:r>
            <a:r>
              <a:rPr lang="en-GB" sz="1100" dirty="0" err="1"/>
              <a:t>defnyddio'r</a:t>
            </a:r>
            <a:r>
              <a:rPr lang="en-GB" sz="1100" dirty="0"/>
              <a:t> </a:t>
            </a:r>
            <a:r>
              <a:rPr lang="en-GB" sz="1100" dirty="0" err="1"/>
              <a:t>sgiliau</a:t>
            </a:r>
            <a:r>
              <a:rPr lang="en-GB" sz="1100" dirty="0"/>
              <a:t> </a:t>
            </a:r>
            <a:r>
              <a:rPr lang="en-GB" sz="1100" dirty="0" err="1"/>
              <a:t>newydd</a:t>
            </a:r>
            <a:r>
              <a:rPr lang="en-GB" sz="1100" dirty="0"/>
              <a:t> </a:t>
            </a:r>
            <a:r>
              <a:rPr lang="en-GB" sz="1100" dirty="0" err="1"/>
              <a:t>sy'n</a:t>
            </a:r>
            <a:r>
              <a:rPr lang="en-GB" sz="1100" dirty="0"/>
              <a:t> </a:t>
            </a:r>
            <a:r>
              <a:rPr lang="en-GB" sz="1100" dirty="0" err="1"/>
              <a:t>cael</a:t>
            </a:r>
            <a:r>
              <a:rPr lang="en-GB" sz="1100" dirty="0"/>
              <a:t> </a:t>
            </a:r>
            <a:r>
              <a:rPr lang="en-GB" sz="1100" dirty="0" err="1"/>
              <a:t>eu</a:t>
            </a:r>
            <a:r>
              <a:rPr lang="en-GB" sz="1100" dirty="0"/>
              <a:t> </a:t>
            </a:r>
            <a:r>
              <a:rPr lang="en-GB" sz="1100" dirty="0" err="1"/>
              <a:t>meithrin</a:t>
            </a:r>
            <a:r>
              <a:rPr lang="en-GB" sz="1100" dirty="0"/>
              <a:t> </a:t>
            </a:r>
          </a:p>
          <a:p>
            <a:pPr marL="174625" indent="-174625"/>
            <a:r>
              <a:rPr lang="en-GB" sz="1100" dirty="0"/>
              <a:t>•	</a:t>
            </a:r>
            <a:r>
              <a:rPr lang="en-GB" sz="1100" dirty="0" err="1"/>
              <a:t>Mae'r</a:t>
            </a:r>
            <a:r>
              <a:rPr lang="en-GB" sz="1100" dirty="0"/>
              <a:t> plant </a:t>
            </a:r>
            <a:r>
              <a:rPr lang="en-GB" sz="1100" dirty="0" err="1"/>
              <a:t>yn</a:t>
            </a:r>
            <a:r>
              <a:rPr lang="en-GB" sz="1100" dirty="0"/>
              <a:t> </a:t>
            </a:r>
            <a:r>
              <a:rPr lang="en-GB" sz="1100" dirty="0" err="1"/>
              <a:t>gallu</a:t>
            </a:r>
            <a:r>
              <a:rPr lang="en-GB" sz="1100" dirty="0"/>
              <a:t> </a:t>
            </a:r>
            <a:r>
              <a:rPr lang="en-GB" sz="1100" dirty="0" err="1"/>
              <a:t>ymarfer</a:t>
            </a:r>
            <a:r>
              <a:rPr lang="en-GB" sz="1100" dirty="0"/>
              <a:t> yr </a:t>
            </a:r>
            <a:r>
              <a:rPr lang="en-GB" sz="1100" dirty="0" err="1"/>
              <a:t>hyn</a:t>
            </a:r>
            <a:r>
              <a:rPr lang="en-GB" sz="1100" dirty="0"/>
              <a:t> </a:t>
            </a:r>
            <a:r>
              <a:rPr lang="en-GB" sz="1100" dirty="0" err="1"/>
              <a:t>maen</a:t>
            </a:r>
            <a:r>
              <a:rPr lang="en-GB" sz="1100" dirty="0"/>
              <a:t> </a:t>
            </a:r>
            <a:r>
              <a:rPr lang="en-GB" sz="1100" dirty="0" err="1"/>
              <a:t>nhw</a:t>
            </a:r>
            <a:r>
              <a:rPr lang="en-GB" sz="1100" dirty="0"/>
              <a:t> </a:t>
            </a:r>
            <a:r>
              <a:rPr lang="en-GB" sz="1100" dirty="0" err="1"/>
              <a:t>wedi'i</a:t>
            </a:r>
            <a:r>
              <a:rPr lang="en-GB" sz="1100" dirty="0"/>
              <a:t> </a:t>
            </a:r>
            <a:r>
              <a:rPr lang="en-GB" sz="1100" dirty="0" err="1"/>
              <a:t>ddysgu</a:t>
            </a:r>
            <a:endParaRPr lang="en-GB" sz="1100" dirty="0"/>
          </a:p>
          <a:p>
            <a:pPr marL="174625" indent="-174625"/>
            <a:endParaRPr lang="en-GB" sz="1100" dirty="0"/>
          </a:p>
          <a:p>
            <a:pPr marL="174625" indent="-174625"/>
            <a:r>
              <a:rPr lang="en-GB" sz="1100" dirty="0" err="1"/>
              <a:t>Nid</a:t>
            </a:r>
            <a:r>
              <a:rPr lang="en-GB" sz="1100" dirty="0"/>
              <a:t> </a:t>
            </a:r>
            <a:r>
              <a:rPr lang="en-GB" sz="1100" dirty="0" err="1"/>
              <a:t>yw'r</a:t>
            </a:r>
            <a:r>
              <a:rPr lang="en-GB" sz="1100" dirty="0"/>
              <a:t> </a:t>
            </a:r>
            <a:r>
              <a:rPr lang="en-GB" sz="1100" dirty="0" err="1"/>
              <a:t>rhestr</a:t>
            </a:r>
            <a:r>
              <a:rPr lang="en-GB" sz="1100" dirty="0"/>
              <a:t> hon </a:t>
            </a:r>
            <a:r>
              <a:rPr lang="en-GB" sz="1100" dirty="0" err="1"/>
              <a:t>yn</a:t>
            </a:r>
            <a:r>
              <a:rPr lang="en-GB" sz="1100" dirty="0"/>
              <a:t> </a:t>
            </a:r>
            <a:r>
              <a:rPr lang="en-GB" sz="1100" dirty="0" err="1"/>
              <a:t>gynhwysfawr</a:t>
            </a:r>
            <a:r>
              <a:rPr lang="en-GB" sz="1100" dirty="0"/>
              <a:t>. </a:t>
            </a:r>
          </a:p>
          <a:p>
            <a:pPr marL="174625" indent="-174625"/>
            <a:r>
              <a:rPr lang="en-GB" sz="1100" dirty="0" err="1"/>
              <a:t>Rhowch</a:t>
            </a:r>
            <a:r>
              <a:rPr lang="en-GB" sz="1100" dirty="0"/>
              <a:t> </a:t>
            </a:r>
            <a:r>
              <a:rPr lang="en-GB" sz="1100" dirty="0" err="1"/>
              <a:t>farciau</a:t>
            </a:r>
            <a:r>
              <a:rPr lang="en-GB" sz="1100" dirty="0"/>
              <a:t> am </a:t>
            </a:r>
            <a:r>
              <a:rPr lang="en-GB" sz="1100" dirty="0" err="1"/>
              <a:t>unrhyw</a:t>
            </a:r>
            <a:r>
              <a:rPr lang="en-GB" sz="1100" dirty="0"/>
              <a:t> </a:t>
            </a:r>
            <a:r>
              <a:rPr lang="en-GB" sz="1100" dirty="0" err="1"/>
              <a:t>ateb</a:t>
            </a:r>
            <a:r>
              <a:rPr lang="en-GB" sz="1100" dirty="0"/>
              <a:t> </a:t>
            </a:r>
            <a:r>
              <a:rPr lang="en-GB" sz="1100" dirty="0" err="1"/>
              <a:t>perthnasol</a:t>
            </a:r>
            <a:r>
              <a:rPr lang="en-GB" sz="1100" dirty="0"/>
              <a:t> </a:t>
            </a:r>
            <a:r>
              <a:rPr lang="en-GB" sz="1100" dirty="0" err="1"/>
              <a:t>arall</a:t>
            </a:r>
            <a:r>
              <a:rPr lang="en-GB" sz="1100" dirty="0"/>
              <a:t>.</a:t>
            </a:r>
          </a:p>
        </p:txBody>
      </p:sp>
      <p:sp>
        <p:nvSpPr>
          <p:cNvPr id="2" name="Title 2">
            <a:extLst>
              <a:ext uri="{FF2B5EF4-FFF2-40B4-BE49-F238E27FC236}">
                <a16:creationId xmlns:a16="http://schemas.microsoft.com/office/drawing/2014/main" id="{CBE73CFC-13A9-E2C7-AC96-DF78F52740EE}"/>
              </a:ext>
            </a:extLst>
          </p:cNvPr>
          <p:cNvSpPr>
            <a:spLocks noGrp="1"/>
          </p:cNvSpPr>
          <p:nvPr>
            <p:ph type="title"/>
          </p:nvPr>
        </p:nvSpPr>
        <p:spPr>
          <a:xfrm>
            <a:off x="282011" y="208722"/>
            <a:ext cx="3885543" cy="447261"/>
          </a:xfrm>
        </p:spPr>
        <p:txBody>
          <a:bodyPr/>
          <a:lstStyle/>
          <a:p>
            <a:r>
              <a:rPr lang="1106" sz="1800" dirty="0"/>
              <a:t>Cwestiwn</a:t>
            </a:r>
            <a:r>
              <a:rPr lang="en-GB" sz="1800" dirty="0"/>
              <a:t> 9 </a:t>
            </a:r>
            <a:r>
              <a:rPr lang="1106" sz="1800" dirty="0"/>
              <a:t>a'r cynllun marcio</a:t>
            </a:r>
            <a:r>
              <a:rPr lang="en-GB" sz="1800" dirty="0"/>
              <a:t> </a:t>
            </a:r>
            <a:r>
              <a:rPr lang="en-GB" sz="1800" dirty="0" err="1"/>
              <a:t>barhau</a:t>
            </a:r>
            <a:r>
              <a:rPr lang="1106" sz="1800" dirty="0"/>
              <a:t> </a:t>
            </a:r>
            <a:endParaRPr lang="en-GB" sz="1800" dirty="0"/>
          </a:p>
        </p:txBody>
      </p:sp>
    </p:spTree>
    <p:extLst>
      <p:ext uri="{BB962C8B-B14F-4D97-AF65-F5344CB8AC3E}">
        <p14:creationId xmlns:p14="http://schemas.microsoft.com/office/powerpoint/2010/main" val="2435260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CE24B-FD67-43E2-32FD-E0410FEEB181}"/>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9E7B37E6-5F32-42B0-4C29-BF3F47ED6AE8}"/>
              </a:ext>
            </a:extLst>
          </p:cNvPr>
          <p:cNvSpPr>
            <a:spLocks noGrp="1"/>
          </p:cNvSpPr>
          <p:nvPr>
            <p:ph type="title"/>
          </p:nvPr>
        </p:nvSpPr>
        <p:spPr>
          <a:xfrm>
            <a:off x="282011" y="208722"/>
            <a:ext cx="10223323" cy="447261"/>
          </a:xfrm>
        </p:spPr>
        <p:txBody>
          <a:bodyPr/>
          <a:lstStyle/>
          <a:p>
            <a:r>
              <a:rPr lang="en-GB" sz="1800" dirty="0"/>
              <a:t>Question 9 Candidate’s answer with Examiner’s comments</a:t>
            </a:r>
          </a:p>
        </p:txBody>
      </p:sp>
      <p:sp>
        <p:nvSpPr>
          <p:cNvPr id="8" name="Speech Bubble: Rectangle with Corners Rounded 7">
            <a:extLst>
              <a:ext uri="{FF2B5EF4-FFF2-40B4-BE49-F238E27FC236}">
                <a16:creationId xmlns:a16="http://schemas.microsoft.com/office/drawing/2014/main" id="{06C229B8-B901-1A13-7D0C-AE4FE53697B7}"/>
              </a:ext>
            </a:extLst>
          </p:cNvPr>
          <p:cNvSpPr/>
          <p:nvPr/>
        </p:nvSpPr>
        <p:spPr>
          <a:xfrm>
            <a:off x="7108723" y="1304323"/>
            <a:ext cx="4782215"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AC9A83FC-9FBE-09AC-B3BA-34A2A78321EC}"/>
              </a:ext>
            </a:extLst>
          </p:cNvPr>
          <p:cNvSpPr txBox="1"/>
          <p:nvPr/>
        </p:nvSpPr>
        <p:spPr>
          <a:xfrm>
            <a:off x="7742903" y="1674674"/>
            <a:ext cx="3877597" cy="4247317"/>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rhoi esboniad sylfaenol sy'n dangos gwybodaeth a dealltwriaeth cyfyngedig o werth annog chwarae rhydd a chyfeiriedig drwy'r dull troell mewn ymarfer. Mae rhywfaint o ddealltwriaeth o werth gadael i blant chwarae'n rhydd ac archwilio, ond mae diffyg dyfnder yn gyffredinol i'r ymateb. </a:t>
            </a:r>
            <a:r>
              <a:rPr lang="cy-GB" sz="1800" b="0" i="0" dirty="0">
                <a:solidFill>
                  <a:schemeClr val="accent1"/>
                </a:solidFill>
                <a:effectLst/>
                <a:latin typeface="Arial Nova" panose="020B0504020202020204" pitchFamily="34" charset="0"/>
              </a:rPr>
              <a:t> </a:t>
            </a:r>
            <a:endParaRPr lang="en-GB" i="1" dirty="0">
              <a:solidFill>
                <a:schemeClr val="accent1"/>
              </a:solidFill>
              <a:cs typeface="Aria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1</a:t>
            </a:r>
            <a:r>
              <a:rPr lang="en-GB" b="1" i="1" dirty="0">
                <a:solidFill>
                  <a:schemeClr val="accent1"/>
                </a:solidFill>
              </a:rPr>
              <a:t>/7</a:t>
            </a:r>
            <a:endParaRPr lang="en-GB" sz="1800" b="1" i="1" dirty="0">
              <a:solidFill>
                <a:schemeClr val="accent1"/>
              </a:solidFill>
            </a:endParaRPr>
          </a:p>
        </p:txBody>
      </p:sp>
      <p:sp>
        <p:nvSpPr>
          <p:cNvPr id="3" name="TextBox 2">
            <a:extLst>
              <a:ext uri="{FF2B5EF4-FFF2-40B4-BE49-F238E27FC236}">
                <a16:creationId xmlns:a16="http://schemas.microsoft.com/office/drawing/2014/main" id="{4CBFF02E-DC77-C414-74EE-4671D411E045}"/>
              </a:ext>
            </a:extLst>
          </p:cNvPr>
          <p:cNvSpPr txBox="1"/>
          <p:nvPr/>
        </p:nvSpPr>
        <p:spPr>
          <a:xfrm>
            <a:off x="315493" y="1120676"/>
            <a:ext cx="3050277" cy="3693319"/>
          </a:xfrm>
          <a:prstGeom prst="rect">
            <a:avLst/>
          </a:prstGeom>
          <a:noFill/>
        </p:spPr>
        <p:txBody>
          <a:bodyPr wrap="square">
            <a:spAutoFit/>
          </a:bodyPr>
          <a:lstStyle/>
          <a:p>
            <a:r>
              <a:rPr lang="en-US" dirty="0"/>
              <a:t>The value of encouraging free and directed play through the spiral approach in practice is that it allows children to explore on their own and develop skills such as, problem-solving skills, builds confidence and self-esteem, builds </a:t>
            </a:r>
            <a:r>
              <a:rPr lang="en-US" dirty="0" err="1"/>
              <a:t>resillience</a:t>
            </a:r>
            <a:r>
              <a:rPr lang="en-US" dirty="0"/>
              <a:t>. Free-playing allows children to take part in risky play and learn from their own mistakes.</a:t>
            </a:r>
            <a:endParaRPr lang="en-GB" dirty="0"/>
          </a:p>
        </p:txBody>
      </p:sp>
    </p:spTree>
    <p:extLst>
      <p:ext uri="{BB962C8B-B14F-4D97-AF65-F5344CB8AC3E}">
        <p14:creationId xmlns:p14="http://schemas.microsoft.com/office/powerpoint/2010/main" val="556671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F91C3-829D-083D-3C43-399A8E3EFF01}"/>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AB943A4A-24A9-FB3A-3E21-8E05FDE040AC}"/>
              </a:ext>
            </a:extLst>
          </p:cNvPr>
          <p:cNvSpPr>
            <a:spLocks noGrp="1"/>
          </p:cNvSpPr>
          <p:nvPr>
            <p:ph type="title"/>
          </p:nvPr>
        </p:nvSpPr>
        <p:spPr>
          <a:xfrm>
            <a:off x="282011" y="208722"/>
            <a:ext cx="10223323" cy="447261"/>
          </a:xfrm>
        </p:spPr>
        <p:txBody>
          <a:bodyPr/>
          <a:lstStyle/>
          <a:p>
            <a:r>
              <a:rPr lang="en-GB" sz="1800" dirty="0"/>
              <a:t>Question 9 Candidate’s answer with Examiner’s comments</a:t>
            </a:r>
          </a:p>
        </p:txBody>
      </p:sp>
      <p:sp>
        <p:nvSpPr>
          <p:cNvPr id="8" name="Speech Bubble: Rectangle with Corners Rounded 7">
            <a:extLst>
              <a:ext uri="{FF2B5EF4-FFF2-40B4-BE49-F238E27FC236}">
                <a16:creationId xmlns:a16="http://schemas.microsoft.com/office/drawing/2014/main" id="{273CF857-9843-A82B-94EF-34DC7F988177}"/>
              </a:ext>
            </a:extLst>
          </p:cNvPr>
          <p:cNvSpPr/>
          <p:nvPr/>
        </p:nvSpPr>
        <p:spPr>
          <a:xfrm>
            <a:off x="5899355" y="1304323"/>
            <a:ext cx="5991583"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186791B2-7550-9CE5-A5BA-0CAE4160A3ED}"/>
              </a:ext>
            </a:extLst>
          </p:cNvPr>
          <p:cNvSpPr txBox="1"/>
          <p:nvPr/>
        </p:nvSpPr>
        <p:spPr>
          <a:xfrm>
            <a:off x="6282813" y="1449432"/>
            <a:ext cx="5442155" cy="4801314"/>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rhoi esboniad da iawn sy'n dangos gwybodaeth a dealltwriaeth cadarn o werth annog chwarae rhydd a chyfeiriedig. Mae'r ymgeisydd yn gallu esbonio sut mae oedolion yn dangos y chwarae ac yn chwarae ochr yn ochr â'r plant, yna caniatáu i blant chwarae'n rhydd ac archwilio. Mae dealltwriaeth o ran sut mae oedolion yn chwarae ochr yn ochr â'r plant ac yn dangos y chwarae i'r plant, cyn gadael i'r plant chwarae'n rhydd ac archwilio mewn ffordd fwy strwythuredig i annog sgiliau annibynnol. Mae'r ymateb hwn wedi ennill marciau o fewn y band marciau uchaf.</a:t>
            </a:r>
            <a:r>
              <a:rPr lang="cy-GB" sz="1800" b="0" i="0" dirty="0">
                <a:solidFill>
                  <a:schemeClr val="accent1"/>
                </a:solidFill>
                <a:effectLst/>
                <a:latin typeface="Arial Nova" panose="020B0504020202020204" pitchFamily="34" charset="0"/>
              </a:rPr>
              <a:t> </a:t>
            </a:r>
            <a:endParaRPr lang="en-GB" i="1" dirty="0">
              <a:solidFill>
                <a:schemeClr val="accent1"/>
              </a:solidFill>
              <a:cs typeface="Aria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b="1" i="1" dirty="0">
                <a:solidFill>
                  <a:schemeClr val="accent1"/>
                </a:solidFill>
              </a:rPr>
              <a:t>7/7</a:t>
            </a:r>
            <a:endParaRPr lang="en-GB" sz="1800" b="1" i="1" dirty="0">
              <a:solidFill>
                <a:schemeClr val="accent1"/>
              </a:solidFill>
            </a:endParaRPr>
          </a:p>
        </p:txBody>
      </p:sp>
      <p:sp>
        <p:nvSpPr>
          <p:cNvPr id="3" name="TextBox 2">
            <a:extLst>
              <a:ext uri="{FF2B5EF4-FFF2-40B4-BE49-F238E27FC236}">
                <a16:creationId xmlns:a16="http://schemas.microsoft.com/office/drawing/2014/main" id="{989A0ADF-9FEC-F444-6A77-0E2B8C0F8CB0}"/>
              </a:ext>
            </a:extLst>
          </p:cNvPr>
          <p:cNvSpPr txBox="1"/>
          <p:nvPr/>
        </p:nvSpPr>
        <p:spPr>
          <a:xfrm>
            <a:off x="315493" y="972378"/>
            <a:ext cx="4978402" cy="5755422"/>
          </a:xfrm>
          <a:prstGeom prst="rect">
            <a:avLst/>
          </a:prstGeom>
          <a:noFill/>
        </p:spPr>
        <p:txBody>
          <a:bodyPr wrap="square">
            <a:spAutoFit/>
          </a:bodyPr>
          <a:lstStyle/>
          <a:p>
            <a:r>
              <a:rPr lang="en-US" sz="1600" dirty="0"/>
              <a:t>Encouraging free and directed play allows for children to have independence and control over their learning. Adult-led play allows for children to be directed and guided, promoting their learning and outcomes. The adult can model the learning and play, encouraging the child to listen and learn. The adult can then take a step back, observe the child and allow them to play freely. The child can use their imagination, creativity and prior knowledge. This approach views children individuals and capable learners, which allows for them to thrive in their development. The adult can then intervene again, directing play and providing valuable learning. They can guide the children, extending their knowledge further before stepping back and encouraging independence again. By doing this they are teaching the children new and valuable skills, furthering their knowledge and development until they are ready to progress. The adults should conduct observations on the children in order to ensure that they are having a positive impact on their development. It allows for children to have control and gain resilience from their learning.</a:t>
            </a:r>
            <a:endParaRPr lang="en-GB" sz="1600" dirty="0"/>
          </a:p>
        </p:txBody>
      </p:sp>
    </p:spTree>
    <p:extLst>
      <p:ext uri="{BB962C8B-B14F-4D97-AF65-F5344CB8AC3E}">
        <p14:creationId xmlns:p14="http://schemas.microsoft.com/office/powerpoint/2010/main" val="1188140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95062-FD3E-B7ED-C3EF-7F40E38FF99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43AA84D-0423-F287-4166-B7B713BBD8B1}"/>
              </a:ext>
            </a:extLst>
          </p:cNvPr>
          <p:cNvSpPr txBox="1"/>
          <p:nvPr/>
        </p:nvSpPr>
        <p:spPr>
          <a:xfrm>
            <a:off x="282011" y="1047095"/>
            <a:ext cx="5457308" cy="523220"/>
          </a:xfrm>
          <a:prstGeom prst="rect">
            <a:avLst/>
          </a:prstGeom>
          <a:noFill/>
        </p:spPr>
        <p:txBody>
          <a:bodyPr wrap="square">
            <a:spAutoFit/>
          </a:bodyPr>
          <a:lstStyle/>
          <a:p>
            <a:pPr marL="365125" indent="-365125"/>
            <a:r>
              <a:rPr lang="en-GB" sz="1400" b="1" i="0" u="none" strike="noStrike" baseline="0" dirty="0">
                <a:solidFill>
                  <a:srgbClr val="211D1E"/>
                </a:solidFill>
                <a:latin typeface="Arial WGL"/>
              </a:rPr>
              <a:t>10. </a:t>
            </a:r>
            <a:r>
              <a:rPr lang="en-GB" sz="1400" b="0" i="0" u="none" strike="noStrike" baseline="0" dirty="0" err="1">
                <a:solidFill>
                  <a:srgbClr val="211D1E"/>
                </a:solidFill>
                <a:latin typeface="Arial WGL"/>
              </a:rPr>
              <a:t>Disgrifiwch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beth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yw</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manteision</a:t>
            </a:r>
            <a:r>
              <a:rPr lang="en-GB" sz="1400" b="0" i="0" u="none" strike="noStrike" baseline="0" dirty="0">
                <a:solidFill>
                  <a:srgbClr val="211D1E"/>
                </a:solidFill>
                <a:latin typeface="Arial WGL"/>
              </a:rPr>
              <a:t> y dull </a:t>
            </a:r>
            <a:r>
              <a:rPr lang="en-GB" sz="1400" b="0" i="0" u="none" strike="noStrike" baseline="0" dirty="0" err="1">
                <a:solidFill>
                  <a:srgbClr val="211D1E"/>
                </a:solidFill>
                <a:latin typeface="Arial WGL"/>
              </a:rPr>
              <a:t>dysgu</a:t>
            </a:r>
            <a:r>
              <a:rPr lang="en-GB" sz="1400" b="0" i="0" u="none" strike="noStrike" baseline="0" dirty="0">
                <a:solidFill>
                  <a:srgbClr val="211D1E"/>
                </a:solidFill>
                <a:latin typeface="Arial WGL"/>
              </a:rPr>
              <a:t> Ysgol </a:t>
            </a:r>
            <a:r>
              <a:rPr lang="en-GB" sz="1400" b="0" i="0" u="none" strike="noStrike" baseline="0" dirty="0" err="1">
                <a:solidFill>
                  <a:srgbClr val="211D1E"/>
                </a:solidFill>
                <a:latin typeface="Arial WGL"/>
              </a:rPr>
              <a:t>Goedwig</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i</a:t>
            </a:r>
            <a:r>
              <a:rPr lang="en-GB" sz="1400" b="0" i="0" u="none" strike="noStrike" baseline="0" dirty="0">
                <a:solidFill>
                  <a:srgbClr val="211D1E"/>
                </a:solidFill>
                <a:latin typeface="Arial WGL"/>
              </a:rPr>
              <a:t> iechyd, </a:t>
            </a:r>
            <a:r>
              <a:rPr lang="en-GB" sz="1400" b="0" i="0" u="none" strike="noStrike" baseline="0" dirty="0" err="1">
                <a:solidFill>
                  <a:srgbClr val="211D1E"/>
                </a:solidFill>
                <a:latin typeface="Arial WGL"/>
              </a:rPr>
              <a:t>llesiant</a:t>
            </a:r>
            <a:r>
              <a:rPr lang="en-GB" sz="1400" b="0" i="0" u="none" strike="noStrike" baseline="0" dirty="0">
                <a:solidFill>
                  <a:srgbClr val="211D1E"/>
                </a:solidFill>
                <a:latin typeface="Arial WGL"/>
              </a:rPr>
              <a:t> a </a:t>
            </a:r>
            <a:r>
              <a:rPr lang="en-GB" sz="1400" b="0" i="0" u="none" strike="noStrike" baseline="0" dirty="0" err="1">
                <a:solidFill>
                  <a:srgbClr val="211D1E"/>
                </a:solidFill>
                <a:latin typeface="Arial WGL"/>
              </a:rPr>
              <a:t>datblygiad</a:t>
            </a:r>
            <a:r>
              <a:rPr lang="en-GB" sz="1400" b="0" i="0" u="none" strike="noStrike" baseline="0" dirty="0">
                <a:solidFill>
                  <a:srgbClr val="211D1E"/>
                </a:solidFill>
                <a:latin typeface="Arial WGL"/>
              </a:rPr>
              <a:t> plant. 		      [9] </a:t>
            </a:r>
            <a:endParaRPr lang="en-GB" sz="1300" dirty="0"/>
          </a:p>
        </p:txBody>
      </p:sp>
      <p:pic>
        <p:nvPicPr>
          <p:cNvPr id="4" name="Picture 3">
            <a:extLst>
              <a:ext uri="{FF2B5EF4-FFF2-40B4-BE49-F238E27FC236}">
                <a16:creationId xmlns:a16="http://schemas.microsoft.com/office/drawing/2014/main" id="{69C08A80-6A4B-1E36-7B0F-FE967174C934}"/>
              </a:ext>
            </a:extLst>
          </p:cNvPr>
          <p:cNvPicPr>
            <a:picLocks noChangeAspect="1"/>
          </p:cNvPicPr>
          <p:nvPr/>
        </p:nvPicPr>
        <p:blipFill>
          <a:blip r:embed="rId2"/>
          <a:srcRect b="39308"/>
          <a:stretch/>
        </p:blipFill>
        <p:spPr>
          <a:xfrm>
            <a:off x="531948" y="1539538"/>
            <a:ext cx="5105842" cy="2594717"/>
          </a:xfrm>
          <a:prstGeom prst="rect">
            <a:avLst/>
          </a:prstGeom>
        </p:spPr>
      </p:pic>
      <p:sp>
        <p:nvSpPr>
          <p:cNvPr id="5" name="TextBox 4">
            <a:extLst>
              <a:ext uri="{FF2B5EF4-FFF2-40B4-BE49-F238E27FC236}">
                <a16:creationId xmlns:a16="http://schemas.microsoft.com/office/drawing/2014/main" id="{CDC4ED3C-4A4E-35AC-2482-EC1108C1491E}"/>
              </a:ext>
            </a:extLst>
          </p:cNvPr>
          <p:cNvSpPr txBox="1"/>
          <p:nvPr/>
        </p:nvSpPr>
        <p:spPr>
          <a:xfrm>
            <a:off x="6457950" y="117344"/>
            <a:ext cx="291465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rgbClr val="0070C0"/>
                </a:solidFill>
              </a:rPr>
              <a:t>: </a:t>
            </a:r>
            <a:r>
              <a:rPr lang="en-GB" sz="1400" b="1" i="1" dirty="0" err="1">
                <a:solidFill>
                  <a:srgbClr val="0070C0"/>
                </a:solidFill>
              </a:rPr>
              <a:t>Disgrifiwch</a:t>
            </a:r>
            <a:r>
              <a:rPr lang="en-GB" sz="1400" i="1" dirty="0">
                <a:solidFill>
                  <a:srgbClr val="0070C0"/>
                </a:solidFill>
              </a:rPr>
              <a:t> </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t>
            </a:r>
            <a:r>
              <a:rPr lang="en-GB" sz="1400" i="1" dirty="0" err="1">
                <a:solidFill>
                  <a:srgbClr val="0070C0"/>
                </a:solidFill>
              </a:rPr>
              <a:t>effaith</a:t>
            </a:r>
            <a:r>
              <a:rPr lang="en-GB" sz="1400" i="1" dirty="0">
                <a:solidFill>
                  <a:srgbClr val="0070C0"/>
                </a:solidFill>
              </a:rPr>
              <a:t>, </a:t>
            </a:r>
            <a:r>
              <a:rPr lang="en-GB" sz="1400" i="1" dirty="0" err="1">
                <a:solidFill>
                  <a:srgbClr val="0070C0"/>
                </a:solidFill>
              </a:rPr>
              <a:t>h.y</a:t>
            </a:r>
            <a:r>
              <a:rPr lang="en-GB" sz="1400" i="1" dirty="0">
                <a:solidFill>
                  <a:srgbClr val="0070C0"/>
                </a:solidFill>
              </a:rPr>
              <a:t>. yr </a:t>
            </a:r>
            <a:r>
              <a:rPr lang="en-GB" sz="1400" i="1" dirty="0" err="1">
                <a:solidFill>
                  <a:srgbClr val="0070C0"/>
                </a:solidFill>
              </a:rPr>
              <a:t>hyn</a:t>
            </a:r>
            <a:r>
              <a:rPr lang="en-GB" sz="1400" i="1" dirty="0">
                <a:solidFill>
                  <a:srgbClr val="0070C0"/>
                </a:solidFill>
              </a:rPr>
              <a:t> </a:t>
            </a:r>
            <a:r>
              <a:rPr lang="en-GB" sz="1400" i="1" dirty="0" err="1">
                <a:solidFill>
                  <a:srgbClr val="0070C0"/>
                </a:solidFill>
              </a:rPr>
              <a:t>sydd</a:t>
            </a:r>
            <a:r>
              <a:rPr lang="en-GB" sz="1400" i="1" dirty="0">
                <a:solidFill>
                  <a:srgbClr val="0070C0"/>
                </a:solidFill>
              </a:rPr>
              <a:t> </a:t>
            </a:r>
            <a:r>
              <a:rPr lang="en-GB" sz="1400" i="1" dirty="0" err="1">
                <a:solidFill>
                  <a:srgbClr val="0070C0"/>
                </a:solidFill>
              </a:rPr>
              <a:t>wedi</a:t>
            </a:r>
            <a:r>
              <a:rPr lang="en-GB" sz="1400" i="1" dirty="0">
                <a:solidFill>
                  <a:srgbClr val="0070C0"/>
                </a:solidFill>
              </a:rPr>
              <a:t> </a:t>
            </a:r>
            <a:r>
              <a:rPr lang="en-GB" sz="1400" i="1" dirty="0" err="1">
                <a:solidFill>
                  <a:srgbClr val="0070C0"/>
                </a:solidFill>
              </a:rPr>
              <a:t>newid</a:t>
            </a:r>
            <a:r>
              <a:rPr lang="en-GB" sz="1400" i="1" dirty="0">
                <a:solidFill>
                  <a:srgbClr val="0070C0"/>
                </a:solidFill>
              </a:rPr>
              <a:t>/</a:t>
            </a:r>
            <a:r>
              <a:rPr lang="en-GB" sz="1400" i="1" dirty="0" err="1">
                <a:solidFill>
                  <a:srgbClr val="0070C0"/>
                </a:solidFill>
              </a:rPr>
              <a:t>digwydd</a:t>
            </a:r>
            <a:r>
              <a:rPr lang="en-GB" sz="1400" i="1" dirty="0">
                <a:solidFill>
                  <a:srgbClr val="0070C0"/>
                </a:solidFill>
              </a:rPr>
              <a:t> </a:t>
            </a:r>
            <a:endParaRPr lang="en-GB" sz="1400" i="1" dirty="0">
              <a:solidFill>
                <a:srgbClr val="0070C0"/>
              </a:solidFill>
              <a:highlight>
                <a:srgbClr val="FFFF00"/>
              </a:highlight>
            </a:endParaRPr>
          </a:p>
        </p:txBody>
      </p:sp>
      <p:sp>
        <p:nvSpPr>
          <p:cNvPr id="7" name="TextBox 6">
            <a:extLst>
              <a:ext uri="{FF2B5EF4-FFF2-40B4-BE49-F238E27FC236}">
                <a16:creationId xmlns:a16="http://schemas.microsoft.com/office/drawing/2014/main" id="{2A097FFA-EA30-368F-E7D7-82E914C24382}"/>
              </a:ext>
            </a:extLst>
          </p:cNvPr>
          <p:cNvSpPr txBox="1"/>
          <p:nvPr/>
        </p:nvSpPr>
        <p:spPr>
          <a:xfrm>
            <a:off x="73738" y="4461289"/>
            <a:ext cx="5329535" cy="2400657"/>
          </a:xfrm>
          <a:prstGeom prst="rect">
            <a:avLst/>
          </a:prstGeom>
          <a:noFill/>
        </p:spPr>
        <p:txBody>
          <a:bodyPr wrap="square">
            <a:spAutoFit/>
          </a:bodyPr>
          <a:lstStyle/>
          <a:p>
            <a:r>
              <a:rPr lang="en-US" sz="1000" b="0" i="0" u="none" strike="noStrike" baseline="0" dirty="0" err="1">
                <a:solidFill>
                  <a:srgbClr val="000000"/>
                </a:solidFill>
                <a:latin typeface="Arial" panose="020B0604020202020204" pitchFamily="34" charset="0"/>
              </a:rPr>
              <a:t>Rhowch</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hyd</a:t>
            </a:r>
            <a:r>
              <a:rPr lang="en-US" sz="1000" b="0" i="0" u="none" strike="noStrike" baseline="0" dirty="0">
                <a:solidFill>
                  <a:srgbClr val="000000"/>
                </a:solidFill>
                <a:latin typeface="Arial" panose="020B0604020202020204" pitchFamily="34" charset="0"/>
              </a:rPr>
              <a:t> at </a:t>
            </a:r>
            <a:r>
              <a:rPr lang="en-US" sz="1000" b="1" i="0" u="none" strike="noStrike" baseline="0" dirty="0">
                <a:solidFill>
                  <a:srgbClr val="000000"/>
                </a:solidFill>
                <a:latin typeface="Arial" panose="020B0604020202020204" pitchFamily="34" charset="0"/>
              </a:rPr>
              <a:t>9 marc. </a:t>
            </a:r>
          </a:p>
          <a:p>
            <a:endParaRPr lang="en-US" sz="1000" b="0" i="0" u="none" strike="noStrike" baseline="0" dirty="0">
              <a:solidFill>
                <a:srgbClr val="000000"/>
              </a:solidFill>
              <a:latin typeface="Arial" panose="020B0604020202020204" pitchFamily="34" charset="0"/>
            </a:endParaRPr>
          </a:p>
          <a:p>
            <a:r>
              <a:rPr lang="en-US" sz="1000" b="1" i="0" u="none" strike="noStrike" baseline="0" dirty="0" err="1">
                <a:solidFill>
                  <a:srgbClr val="000000"/>
                </a:solidFill>
                <a:latin typeface="Arial" panose="020B0604020202020204" pitchFamily="34" charset="0"/>
              </a:rPr>
              <a:t>Rhowch</a:t>
            </a:r>
            <a:r>
              <a:rPr lang="en-US" sz="1000" b="1" i="0" u="none" strike="noStrike" baseline="0" dirty="0">
                <a:solidFill>
                  <a:srgbClr val="000000"/>
                </a:solidFill>
                <a:latin typeface="Arial" panose="020B0604020202020204" pitchFamily="34" charset="0"/>
              </a:rPr>
              <a:t> 0 marc </a:t>
            </a:r>
            <a:r>
              <a:rPr lang="en-US" sz="1000" b="0" i="0" u="none" strike="noStrike" baseline="0" dirty="0">
                <a:solidFill>
                  <a:srgbClr val="000000"/>
                </a:solidFill>
                <a:latin typeface="Arial" panose="020B0604020202020204" pitchFamily="34" charset="0"/>
              </a:rPr>
              <a:t>am </a:t>
            </a:r>
            <a:r>
              <a:rPr lang="en-US" sz="1000" b="0" i="0" u="none" strike="noStrike" baseline="0" dirty="0" err="1">
                <a:solidFill>
                  <a:srgbClr val="000000"/>
                </a:solidFill>
                <a:latin typeface="Arial" panose="020B0604020202020204" pitchFamily="34" charset="0"/>
              </a:rPr>
              <a:t>ymateb</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nad</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yw’n</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haeddu</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ennill</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marciau</a:t>
            </a:r>
            <a:r>
              <a:rPr lang="en-US" sz="1000" b="0" i="0" u="none" strike="noStrike" baseline="0" dirty="0">
                <a:solidFill>
                  <a:srgbClr val="000000"/>
                </a:solidFill>
                <a:latin typeface="Arial" panose="020B0604020202020204" pitchFamily="34" charset="0"/>
              </a:rPr>
              <a:t>.</a:t>
            </a:r>
          </a:p>
          <a:p>
            <a:endParaRPr lang="en-US" sz="1000" b="0" i="0" u="none" strike="noStrike" baseline="0" dirty="0">
              <a:solidFill>
                <a:srgbClr val="000000"/>
              </a:solidFill>
              <a:latin typeface="Arial" panose="020B0604020202020204" pitchFamily="34" charset="0"/>
            </a:endParaRPr>
          </a:p>
          <a:p>
            <a:r>
              <a:rPr lang="en-US" sz="1000" b="1" i="0" u="none" strike="noStrike" baseline="0" dirty="0" err="1">
                <a:solidFill>
                  <a:srgbClr val="000000"/>
                </a:solidFill>
                <a:latin typeface="Arial" panose="020B0604020202020204" pitchFamily="34" charset="0"/>
              </a:rPr>
              <a:t>Rhowch</a:t>
            </a:r>
            <a:r>
              <a:rPr lang="en-US" sz="1000" b="1" i="0" u="none" strike="noStrike" baseline="0" dirty="0">
                <a:solidFill>
                  <a:srgbClr val="000000"/>
                </a:solidFill>
                <a:latin typeface="Arial" panose="020B0604020202020204" pitchFamily="34" charset="0"/>
              </a:rPr>
              <a:t> 1-2 </a:t>
            </a:r>
            <a:r>
              <a:rPr lang="en-US" sz="1000" b="1" i="0" u="none" strike="noStrike" baseline="0" dirty="0" err="1">
                <a:solidFill>
                  <a:srgbClr val="000000"/>
                </a:solidFill>
                <a:latin typeface="Arial" panose="020B0604020202020204" pitchFamily="34" charset="0"/>
              </a:rPr>
              <a:t>farc</a:t>
            </a:r>
            <a:r>
              <a:rPr lang="en-US" sz="1000" b="1" i="0" u="none" strike="noStrike" baseline="0" dirty="0">
                <a:solidFill>
                  <a:srgbClr val="000000"/>
                </a:solidFill>
                <a:latin typeface="Arial" panose="020B0604020202020204" pitchFamily="34" charset="0"/>
              </a:rPr>
              <a:t> </a:t>
            </a:r>
            <a:r>
              <a:rPr lang="en-US" sz="1000" b="0" i="0" u="none" strike="noStrike" baseline="0" dirty="0">
                <a:solidFill>
                  <a:srgbClr val="000000"/>
                </a:solidFill>
                <a:latin typeface="Arial" panose="020B0604020202020204" pitchFamily="34" charset="0"/>
              </a:rPr>
              <a:t>am </a:t>
            </a:r>
            <a:r>
              <a:rPr lang="en-US" sz="1000" b="0" i="0" u="none" strike="noStrike" baseline="0" dirty="0" err="1">
                <a:solidFill>
                  <a:srgbClr val="000000"/>
                </a:solidFill>
                <a:latin typeface="Arial" panose="020B0604020202020204" pitchFamily="34" charset="0"/>
              </a:rPr>
              <a:t>ddisgrifiad</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cyfyngedig</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sy'n</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dangos</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gwybodaeth</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dealltwriaeth</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sylfaenol</a:t>
            </a:r>
            <a:r>
              <a:rPr lang="en-US" sz="1000" b="0" i="0" u="none" strike="noStrike" baseline="0" dirty="0">
                <a:solidFill>
                  <a:srgbClr val="000000"/>
                </a:solidFill>
                <a:latin typeface="Arial" panose="020B0604020202020204" pitchFamily="34" charset="0"/>
              </a:rPr>
              <a:t> o </a:t>
            </a:r>
            <a:r>
              <a:rPr lang="en-US" sz="1000" b="0" i="0" u="none" strike="noStrike" baseline="0" dirty="0" err="1">
                <a:solidFill>
                  <a:srgbClr val="000000"/>
                </a:solidFill>
                <a:latin typeface="Arial" panose="020B0604020202020204" pitchFamily="34" charset="0"/>
              </a:rPr>
              <a:t>fanteision</a:t>
            </a:r>
            <a:r>
              <a:rPr lang="en-US" sz="1000" b="0" i="0" u="none" strike="noStrike" baseline="0" dirty="0">
                <a:solidFill>
                  <a:srgbClr val="000000"/>
                </a:solidFill>
                <a:latin typeface="Arial" panose="020B0604020202020204" pitchFamily="34" charset="0"/>
              </a:rPr>
              <a:t> y dull </a:t>
            </a:r>
            <a:r>
              <a:rPr lang="en-US" sz="1000" b="0" i="0" u="none" strike="noStrike" baseline="0" dirty="0" err="1">
                <a:solidFill>
                  <a:srgbClr val="000000"/>
                </a:solidFill>
                <a:latin typeface="Arial" panose="020B0604020202020204" pitchFamily="34" charset="0"/>
              </a:rPr>
              <a:t>dysgu</a:t>
            </a:r>
            <a:r>
              <a:rPr lang="en-US" sz="1000" b="0" i="0" u="none" strike="noStrike" baseline="0" dirty="0">
                <a:solidFill>
                  <a:srgbClr val="000000"/>
                </a:solidFill>
                <a:latin typeface="Arial" panose="020B0604020202020204" pitchFamily="34" charset="0"/>
              </a:rPr>
              <a:t> Ysgol </a:t>
            </a:r>
            <a:r>
              <a:rPr lang="en-US" sz="1000" b="0" i="0" u="none" strike="noStrike" baseline="0" dirty="0" err="1">
                <a:solidFill>
                  <a:srgbClr val="000000"/>
                </a:solidFill>
                <a:latin typeface="Arial" panose="020B0604020202020204" pitchFamily="34" charset="0"/>
              </a:rPr>
              <a:t>Goedwig</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i</a:t>
            </a:r>
            <a:r>
              <a:rPr lang="en-US" sz="1000" b="0" i="0" u="none" strike="noStrike" baseline="0" dirty="0">
                <a:solidFill>
                  <a:srgbClr val="000000"/>
                </a:solidFill>
                <a:latin typeface="Arial" panose="020B0604020202020204" pitchFamily="34" charset="0"/>
              </a:rPr>
              <a:t> iechyd, </a:t>
            </a:r>
            <a:r>
              <a:rPr lang="en-US" sz="1000" b="0" i="0" u="none" strike="noStrike" baseline="0" dirty="0" err="1">
                <a:solidFill>
                  <a:srgbClr val="000000"/>
                </a:solidFill>
                <a:latin typeface="Arial" panose="020B0604020202020204" pitchFamily="34" charset="0"/>
              </a:rPr>
              <a:t>llesiant</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datblygiad</a:t>
            </a:r>
            <a:r>
              <a:rPr lang="en-US" sz="1000" b="0" i="0" u="none" strike="noStrike" baseline="0" dirty="0">
                <a:solidFill>
                  <a:srgbClr val="000000"/>
                </a:solidFill>
                <a:latin typeface="Arial" panose="020B0604020202020204" pitchFamily="34" charset="0"/>
              </a:rPr>
              <a:t> plant </a:t>
            </a:r>
          </a:p>
          <a:p>
            <a:endParaRPr lang="en-US" sz="1000" b="0" i="0" u="none" strike="noStrike" baseline="0" dirty="0">
              <a:solidFill>
                <a:srgbClr val="000000"/>
              </a:solidFill>
              <a:latin typeface="Arial" panose="020B0604020202020204" pitchFamily="34" charset="0"/>
            </a:endParaRPr>
          </a:p>
          <a:p>
            <a:r>
              <a:rPr lang="en-US" sz="1000" b="1" i="0" u="none" strike="noStrike" baseline="0" dirty="0" err="1">
                <a:solidFill>
                  <a:srgbClr val="000000"/>
                </a:solidFill>
                <a:latin typeface="Arial" panose="020B0604020202020204" pitchFamily="34" charset="0"/>
              </a:rPr>
              <a:t>Rhowch</a:t>
            </a:r>
            <a:r>
              <a:rPr lang="en-US" sz="1000" b="1" i="0" u="none" strike="noStrike" baseline="0" dirty="0">
                <a:solidFill>
                  <a:srgbClr val="000000"/>
                </a:solidFill>
                <a:latin typeface="Arial" panose="020B0604020202020204" pitchFamily="34" charset="0"/>
              </a:rPr>
              <a:t> 3-4 marc </a:t>
            </a:r>
            <a:r>
              <a:rPr lang="en-US" sz="1000" b="0" i="0" u="none" strike="noStrike" baseline="0" dirty="0">
                <a:solidFill>
                  <a:srgbClr val="000000"/>
                </a:solidFill>
                <a:latin typeface="Arial" panose="020B0604020202020204" pitchFamily="34" charset="0"/>
              </a:rPr>
              <a:t>am </a:t>
            </a:r>
            <a:r>
              <a:rPr lang="en-US" sz="1000" b="0" i="0" u="none" strike="noStrike" baseline="0" dirty="0" err="1">
                <a:solidFill>
                  <a:srgbClr val="000000"/>
                </a:solidFill>
                <a:latin typeface="Arial" panose="020B0604020202020204" pitchFamily="34" charset="0"/>
              </a:rPr>
              <a:t>ddisgrifiad</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sylfaenol</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sy'n</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dangos</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gwybodaeth</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dealltwriaeth</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gyfyngedig</a:t>
            </a:r>
            <a:r>
              <a:rPr lang="en-US" sz="1000" b="0" i="0" u="none" strike="noStrike" baseline="0" dirty="0">
                <a:solidFill>
                  <a:srgbClr val="000000"/>
                </a:solidFill>
                <a:latin typeface="Arial" panose="020B0604020202020204" pitchFamily="34" charset="0"/>
              </a:rPr>
              <a:t> o </a:t>
            </a:r>
            <a:r>
              <a:rPr lang="en-US" sz="1000" b="0" i="0" u="none" strike="noStrike" baseline="0" dirty="0" err="1">
                <a:solidFill>
                  <a:srgbClr val="000000"/>
                </a:solidFill>
                <a:latin typeface="Arial" panose="020B0604020202020204" pitchFamily="34" charset="0"/>
              </a:rPr>
              <a:t>fanteision</a:t>
            </a:r>
            <a:r>
              <a:rPr lang="en-US" sz="1000" b="0" i="0" u="none" strike="noStrike" baseline="0" dirty="0">
                <a:solidFill>
                  <a:srgbClr val="000000"/>
                </a:solidFill>
                <a:latin typeface="Arial" panose="020B0604020202020204" pitchFamily="34" charset="0"/>
              </a:rPr>
              <a:t> y dull </a:t>
            </a:r>
            <a:r>
              <a:rPr lang="en-US" sz="1000" b="0" i="0" u="none" strike="noStrike" baseline="0" dirty="0" err="1">
                <a:solidFill>
                  <a:srgbClr val="000000"/>
                </a:solidFill>
                <a:latin typeface="Arial" panose="020B0604020202020204" pitchFamily="34" charset="0"/>
              </a:rPr>
              <a:t>dysgu</a:t>
            </a:r>
            <a:r>
              <a:rPr lang="en-US" sz="1000" b="0" i="0" u="none" strike="noStrike" baseline="0" dirty="0">
                <a:solidFill>
                  <a:srgbClr val="000000"/>
                </a:solidFill>
                <a:latin typeface="Arial" panose="020B0604020202020204" pitchFamily="34" charset="0"/>
              </a:rPr>
              <a:t> Ysgol </a:t>
            </a:r>
            <a:r>
              <a:rPr lang="en-US" sz="1000" b="0" i="0" u="none" strike="noStrike" baseline="0" dirty="0" err="1">
                <a:solidFill>
                  <a:srgbClr val="000000"/>
                </a:solidFill>
                <a:latin typeface="Arial" panose="020B0604020202020204" pitchFamily="34" charset="0"/>
              </a:rPr>
              <a:t>Goedwig</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i</a:t>
            </a:r>
            <a:r>
              <a:rPr lang="en-US" sz="1000" b="0" i="0" u="none" strike="noStrike" baseline="0" dirty="0">
                <a:solidFill>
                  <a:srgbClr val="000000"/>
                </a:solidFill>
                <a:latin typeface="Arial" panose="020B0604020202020204" pitchFamily="34" charset="0"/>
              </a:rPr>
              <a:t> iechyd, </a:t>
            </a:r>
            <a:r>
              <a:rPr lang="en-US" sz="1000" b="0" i="0" u="none" strike="noStrike" baseline="0" dirty="0" err="1">
                <a:solidFill>
                  <a:srgbClr val="000000"/>
                </a:solidFill>
                <a:latin typeface="Arial" panose="020B0604020202020204" pitchFamily="34" charset="0"/>
              </a:rPr>
              <a:t>llesiant</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datblygiad</a:t>
            </a:r>
            <a:r>
              <a:rPr lang="en-US" sz="1000" b="0" i="0" u="none" strike="noStrike" baseline="0" dirty="0">
                <a:solidFill>
                  <a:srgbClr val="000000"/>
                </a:solidFill>
                <a:latin typeface="Arial" panose="020B0604020202020204" pitchFamily="34" charset="0"/>
              </a:rPr>
              <a:t> plant</a:t>
            </a:r>
          </a:p>
          <a:p>
            <a:endParaRPr lang="en-US" sz="1000" b="0" i="0" u="none" strike="noStrike" baseline="0" dirty="0">
              <a:solidFill>
                <a:srgbClr val="000000"/>
              </a:solidFill>
              <a:latin typeface="Arial" panose="020B0604020202020204" pitchFamily="34" charset="0"/>
            </a:endParaRPr>
          </a:p>
          <a:p>
            <a:r>
              <a:rPr lang="en-US" sz="1000" b="1" i="0" u="none" strike="noStrike" baseline="0" dirty="0" err="1">
                <a:solidFill>
                  <a:srgbClr val="000000"/>
                </a:solidFill>
                <a:latin typeface="Arial" panose="020B0604020202020204" pitchFamily="34" charset="0"/>
              </a:rPr>
              <a:t>Rhowch</a:t>
            </a:r>
            <a:r>
              <a:rPr lang="en-US" sz="1000" b="1" i="0" u="none" strike="noStrike" baseline="0" dirty="0">
                <a:solidFill>
                  <a:srgbClr val="000000"/>
                </a:solidFill>
                <a:latin typeface="Arial" panose="020B0604020202020204" pitchFamily="34" charset="0"/>
              </a:rPr>
              <a:t> 5-7 marc </a:t>
            </a:r>
            <a:r>
              <a:rPr lang="en-US" sz="1000" b="0" i="0" u="none" strike="noStrike" baseline="0" dirty="0">
                <a:solidFill>
                  <a:srgbClr val="000000"/>
                </a:solidFill>
                <a:latin typeface="Arial" panose="020B0604020202020204" pitchFamily="34" charset="0"/>
              </a:rPr>
              <a:t>am </a:t>
            </a:r>
            <a:r>
              <a:rPr lang="en-US" sz="1000" b="0" i="0" u="none" strike="noStrike" baseline="0" dirty="0" err="1">
                <a:solidFill>
                  <a:srgbClr val="000000"/>
                </a:solidFill>
                <a:latin typeface="Arial" panose="020B0604020202020204" pitchFamily="34" charset="0"/>
              </a:rPr>
              <a:t>ddisgrifiad</a:t>
            </a:r>
            <a:r>
              <a:rPr lang="en-US" sz="1000" b="0" i="0" u="none" strike="noStrike" baseline="0" dirty="0">
                <a:solidFill>
                  <a:srgbClr val="000000"/>
                </a:solidFill>
                <a:latin typeface="Arial" panose="020B0604020202020204" pitchFamily="34" charset="0"/>
              </a:rPr>
              <a:t> da </a:t>
            </a:r>
            <a:r>
              <a:rPr lang="en-US" sz="1000" b="0" i="0" u="none" strike="noStrike" baseline="0" dirty="0" err="1">
                <a:solidFill>
                  <a:srgbClr val="000000"/>
                </a:solidFill>
                <a:latin typeface="Arial" panose="020B0604020202020204" pitchFamily="34" charset="0"/>
              </a:rPr>
              <a:t>sy'n</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dangos</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rhywfaint</a:t>
            </a:r>
            <a:r>
              <a:rPr lang="en-US" sz="1000" b="0" i="0" u="none" strike="noStrike" baseline="0" dirty="0">
                <a:solidFill>
                  <a:srgbClr val="000000"/>
                </a:solidFill>
                <a:latin typeface="Arial" panose="020B0604020202020204" pitchFamily="34" charset="0"/>
              </a:rPr>
              <a:t> o </a:t>
            </a:r>
            <a:r>
              <a:rPr lang="en-US" sz="1000" b="0" i="0" u="none" strike="noStrike" baseline="0" dirty="0" err="1">
                <a:solidFill>
                  <a:srgbClr val="000000"/>
                </a:solidFill>
                <a:latin typeface="Arial" panose="020B0604020202020204" pitchFamily="34" charset="0"/>
              </a:rPr>
              <a:t>wybodaeth</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dealltwriaeth</a:t>
            </a:r>
            <a:r>
              <a:rPr lang="en-US" sz="1000" b="0" i="0" u="none" strike="noStrike" baseline="0" dirty="0">
                <a:solidFill>
                  <a:srgbClr val="000000"/>
                </a:solidFill>
                <a:latin typeface="Arial" panose="020B0604020202020204" pitchFamily="34" charset="0"/>
              </a:rPr>
              <a:t> o </a:t>
            </a:r>
            <a:r>
              <a:rPr lang="en-US" sz="1000" b="0" i="0" u="none" strike="noStrike" baseline="0" dirty="0" err="1">
                <a:solidFill>
                  <a:srgbClr val="000000"/>
                </a:solidFill>
                <a:latin typeface="Arial" panose="020B0604020202020204" pitchFamily="34" charset="0"/>
              </a:rPr>
              <a:t>fanteision</a:t>
            </a:r>
            <a:r>
              <a:rPr lang="en-US" sz="1000" b="0" i="0" u="none" strike="noStrike" baseline="0" dirty="0">
                <a:solidFill>
                  <a:srgbClr val="000000"/>
                </a:solidFill>
                <a:latin typeface="Arial" panose="020B0604020202020204" pitchFamily="34" charset="0"/>
              </a:rPr>
              <a:t> y dull </a:t>
            </a:r>
            <a:r>
              <a:rPr lang="en-US" sz="1000" b="0" i="0" u="none" strike="noStrike" baseline="0" dirty="0" err="1">
                <a:solidFill>
                  <a:srgbClr val="000000"/>
                </a:solidFill>
                <a:latin typeface="Arial" panose="020B0604020202020204" pitchFamily="34" charset="0"/>
              </a:rPr>
              <a:t>dysgu</a:t>
            </a:r>
            <a:r>
              <a:rPr lang="en-US" sz="1000" b="0" i="0" u="none" strike="noStrike" baseline="0" dirty="0">
                <a:solidFill>
                  <a:srgbClr val="000000"/>
                </a:solidFill>
                <a:latin typeface="Arial" panose="020B0604020202020204" pitchFamily="34" charset="0"/>
              </a:rPr>
              <a:t> Ysgol </a:t>
            </a:r>
            <a:r>
              <a:rPr lang="en-US" sz="1000" b="0" i="0" u="none" strike="noStrike" baseline="0" dirty="0" err="1">
                <a:solidFill>
                  <a:srgbClr val="000000"/>
                </a:solidFill>
                <a:latin typeface="Arial" panose="020B0604020202020204" pitchFamily="34" charset="0"/>
              </a:rPr>
              <a:t>Goedwig</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i</a:t>
            </a:r>
            <a:r>
              <a:rPr lang="en-US" sz="1000" b="0" i="0" u="none" strike="noStrike" baseline="0" dirty="0">
                <a:solidFill>
                  <a:srgbClr val="000000"/>
                </a:solidFill>
                <a:latin typeface="Arial" panose="020B0604020202020204" pitchFamily="34" charset="0"/>
              </a:rPr>
              <a:t> iechyd, </a:t>
            </a:r>
            <a:r>
              <a:rPr lang="en-US" sz="1000" b="0" i="0" u="none" strike="noStrike" baseline="0" dirty="0" err="1">
                <a:solidFill>
                  <a:srgbClr val="000000"/>
                </a:solidFill>
                <a:latin typeface="Arial" panose="020B0604020202020204" pitchFamily="34" charset="0"/>
              </a:rPr>
              <a:t>llesiant</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datblygiad</a:t>
            </a:r>
            <a:r>
              <a:rPr lang="en-US" sz="1000" b="0" i="0" u="none" strike="noStrike" baseline="0" dirty="0">
                <a:solidFill>
                  <a:srgbClr val="000000"/>
                </a:solidFill>
                <a:latin typeface="Arial" panose="020B0604020202020204" pitchFamily="34" charset="0"/>
              </a:rPr>
              <a:t> plant</a:t>
            </a:r>
          </a:p>
          <a:p>
            <a:endParaRPr lang="en-US" sz="1000" b="0" i="0" u="none" strike="noStrike" baseline="0" dirty="0">
              <a:solidFill>
                <a:srgbClr val="000000"/>
              </a:solidFill>
              <a:latin typeface="Arial" panose="020B0604020202020204" pitchFamily="34" charset="0"/>
            </a:endParaRPr>
          </a:p>
          <a:p>
            <a:r>
              <a:rPr lang="en-US" sz="1000" b="1" i="0" u="none" strike="noStrike" baseline="0" dirty="0" err="1">
                <a:solidFill>
                  <a:srgbClr val="000000"/>
                </a:solidFill>
                <a:latin typeface="Arial" panose="020B0604020202020204" pitchFamily="34" charset="0"/>
              </a:rPr>
              <a:t>Rhowch</a:t>
            </a:r>
            <a:r>
              <a:rPr lang="en-US" sz="1000" b="1" i="0" u="none" strike="noStrike" baseline="0" dirty="0">
                <a:solidFill>
                  <a:srgbClr val="000000"/>
                </a:solidFill>
                <a:latin typeface="Arial" panose="020B0604020202020204" pitchFamily="34" charset="0"/>
              </a:rPr>
              <a:t> 8-9 marc </a:t>
            </a:r>
            <a:r>
              <a:rPr lang="en-US" sz="1000" b="0" i="0" u="none" strike="noStrike" baseline="0" dirty="0">
                <a:solidFill>
                  <a:srgbClr val="000000"/>
                </a:solidFill>
                <a:latin typeface="Arial" panose="020B0604020202020204" pitchFamily="34" charset="0"/>
              </a:rPr>
              <a:t>am </a:t>
            </a:r>
            <a:r>
              <a:rPr lang="en-US" sz="1000" b="0" i="0" u="none" strike="noStrike" baseline="0" dirty="0" err="1">
                <a:solidFill>
                  <a:srgbClr val="000000"/>
                </a:solidFill>
                <a:latin typeface="Arial" panose="020B0604020202020204" pitchFamily="34" charset="0"/>
              </a:rPr>
              <a:t>ddisgrifiad</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ardderchog</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sy'n</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dangos</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gwybodaeth</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dealltwriaeth</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gadarn</a:t>
            </a:r>
            <a:r>
              <a:rPr lang="en-US" sz="1000" b="0" i="0" u="none" strike="noStrike" baseline="0" dirty="0">
                <a:solidFill>
                  <a:srgbClr val="000000"/>
                </a:solidFill>
                <a:latin typeface="Arial" panose="020B0604020202020204" pitchFamily="34" charset="0"/>
              </a:rPr>
              <a:t> o </a:t>
            </a:r>
            <a:r>
              <a:rPr lang="en-US" sz="1000" b="0" i="0" u="none" strike="noStrike" baseline="0" dirty="0" err="1">
                <a:solidFill>
                  <a:srgbClr val="000000"/>
                </a:solidFill>
                <a:latin typeface="Arial" panose="020B0604020202020204" pitchFamily="34" charset="0"/>
              </a:rPr>
              <a:t>fanteision</a:t>
            </a:r>
            <a:r>
              <a:rPr lang="en-US" sz="1000" b="0" i="0" u="none" strike="noStrike" baseline="0" dirty="0">
                <a:solidFill>
                  <a:srgbClr val="000000"/>
                </a:solidFill>
                <a:latin typeface="Arial" panose="020B0604020202020204" pitchFamily="34" charset="0"/>
              </a:rPr>
              <a:t> y dull </a:t>
            </a:r>
            <a:r>
              <a:rPr lang="en-US" sz="1000" b="0" i="0" u="none" strike="noStrike" baseline="0" dirty="0" err="1">
                <a:solidFill>
                  <a:srgbClr val="000000"/>
                </a:solidFill>
                <a:latin typeface="Arial" panose="020B0604020202020204" pitchFamily="34" charset="0"/>
              </a:rPr>
              <a:t>dysgu</a:t>
            </a:r>
            <a:r>
              <a:rPr lang="en-US" sz="1000" b="0" i="0" u="none" strike="noStrike" baseline="0" dirty="0">
                <a:solidFill>
                  <a:srgbClr val="000000"/>
                </a:solidFill>
                <a:latin typeface="Arial" panose="020B0604020202020204" pitchFamily="34" charset="0"/>
              </a:rPr>
              <a:t> Ysgol </a:t>
            </a:r>
            <a:r>
              <a:rPr lang="en-US" sz="1000" b="0" i="0" u="none" strike="noStrike" baseline="0" dirty="0" err="1">
                <a:solidFill>
                  <a:srgbClr val="000000"/>
                </a:solidFill>
                <a:latin typeface="Arial" panose="020B0604020202020204" pitchFamily="34" charset="0"/>
              </a:rPr>
              <a:t>Goedwig</a:t>
            </a:r>
            <a:r>
              <a:rPr lang="en-US" sz="1000" b="0" i="0" u="none" strike="noStrike" baseline="0" dirty="0">
                <a:solidFill>
                  <a:srgbClr val="000000"/>
                </a:solidFill>
                <a:latin typeface="Arial" panose="020B0604020202020204" pitchFamily="34" charset="0"/>
              </a:rPr>
              <a:t> </a:t>
            </a:r>
            <a:r>
              <a:rPr lang="en-US" sz="1000" b="0" i="0" u="none" strike="noStrike" baseline="0" dirty="0" err="1">
                <a:solidFill>
                  <a:srgbClr val="000000"/>
                </a:solidFill>
                <a:latin typeface="Arial" panose="020B0604020202020204" pitchFamily="34" charset="0"/>
              </a:rPr>
              <a:t>i</a:t>
            </a:r>
            <a:r>
              <a:rPr lang="en-US" sz="1000" b="0" i="0" u="none" strike="noStrike" baseline="0" dirty="0">
                <a:solidFill>
                  <a:srgbClr val="000000"/>
                </a:solidFill>
                <a:latin typeface="Arial" panose="020B0604020202020204" pitchFamily="34" charset="0"/>
              </a:rPr>
              <a:t> iechyd, </a:t>
            </a:r>
            <a:r>
              <a:rPr lang="en-US" sz="1000" b="0" i="0" u="none" strike="noStrike" baseline="0" dirty="0" err="1">
                <a:solidFill>
                  <a:srgbClr val="000000"/>
                </a:solidFill>
                <a:latin typeface="Arial" panose="020B0604020202020204" pitchFamily="34" charset="0"/>
              </a:rPr>
              <a:t>llesiant</a:t>
            </a:r>
            <a:r>
              <a:rPr lang="en-US" sz="1000" b="0" i="0" u="none" strike="noStrike" baseline="0" dirty="0">
                <a:solidFill>
                  <a:srgbClr val="000000"/>
                </a:solidFill>
                <a:latin typeface="Arial" panose="020B0604020202020204" pitchFamily="34" charset="0"/>
              </a:rPr>
              <a:t> a </a:t>
            </a:r>
            <a:r>
              <a:rPr lang="en-US" sz="1000" b="0" i="0" u="none" strike="noStrike" baseline="0" dirty="0" err="1">
                <a:solidFill>
                  <a:srgbClr val="000000"/>
                </a:solidFill>
                <a:latin typeface="Arial" panose="020B0604020202020204" pitchFamily="34" charset="0"/>
              </a:rPr>
              <a:t>datblygiad</a:t>
            </a:r>
            <a:r>
              <a:rPr lang="en-US" sz="1000" b="0" i="0" u="none" strike="noStrike" baseline="0" dirty="0">
                <a:solidFill>
                  <a:srgbClr val="000000"/>
                </a:solidFill>
                <a:latin typeface="Arial" panose="020B0604020202020204" pitchFamily="34" charset="0"/>
              </a:rPr>
              <a:t> plant</a:t>
            </a:r>
          </a:p>
        </p:txBody>
      </p:sp>
      <p:sp>
        <p:nvSpPr>
          <p:cNvPr id="12" name="TextBox 11">
            <a:extLst>
              <a:ext uri="{FF2B5EF4-FFF2-40B4-BE49-F238E27FC236}">
                <a16:creationId xmlns:a16="http://schemas.microsoft.com/office/drawing/2014/main" id="{65AF1E42-3E20-3415-188D-D21975CA6BDA}"/>
              </a:ext>
            </a:extLst>
          </p:cNvPr>
          <p:cNvSpPr txBox="1"/>
          <p:nvPr/>
        </p:nvSpPr>
        <p:spPr>
          <a:xfrm>
            <a:off x="5637790" y="856008"/>
            <a:ext cx="6502043" cy="6063198"/>
          </a:xfrm>
          <a:prstGeom prst="rect">
            <a:avLst/>
          </a:prstGeom>
          <a:noFill/>
        </p:spPr>
        <p:txBody>
          <a:bodyPr wrap="square">
            <a:spAutoFit/>
          </a:bodyPr>
          <a:lstStyle/>
          <a:p>
            <a:pPr marL="174625" indent="-174625"/>
            <a:r>
              <a:rPr lang="en-GB" sz="1000" dirty="0"/>
              <a:t>Gall yr </a:t>
            </a:r>
            <a:r>
              <a:rPr lang="en-GB" sz="1000" dirty="0" err="1"/>
              <a:t>ateb</a:t>
            </a:r>
            <a:r>
              <a:rPr lang="en-GB" sz="1000" dirty="0"/>
              <a:t> </a:t>
            </a:r>
            <a:r>
              <a:rPr lang="en-GB" sz="1000" dirty="0" err="1"/>
              <a:t>gyfeirio</a:t>
            </a:r>
            <a:r>
              <a:rPr lang="en-GB" sz="1000" dirty="0"/>
              <a:t> at y </a:t>
            </a:r>
            <a:r>
              <a:rPr lang="en-GB" sz="1000" dirty="0" err="1"/>
              <a:t>canlynol</a:t>
            </a:r>
            <a:r>
              <a:rPr lang="en-GB" sz="1000" dirty="0"/>
              <a:t>: </a:t>
            </a:r>
          </a:p>
          <a:p>
            <a:pPr marL="174625" indent="-174625"/>
            <a:endParaRPr lang="en-GB" sz="400" dirty="0"/>
          </a:p>
          <a:p>
            <a:pPr marL="174625" indent="-174625"/>
            <a:r>
              <a:rPr lang="en-GB" sz="1000" dirty="0"/>
              <a:t>•	Mae </a:t>
            </a:r>
            <a:r>
              <a:rPr lang="en-GB" sz="1000" dirty="0" err="1"/>
              <a:t>coetiroedd</a:t>
            </a:r>
            <a:r>
              <a:rPr lang="en-GB" sz="1000" dirty="0"/>
              <a:t> a </a:t>
            </a:r>
            <a:r>
              <a:rPr lang="en-GB" sz="1000" dirty="0" err="1"/>
              <a:t>mannau</a:t>
            </a:r>
            <a:r>
              <a:rPr lang="en-GB" sz="1000" dirty="0"/>
              <a:t> </a:t>
            </a:r>
            <a:r>
              <a:rPr lang="en-GB" sz="1000" dirty="0" err="1"/>
              <a:t>gwyrdd</a:t>
            </a:r>
            <a:r>
              <a:rPr lang="en-GB" sz="1000" dirty="0"/>
              <a:t> </a:t>
            </a:r>
            <a:r>
              <a:rPr lang="en-GB" sz="1000" dirty="0" err="1"/>
              <a:t>yn</a:t>
            </a:r>
            <a:r>
              <a:rPr lang="en-GB" sz="1000" dirty="0"/>
              <a:t> </a:t>
            </a:r>
            <a:r>
              <a:rPr lang="en-GB" sz="1000" dirty="0" err="1"/>
              <a:t>creu</a:t>
            </a:r>
            <a:r>
              <a:rPr lang="en-GB" sz="1000" dirty="0"/>
              <a:t> </a:t>
            </a:r>
            <a:r>
              <a:rPr lang="en-GB" sz="1000" dirty="0" err="1"/>
              <a:t>potensial</a:t>
            </a:r>
            <a:r>
              <a:rPr lang="en-GB" sz="1000" dirty="0"/>
              <a:t> </a:t>
            </a:r>
            <a:r>
              <a:rPr lang="en-GB" sz="1000" dirty="0" err="1"/>
              <a:t>newydd</a:t>
            </a:r>
            <a:r>
              <a:rPr lang="en-GB" sz="1000" dirty="0"/>
              <a:t> </a:t>
            </a:r>
            <a:r>
              <a:rPr lang="en-GB" sz="1000" dirty="0" err="1"/>
              <a:t>mewn</a:t>
            </a:r>
            <a:r>
              <a:rPr lang="en-GB" sz="1000" dirty="0"/>
              <a:t> </a:t>
            </a:r>
            <a:r>
              <a:rPr lang="en-GB" sz="1000" dirty="0" err="1"/>
              <a:t>profiadau</a:t>
            </a:r>
            <a:r>
              <a:rPr lang="en-GB" sz="1000" dirty="0"/>
              <a:t> </a:t>
            </a:r>
            <a:r>
              <a:rPr lang="en-GB" sz="1000" dirty="0" err="1"/>
              <a:t>dysgu</a:t>
            </a:r>
            <a:r>
              <a:rPr lang="en-GB" sz="1000" dirty="0"/>
              <a:t> </a:t>
            </a:r>
          </a:p>
          <a:p>
            <a:pPr marL="174625" indent="-174625"/>
            <a:r>
              <a:rPr lang="en-GB" sz="1000" dirty="0"/>
              <a:t>•	Mae </a:t>
            </a:r>
            <a:r>
              <a:rPr lang="en-GB" sz="1000" dirty="0" err="1"/>
              <a:t>amgylcheddau</a:t>
            </a:r>
            <a:r>
              <a:rPr lang="en-GB" sz="1000" dirty="0"/>
              <a:t> </a:t>
            </a:r>
            <a:r>
              <a:rPr lang="en-GB" sz="1000" dirty="0" err="1"/>
              <a:t>dysgu</a:t>
            </a:r>
            <a:r>
              <a:rPr lang="en-GB" sz="1000" dirty="0"/>
              <a:t> </a:t>
            </a:r>
            <a:r>
              <a:rPr lang="en-GB" sz="1000" dirty="0" err="1"/>
              <a:t>awyr</a:t>
            </a:r>
            <a:r>
              <a:rPr lang="en-GB" sz="1000" dirty="0"/>
              <a:t> </a:t>
            </a:r>
            <a:r>
              <a:rPr lang="en-GB" sz="1000" dirty="0" err="1"/>
              <a:t>agored</a:t>
            </a:r>
            <a:r>
              <a:rPr lang="en-GB" sz="1000" dirty="0"/>
              <a:t> </a:t>
            </a:r>
            <a:r>
              <a:rPr lang="en-GB" sz="1000" dirty="0" err="1"/>
              <a:t>yn</a:t>
            </a:r>
            <a:r>
              <a:rPr lang="en-GB" sz="1000" dirty="0"/>
              <a:t> </a:t>
            </a:r>
            <a:r>
              <a:rPr lang="en-GB" sz="1000" dirty="0" err="1"/>
              <a:t>cynnig</a:t>
            </a:r>
            <a:r>
              <a:rPr lang="en-GB" sz="1000" dirty="0"/>
              <a:t> </a:t>
            </a:r>
            <a:r>
              <a:rPr lang="en-GB" sz="1000" dirty="0" err="1"/>
              <a:t>adnodd</a:t>
            </a:r>
            <a:r>
              <a:rPr lang="en-GB" sz="1000" dirty="0"/>
              <a:t> </a:t>
            </a:r>
            <a:r>
              <a:rPr lang="en-GB" sz="1000" dirty="0" err="1"/>
              <a:t>addysgol</a:t>
            </a:r>
            <a:r>
              <a:rPr lang="en-GB" sz="1000" dirty="0"/>
              <a:t> </a:t>
            </a:r>
            <a:r>
              <a:rPr lang="en-GB" sz="1000" dirty="0" err="1"/>
              <a:t>ysgogol</a:t>
            </a:r>
            <a:r>
              <a:rPr lang="en-GB" sz="1000" dirty="0"/>
              <a:t> </a:t>
            </a:r>
          </a:p>
          <a:p>
            <a:pPr marL="174625" indent="-174625"/>
            <a:r>
              <a:rPr lang="en-GB" sz="1000" dirty="0"/>
              <a:t>•	Gall </a:t>
            </a:r>
            <a:r>
              <a:rPr lang="en-GB" sz="1000" dirty="0" err="1"/>
              <a:t>amrywiaeth</a:t>
            </a:r>
            <a:r>
              <a:rPr lang="en-GB" sz="1000" dirty="0"/>
              <a:t> </a:t>
            </a:r>
            <a:r>
              <a:rPr lang="en-GB" sz="1000" dirty="0" err="1"/>
              <a:t>eang</a:t>
            </a:r>
            <a:r>
              <a:rPr lang="en-GB" sz="1000" dirty="0"/>
              <a:t> o </a:t>
            </a:r>
            <a:r>
              <a:rPr lang="en-GB" sz="1000" dirty="0" err="1"/>
              <a:t>arddulliau</a:t>
            </a:r>
            <a:r>
              <a:rPr lang="en-GB" sz="1000" dirty="0"/>
              <a:t> </a:t>
            </a:r>
            <a:r>
              <a:rPr lang="en-GB" sz="1000" dirty="0" err="1"/>
              <a:t>dysgu</a:t>
            </a:r>
            <a:r>
              <a:rPr lang="en-GB" sz="1000" dirty="0"/>
              <a:t> </a:t>
            </a:r>
            <a:r>
              <a:rPr lang="en-GB" sz="1000" dirty="0" err="1"/>
              <a:t>fod</a:t>
            </a:r>
            <a:r>
              <a:rPr lang="en-GB" sz="1000" dirty="0"/>
              <a:t> o </a:t>
            </a:r>
            <a:r>
              <a:rPr lang="en-GB" sz="1000" dirty="0" err="1"/>
              <a:t>fudd</a:t>
            </a:r>
            <a:r>
              <a:rPr lang="en-GB" sz="1000" dirty="0"/>
              <a:t> </a:t>
            </a:r>
            <a:r>
              <a:rPr lang="en-GB" sz="1000" dirty="0" err="1"/>
              <a:t>i</a:t>
            </a:r>
            <a:r>
              <a:rPr lang="en-GB" sz="1000" dirty="0"/>
              <a:t> </a:t>
            </a:r>
            <a:r>
              <a:rPr lang="en-GB" sz="1000" dirty="0" err="1"/>
              <a:t>blant</a:t>
            </a:r>
            <a:r>
              <a:rPr lang="en-GB" sz="1000" dirty="0"/>
              <a:t> </a:t>
            </a:r>
          </a:p>
          <a:p>
            <a:pPr marL="174625" indent="-174625"/>
            <a:r>
              <a:rPr lang="en-GB" sz="1000" dirty="0"/>
              <a:t>•	Gall yr </a:t>
            </a:r>
            <a:r>
              <a:rPr lang="en-GB" sz="1000" dirty="0" err="1"/>
              <a:t>amgylchedd</a:t>
            </a:r>
            <a:r>
              <a:rPr lang="en-GB" sz="1000" dirty="0"/>
              <a:t> </a:t>
            </a:r>
            <a:r>
              <a:rPr lang="en-GB" sz="1000" dirty="0" err="1"/>
              <a:t>chwarae</a:t>
            </a:r>
            <a:r>
              <a:rPr lang="en-GB" sz="1000" dirty="0"/>
              <a:t> </a:t>
            </a:r>
            <a:r>
              <a:rPr lang="en-GB" sz="1000" dirty="0" err="1"/>
              <a:t>rhydd</a:t>
            </a:r>
            <a:r>
              <a:rPr lang="en-GB" sz="1000" dirty="0"/>
              <a:t> </a:t>
            </a:r>
            <a:r>
              <a:rPr lang="en-GB" sz="1000" dirty="0" err="1"/>
              <a:t>fod</a:t>
            </a:r>
            <a:r>
              <a:rPr lang="en-GB" sz="1000" dirty="0"/>
              <a:t> o </a:t>
            </a:r>
            <a:r>
              <a:rPr lang="en-GB" sz="1000" dirty="0" err="1"/>
              <a:t>fudd</a:t>
            </a:r>
            <a:r>
              <a:rPr lang="en-GB" sz="1000" dirty="0"/>
              <a:t> </a:t>
            </a:r>
            <a:r>
              <a:rPr lang="en-GB" sz="1000" dirty="0" err="1"/>
              <a:t>mawr</a:t>
            </a:r>
            <a:r>
              <a:rPr lang="en-GB" sz="1000" dirty="0"/>
              <a:t> </a:t>
            </a:r>
            <a:r>
              <a:rPr lang="en-GB" sz="1000" dirty="0" err="1"/>
              <a:t>i</a:t>
            </a:r>
            <a:r>
              <a:rPr lang="en-GB" sz="1000" dirty="0"/>
              <a:t> </a:t>
            </a:r>
            <a:r>
              <a:rPr lang="en-GB" sz="1000" dirty="0" err="1"/>
              <a:t>blant</a:t>
            </a:r>
            <a:r>
              <a:rPr lang="en-GB" sz="1000" dirty="0"/>
              <a:t> ag </a:t>
            </a:r>
            <a:r>
              <a:rPr lang="en-GB" sz="1000" dirty="0" err="1"/>
              <a:t>anghenion</a:t>
            </a:r>
            <a:r>
              <a:rPr lang="en-GB" sz="1000" dirty="0"/>
              <a:t> </a:t>
            </a:r>
            <a:r>
              <a:rPr lang="en-GB" sz="1000" dirty="0" err="1"/>
              <a:t>dysgu</a:t>
            </a:r>
            <a:r>
              <a:rPr lang="en-GB" sz="1000" dirty="0"/>
              <a:t> </a:t>
            </a:r>
            <a:r>
              <a:rPr lang="en-GB" sz="1000" dirty="0" err="1"/>
              <a:t>gan</a:t>
            </a:r>
            <a:r>
              <a:rPr lang="en-GB" sz="1000" dirty="0"/>
              <a:t> </a:t>
            </a:r>
            <a:r>
              <a:rPr lang="en-GB" sz="1000" dirty="0" err="1"/>
              <a:t>gynnwys</a:t>
            </a:r>
            <a:r>
              <a:rPr lang="en-GB" sz="1000" dirty="0"/>
              <a:t> y </a:t>
            </a:r>
            <a:r>
              <a:rPr lang="en-GB" sz="1000" dirty="0" err="1"/>
              <a:t>rhai</a:t>
            </a:r>
            <a:r>
              <a:rPr lang="en-GB" sz="1000" dirty="0"/>
              <a:t> </a:t>
            </a:r>
            <a:r>
              <a:rPr lang="en-GB" sz="1000" dirty="0" err="1"/>
              <a:t>hynny</a:t>
            </a:r>
            <a:r>
              <a:rPr lang="en-GB" sz="1000" dirty="0"/>
              <a:t> </a:t>
            </a:r>
            <a:r>
              <a:rPr lang="en-GB" sz="1000" dirty="0" err="1"/>
              <a:t>ar</a:t>
            </a:r>
            <a:r>
              <a:rPr lang="en-GB" sz="1000" dirty="0"/>
              <a:t> y </a:t>
            </a:r>
            <a:r>
              <a:rPr lang="en-GB" sz="1000" dirty="0" err="1"/>
              <a:t>sbectrwm</a:t>
            </a:r>
            <a:r>
              <a:rPr lang="en-GB" sz="1000" dirty="0"/>
              <a:t> </a:t>
            </a:r>
            <a:r>
              <a:rPr lang="en-GB" sz="1000" dirty="0" err="1"/>
              <a:t>awtistig</a:t>
            </a:r>
            <a:r>
              <a:rPr lang="en-GB" sz="1000" dirty="0"/>
              <a:t> / ag </a:t>
            </a:r>
            <a:r>
              <a:rPr lang="en-GB" sz="1000" dirty="0" err="1"/>
              <a:t>anawsterau</a:t>
            </a:r>
            <a:r>
              <a:rPr lang="en-GB" sz="1000" dirty="0"/>
              <a:t> </a:t>
            </a:r>
            <a:r>
              <a:rPr lang="en-GB" sz="1000" dirty="0" err="1"/>
              <a:t>emosiynol</a:t>
            </a:r>
            <a:r>
              <a:rPr lang="en-GB" sz="1000" dirty="0"/>
              <a:t> ac </a:t>
            </a:r>
            <a:r>
              <a:rPr lang="en-GB" sz="1000" dirty="0" err="1"/>
              <a:t>ymddygiadol</a:t>
            </a:r>
            <a:r>
              <a:rPr lang="en-GB" sz="1000" dirty="0"/>
              <a:t> / ag </a:t>
            </a:r>
            <a:r>
              <a:rPr lang="en-GB" sz="1000" dirty="0" err="1"/>
              <a:t>anawsterau</a:t>
            </a:r>
            <a:r>
              <a:rPr lang="en-GB" sz="1000" dirty="0"/>
              <a:t> </a:t>
            </a:r>
            <a:r>
              <a:rPr lang="en-GB" sz="1000" dirty="0" err="1"/>
              <a:t>dysgu</a:t>
            </a:r>
            <a:r>
              <a:rPr lang="en-GB" sz="1000" dirty="0"/>
              <a:t> </a:t>
            </a:r>
          </a:p>
          <a:p>
            <a:pPr marL="174625" indent="-174625"/>
            <a:r>
              <a:rPr lang="en-GB" sz="1000" dirty="0"/>
              <a:t>•	Gall plant </a:t>
            </a:r>
            <a:r>
              <a:rPr lang="en-GB" sz="1000" dirty="0" err="1"/>
              <a:t>ddefnyddio</a:t>
            </a:r>
            <a:r>
              <a:rPr lang="en-GB" sz="1000" dirty="0"/>
              <a:t> offer </a:t>
            </a:r>
            <a:r>
              <a:rPr lang="en-GB" sz="1000" dirty="0" err="1"/>
              <a:t>i</a:t>
            </a:r>
            <a:r>
              <a:rPr lang="en-GB" sz="1000" dirty="0"/>
              <a:t> </a:t>
            </a:r>
            <a:r>
              <a:rPr lang="en-GB" sz="1000" dirty="0" err="1"/>
              <a:t>greu</a:t>
            </a:r>
            <a:r>
              <a:rPr lang="en-GB" sz="1000" dirty="0"/>
              <a:t> </a:t>
            </a:r>
            <a:r>
              <a:rPr lang="en-GB" sz="1000" dirty="0" err="1"/>
              <a:t>gwaith</a:t>
            </a:r>
            <a:r>
              <a:rPr lang="en-GB" sz="1000" dirty="0"/>
              <a:t> </a:t>
            </a:r>
            <a:r>
              <a:rPr lang="en-GB" sz="1000" dirty="0" err="1"/>
              <a:t>celf</a:t>
            </a:r>
            <a:r>
              <a:rPr lang="en-GB" sz="1000" dirty="0"/>
              <a:t> / </a:t>
            </a:r>
            <a:r>
              <a:rPr lang="en-GB" sz="1000" dirty="0" err="1"/>
              <a:t>gwrando</a:t>
            </a:r>
            <a:r>
              <a:rPr lang="en-GB" sz="1000" dirty="0"/>
              <a:t> ac </a:t>
            </a:r>
            <a:r>
              <a:rPr lang="en-GB" sz="1000" dirty="0" err="1"/>
              <a:t>ymateb</a:t>
            </a:r>
            <a:r>
              <a:rPr lang="en-GB" sz="1000" dirty="0"/>
              <a:t> </a:t>
            </a:r>
            <a:r>
              <a:rPr lang="en-GB" sz="1000" dirty="0" err="1"/>
              <a:t>i</a:t>
            </a:r>
            <a:r>
              <a:rPr lang="en-GB" sz="1000" dirty="0"/>
              <a:t> </a:t>
            </a:r>
            <a:r>
              <a:rPr lang="en-GB" sz="1000" dirty="0" err="1"/>
              <a:t>amrywiaeth</a:t>
            </a:r>
            <a:r>
              <a:rPr lang="en-GB" sz="1000" dirty="0"/>
              <a:t> o </a:t>
            </a:r>
            <a:r>
              <a:rPr lang="en-GB" sz="1000" dirty="0" err="1"/>
              <a:t>straeon</a:t>
            </a:r>
            <a:r>
              <a:rPr lang="en-GB" sz="1000" dirty="0"/>
              <a:t> ac </a:t>
            </a:r>
            <a:r>
              <a:rPr lang="en-GB" sz="1000" dirty="0" err="1"/>
              <a:t>ati</a:t>
            </a:r>
            <a:r>
              <a:rPr lang="en-GB" sz="1000" dirty="0"/>
              <a:t> er </a:t>
            </a:r>
            <a:r>
              <a:rPr lang="en-GB" sz="1000" dirty="0" err="1"/>
              <a:t>mwyn</a:t>
            </a:r>
            <a:r>
              <a:rPr lang="en-GB" sz="1000" dirty="0"/>
              <a:t> </a:t>
            </a:r>
            <a:r>
              <a:rPr lang="en-GB" sz="1000" dirty="0" err="1"/>
              <a:t>gwella</a:t>
            </a:r>
            <a:r>
              <a:rPr lang="en-GB" sz="1000" dirty="0"/>
              <a:t> </a:t>
            </a:r>
            <a:r>
              <a:rPr lang="en-GB" sz="1000" dirty="0" err="1"/>
              <a:t>eu</a:t>
            </a:r>
            <a:r>
              <a:rPr lang="en-GB" sz="1000" dirty="0"/>
              <a:t> </a:t>
            </a:r>
            <a:r>
              <a:rPr lang="en-GB" sz="1000" dirty="0" err="1"/>
              <a:t>sgiliau</a:t>
            </a:r>
            <a:r>
              <a:rPr lang="en-GB" sz="1000" dirty="0"/>
              <a:t> </a:t>
            </a:r>
            <a:r>
              <a:rPr lang="en-GB" sz="1000" dirty="0" err="1"/>
              <a:t>iaith</a:t>
            </a:r>
            <a:r>
              <a:rPr lang="en-GB" sz="1000" dirty="0"/>
              <a:t> a </a:t>
            </a:r>
            <a:r>
              <a:rPr lang="en-GB" sz="1000" dirty="0" err="1"/>
              <a:t>chyfathrebu</a:t>
            </a:r>
            <a:r>
              <a:rPr lang="en-GB" sz="1000" dirty="0"/>
              <a:t> </a:t>
            </a:r>
          </a:p>
          <a:p>
            <a:pPr marL="174625" indent="-174625"/>
            <a:r>
              <a:rPr lang="en-GB" sz="1000" dirty="0"/>
              <a:t>•	</a:t>
            </a:r>
            <a:r>
              <a:rPr lang="en-GB" sz="1000" dirty="0" err="1"/>
              <a:t>Gellir</a:t>
            </a:r>
            <a:r>
              <a:rPr lang="en-GB" sz="1000" dirty="0"/>
              <a:t> </a:t>
            </a:r>
            <a:r>
              <a:rPr lang="en-GB" sz="1000" dirty="0" err="1"/>
              <a:t>gweld</a:t>
            </a:r>
            <a:r>
              <a:rPr lang="en-GB" sz="1000" dirty="0"/>
              <a:t> </a:t>
            </a:r>
            <a:r>
              <a:rPr lang="en-GB" sz="1000" dirty="0" err="1"/>
              <a:t>gwelliannau</a:t>
            </a:r>
            <a:r>
              <a:rPr lang="en-GB" sz="1000" dirty="0"/>
              <a:t> </a:t>
            </a:r>
            <a:r>
              <a:rPr lang="en-GB" sz="1000" dirty="0" err="1"/>
              <a:t>drwy'r</a:t>
            </a:r>
            <a:r>
              <a:rPr lang="en-GB" sz="1000" dirty="0"/>
              <a:t> </a:t>
            </a:r>
            <a:r>
              <a:rPr lang="en-GB" sz="1000" dirty="0" err="1"/>
              <a:t>datblygiad</a:t>
            </a:r>
            <a:r>
              <a:rPr lang="en-GB" sz="1000" dirty="0"/>
              <a:t> </a:t>
            </a:r>
            <a:r>
              <a:rPr lang="en-GB" sz="1000" dirty="0" err="1"/>
              <a:t>yn</a:t>
            </a:r>
            <a:r>
              <a:rPr lang="en-GB" sz="1000" dirty="0"/>
              <a:t> </a:t>
            </a:r>
            <a:r>
              <a:rPr lang="en-GB" sz="1000" dirty="0" err="1"/>
              <a:t>hyder</a:t>
            </a:r>
            <a:r>
              <a:rPr lang="en-GB" sz="1000" dirty="0"/>
              <a:t> / </a:t>
            </a:r>
            <a:r>
              <a:rPr lang="en-GB" sz="1000" dirty="0" err="1"/>
              <a:t>cymhelliant</a:t>
            </a:r>
            <a:r>
              <a:rPr lang="en-GB" sz="1000" dirty="0"/>
              <a:t> / </a:t>
            </a:r>
            <a:r>
              <a:rPr lang="en-GB" sz="1000" dirty="0" err="1"/>
              <a:t>gallu</a:t>
            </a:r>
            <a:r>
              <a:rPr lang="en-GB" sz="1000" dirty="0"/>
              <a:t> </a:t>
            </a:r>
            <a:r>
              <a:rPr lang="en-GB" sz="1000" dirty="0" err="1"/>
              <a:t>i</a:t>
            </a:r>
            <a:r>
              <a:rPr lang="en-GB" sz="1000" dirty="0"/>
              <a:t> </a:t>
            </a:r>
            <a:r>
              <a:rPr lang="en-GB" sz="1000" dirty="0" err="1"/>
              <a:t>ganolbwyntio</a:t>
            </a:r>
            <a:r>
              <a:rPr lang="en-GB" sz="1000" dirty="0"/>
              <a:t> / </a:t>
            </a:r>
            <a:r>
              <a:rPr lang="en-GB" sz="1000" dirty="0" err="1"/>
              <a:t>sgiliau</a:t>
            </a:r>
            <a:r>
              <a:rPr lang="en-GB" sz="1000" dirty="0"/>
              <a:t> </a:t>
            </a:r>
            <a:r>
              <a:rPr lang="en-GB" sz="1000" dirty="0" err="1"/>
              <a:t>iaith</a:t>
            </a:r>
            <a:r>
              <a:rPr lang="en-GB" sz="1000" dirty="0"/>
              <a:t> a </a:t>
            </a:r>
            <a:r>
              <a:rPr lang="en-GB" sz="1000" dirty="0" err="1"/>
              <a:t>chyfathrebu</a:t>
            </a:r>
            <a:r>
              <a:rPr lang="en-GB" sz="1000" dirty="0"/>
              <a:t> / a </a:t>
            </a:r>
            <a:r>
              <a:rPr lang="en-GB" sz="1000" dirty="0" err="1"/>
              <a:t>sgiliau</a:t>
            </a:r>
            <a:r>
              <a:rPr lang="en-GB" sz="1000" dirty="0"/>
              <a:t> </a:t>
            </a:r>
            <a:r>
              <a:rPr lang="en-GB" sz="1000" dirty="0" err="1"/>
              <a:t>corfforol</a:t>
            </a:r>
            <a:r>
              <a:rPr lang="en-GB" sz="1000" dirty="0"/>
              <a:t> y plant </a:t>
            </a:r>
          </a:p>
          <a:p>
            <a:pPr marL="174625" indent="-174625"/>
            <a:r>
              <a:rPr lang="en-GB" sz="1000" dirty="0"/>
              <a:t>•	Mae </a:t>
            </a:r>
            <a:r>
              <a:rPr lang="en-GB" sz="1000" dirty="0" err="1"/>
              <a:t>cyswllt</a:t>
            </a:r>
            <a:r>
              <a:rPr lang="en-GB" sz="1000" dirty="0"/>
              <a:t> </a:t>
            </a:r>
            <a:r>
              <a:rPr lang="en-GB" sz="1000" dirty="0" err="1"/>
              <a:t>ailadroddus</a:t>
            </a:r>
            <a:r>
              <a:rPr lang="en-GB" sz="1000" dirty="0"/>
              <a:t> a </a:t>
            </a:r>
            <a:r>
              <a:rPr lang="en-GB" sz="1000" dirty="0" err="1"/>
              <a:t>rheolaidd</a:t>
            </a:r>
            <a:r>
              <a:rPr lang="en-GB" sz="1000" dirty="0"/>
              <a:t> </a:t>
            </a:r>
            <a:r>
              <a:rPr lang="en-GB" sz="1000" dirty="0" err="1"/>
              <a:t>â'r</a:t>
            </a:r>
            <a:r>
              <a:rPr lang="en-GB" sz="1000" dirty="0"/>
              <a:t> </a:t>
            </a:r>
            <a:r>
              <a:rPr lang="en-GB" sz="1000" dirty="0" err="1"/>
              <a:t>amgylchedd</a:t>
            </a:r>
            <a:r>
              <a:rPr lang="en-GB" sz="1000" dirty="0"/>
              <a:t> </a:t>
            </a:r>
            <a:r>
              <a:rPr lang="en-GB" sz="1000" dirty="0" err="1"/>
              <a:t>naturiol</a:t>
            </a:r>
            <a:r>
              <a:rPr lang="en-GB" sz="1000" dirty="0"/>
              <a:t> o </a:t>
            </a:r>
            <a:r>
              <a:rPr lang="en-GB" sz="1000" dirty="0" err="1"/>
              <a:t>fudd</a:t>
            </a:r>
            <a:r>
              <a:rPr lang="en-GB" sz="1000" dirty="0"/>
              <a:t> </a:t>
            </a:r>
            <a:r>
              <a:rPr lang="en-GB" sz="1000" dirty="0" err="1"/>
              <a:t>i</a:t>
            </a:r>
            <a:r>
              <a:rPr lang="en-GB" sz="1000" dirty="0"/>
              <a:t> iechyd, </a:t>
            </a:r>
            <a:r>
              <a:rPr lang="en-GB" sz="1000" dirty="0" err="1"/>
              <a:t>llesiant</a:t>
            </a:r>
            <a:r>
              <a:rPr lang="en-GB" sz="1000" dirty="0"/>
              <a:t> a </a:t>
            </a:r>
            <a:r>
              <a:rPr lang="en-GB" sz="1000" dirty="0" err="1"/>
              <a:t>datblygiad</a:t>
            </a:r>
            <a:r>
              <a:rPr lang="en-GB" sz="1000" dirty="0"/>
              <a:t> </a:t>
            </a:r>
          </a:p>
          <a:p>
            <a:pPr marL="174625" indent="-174625"/>
            <a:r>
              <a:rPr lang="en-GB" sz="1000" dirty="0"/>
              <a:t>•	Mae </a:t>
            </a:r>
            <a:r>
              <a:rPr lang="en-GB" sz="1000" dirty="0" err="1"/>
              <a:t>dysgu</a:t>
            </a:r>
            <a:r>
              <a:rPr lang="en-GB" sz="1000" dirty="0"/>
              <a:t> </a:t>
            </a:r>
            <a:r>
              <a:rPr lang="en-GB" sz="1000" dirty="0" err="1"/>
              <a:t>drwy</a:t>
            </a:r>
            <a:r>
              <a:rPr lang="en-GB" sz="1000" dirty="0"/>
              <a:t> </a:t>
            </a:r>
            <a:r>
              <a:rPr lang="en-GB" sz="1000" dirty="0" err="1"/>
              <a:t>chwarae</a:t>
            </a:r>
            <a:r>
              <a:rPr lang="en-GB" sz="1000" dirty="0"/>
              <a:t> </a:t>
            </a:r>
            <a:r>
              <a:rPr lang="en-GB" sz="1000" dirty="0" err="1"/>
              <a:t>yn</a:t>
            </a:r>
            <a:r>
              <a:rPr lang="en-GB" sz="1000" dirty="0"/>
              <a:t> yr </a:t>
            </a:r>
            <a:r>
              <a:rPr lang="en-GB" sz="1000" dirty="0" err="1"/>
              <a:t>awyr</a:t>
            </a:r>
            <a:r>
              <a:rPr lang="en-GB" sz="1000" dirty="0"/>
              <a:t> </a:t>
            </a:r>
            <a:r>
              <a:rPr lang="en-GB" sz="1000" dirty="0" err="1"/>
              <a:t>agored</a:t>
            </a:r>
            <a:r>
              <a:rPr lang="en-GB" sz="1000" dirty="0"/>
              <a:t> o </a:t>
            </a:r>
            <a:r>
              <a:rPr lang="en-GB" sz="1000" dirty="0" err="1"/>
              <a:t>fudd</a:t>
            </a:r>
            <a:r>
              <a:rPr lang="en-GB" sz="1000" dirty="0"/>
              <a:t> </a:t>
            </a:r>
            <a:r>
              <a:rPr lang="en-GB" sz="1000" dirty="0" err="1"/>
              <a:t>i</a:t>
            </a:r>
            <a:r>
              <a:rPr lang="en-GB" sz="1000" dirty="0"/>
              <a:t> iechyd a </a:t>
            </a:r>
            <a:r>
              <a:rPr lang="en-GB" sz="1000" dirty="0" err="1"/>
              <a:t>llesiant</a:t>
            </a:r>
            <a:r>
              <a:rPr lang="en-GB" sz="1000" dirty="0"/>
              <a:t> </a:t>
            </a:r>
            <a:r>
              <a:rPr lang="en-GB" sz="1000" dirty="0" err="1"/>
              <a:t>meddwl</a:t>
            </a:r>
            <a:r>
              <a:rPr lang="en-GB" sz="1000" dirty="0"/>
              <a:t> plant </a:t>
            </a:r>
          </a:p>
          <a:p>
            <a:pPr marL="174625" indent="-174625"/>
            <a:r>
              <a:rPr lang="en-GB" sz="1000" dirty="0"/>
              <a:t>•	</a:t>
            </a:r>
            <a:r>
              <a:rPr lang="en-GB" sz="1000" dirty="0" err="1"/>
              <a:t>Mae'r</a:t>
            </a:r>
            <a:r>
              <a:rPr lang="en-GB" sz="1000" dirty="0"/>
              <a:t> dull </a:t>
            </a:r>
            <a:r>
              <a:rPr lang="en-GB" sz="1000" dirty="0" err="1"/>
              <a:t>dysgu</a:t>
            </a:r>
            <a:r>
              <a:rPr lang="en-GB" sz="1000" dirty="0"/>
              <a:t> Ysgol </a:t>
            </a:r>
            <a:r>
              <a:rPr lang="en-GB" sz="1000" dirty="0" err="1"/>
              <a:t>Goedwig</a:t>
            </a:r>
            <a:r>
              <a:rPr lang="en-GB" sz="1000" dirty="0"/>
              <a:t> </a:t>
            </a:r>
            <a:r>
              <a:rPr lang="en-GB" sz="1000" dirty="0" err="1"/>
              <a:t>yn</a:t>
            </a:r>
            <a:r>
              <a:rPr lang="en-GB" sz="1000" dirty="0"/>
              <a:t> </a:t>
            </a:r>
            <a:r>
              <a:rPr lang="en-GB" sz="1000" dirty="0" err="1"/>
              <a:t>cynnig</a:t>
            </a:r>
            <a:r>
              <a:rPr lang="en-GB" sz="1000" dirty="0"/>
              <a:t> </a:t>
            </a:r>
            <a:r>
              <a:rPr lang="en-GB" sz="1000" dirty="0" err="1"/>
              <a:t>mynediad</a:t>
            </a:r>
            <a:r>
              <a:rPr lang="en-GB" sz="1000" dirty="0"/>
              <a:t> </a:t>
            </a:r>
            <a:r>
              <a:rPr lang="en-GB" sz="1000" dirty="0" err="1"/>
              <a:t>i</a:t>
            </a:r>
            <a:r>
              <a:rPr lang="en-GB" sz="1000" dirty="0"/>
              <a:t> </a:t>
            </a:r>
            <a:r>
              <a:rPr lang="en-GB" sz="1000" dirty="0" err="1"/>
              <a:t>natur</a:t>
            </a:r>
            <a:r>
              <a:rPr lang="en-GB" sz="1000" dirty="0"/>
              <a:t> </a:t>
            </a:r>
            <a:r>
              <a:rPr lang="en-GB" sz="1000" dirty="0" err="1"/>
              <a:t>fel</a:t>
            </a:r>
            <a:r>
              <a:rPr lang="en-GB" sz="1000" dirty="0"/>
              <a:t> </a:t>
            </a:r>
            <a:r>
              <a:rPr lang="en-GB" sz="1000" dirty="0" err="1"/>
              <a:t>rhan</a:t>
            </a:r>
            <a:r>
              <a:rPr lang="en-GB" sz="1000" dirty="0"/>
              <a:t> o </a:t>
            </a:r>
            <a:r>
              <a:rPr lang="en-GB" sz="1000" dirty="0" err="1"/>
              <a:t>fywydau</a:t>
            </a:r>
            <a:r>
              <a:rPr lang="en-GB" sz="1000" dirty="0"/>
              <a:t> bob </a:t>
            </a:r>
            <a:r>
              <a:rPr lang="en-GB" sz="1000" dirty="0" err="1"/>
              <a:t>dydd</a:t>
            </a:r>
            <a:r>
              <a:rPr lang="en-GB" sz="1000" dirty="0"/>
              <a:t> </a:t>
            </a:r>
          </a:p>
          <a:p>
            <a:pPr marL="174625" indent="-174625"/>
            <a:r>
              <a:rPr lang="en-GB" sz="1000" dirty="0"/>
              <a:t>•	Mae </a:t>
            </a:r>
            <a:r>
              <a:rPr lang="en-GB" sz="1000" dirty="0" err="1"/>
              <a:t>Ysgolion</a:t>
            </a:r>
            <a:r>
              <a:rPr lang="en-GB" sz="1000" dirty="0"/>
              <a:t> </a:t>
            </a:r>
            <a:r>
              <a:rPr lang="en-GB" sz="1000" dirty="0" err="1"/>
              <a:t>Coedwig</a:t>
            </a:r>
            <a:r>
              <a:rPr lang="en-GB" sz="1000" dirty="0"/>
              <a:t> </a:t>
            </a:r>
            <a:r>
              <a:rPr lang="en-GB" sz="1000" dirty="0" err="1"/>
              <a:t>yn</a:t>
            </a:r>
            <a:r>
              <a:rPr lang="en-GB" sz="1000" dirty="0"/>
              <a:t> </a:t>
            </a:r>
            <a:r>
              <a:rPr lang="en-GB" sz="1000" dirty="0" err="1"/>
              <a:t>canolbwyntio</a:t>
            </a:r>
            <a:r>
              <a:rPr lang="en-GB" sz="1000" dirty="0"/>
              <a:t> </a:t>
            </a:r>
            <a:r>
              <a:rPr lang="en-GB" sz="1000" dirty="0" err="1"/>
              <a:t>ar</a:t>
            </a:r>
            <a:r>
              <a:rPr lang="en-GB" sz="1000" dirty="0"/>
              <a:t> </a:t>
            </a:r>
            <a:r>
              <a:rPr lang="en-GB" sz="1000" dirty="0" err="1"/>
              <a:t>ddysgu</a:t>
            </a:r>
            <a:r>
              <a:rPr lang="en-GB" sz="1000" dirty="0"/>
              <a:t>, </a:t>
            </a:r>
            <a:r>
              <a:rPr lang="en-GB" sz="1000" dirty="0" err="1"/>
              <a:t>nid</a:t>
            </a:r>
            <a:r>
              <a:rPr lang="en-GB" sz="1000" dirty="0"/>
              <a:t> </a:t>
            </a:r>
            <a:r>
              <a:rPr lang="en-GB" sz="1000" dirty="0" err="1"/>
              <a:t>perfformiad</a:t>
            </a:r>
            <a:r>
              <a:rPr lang="en-GB" sz="1000" dirty="0"/>
              <a:t>. </a:t>
            </a:r>
          </a:p>
          <a:p>
            <a:pPr marL="174625" indent="-174625"/>
            <a:r>
              <a:rPr lang="en-GB" sz="1000" dirty="0"/>
              <a:t>•	Mae </a:t>
            </a:r>
            <a:r>
              <a:rPr lang="en-GB" sz="1000" dirty="0" err="1"/>
              <a:t>Ysgolion</a:t>
            </a:r>
            <a:r>
              <a:rPr lang="en-GB" sz="1000" dirty="0"/>
              <a:t> </a:t>
            </a:r>
            <a:r>
              <a:rPr lang="en-GB" sz="1000" dirty="0" err="1"/>
              <a:t>Coedwig</a:t>
            </a:r>
            <a:r>
              <a:rPr lang="en-GB" sz="1000" dirty="0"/>
              <a:t> </a:t>
            </a:r>
            <a:r>
              <a:rPr lang="en-GB" sz="1000" dirty="0" err="1"/>
              <a:t>yn</a:t>
            </a:r>
            <a:r>
              <a:rPr lang="en-GB" sz="1000" dirty="0"/>
              <a:t> </a:t>
            </a:r>
            <a:r>
              <a:rPr lang="en-GB" sz="1000" dirty="0" err="1"/>
              <a:t>ystyried</a:t>
            </a:r>
            <a:r>
              <a:rPr lang="en-GB" sz="1000" dirty="0"/>
              <a:t> </a:t>
            </a:r>
            <a:r>
              <a:rPr lang="en-GB" sz="1000" dirty="0" err="1"/>
              <a:t>dysgwyr</a:t>
            </a:r>
            <a:r>
              <a:rPr lang="en-GB" sz="1000" dirty="0"/>
              <a:t> </a:t>
            </a:r>
            <a:r>
              <a:rPr lang="en-GB" sz="1000" dirty="0" err="1"/>
              <a:t>fel</a:t>
            </a:r>
            <a:r>
              <a:rPr lang="en-GB" sz="1000" dirty="0"/>
              <a:t> </a:t>
            </a:r>
            <a:r>
              <a:rPr lang="en-GB" sz="1000" dirty="0" err="1"/>
              <a:t>dysgwyr</a:t>
            </a:r>
            <a:r>
              <a:rPr lang="en-GB" sz="1000" dirty="0"/>
              <a:t> </a:t>
            </a:r>
            <a:r>
              <a:rPr lang="en-GB" sz="1000" dirty="0" err="1"/>
              <a:t>gweithredol</a:t>
            </a:r>
            <a:r>
              <a:rPr lang="en-GB" sz="1000" dirty="0"/>
              <a:t> </a:t>
            </a:r>
          </a:p>
          <a:p>
            <a:pPr marL="174625" indent="-174625"/>
            <a:r>
              <a:rPr lang="en-GB" sz="1000" dirty="0"/>
              <a:t>•	Gall </a:t>
            </a:r>
            <a:r>
              <a:rPr lang="en-GB" sz="1000" dirty="0" err="1"/>
              <a:t>rhyddid</a:t>
            </a:r>
            <a:r>
              <a:rPr lang="en-GB" sz="1000" dirty="0"/>
              <a:t> </a:t>
            </a:r>
            <a:r>
              <a:rPr lang="en-GB" sz="1000" dirty="0" err="1"/>
              <a:t>ardaloedd</a:t>
            </a:r>
            <a:r>
              <a:rPr lang="en-GB" sz="1000" dirty="0"/>
              <a:t> </a:t>
            </a:r>
            <a:r>
              <a:rPr lang="en-GB" sz="1000" dirty="0" err="1"/>
              <a:t>awyr</a:t>
            </a:r>
            <a:r>
              <a:rPr lang="en-GB" sz="1000" dirty="0"/>
              <a:t> </a:t>
            </a:r>
            <a:r>
              <a:rPr lang="en-GB" sz="1000" dirty="0" err="1"/>
              <a:t>agored</a:t>
            </a:r>
            <a:r>
              <a:rPr lang="en-GB" sz="1000" dirty="0"/>
              <a:t> </a:t>
            </a:r>
            <a:r>
              <a:rPr lang="en-GB" sz="1000" dirty="0" err="1"/>
              <a:t>gefnogi</a:t>
            </a:r>
            <a:r>
              <a:rPr lang="en-GB" sz="1000" dirty="0"/>
              <a:t> </a:t>
            </a:r>
            <a:r>
              <a:rPr lang="en-GB" sz="1000" dirty="0" err="1"/>
              <a:t>perthnasoedd</a:t>
            </a:r>
            <a:r>
              <a:rPr lang="en-GB" sz="1000" dirty="0"/>
              <a:t> </a:t>
            </a:r>
            <a:r>
              <a:rPr lang="en-GB" sz="1000" dirty="0" err="1"/>
              <a:t>cadarnhaol</a:t>
            </a:r>
            <a:r>
              <a:rPr lang="en-GB" sz="1000" dirty="0"/>
              <a:t> </a:t>
            </a:r>
          </a:p>
          <a:p>
            <a:pPr marL="174625" indent="-174625"/>
            <a:r>
              <a:rPr lang="en-GB" sz="1000" dirty="0"/>
              <a:t>•	Mae </a:t>
            </a:r>
            <a:r>
              <a:rPr lang="en-GB" sz="1000" dirty="0" err="1"/>
              <a:t>Ysgolion</a:t>
            </a:r>
            <a:r>
              <a:rPr lang="en-GB" sz="1000" dirty="0"/>
              <a:t> </a:t>
            </a:r>
            <a:r>
              <a:rPr lang="en-GB" sz="1000" dirty="0" err="1"/>
              <a:t>Coedwig</a:t>
            </a:r>
            <a:r>
              <a:rPr lang="en-GB" sz="1000" dirty="0"/>
              <a:t> </a:t>
            </a:r>
            <a:r>
              <a:rPr lang="en-GB" sz="1000" dirty="0" err="1"/>
              <a:t>yn</a:t>
            </a:r>
            <a:r>
              <a:rPr lang="en-GB" sz="1000" dirty="0"/>
              <a:t> </a:t>
            </a:r>
            <a:r>
              <a:rPr lang="en-GB" sz="1000" dirty="0" err="1"/>
              <a:t>seiliedig</a:t>
            </a:r>
            <a:r>
              <a:rPr lang="en-GB" sz="1000" dirty="0"/>
              <a:t> </a:t>
            </a:r>
            <a:r>
              <a:rPr lang="en-GB" sz="1000" dirty="0" err="1"/>
              <a:t>ar</a:t>
            </a:r>
            <a:r>
              <a:rPr lang="en-GB" sz="1000" dirty="0"/>
              <a:t> y </a:t>
            </a:r>
            <a:r>
              <a:rPr lang="en-GB" sz="1000" dirty="0" err="1"/>
              <a:t>syniad</a:t>
            </a:r>
            <a:r>
              <a:rPr lang="en-GB" sz="1000" dirty="0"/>
              <a:t> o </a:t>
            </a:r>
            <a:r>
              <a:rPr lang="en-GB" sz="1000" dirty="0" err="1"/>
              <a:t>roi</a:t>
            </a:r>
            <a:r>
              <a:rPr lang="en-GB" sz="1000" dirty="0"/>
              <a:t> </a:t>
            </a:r>
            <a:r>
              <a:rPr lang="en-GB" sz="1000" dirty="0" err="1"/>
              <a:t>arweiniad</a:t>
            </a:r>
            <a:r>
              <a:rPr lang="en-GB" sz="1000" dirty="0"/>
              <a:t>, </a:t>
            </a:r>
            <a:r>
              <a:rPr lang="en-GB" sz="1000" dirty="0" err="1"/>
              <a:t>nid</a:t>
            </a:r>
            <a:r>
              <a:rPr lang="en-GB" sz="1000" dirty="0"/>
              <a:t> </a:t>
            </a:r>
            <a:r>
              <a:rPr lang="en-GB" sz="1000" dirty="0" err="1"/>
              <a:t>cyfarwyddyd</a:t>
            </a:r>
            <a:r>
              <a:rPr lang="en-GB" sz="1000" dirty="0"/>
              <a:t> </a:t>
            </a:r>
          </a:p>
          <a:p>
            <a:pPr marL="174625" indent="-174625"/>
            <a:r>
              <a:rPr lang="en-GB" sz="1000" dirty="0"/>
              <a:t>•	Mae </a:t>
            </a:r>
            <a:r>
              <a:rPr lang="en-GB" sz="1000" dirty="0" err="1"/>
              <a:t>cwricwlwm</a:t>
            </a:r>
            <a:r>
              <a:rPr lang="en-GB" sz="1000" dirty="0"/>
              <a:t> yr Ysgol </a:t>
            </a:r>
            <a:r>
              <a:rPr lang="en-GB" sz="1000" dirty="0" err="1"/>
              <a:t>Goedwig</a:t>
            </a:r>
            <a:r>
              <a:rPr lang="en-GB" sz="1000" dirty="0"/>
              <a:t> </a:t>
            </a:r>
            <a:r>
              <a:rPr lang="en-GB" sz="1000" dirty="0" err="1"/>
              <a:t>yn</a:t>
            </a:r>
            <a:r>
              <a:rPr lang="en-GB" sz="1000" dirty="0"/>
              <a:t> </a:t>
            </a:r>
            <a:r>
              <a:rPr lang="en-GB" sz="1000" dirty="0" err="1"/>
              <a:t>cael</a:t>
            </a:r>
            <a:r>
              <a:rPr lang="en-GB" sz="1000" dirty="0"/>
              <a:t> </a:t>
            </a:r>
            <a:r>
              <a:rPr lang="en-GB" sz="1000" dirty="0" err="1"/>
              <a:t>ei</a:t>
            </a:r>
            <a:r>
              <a:rPr lang="en-GB" sz="1000" dirty="0"/>
              <a:t> </a:t>
            </a:r>
            <a:r>
              <a:rPr lang="en-GB" sz="1000" dirty="0" err="1"/>
              <a:t>ddarparu</a:t>
            </a:r>
            <a:r>
              <a:rPr lang="en-GB" sz="1000" dirty="0"/>
              <a:t> </a:t>
            </a:r>
            <a:r>
              <a:rPr lang="en-GB" sz="1000" dirty="0" err="1"/>
              <a:t>drwy</a:t>
            </a:r>
            <a:r>
              <a:rPr lang="en-GB" sz="1000" dirty="0"/>
              <a:t> </a:t>
            </a:r>
            <a:r>
              <a:rPr lang="en-GB" sz="1000" dirty="0" err="1"/>
              <a:t>ddysgu</a:t>
            </a:r>
            <a:r>
              <a:rPr lang="en-GB" sz="1000" dirty="0"/>
              <a:t> </a:t>
            </a:r>
            <a:r>
              <a:rPr lang="en-GB" sz="1000" dirty="0" err="1"/>
              <a:t>ymarferol</a:t>
            </a:r>
            <a:r>
              <a:rPr lang="en-GB" sz="1000" dirty="0"/>
              <a:t> / </a:t>
            </a:r>
            <a:r>
              <a:rPr lang="en-GB" sz="1000" dirty="0" err="1"/>
              <a:t>uniongyrchol</a:t>
            </a:r>
            <a:r>
              <a:rPr lang="en-GB" sz="1000" dirty="0"/>
              <a:t> / </a:t>
            </a:r>
            <a:r>
              <a:rPr lang="en-GB" sz="1000" dirty="0" err="1"/>
              <a:t>arbrofol</a:t>
            </a:r>
            <a:r>
              <a:rPr lang="en-GB" sz="1000" dirty="0"/>
              <a:t> </a:t>
            </a:r>
            <a:r>
              <a:rPr lang="en-GB" sz="1000" dirty="0" err="1"/>
              <a:t>yn</a:t>
            </a:r>
            <a:r>
              <a:rPr lang="en-GB" sz="1000" dirty="0"/>
              <a:t> yr </a:t>
            </a:r>
            <a:r>
              <a:rPr lang="en-GB" sz="1000" dirty="0" err="1"/>
              <a:t>amgylchedd</a:t>
            </a:r>
            <a:r>
              <a:rPr lang="en-GB" sz="1000" dirty="0"/>
              <a:t> </a:t>
            </a:r>
            <a:r>
              <a:rPr lang="en-GB" sz="1000" dirty="0" err="1"/>
              <a:t>awyr</a:t>
            </a:r>
            <a:r>
              <a:rPr lang="en-GB" sz="1000" dirty="0"/>
              <a:t> </a:t>
            </a:r>
            <a:r>
              <a:rPr lang="en-GB" sz="1000" dirty="0" err="1"/>
              <a:t>agored</a:t>
            </a:r>
            <a:r>
              <a:rPr lang="en-GB" sz="1000" dirty="0"/>
              <a:t> </a:t>
            </a:r>
          </a:p>
          <a:p>
            <a:pPr marL="174625" indent="-174625"/>
            <a:r>
              <a:rPr lang="en-GB" sz="1000" dirty="0"/>
              <a:t>•	Mae </a:t>
            </a:r>
            <a:r>
              <a:rPr lang="en-GB" sz="1000" dirty="0" err="1"/>
              <a:t>Ysgolion</a:t>
            </a:r>
            <a:r>
              <a:rPr lang="en-GB" sz="1000" dirty="0"/>
              <a:t> </a:t>
            </a:r>
            <a:r>
              <a:rPr lang="en-GB" sz="1000" dirty="0" err="1"/>
              <a:t>Coedwig</a:t>
            </a:r>
            <a:r>
              <a:rPr lang="en-GB" sz="1000" dirty="0"/>
              <a:t> </a:t>
            </a:r>
            <a:r>
              <a:rPr lang="en-GB" sz="1000" dirty="0" err="1"/>
              <a:t>yn</a:t>
            </a:r>
            <a:r>
              <a:rPr lang="en-GB" sz="1000" dirty="0"/>
              <a:t> </a:t>
            </a:r>
            <a:r>
              <a:rPr lang="en-GB" sz="1000" dirty="0" err="1"/>
              <a:t>cynnig</a:t>
            </a:r>
            <a:r>
              <a:rPr lang="en-GB" sz="1000" dirty="0"/>
              <a:t> </a:t>
            </a:r>
            <a:r>
              <a:rPr lang="en-GB" sz="1000" dirty="0" err="1"/>
              <a:t>cyfleoedd</a:t>
            </a:r>
            <a:r>
              <a:rPr lang="en-GB" sz="1000" dirty="0"/>
              <a:t> </a:t>
            </a:r>
            <a:r>
              <a:rPr lang="en-GB" sz="1000" dirty="0" err="1"/>
              <a:t>dysgu</a:t>
            </a:r>
            <a:r>
              <a:rPr lang="en-GB" sz="1000" dirty="0"/>
              <a:t> </a:t>
            </a:r>
            <a:r>
              <a:rPr lang="en-GB" sz="1000" dirty="0" err="1"/>
              <a:t>gweithredol</a:t>
            </a:r>
            <a:r>
              <a:rPr lang="en-GB" sz="1000" dirty="0"/>
              <a:t> </a:t>
            </a:r>
            <a:r>
              <a:rPr lang="en-GB" sz="1000" dirty="0" err="1"/>
              <a:t>sy'n</a:t>
            </a:r>
            <a:r>
              <a:rPr lang="en-GB" sz="1000" dirty="0"/>
              <a:t> </a:t>
            </a:r>
            <a:r>
              <a:rPr lang="en-GB" sz="1000" dirty="0" err="1"/>
              <a:t>gallu</a:t>
            </a:r>
            <a:r>
              <a:rPr lang="en-GB" sz="1000" dirty="0"/>
              <a:t> bod o </a:t>
            </a:r>
            <a:r>
              <a:rPr lang="en-GB" sz="1000" dirty="0" err="1"/>
              <a:t>fudd</a:t>
            </a:r>
            <a:r>
              <a:rPr lang="en-GB" sz="1000" dirty="0"/>
              <a:t> </a:t>
            </a:r>
            <a:r>
              <a:rPr lang="en-GB" sz="1000" dirty="0" err="1"/>
              <a:t>i</a:t>
            </a:r>
            <a:r>
              <a:rPr lang="en-GB" sz="1000" dirty="0"/>
              <a:t> </a:t>
            </a:r>
            <a:r>
              <a:rPr lang="en-GB" sz="1000" dirty="0" err="1"/>
              <a:t>blant</a:t>
            </a:r>
            <a:r>
              <a:rPr lang="en-GB" sz="1000" dirty="0"/>
              <a:t> ag </a:t>
            </a:r>
            <a:r>
              <a:rPr lang="en-GB" sz="1000" dirty="0" err="1"/>
              <a:t>amrywiaeth</a:t>
            </a:r>
            <a:r>
              <a:rPr lang="en-GB" sz="1000" dirty="0"/>
              <a:t> o </a:t>
            </a:r>
            <a:r>
              <a:rPr lang="en-GB" sz="1000" dirty="0" err="1"/>
              <a:t>arddulliau</a:t>
            </a:r>
            <a:r>
              <a:rPr lang="en-GB" sz="1000" dirty="0"/>
              <a:t> </a:t>
            </a:r>
            <a:r>
              <a:rPr lang="en-GB" sz="1000" dirty="0" err="1"/>
              <a:t>dysgu</a:t>
            </a:r>
            <a:endParaRPr lang="en-GB" sz="1000" dirty="0"/>
          </a:p>
          <a:p>
            <a:pPr marL="174625" indent="-174625"/>
            <a:r>
              <a:rPr lang="en-GB" sz="1000" dirty="0"/>
              <a:t>•	Mae </a:t>
            </a:r>
            <a:r>
              <a:rPr lang="en-GB" sz="1000" dirty="0" err="1"/>
              <a:t>Ysgolion</a:t>
            </a:r>
            <a:r>
              <a:rPr lang="en-GB" sz="1000" dirty="0"/>
              <a:t> </a:t>
            </a:r>
            <a:r>
              <a:rPr lang="en-GB" sz="1000" dirty="0" err="1"/>
              <a:t>Coedwig</a:t>
            </a:r>
            <a:r>
              <a:rPr lang="en-GB" sz="1000" dirty="0"/>
              <a:t> </a:t>
            </a:r>
            <a:r>
              <a:rPr lang="en-GB" sz="1000" dirty="0" err="1"/>
              <a:t>yn</a:t>
            </a:r>
            <a:r>
              <a:rPr lang="en-GB" sz="1000" dirty="0"/>
              <a:t> </a:t>
            </a:r>
            <a:r>
              <a:rPr lang="en-GB" sz="1000" dirty="0" err="1"/>
              <a:t>cynnig</a:t>
            </a:r>
            <a:r>
              <a:rPr lang="en-GB" sz="1000" dirty="0"/>
              <a:t> </a:t>
            </a:r>
            <a:r>
              <a:rPr lang="en-GB" sz="1000" dirty="0" err="1"/>
              <a:t>cyfleoedd</a:t>
            </a:r>
            <a:r>
              <a:rPr lang="en-GB" sz="1000" dirty="0"/>
              <a:t> </a:t>
            </a:r>
            <a:r>
              <a:rPr lang="en-GB" sz="1000" dirty="0" err="1"/>
              <a:t>newydd</a:t>
            </a:r>
            <a:r>
              <a:rPr lang="en-GB" sz="1000" dirty="0"/>
              <a:t> </a:t>
            </a:r>
            <a:r>
              <a:rPr lang="en-GB" sz="1000" dirty="0" err="1"/>
              <a:t>ar</a:t>
            </a:r>
            <a:r>
              <a:rPr lang="en-GB" sz="1000" dirty="0"/>
              <a:t> </a:t>
            </a:r>
            <a:r>
              <a:rPr lang="en-GB" sz="1000" dirty="0" err="1"/>
              <a:t>gyfer</a:t>
            </a:r>
            <a:r>
              <a:rPr lang="en-GB" sz="1000" dirty="0"/>
              <a:t> </a:t>
            </a:r>
            <a:r>
              <a:rPr lang="en-GB" sz="1000" dirty="0" err="1"/>
              <a:t>sgiliau</a:t>
            </a:r>
            <a:r>
              <a:rPr lang="en-GB" sz="1000" dirty="0"/>
              <a:t> </a:t>
            </a:r>
            <a:r>
              <a:rPr lang="en-GB" sz="1000" dirty="0" err="1"/>
              <a:t>ymarferol</a:t>
            </a:r>
            <a:r>
              <a:rPr lang="en-GB" sz="1000" dirty="0"/>
              <a:t>, </a:t>
            </a:r>
            <a:r>
              <a:rPr lang="en-GB" sz="1000" dirty="0" err="1"/>
              <a:t>gan</a:t>
            </a:r>
            <a:r>
              <a:rPr lang="en-GB" sz="1000" dirty="0"/>
              <a:t> </a:t>
            </a:r>
            <a:r>
              <a:rPr lang="en-GB" sz="1000" dirty="0" err="1"/>
              <a:t>gymryd</a:t>
            </a:r>
            <a:r>
              <a:rPr lang="en-GB" sz="1000" dirty="0"/>
              <a:t> </a:t>
            </a:r>
            <a:r>
              <a:rPr lang="en-GB" sz="1000" dirty="0" err="1"/>
              <a:t>lle</a:t>
            </a:r>
            <a:r>
              <a:rPr lang="en-GB" sz="1000" dirty="0"/>
              <a:t> </a:t>
            </a:r>
            <a:r>
              <a:rPr lang="en-GB" sz="1000" dirty="0" err="1"/>
              <a:t>gwersi</a:t>
            </a:r>
            <a:r>
              <a:rPr lang="en-GB" sz="1000" dirty="0"/>
              <a:t> </a:t>
            </a:r>
            <a:r>
              <a:rPr lang="en-GB" sz="1000" dirty="0" err="1"/>
              <a:t>sy'n</a:t>
            </a:r>
            <a:r>
              <a:rPr lang="en-GB" sz="1000" dirty="0"/>
              <a:t> </a:t>
            </a:r>
            <a:r>
              <a:rPr lang="en-GB" sz="1000" dirty="0" err="1"/>
              <a:t>cael</a:t>
            </a:r>
            <a:r>
              <a:rPr lang="en-GB" sz="1000" dirty="0"/>
              <a:t> </a:t>
            </a:r>
            <a:r>
              <a:rPr lang="en-GB" sz="1000" dirty="0" err="1"/>
              <a:t>eu</a:t>
            </a:r>
            <a:r>
              <a:rPr lang="en-GB" sz="1000" dirty="0"/>
              <a:t> </a:t>
            </a:r>
            <a:r>
              <a:rPr lang="en-GB" sz="1000" dirty="0" err="1"/>
              <a:t>haddysgu</a:t>
            </a:r>
            <a:r>
              <a:rPr lang="en-GB" sz="1000" dirty="0"/>
              <a:t> </a:t>
            </a:r>
            <a:r>
              <a:rPr lang="en-GB" sz="1000" dirty="0" err="1"/>
              <a:t>yn</a:t>
            </a:r>
            <a:r>
              <a:rPr lang="en-GB" sz="1000" dirty="0"/>
              <a:t> yr </a:t>
            </a:r>
            <a:r>
              <a:rPr lang="en-GB" sz="1000" dirty="0" err="1"/>
              <a:t>ystafell</a:t>
            </a:r>
            <a:r>
              <a:rPr lang="en-GB" sz="1000" dirty="0"/>
              <a:t> </a:t>
            </a:r>
            <a:r>
              <a:rPr lang="en-GB" sz="1000" dirty="0" err="1"/>
              <a:t>ddosbarth</a:t>
            </a:r>
            <a:endParaRPr lang="en-GB" sz="1000" dirty="0"/>
          </a:p>
          <a:p>
            <a:pPr marL="174625" indent="-174625"/>
            <a:r>
              <a:rPr lang="en-GB" sz="1000" dirty="0"/>
              <a:t>•	</a:t>
            </a:r>
            <a:r>
              <a:rPr lang="en-GB" sz="1000" dirty="0" err="1"/>
              <a:t>Mae'r</a:t>
            </a:r>
            <a:r>
              <a:rPr lang="en-GB" sz="1000" dirty="0"/>
              <a:t> 'dull Ysgol </a:t>
            </a:r>
            <a:r>
              <a:rPr lang="en-GB" sz="1000" dirty="0" err="1"/>
              <a:t>Goedwig</a:t>
            </a:r>
            <a:r>
              <a:rPr lang="en-GB" sz="1000" dirty="0"/>
              <a:t>' </a:t>
            </a:r>
            <a:r>
              <a:rPr lang="en-GB" sz="1000" dirty="0" err="1"/>
              <a:t>yn</a:t>
            </a:r>
            <a:r>
              <a:rPr lang="en-GB" sz="1000" dirty="0"/>
              <a:t> </a:t>
            </a:r>
            <a:r>
              <a:rPr lang="en-GB" sz="1000" dirty="0" err="1"/>
              <a:t>cynyddu</a:t>
            </a:r>
            <a:r>
              <a:rPr lang="en-GB" sz="1000" dirty="0"/>
              <a:t> </a:t>
            </a:r>
            <a:r>
              <a:rPr lang="en-GB" sz="1000" dirty="0" err="1"/>
              <a:t>hunan-barch</a:t>
            </a:r>
            <a:r>
              <a:rPr lang="en-GB" sz="1000" dirty="0"/>
              <a:t> / </a:t>
            </a:r>
            <a:r>
              <a:rPr lang="en-GB" sz="1000" dirty="0" err="1"/>
              <a:t>hunanhyder</a:t>
            </a:r>
            <a:endParaRPr lang="en-GB" sz="1000" dirty="0"/>
          </a:p>
          <a:p>
            <a:pPr marL="174625" indent="-174625"/>
            <a:r>
              <a:rPr lang="en-GB" sz="1000" dirty="0"/>
              <a:t>•	</a:t>
            </a:r>
            <a:r>
              <a:rPr lang="en-GB" sz="1000" dirty="0" err="1"/>
              <a:t>Mae'n</a:t>
            </a:r>
            <a:r>
              <a:rPr lang="en-GB" sz="1000" dirty="0"/>
              <a:t> </a:t>
            </a:r>
            <a:r>
              <a:rPr lang="en-GB" sz="1000" dirty="0" err="1"/>
              <a:t>gwella</a:t>
            </a:r>
            <a:r>
              <a:rPr lang="en-GB" sz="1000" dirty="0"/>
              <a:t> </a:t>
            </a:r>
            <a:r>
              <a:rPr lang="en-GB" sz="1000" dirty="0" err="1"/>
              <a:t>sgiliau</a:t>
            </a:r>
            <a:r>
              <a:rPr lang="en-GB" sz="1000" dirty="0"/>
              <a:t> </a:t>
            </a:r>
            <a:r>
              <a:rPr lang="en-GB" sz="1000" dirty="0" err="1"/>
              <a:t>cymdeithasol</a:t>
            </a:r>
            <a:r>
              <a:rPr lang="en-GB" sz="1000" dirty="0"/>
              <a:t> ac </a:t>
            </a:r>
            <a:r>
              <a:rPr lang="en-GB" sz="1000" dirty="0" err="1"/>
              <a:t>yn</a:t>
            </a:r>
            <a:r>
              <a:rPr lang="en-GB" sz="1000" dirty="0"/>
              <a:t> </a:t>
            </a:r>
            <a:r>
              <a:rPr lang="en-GB" sz="1000" dirty="0" err="1"/>
              <a:t>cyfrannu</a:t>
            </a:r>
            <a:r>
              <a:rPr lang="en-GB" sz="1000" dirty="0"/>
              <a:t> at </a:t>
            </a:r>
            <a:r>
              <a:rPr lang="en-GB" sz="1000" dirty="0" err="1"/>
              <a:t>ddatblygu</a:t>
            </a:r>
            <a:r>
              <a:rPr lang="en-GB" sz="1000" dirty="0"/>
              <a:t> </a:t>
            </a:r>
            <a:r>
              <a:rPr lang="en-GB" sz="1000" dirty="0" err="1"/>
              <a:t>sgiliau</a:t>
            </a:r>
            <a:r>
              <a:rPr lang="en-GB" sz="1000" dirty="0"/>
              <a:t> </a:t>
            </a:r>
            <a:r>
              <a:rPr lang="en-GB" sz="1000" dirty="0" err="1"/>
              <a:t>iaith</a:t>
            </a:r>
            <a:r>
              <a:rPr lang="en-GB" sz="1000" dirty="0"/>
              <a:t> a </a:t>
            </a:r>
            <a:r>
              <a:rPr lang="en-GB" sz="1000" dirty="0" err="1"/>
              <a:t>chyfathrebu</a:t>
            </a:r>
            <a:r>
              <a:rPr lang="en-GB" sz="1000" dirty="0"/>
              <a:t> </a:t>
            </a:r>
          </a:p>
          <a:p>
            <a:pPr marL="174625" indent="-174625"/>
            <a:r>
              <a:rPr lang="en-GB" sz="1000" dirty="0"/>
              <a:t>•	</a:t>
            </a:r>
            <a:r>
              <a:rPr lang="en-GB" sz="1000" dirty="0" err="1"/>
              <a:t>Mae'r</a:t>
            </a:r>
            <a:r>
              <a:rPr lang="en-GB" sz="1000" dirty="0"/>
              <a:t> dull </a:t>
            </a:r>
            <a:r>
              <a:rPr lang="en-GB" sz="1000" dirty="0" err="1"/>
              <a:t>dysgu</a:t>
            </a:r>
            <a:r>
              <a:rPr lang="en-GB" sz="1000" dirty="0"/>
              <a:t> Ysgol </a:t>
            </a:r>
            <a:r>
              <a:rPr lang="en-GB" sz="1000" dirty="0" err="1"/>
              <a:t>Goedwig</a:t>
            </a:r>
            <a:r>
              <a:rPr lang="en-GB" sz="1000" dirty="0"/>
              <a:t> </a:t>
            </a:r>
            <a:r>
              <a:rPr lang="en-GB" sz="1000" dirty="0" err="1"/>
              <a:t>yn</a:t>
            </a:r>
            <a:r>
              <a:rPr lang="en-GB" sz="1000" dirty="0"/>
              <a:t> </a:t>
            </a:r>
            <a:r>
              <a:rPr lang="en-GB" sz="1000" dirty="0" err="1"/>
              <a:t>gwella</a:t>
            </a:r>
            <a:r>
              <a:rPr lang="en-GB" sz="1000" dirty="0"/>
              <a:t> </a:t>
            </a:r>
            <a:r>
              <a:rPr lang="en-GB" sz="1000" dirty="0" err="1"/>
              <a:t>cymhelliant</a:t>
            </a:r>
            <a:r>
              <a:rPr lang="en-GB" sz="1000" dirty="0"/>
              <a:t> ac </a:t>
            </a:r>
            <a:r>
              <a:rPr lang="en-GB" sz="1000" dirty="0" err="1"/>
              <a:t>yn</a:t>
            </a:r>
            <a:r>
              <a:rPr lang="en-GB" sz="1000" dirty="0"/>
              <a:t> </a:t>
            </a:r>
            <a:r>
              <a:rPr lang="en-GB" sz="1000" dirty="0" err="1"/>
              <a:t>annog</a:t>
            </a:r>
            <a:r>
              <a:rPr lang="en-GB" sz="1000" dirty="0"/>
              <a:t> plant </a:t>
            </a:r>
            <a:r>
              <a:rPr lang="en-GB" sz="1000" dirty="0" err="1"/>
              <a:t>i</a:t>
            </a:r>
            <a:r>
              <a:rPr lang="en-GB" sz="1000" dirty="0"/>
              <a:t> </a:t>
            </a:r>
            <a:r>
              <a:rPr lang="en-GB" sz="1000" dirty="0" err="1"/>
              <a:t>ganolbwyntio</a:t>
            </a:r>
            <a:r>
              <a:rPr lang="en-GB" sz="1000" dirty="0"/>
              <a:t> </a:t>
            </a:r>
          </a:p>
          <a:p>
            <a:pPr marL="174625" indent="-174625"/>
            <a:r>
              <a:rPr lang="en-GB" sz="1000" dirty="0"/>
              <a:t>•	Mae </a:t>
            </a:r>
            <a:r>
              <a:rPr lang="en-GB" sz="1000" dirty="0" err="1"/>
              <a:t>dysgu</a:t>
            </a:r>
            <a:r>
              <a:rPr lang="en-GB" sz="1000" dirty="0"/>
              <a:t> </a:t>
            </a:r>
            <a:r>
              <a:rPr lang="en-GB" sz="1000" dirty="0" err="1"/>
              <a:t>yn</a:t>
            </a:r>
            <a:r>
              <a:rPr lang="en-GB" sz="1000" dirty="0"/>
              <a:t> yr </a:t>
            </a:r>
            <a:r>
              <a:rPr lang="en-GB" sz="1000" dirty="0" err="1"/>
              <a:t>awyr</a:t>
            </a:r>
            <a:r>
              <a:rPr lang="en-GB" sz="1000" dirty="0"/>
              <a:t> </a:t>
            </a:r>
            <a:r>
              <a:rPr lang="en-GB" sz="1000" dirty="0" err="1"/>
              <a:t>agored</a:t>
            </a:r>
            <a:r>
              <a:rPr lang="en-GB" sz="1000" dirty="0"/>
              <a:t> </a:t>
            </a:r>
            <a:r>
              <a:rPr lang="en-GB" sz="1000" dirty="0" err="1"/>
              <a:t>yn</a:t>
            </a:r>
            <a:r>
              <a:rPr lang="en-GB" sz="1000" dirty="0"/>
              <a:t> </a:t>
            </a:r>
            <a:r>
              <a:rPr lang="en-GB" sz="1000" dirty="0" err="1"/>
              <a:t>cyfrannu</a:t>
            </a:r>
            <a:r>
              <a:rPr lang="en-GB" sz="1000" dirty="0"/>
              <a:t> at </a:t>
            </a:r>
            <a:r>
              <a:rPr lang="en-GB" sz="1000" dirty="0" err="1"/>
              <a:t>wybodaeth</a:t>
            </a:r>
            <a:r>
              <a:rPr lang="en-GB" sz="1000" dirty="0"/>
              <a:t> a </a:t>
            </a:r>
            <a:r>
              <a:rPr lang="en-GB" sz="1000" dirty="0" err="1"/>
              <a:t>dealltwriaeth</a:t>
            </a:r>
            <a:r>
              <a:rPr lang="en-GB" sz="1000" dirty="0"/>
              <a:t> plant</a:t>
            </a:r>
          </a:p>
          <a:p>
            <a:pPr marL="174625" indent="-174625"/>
            <a:r>
              <a:rPr lang="en-GB" sz="1000" dirty="0"/>
              <a:t>•	Mae plant </a:t>
            </a:r>
            <a:r>
              <a:rPr lang="en-GB" sz="1000" dirty="0" err="1"/>
              <a:t>yn</a:t>
            </a:r>
            <a:r>
              <a:rPr lang="en-GB" sz="1000" dirty="0"/>
              <a:t> </a:t>
            </a:r>
            <a:r>
              <a:rPr lang="en-GB" sz="1000" dirty="0" err="1"/>
              <a:t>cael</a:t>
            </a:r>
            <a:r>
              <a:rPr lang="en-GB" sz="1000" dirty="0"/>
              <a:t> </a:t>
            </a:r>
            <a:r>
              <a:rPr lang="en-GB" sz="1000" dirty="0" err="1"/>
              <a:t>eu</a:t>
            </a:r>
            <a:r>
              <a:rPr lang="en-GB" sz="1000" dirty="0"/>
              <a:t> </a:t>
            </a:r>
            <a:r>
              <a:rPr lang="en-GB" sz="1000" dirty="0" err="1"/>
              <a:t>hannog</a:t>
            </a:r>
            <a:r>
              <a:rPr lang="en-GB" sz="1000" dirty="0"/>
              <a:t> </a:t>
            </a:r>
            <a:r>
              <a:rPr lang="en-GB" sz="1000" dirty="0" err="1"/>
              <a:t>i</a:t>
            </a:r>
            <a:r>
              <a:rPr lang="en-GB" sz="1000" dirty="0"/>
              <a:t> </a:t>
            </a:r>
            <a:r>
              <a:rPr lang="en-GB" sz="1000" dirty="0" err="1"/>
              <a:t>fod</a:t>
            </a:r>
            <a:r>
              <a:rPr lang="en-GB" sz="1000" dirty="0"/>
              <a:t> </a:t>
            </a:r>
            <a:r>
              <a:rPr lang="en-GB" sz="1000" dirty="0" err="1"/>
              <a:t>yn</a:t>
            </a:r>
            <a:r>
              <a:rPr lang="en-GB" sz="1000" dirty="0"/>
              <a:t> </a:t>
            </a:r>
            <a:r>
              <a:rPr lang="en-GB" sz="1000" dirty="0" err="1"/>
              <a:t>rhan</a:t>
            </a:r>
            <a:r>
              <a:rPr lang="en-GB" sz="1000" dirty="0"/>
              <a:t> o </a:t>
            </a:r>
            <a:r>
              <a:rPr lang="en-GB" sz="1000" dirty="0" err="1"/>
              <a:t>dîm</a:t>
            </a:r>
            <a:r>
              <a:rPr lang="en-GB" sz="1000" dirty="0"/>
              <a:t> / </a:t>
            </a:r>
            <a:r>
              <a:rPr lang="en-GB" sz="1000" dirty="0" err="1"/>
              <a:t>yn</a:t>
            </a:r>
            <a:r>
              <a:rPr lang="en-GB" sz="1000" dirty="0"/>
              <a:t> </a:t>
            </a:r>
            <a:r>
              <a:rPr lang="en-GB" sz="1000" dirty="0" err="1"/>
              <a:t>cael</a:t>
            </a:r>
            <a:r>
              <a:rPr lang="en-GB" sz="1000" dirty="0"/>
              <a:t> </a:t>
            </a:r>
            <a:r>
              <a:rPr lang="en-GB" sz="1000" dirty="0" err="1"/>
              <a:t>eu</a:t>
            </a:r>
            <a:r>
              <a:rPr lang="en-GB" sz="1000" dirty="0"/>
              <a:t> </a:t>
            </a:r>
            <a:r>
              <a:rPr lang="en-GB" sz="1000" dirty="0" err="1"/>
              <a:t>herio</a:t>
            </a:r>
            <a:r>
              <a:rPr lang="en-GB" sz="1000" dirty="0"/>
              <a:t> </a:t>
            </a:r>
            <a:r>
              <a:rPr lang="en-GB" sz="1000" dirty="0" err="1"/>
              <a:t>i</a:t>
            </a:r>
            <a:r>
              <a:rPr lang="en-GB" sz="1000" dirty="0"/>
              <a:t> </a:t>
            </a:r>
            <a:r>
              <a:rPr lang="en-GB" sz="1000" dirty="0" err="1"/>
              <a:t>gwblhau</a:t>
            </a:r>
            <a:r>
              <a:rPr lang="en-GB" sz="1000" dirty="0"/>
              <a:t> </a:t>
            </a:r>
            <a:r>
              <a:rPr lang="en-GB" sz="1000" dirty="0" err="1"/>
              <a:t>tasgau</a:t>
            </a:r>
            <a:r>
              <a:rPr lang="en-GB" sz="1000" dirty="0"/>
              <a:t> </a:t>
            </a:r>
            <a:r>
              <a:rPr lang="en-GB" sz="1000" dirty="0" err="1"/>
              <a:t>tîm</a:t>
            </a:r>
            <a:r>
              <a:rPr lang="en-GB" sz="1000" dirty="0"/>
              <a:t> / </a:t>
            </a:r>
            <a:r>
              <a:rPr lang="en-GB" sz="1000" dirty="0" err="1"/>
              <a:t>i</a:t>
            </a:r>
            <a:r>
              <a:rPr lang="en-GB" sz="1000" dirty="0"/>
              <a:t> </a:t>
            </a:r>
            <a:r>
              <a:rPr lang="en-GB" sz="1000" dirty="0" err="1"/>
              <a:t>gefnogi</a:t>
            </a:r>
            <a:r>
              <a:rPr lang="en-GB" sz="1000" dirty="0"/>
              <a:t> </a:t>
            </a:r>
            <a:r>
              <a:rPr lang="en-GB" sz="1000" dirty="0" err="1"/>
              <a:t>eraill</a:t>
            </a:r>
            <a:r>
              <a:rPr lang="en-GB" sz="1000" dirty="0"/>
              <a:t> </a:t>
            </a:r>
            <a:r>
              <a:rPr lang="en-GB" sz="1000" dirty="0" err="1"/>
              <a:t>mewn</a:t>
            </a:r>
            <a:r>
              <a:rPr lang="en-GB" sz="1000" dirty="0"/>
              <a:t> </a:t>
            </a:r>
            <a:r>
              <a:rPr lang="en-GB" sz="1000" dirty="0" err="1"/>
              <a:t>gweithgareddau</a:t>
            </a:r>
            <a:r>
              <a:rPr lang="en-GB" sz="1000" dirty="0"/>
              <a:t> </a:t>
            </a:r>
            <a:r>
              <a:rPr lang="en-GB" sz="1000" dirty="0" err="1"/>
              <a:t>mae</a:t>
            </a:r>
            <a:r>
              <a:rPr lang="en-GB" sz="1000" dirty="0"/>
              <a:t> </a:t>
            </a:r>
            <a:r>
              <a:rPr lang="en-GB" sz="1000" dirty="0" err="1"/>
              <a:t>angen</a:t>
            </a:r>
            <a:r>
              <a:rPr lang="en-GB" sz="1000" dirty="0"/>
              <a:t> </a:t>
            </a:r>
            <a:r>
              <a:rPr lang="en-GB" sz="1000" dirty="0" err="1"/>
              <a:t>mwy</a:t>
            </a:r>
            <a:r>
              <a:rPr lang="en-GB" sz="1000" dirty="0"/>
              <a:t> nag un </a:t>
            </a:r>
            <a:r>
              <a:rPr lang="en-GB" sz="1000" dirty="0" err="1"/>
              <a:t>pâr</a:t>
            </a:r>
            <a:r>
              <a:rPr lang="en-GB" sz="1000" dirty="0"/>
              <a:t> o </a:t>
            </a:r>
            <a:r>
              <a:rPr lang="en-GB" sz="1000" dirty="0" err="1"/>
              <a:t>ddwylo</a:t>
            </a:r>
            <a:r>
              <a:rPr lang="en-GB" sz="1000" dirty="0"/>
              <a:t> </a:t>
            </a:r>
            <a:r>
              <a:rPr lang="en-GB" sz="1000" dirty="0" err="1"/>
              <a:t>ar</a:t>
            </a:r>
            <a:r>
              <a:rPr lang="en-GB" sz="1000" dirty="0"/>
              <a:t> </a:t>
            </a:r>
            <a:r>
              <a:rPr lang="en-GB" sz="1000" dirty="0" err="1"/>
              <a:t>eu</a:t>
            </a:r>
            <a:r>
              <a:rPr lang="en-GB" sz="1000" dirty="0"/>
              <a:t> </a:t>
            </a:r>
            <a:r>
              <a:rPr lang="en-GB" sz="1000" dirty="0" err="1"/>
              <a:t>cyfer</a:t>
            </a:r>
            <a:r>
              <a:rPr lang="en-GB" sz="1000" dirty="0"/>
              <a:t> </a:t>
            </a:r>
          </a:p>
          <a:p>
            <a:pPr marL="174625" indent="-174625"/>
            <a:r>
              <a:rPr lang="en-GB" sz="1000" dirty="0"/>
              <a:t>•	Mae </a:t>
            </a:r>
            <a:r>
              <a:rPr lang="en-GB" sz="1000" dirty="0" err="1"/>
              <a:t>chwarae</a:t>
            </a:r>
            <a:r>
              <a:rPr lang="en-GB" sz="1000" dirty="0"/>
              <a:t> </a:t>
            </a:r>
            <a:r>
              <a:rPr lang="en-GB" sz="1000" dirty="0" err="1"/>
              <a:t>yn</a:t>
            </a:r>
            <a:r>
              <a:rPr lang="en-GB" sz="1000" dirty="0"/>
              <a:t> yr </a:t>
            </a:r>
            <a:r>
              <a:rPr lang="en-GB" sz="1000" dirty="0" err="1"/>
              <a:t>awyr</a:t>
            </a:r>
            <a:r>
              <a:rPr lang="en-GB" sz="1000" dirty="0"/>
              <a:t> </a:t>
            </a:r>
            <a:r>
              <a:rPr lang="en-GB" sz="1000" dirty="0" err="1"/>
              <a:t>agored</a:t>
            </a:r>
            <a:r>
              <a:rPr lang="en-GB" sz="1000" dirty="0"/>
              <a:t> </a:t>
            </a:r>
            <a:r>
              <a:rPr lang="en-GB" sz="1000" dirty="0" err="1"/>
              <a:t>yn</a:t>
            </a:r>
            <a:r>
              <a:rPr lang="en-GB" sz="1000" dirty="0"/>
              <a:t> </a:t>
            </a:r>
            <a:r>
              <a:rPr lang="en-GB" sz="1000" dirty="0" err="1"/>
              <a:t>heriol</a:t>
            </a:r>
            <a:r>
              <a:rPr lang="en-GB" sz="1000" dirty="0"/>
              <a:t> </a:t>
            </a:r>
            <a:r>
              <a:rPr lang="en-GB" sz="1000" dirty="0" err="1"/>
              <a:t>yn</a:t>
            </a:r>
            <a:r>
              <a:rPr lang="en-GB" sz="1000" dirty="0"/>
              <a:t> </a:t>
            </a:r>
            <a:r>
              <a:rPr lang="en-GB" sz="1000" dirty="0" err="1"/>
              <a:t>gorfforol</a:t>
            </a:r>
            <a:r>
              <a:rPr lang="en-GB" sz="1000" dirty="0"/>
              <a:t> ac </a:t>
            </a:r>
            <a:r>
              <a:rPr lang="en-GB" sz="1000" dirty="0" err="1"/>
              <a:t>yn</a:t>
            </a:r>
            <a:r>
              <a:rPr lang="en-GB" sz="1000" dirty="0"/>
              <a:t> </a:t>
            </a:r>
            <a:r>
              <a:rPr lang="en-GB" sz="1000" dirty="0" err="1"/>
              <a:t>gwella</a:t>
            </a:r>
            <a:r>
              <a:rPr lang="en-GB" sz="1000" dirty="0"/>
              <a:t> </a:t>
            </a:r>
            <a:r>
              <a:rPr lang="en-GB" sz="1000" dirty="0" err="1"/>
              <a:t>sgiliau</a:t>
            </a:r>
            <a:r>
              <a:rPr lang="en-GB" sz="1000" dirty="0"/>
              <a:t> </a:t>
            </a:r>
            <a:r>
              <a:rPr lang="en-GB" sz="1000" dirty="0" err="1"/>
              <a:t>echddygol</a:t>
            </a:r>
            <a:r>
              <a:rPr lang="en-GB" sz="1000" dirty="0"/>
              <a:t> </a:t>
            </a:r>
            <a:r>
              <a:rPr lang="en-GB" sz="1000" dirty="0" err="1"/>
              <a:t>corfforol</a:t>
            </a:r>
            <a:r>
              <a:rPr lang="en-GB" sz="1000" dirty="0"/>
              <a:t> / </a:t>
            </a:r>
            <a:r>
              <a:rPr lang="en-GB" sz="1000" dirty="0" err="1"/>
              <a:t>sgiliau</a:t>
            </a:r>
            <a:r>
              <a:rPr lang="en-GB" sz="1000" dirty="0"/>
              <a:t> </a:t>
            </a:r>
            <a:r>
              <a:rPr lang="en-GB" sz="1000" dirty="0" err="1"/>
              <a:t>echddygol</a:t>
            </a:r>
            <a:r>
              <a:rPr lang="en-GB" sz="1000" dirty="0"/>
              <a:t> </a:t>
            </a:r>
            <a:r>
              <a:rPr lang="en-GB" sz="1000" dirty="0" err="1"/>
              <a:t>manwl</a:t>
            </a:r>
            <a:r>
              <a:rPr lang="en-GB" sz="1000" dirty="0"/>
              <a:t> a bras </a:t>
            </a:r>
          </a:p>
          <a:p>
            <a:pPr marL="174625" indent="-174625"/>
            <a:r>
              <a:rPr lang="en-GB" sz="1000" dirty="0"/>
              <a:t>•	Mae plant </a:t>
            </a:r>
            <a:r>
              <a:rPr lang="en-GB" sz="1000" dirty="0" err="1"/>
              <a:t>yn</a:t>
            </a:r>
            <a:r>
              <a:rPr lang="en-GB" sz="1000" dirty="0"/>
              <a:t> </a:t>
            </a:r>
            <a:r>
              <a:rPr lang="en-GB" sz="1000" dirty="0" err="1"/>
              <a:t>dysgu</a:t>
            </a:r>
            <a:r>
              <a:rPr lang="en-GB" sz="1000" dirty="0"/>
              <a:t> </a:t>
            </a:r>
            <a:r>
              <a:rPr lang="en-GB" sz="1000" dirty="0" err="1"/>
              <a:t>drwy</a:t>
            </a:r>
            <a:r>
              <a:rPr lang="en-GB" sz="1000" dirty="0"/>
              <a:t> </a:t>
            </a:r>
            <a:r>
              <a:rPr lang="en-GB" sz="1000" dirty="0" err="1"/>
              <a:t>weithio</a:t>
            </a:r>
            <a:r>
              <a:rPr lang="en-GB" sz="1000" dirty="0"/>
              <a:t> â </a:t>
            </a:r>
            <a:r>
              <a:rPr lang="en-GB" sz="1000" dirty="0" err="1"/>
              <a:t>defnyddiau</a:t>
            </a:r>
            <a:r>
              <a:rPr lang="en-GB" sz="1000" dirty="0"/>
              <a:t> ac offer </a:t>
            </a:r>
          </a:p>
          <a:p>
            <a:pPr marL="174625" indent="-174625"/>
            <a:r>
              <a:rPr lang="en-GB" sz="1000" dirty="0"/>
              <a:t>•	Mae </a:t>
            </a:r>
            <a:r>
              <a:rPr lang="en-GB" sz="1000" dirty="0" err="1"/>
              <a:t>cyfarpar</a:t>
            </a:r>
            <a:r>
              <a:rPr lang="en-GB" sz="1000" dirty="0"/>
              <a:t> </a:t>
            </a:r>
            <a:r>
              <a:rPr lang="en-GB" sz="1000" dirty="0" err="1"/>
              <a:t>yn</a:t>
            </a:r>
            <a:r>
              <a:rPr lang="en-GB" sz="1000" dirty="0"/>
              <a:t> </a:t>
            </a:r>
            <a:r>
              <a:rPr lang="en-GB" sz="1000" dirty="0" err="1"/>
              <a:t>cael</a:t>
            </a:r>
            <a:r>
              <a:rPr lang="en-GB" sz="1000" dirty="0"/>
              <a:t> </a:t>
            </a:r>
            <a:r>
              <a:rPr lang="en-GB" sz="1000" dirty="0" err="1"/>
              <a:t>ei</a:t>
            </a:r>
            <a:r>
              <a:rPr lang="en-GB" sz="1000" dirty="0"/>
              <a:t> </a:t>
            </a:r>
            <a:r>
              <a:rPr lang="en-GB" sz="1000" dirty="0" err="1"/>
              <a:t>rannu</a:t>
            </a:r>
            <a:r>
              <a:rPr lang="en-GB" sz="1000" dirty="0"/>
              <a:t> </a:t>
            </a:r>
            <a:r>
              <a:rPr lang="en-GB" sz="1000" dirty="0" err="1"/>
              <a:t>ymhlith</a:t>
            </a:r>
            <a:r>
              <a:rPr lang="en-GB" sz="1000" dirty="0"/>
              <a:t> y </a:t>
            </a:r>
            <a:r>
              <a:rPr lang="en-GB" sz="1000" dirty="0" err="1"/>
              <a:t>grŵp</a:t>
            </a:r>
            <a:r>
              <a:rPr lang="en-GB" sz="1000" dirty="0"/>
              <a:t> / </a:t>
            </a:r>
            <a:r>
              <a:rPr lang="en-GB" sz="1000" dirty="0" err="1"/>
              <a:t>mae'r</a:t>
            </a:r>
            <a:r>
              <a:rPr lang="en-GB" sz="1000" dirty="0"/>
              <a:t> plant </a:t>
            </a:r>
            <a:r>
              <a:rPr lang="en-GB" sz="1000" dirty="0" err="1"/>
              <a:t>yn</a:t>
            </a:r>
            <a:r>
              <a:rPr lang="en-GB" sz="1000" dirty="0"/>
              <a:t> </a:t>
            </a:r>
            <a:r>
              <a:rPr lang="en-GB" sz="1000" dirty="0" err="1"/>
              <a:t>cael</a:t>
            </a:r>
            <a:r>
              <a:rPr lang="en-GB" sz="1000" dirty="0"/>
              <a:t> </a:t>
            </a:r>
            <a:r>
              <a:rPr lang="en-GB" sz="1000" dirty="0" err="1"/>
              <a:t>eu</a:t>
            </a:r>
            <a:r>
              <a:rPr lang="en-GB" sz="1000" dirty="0"/>
              <a:t> </a:t>
            </a:r>
            <a:r>
              <a:rPr lang="en-GB" sz="1000" dirty="0" err="1"/>
              <a:t>hannog</a:t>
            </a:r>
            <a:r>
              <a:rPr lang="en-GB" sz="1000" dirty="0"/>
              <a:t> </a:t>
            </a:r>
            <a:r>
              <a:rPr lang="en-GB" sz="1000" dirty="0" err="1"/>
              <a:t>i</a:t>
            </a:r>
            <a:r>
              <a:rPr lang="en-GB" sz="1000" dirty="0"/>
              <a:t> </a:t>
            </a:r>
            <a:r>
              <a:rPr lang="en-GB" sz="1000" dirty="0" err="1"/>
              <a:t>gymryd</a:t>
            </a:r>
            <a:r>
              <a:rPr lang="en-GB" sz="1000" dirty="0"/>
              <a:t> </a:t>
            </a:r>
            <a:r>
              <a:rPr lang="en-GB" sz="1000" dirty="0" err="1"/>
              <a:t>tro</a:t>
            </a:r>
            <a:r>
              <a:rPr lang="en-GB" sz="1000" dirty="0"/>
              <a:t> / </a:t>
            </a:r>
            <a:r>
              <a:rPr lang="en-GB" sz="1000" dirty="0" err="1"/>
              <a:t>rhannu</a:t>
            </a:r>
            <a:r>
              <a:rPr lang="en-GB" sz="1000" dirty="0"/>
              <a:t> / </a:t>
            </a:r>
            <a:r>
              <a:rPr lang="en-GB" sz="1000" dirty="0" err="1"/>
              <a:t>gan</a:t>
            </a:r>
            <a:r>
              <a:rPr lang="en-GB" sz="1000" dirty="0"/>
              <a:t> </a:t>
            </a:r>
            <a:r>
              <a:rPr lang="en-GB" sz="1000" dirty="0" err="1"/>
              <a:t>gefnogi</a:t>
            </a:r>
            <a:r>
              <a:rPr lang="en-GB" sz="1000" dirty="0"/>
              <a:t> </a:t>
            </a:r>
            <a:r>
              <a:rPr lang="en-GB" sz="1000" dirty="0" err="1"/>
              <a:t>moesau</a:t>
            </a:r>
            <a:r>
              <a:rPr lang="en-GB" sz="1000" dirty="0"/>
              <a:t> a </a:t>
            </a:r>
            <a:r>
              <a:rPr lang="en-GB" sz="1000" dirty="0" err="1"/>
              <a:t>sgiliau</a:t>
            </a:r>
            <a:r>
              <a:rPr lang="en-GB" sz="1000" dirty="0"/>
              <a:t> </a:t>
            </a:r>
            <a:r>
              <a:rPr lang="en-GB" sz="1000" dirty="0" err="1"/>
              <a:t>cymdeithasol</a:t>
            </a:r>
            <a:r>
              <a:rPr lang="en-GB" sz="1000" dirty="0"/>
              <a:t> </a:t>
            </a:r>
          </a:p>
          <a:p>
            <a:pPr marL="174625" indent="-174625"/>
            <a:r>
              <a:rPr lang="en-GB" sz="1000" dirty="0"/>
              <a:t>•	Mae plant </a:t>
            </a:r>
            <a:r>
              <a:rPr lang="en-GB" sz="1000" dirty="0" err="1"/>
              <a:t>yn</a:t>
            </a:r>
            <a:r>
              <a:rPr lang="en-GB" sz="1000" dirty="0"/>
              <a:t> </a:t>
            </a:r>
            <a:r>
              <a:rPr lang="en-GB" sz="1000" dirty="0" err="1"/>
              <a:t>cael</a:t>
            </a:r>
            <a:r>
              <a:rPr lang="en-GB" sz="1000" dirty="0"/>
              <a:t> y </a:t>
            </a:r>
            <a:r>
              <a:rPr lang="en-GB" sz="1000" dirty="0" err="1"/>
              <a:t>rhyddid</a:t>
            </a:r>
            <a:r>
              <a:rPr lang="en-GB" sz="1000" dirty="0"/>
              <a:t> </a:t>
            </a:r>
            <a:r>
              <a:rPr lang="en-GB" sz="1000" dirty="0" err="1"/>
              <a:t>i</a:t>
            </a:r>
            <a:r>
              <a:rPr lang="en-GB" sz="1000" dirty="0"/>
              <a:t> </a:t>
            </a:r>
            <a:r>
              <a:rPr lang="en-GB" sz="1000" dirty="0" err="1"/>
              <a:t>chwarae'n</a:t>
            </a:r>
            <a:r>
              <a:rPr lang="en-GB" sz="1000" dirty="0"/>
              <a:t> </a:t>
            </a:r>
            <a:r>
              <a:rPr lang="en-GB" sz="1000" dirty="0" err="1"/>
              <a:t>annibynnol</a:t>
            </a:r>
            <a:r>
              <a:rPr lang="en-GB" sz="1000" dirty="0"/>
              <a:t> </a:t>
            </a:r>
            <a:r>
              <a:rPr lang="en-GB" sz="1000" dirty="0" err="1"/>
              <a:t>heb</a:t>
            </a:r>
            <a:r>
              <a:rPr lang="en-GB" sz="1000" dirty="0"/>
              <a:t> </a:t>
            </a:r>
            <a:r>
              <a:rPr lang="en-GB" sz="1000" dirty="0" err="1"/>
              <a:t>i</a:t>
            </a:r>
            <a:r>
              <a:rPr lang="en-GB" sz="1000" dirty="0"/>
              <a:t> </a:t>
            </a:r>
            <a:r>
              <a:rPr lang="en-GB" sz="1000" dirty="0" err="1"/>
              <a:t>oedolion</a:t>
            </a:r>
            <a:r>
              <a:rPr lang="en-GB" sz="1000" dirty="0"/>
              <a:t> </a:t>
            </a:r>
            <a:r>
              <a:rPr lang="en-GB" sz="1000" dirty="0" err="1"/>
              <a:t>ymyrryd</a:t>
            </a:r>
            <a:r>
              <a:rPr lang="en-GB" sz="1000" dirty="0"/>
              <a:t> </a:t>
            </a:r>
          </a:p>
          <a:p>
            <a:pPr marL="174625" indent="-174625"/>
            <a:r>
              <a:rPr lang="en-GB" sz="1000" dirty="0"/>
              <a:t>•	</a:t>
            </a:r>
            <a:r>
              <a:rPr lang="en-GB" sz="1000" dirty="0" err="1"/>
              <a:t>Mae'r</a:t>
            </a:r>
            <a:r>
              <a:rPr lang="en-GB" sz="1000" dirty="0"/>
              <a:t> plant </a:t>
            </a:r>
            <a:r>
              <a:rPr lang="en-GB" sz="1000" dirty="0" err="1"/>
              <a:t>yn</a:t>
            </a:r>
            <a:r>
              <a:rPr lang="en-GB" sz="1000" dirty="0"/>
              <a:t> </a:t>
            </a:r>
            <a:r>
              <a:rPr lang="en-GB" sz="1000" dirty="0" err="1"/>
              <a:t>cael</a:t>
            </a:r>
            <a:r>
              <a:rPr lang="en-GB" sz="1000" dirty="0"/>
              <a:t> </a:t>
            </a:r>
            <a:r>
              <a:rPr lang="en-GB" sz="1000" dirty="0" err="1"/>
              <a:t>eu</a:t>
            </a:r>
            <a:r>
              <a:rPr lang="en-GB" sz="1000" dirty="0"/>
              <a:t> </a:t>
            </a:r>
            <a:r>
              <a:rPr lang="en-GB" sz="1000" dirty="0" err="1"/>
              <a:t>hannog</a:t>
            </a:r>
            <a:r>
              <a:rPr lang="en-GB" sz="1000" dirty="0"/>
              <a:t> </a:t>
            </a:r>
            <a:r>
              <a:rPr lang="en-GB" sz="1000" dirty="0" err="1"/>
              <a:t>a'u</a:t>
            </a:r>
            <a:r>
              <a:rPr lang="en-GB" sz="1000" dirty="0"/>
              <a:t> </a:t>
            </a:r>
            <a:r>
              <a:rPr lang="en-GB" sz="1000" dirty="0" err="1"/>
              <a:t>harwain</a:t>
            </a:r>
            <a:r>
              <a:rPr lang="en-GB" sz="1000" dirty="0"/>
              <a:t> </a:t>
            </a:r>
            <a:r>
              <a:rPr lang="en-GB" sz="1000" dirty="0" err="1"/>
              <a:t>gan</a:t>
            </a:r>
            <a:r>
              <a:rPr lang="en-GB" sz="1000" dirty="0"/>
              <a:t> </a:t>
            </a:r>
            <a:r>
              <a:rPr lang="en-GB" sz="1000" dirty="0" err="1"/>
              <a:t>gemau</a:t>
            </a:r>
            <a:r>
              <a:rPr lang="en-GB" sz="1000" dirty="0"/>
              <a:t> </a:t>
            </a:r>
            <a:r>
              <a:rPr lang="en-GB" sz="1000" dirty="0" err="1"/>
              <a:t>sy'n</a:t>
            </a:r>
            <a:r>
              <a:rPr lang="en-GB" sz="1000" dirty="0"/>
              <a:t> </a:t>
            </a:r>
            <a:r>
              <a:rPr lang="en-GB" sz="1000" dirty="0" err="1"/>
              <a:t>annog</a:t>
            </a:r>
            <a:r>
              <a:rPr lang="en-GB" sz="1000" dirty="0"/>
              <a:t> </a:t>
            </a:r>
            <a:r>
              <a:rPr lang="en-GB" sz="1000" dirty="0" err="1"/>
              <a:t>gwaith</a:t>
            </a:r>
            <a:r>
              <a:rPr lang="en-GB" sz="1000" dirty="0"/>
              <a:t> </a:t>
            </a:r>
            <a:r>
              <a:rPr lang="en-GB" sz="1000" dirty="0" err="1"/>
              <a:t>tîm</a:t>
            </a:r>
            <a:r>
              <a:rPr lang="en-GB" sz="1000" dirty="0"/>
              <a:t> / </a:t>
            </a:r>
            <a:r>
              <a:rPr lang="en-GB" sz="1000" dirty="0" err="1"/>
              <a:t>sgiliau</a:t>
            </a:r>
            <a:r>
              <a:rPr lang="en-GB" sz="1000" dirty="0"/>
              <a:t> </a:t>
            </a:r>
            <a:r>
              <a:rPr lang="en-GB" sz="1000" dirty="0" err="1"/>
              <a:t>datrys</a:t>
            </a:r>
            <a:r>
              <a:rPr lang="en-GB" sz="1000" dirty="0"/>
              <a:t> </a:t>
            </a:r>
            <a:r>
              <a:rPr lang="en-GB" sz="1000" dirty="0" err="1"/>
              <a:t>problemau</a:t>
            </a:r>
            <a:r>
              <a:rPr lang="en-GB" sz="1000" dirty="0"/>
              <a:t> a </a:t>
            </a:r>
            <a:r>
              <a:rPr lang="en-GB" sz="1000" dirty="0" err="1"/>
              <a:t>chyfleoedd</a:t>
            </a:r>
            <a:r>
              <a:rPr lang="en-GB" sz="1000" dirty="0"/>
              <a:t> </a:t>
            </a:r>
            <a:r>
              <a:rPr lang="en-GB" sz="1000" dirty="0" err="1"/>
              <a:t>i</a:t>
            </a:r>
            <a:r>
              <a:rPr lang="en-GB" sz="1000" dirty="0"/>
              <a:t> </a:t>
            </a:r>
            <a:r>
              <a:rPr lang="en-GB" sz="1000" dirty="0" err="1"/>
              <a:t>weithio'n</a:t>
            </a:r>
            <a:r>
              <a:rPr lang="en-GB" sz="1000" dirty="0"/>
              <a:t> </a:t>
            </a:r>
            <a:r>
              <a:rPr lang="en-GB" sz="1000" dirty="0" err="1"/>
              <a:t>dda</a:t>
            </a:r>
            <a:r>
              <a:rPr lang="en-GB" sz="1000" dirty="0"/>
              <a:t> </a:t>
            </a:r>
            <a:r>
              <a:rPr lang="en-GB" sz="1000" dirty="0" err="1"/>
              <a:t>gydag</a:t>
            </a:r>
            <a:r>
              <a:rPr lang="en-GB" sz="1000" dirty="0"/>
              <a:t> </a:t>
            </a:r>
            <a:r>
              <a:rPr lang="en-GB" sz="1000" dirty="0" err="1"/>
              <a:t>eraill</a:t>
            </a:r>
            <a:r>
              <a:rPr lang="en-GB" sz="1000" dirty="0"/>
              <a:t> </a:t>
            </a:r>
          </a:p>
          <a:p>
            <a:pPr marL="174625" indent="-174625"/>
            <a:endParaRPr lang="en-GB" sz="400" dirty="0"/>
          </a:p>
          <a:p>
            <a:pPr marL="174625" indent="-174625"/>
            <a:r>
              <a:rPr lang="en-GB" sz="1000" dirty="0" err="1"/>
              <a:t>Nid</a:t>
            </a:r>
            <a:r>
              <a:rPr lang="en-GB" sz="1000" dirty="0"/>
              <a:t> </a:t>
            </a:r>
            <a:r>
              <a:rPr lang="en-GB" sz="1000" dirty="0" err="1"/>
              <a:t>yw'r</a:t>
            </a:r>
            <a:r>
              <a:rPr lang="en-GB" sz="1000" dirty="0"/>
              <a:t> </a:t>
            </a:r>
            <a:r>
              <a:rPr lang="en-GB" sz="1000" dirty="0" err="1"/>
              <a:t>rhestr</a:t>
            </a:r>
            <a:r>
              <a:rPr lang="en-GB" sz="1000" dirty="0"/>
              <a:t> hon </a:t>
            </a:r>
            <a:r>
              <a:rPr lang="en-GB" sz="1000" dirty="0" err="1"/>
              <a:t>yn</a:t>
            </a:r>
            <a:r>
              <a:rPr lang="en-GB" sz="1000" dirty="0"/>
              <a:t> </a:t>
            </a:r>
            <a:r>
              <a:rPr lang="en-GB" sz="1000" dirty="0" err="1"/>
              <a:t>gynhwysfawr</a:t>
            </a:r>
            <a:r>
              <a:rPr lang="en-GB" sz="1000" dirty="0"/>
              <a:t>.  </a:t>
            </a:r>
            <a:r>
              <a:rPr lang="en-GB" sz="1000" dirty="0" err="1"/>
              <a:t>Rhowch</a:t>
            </a:r>
            <a:r>
              <a:rPr lang="en-GB" sz="1000" dirty="0"/>
              <a:t> </a:t>
            </a:r>
            <a:r>
              <a:rPr lang="en-GB" sz="1000" dirty="0" err="1"/>
              <a:t>farciau</a:t>
            </a:r>
            <a:r>
              <a:rPr lang="en-GB" sz="1000" dirty="0"/>
              <a:t> am </a:t>
            </a:r>
            <a:r>
              <a:rPr lang="en-GB" sz="1000" dirty="0" err="1"/>
              <a:t>unrhyw</a:t>
            </a:r>
            <a:r>
              <a:rPr lang="en-GB" sz="1000" dirty="0"/>
              <a:t> </a:t>
            </a:r>
            <a:r>
              <a:rPr lang="en-GB" sz="1000" dirty="0" err="1"/>
              <a:t>ateb</a:t>
            </a:r>
            <a:r>
              <a:rPr lang="en-GB" sz="1000" dirty="0"/>
              <a:t> </a:t>
            </a:r>
            <a:r>
              <a:rPr lang="en-GB" sz="1000" dirty="0" err="1"/>
              <a:t>perthnasol</a:t>
            </a:r>
            <a:r>
              <a:rPr lang="en-GB" sz="1000" dirty="0"/>
              <a:t> </a:t>
            </a:r>
            <a:r>
              <a:rPr lang="en-GB" sz="1000" dirty="0" err="1"/>
              <a:t>arall</a:t>
            </a:r>
            <a:r>
              <a:rPr lang="en-GB" sz="1000" dirty="0"/>
              <a:t>.</a:t>
            </a:r>
          </a:p>
        </p:txBody>
      </p:sp>
      <p:sp>
        <p:nvSpPr>
          <p:cNvPr id="8" name="Title 2">
            <a:extLst>
              <a:ext uri="{FF2B5EF4-FFF2-40B4-BE49-F238E27FC236}">
                <a16:creationId xmlns:a16="http://schemas.microsoft.com/office/drawing/2014/main" id="{A4C34A7B-C9B2-468D-8FFB-84820EB3FEEC}"/>
              </a:ext>
            </a:extLst>
          </p:cNvPr>
          <p:cNvSpPr>
            <a:spLocks noGrp="1"/>
          </p:cNvSpPr>
          <p:nvPr>
            <p:ph type="title"/>
          </p:nvPr>
        </p:nvSpPr>
        <p:spPr>
          <a:xfrm>
            <a:off x="282011" y="208722"/>
            <a:ext cx="3885543" cy="447261"/>
          </a:xfrm>
        </p:spPr>
        <p:txBody>
          <a:bodyPr/>
          <a:lstStyle/>
          <a:p>
            <a:r>
              <a:rPr lang="1106" sz="1800" dirty="0"/>
              <a:t>Cwestiwn</a:t>
            </a:r>
            <a:r>
              <a:rPr lang="en-GB" sz="1800" dirty="0"/>
              <a:t> 10 </a:t>
            </a:r>
            <a:r>
              <a:rPr lang="1106" sz="1800" dirty="0"/>
              <a:t>a'r cynllun marcio </a:t>
            </a:r>
            <a:endParaRPr lang="en-GB" sz="1800" dirty="0"/>
          </a:p>
        </p:txBody>
      </p:sp>
    </p:spTree>
    <p:extLst>
      <p:ext uri="{BB962C8B-B14F-4D97-AF65-F5344CB8AC3E}">
        <p14:creationId xmlns:p14="http://schemas.microsoft.com/office/powerpoint/2010/main" val="24010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3573378"/>
            <a:ext cx="6096000" cy="324852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702182" y="6102958"/>
            <a:ext cx="5489818" cy="461665"/>
          </a:xfrm>
          <a:prstGeom prst="rect">
            <a:avLst/>
          </a:prstGeom>
          <a:noFill/>
        </p:spPr>
        <p:txBody>
          <a:bodyPr wrap="square" rtlCol="0">
            <a:spAutoFit/>
          </a:bodyPr>
          <a:lstStyle/>
          <a:p>
            <a:pPr>
              <a:defRPr b="0" i="0"/>
            </a:pPr>
            <a:r>
              <a:rPr lang="1106" sz="2400" b="1" dirty="0">
                <a:solidFill>
                  <a:schemeClr val="bg1"/>
                </a:solidFill>
                <a:hlinkClick r:id="rId2">
                  <a:extLst>
                    <a:ext uri="{A12FA001-AC4F-418D-AE19-62706E023703}">
                      <ahyp:hlinkClr xmlns:ahyp="http://schemas.microsoft.com/office/drawing/2018/hyperlinkcolor" val="tx"/>
                    </a:ext>
                  </a:extLst>
                </a:hlinkClick>
              </a:rPr>
              <a:t>Adolygiad Arholiad Ar-lein (AAA)</a:t>
            </a:r>
            <a:endParaRPr lang="en-GB" sz="2400" b="1" dirty="0">
              <a:solidFill>
                <a:schemeClr val="bg1"/>
              </a:solidFill>
            </a:endParaRP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3"/>
          <a:stretch>
            <a:fillRect/>
          </a:stretch>
        </p:blipFill>
        <p:spPr>
          <a:xfrm>
            <a:off x="7922955" y="3930349"/>
            <a:ext cx="2243729" cy="1986479"/>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7970252"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Uned 330: Egwyddorion a Damcaniaethau sy'n Dylanwadu ar Ofal, Chwarae, Dysgu a Datblygiad Plant yn yr 21ain Ganrif yng Nghymru </a:t>
            </a:r>
            <a:endParaRPr lang="en-US" sz="1800" dirty="0"/>
          </a:p>
          <a:p>
            <a:endParaRPr lang="en-US" sz="1800" dirty="0"/>
          </a:p>
        </p:txBody>
      </p:sp>
      <p:pic>
        <p:nvPicPr>
          <p:cNvPr id="3" name="Picture 2">
            <a:extLst>
              <a:ext uri="{FF2B5EF4-FFF2-40B4-BE49-F238E27FC236}">
                <a16:creationId xmlns:a16="http://schemas.microsoft.com/office/drawing/2014/main" id="{76A01A9E-BCD2-4A2B-2A5B-9B8918744415}"/>
              </a:ext>
            </a:extLst>
          </p:cNvPr>
          <p:cNvPicPr>
            <a:picLocks noChangeAspect="1"/>
          </p:cNvPicPr>
          <p:nvPr/>
        </p:nvPicPr>
        <p:blipFill>
          <a:blip r:embed="rId4"/>
          <a:stretch>
            <a:fillRect/>
          </a:stretch>
        </p:blipFill>
        <p:spPr>
          <a:xfrm>
            <a:off x="1148634" y="1138427"/>
            <a:ext cx="3894157" cy="5464013"/>
          </a:xfrm>
          <a:prstGeom prst="rect">
            <a:avLst/>
          </a:prstGeom>
        </p:spPr>
      </p:pic>
      <p:sp>
        <p:nvSpPr>
          <p:cNvPr id="2" name="Rectangle 1">
            <a:extLst>
              <a:ext uri="{FF2B5EF4-FFF2-40B4-BE49-F238E27FC236}">
                <a16:creationId xmlns:a16="http://schemas.microsoft.com/office/drawing/2014/main" id="{EED978F1-881B-A988-0689-898F7DDCEAEB}"/>
              </a:ext>
            </a:extLst>
          </p:cNvPr>
          <p:cNvSpPr/>
          <p:nvPr/>
        </p:nvSpPr>
        <p:spPr>
          <a:xfrm>
            <a:off x="6095999" y="1102331"/>
            <a:ext cx="6095999" cy="2284917"/>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graphicFrame>
        <p:nvGraphicFramePr>
          <p:cNvPr id="8" name="Table 7">
            <a:extLst>
              <a:ext uri="{FF2B5EF4-FFF2-40B4-BE49-F238E27FC236}">
                <a16:creationId xmlns:a16="http://schemas.microsoft.com/office/drawing/2014/main" id="{8181392E-17D9-FC19-20D1-49007B98ABA7}"/>
              </a:ext>
            </a:extLst>
          </p:cNvPr>
          <p:cNvGraphicFramePr>
            <a:graphicFrameLocks noGrp="1"/>
          </p:cNvGraphicFramePr>
          <p:nvPr>
            <p:extLst>
              <p:ext uri="{D42A27DB-BD31-4B8C-83A1-F6EECF244321}">
                <p14:modId xmlns:p14="http://schemas.microsoft.com/office/powerpoint/2010/main" val="760444586"/>
              </p:ext>
            </p:extLst>
          </p:nvPr>
        </p:nvGraphicFramePr>
        <p:xfrm>
          <a:off x="7165020" y="1939792"/>
          <a:ext cx="3957955" cy="1175283"/>
        </p:xfrm>
        <a:graphic>
          <a:graphicData uri="http://schemas.openxmlformats.org/drawingml/2006/table">
            <a:tbl>
              <a:tblPr firstRow="1" firstCol="1" bandRow="1">
                <a:tableStyleId>{5C22544A-7EE6-4342-B048-85BDC9FD1C3A}</a:tableStyleId>
              </a:tblPr>
              <a:tblGrid>
                <a:gridCol w="1950787">
                  <a:extLst>
                    <a:ext uri="{9D8B030D-6E8A-4147-A177-3AD203B41FA5}">
                      <a16:colId xmlns:a16="http://schemas.microsoft.com/office/drawing/2014/main" val="836049646"/>
                    </a:ext>
                  </a:extLst>
                </a:gridCol>
                <a:gridCol w="2007168">
                  <a:extLst>
                    <a:ext uri="{9D8B030D-6E8A-4147-A177-3AD203B41FA5}">
                      <a16:colId xmlns:a16="http://schemas.microsoft.com/office/drawing/2014/main" val="2138313633"/>
                    </a:ext>
                  </a:extLst>
                </a:gridCol>
              </a:tblGrid>
              <a:tr h="0">
                <a:tc>
                  <a:txBody>
                    <a:bodyPr/>
                    <a:lstStyle/>
                    <a:p>
                      <a:r>
                        <a:rPr lang="en-GB" sz="1100">
                          <a:effectLst/>
                        </a:rPr>
                        <a:t> </a:t>
                      </a:r>
                      <a:endParaRPr lang="en-GB" sz="1100">
                        <a:effectLst/>
                        <a:latin typeface="Calibri" panose="020F0502020204030204" pitchFamily="34" charset="0"/>
                        <a:ea typeface="Aptos" panose="020B0004020202020204" pitchFamily="34" charset="0"/>
                      </a:endParaRPr>
                    </a:p>
                  </a:txBody>
                  <a:tcPr marL="68580" marR="68580" marT="0" marB="0"/>
                </a:tc>
                <a:tc>
                  <a:txBody>
                    <a:bodyPr/>
                    <a:lstStyle/>
                    <a:p>
                      <a:pPr algn="ctr"/>
                      <a:endParaRPr lang="en-GB" sz="11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3898056280"/>
                  </a:ext>
                </a:extLst>
              </a:tr>
              <a:tr h="335881">
                <a:tc>
                  <a:txBody>
                    <a:bodyPr/>
                    <a:lstStyle/>
                    <a:p>
                      <a:r>
                        <a:rPr lang="en-GB" sz="1800" dirty="0">
                          <a:effectLst/>
                          <a:latin typeface="Calibri" panose="020F0502020204030204" pitchFamily="34" charset="0"/>
                          <a:ea typeface="Aptos" panose="020B0004020202020204" pitchFamily="34" charset="0"/>
                        </a:rPr>
                        <a:t>LLWYDDO</a:t>
                      </a:r>
                    </a:p>
                  </a:txBody>
                  <a:tcPr marL="68580" marR="68580" marT="0" marB="0"/>
                </a:tc>
                <a:tc>
                  <a:txBody>
                    <a:bodyPr/>
                    <a:lstStyle/>
                    <a:p>
                      <a:pPr algn="ctr"/>
                      <a:r>
                        <a:rPr lang="en-GB" sz="1800" dirty="0">
                          <a:effectLst/>
                        </a:rPr>
                        <a:t>38</a:t>
                      </a:r>
                      <a:endParaRPr lang="en-GB" sz="18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3044383428"/>
                  </a:ext>
                </a:extLst>
              </a:tr>
              <a:tr h="335881">
                <a:tc>
                  <a:txBody>
                    <a:bodyPr/>
                    <a:lstStyle/>
                    <a:p>
                      <a:r>
                        <a:rPr lang="en-GB" sz="1800" dirty="0">
                          <a:effectLst/>
                          <a:latin typeface="Arial" panose="020B0604020202020204" pitchFamily="34" charset="0"/>
                          <a:ea typeface="Aptos" panose="020B0004020202020204" pitchFamily="34" charset="0"/>
                          <a:cs typeface="Arial" panose="020B0604020202020204" pitchFamily="34" charset="0"/>
                        </a:rPr>
                        <a:t>TEILYNGDOD</a:t>
                      </a:r>
                    </a:p>
                  </a:txBody>
                  <a:tcPr marL="68580" marR="68580" marT="0" marB="0"/>
                </a:tc>
                <a:tc>
                  <a:txBody>
                    <a:bodyPr/>
                    <a:lstStyle/>
                    <a:p>
                      <a:pPr algn="ctr"/>
                      <a:r>
                        <a:rPr lang="en-GB" sz="1800" dirty="0">
                          <a:effectLst/>
                        </a:rPr>
                        <a:t>52</a:t>
                      </a:r>
                      <a:endParaRPr lang="en-GB" sz="18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3440176378"/>
                  </a:ext>
                </a:extLst>
              </a:tr>
              <a:tr h="335881">
                <a:tc>
                  <a:txBody>
                    <a:bodyPr/>
                    <a:lstStyle/>
                    <a:p>
                      <a:r>
                        <a:rPr lang="en-GB" sz="1800" dirty="0">
                          <a:effectLst/>
                        </a:rPr>
                        <a:t>RHAGORIAETH  </a:t>
                      </a:r>
                      <a:endParaRPr lang="en-GB" sz="1800" dirty="0">
                        <a:effectLst/>
                        <a:latin typeface="Calibri" panose="020F0502020204030204" pitchFamily="34" charset="0"/>
                        <a:ea typeface="Aptos" panose="020B0004020202020204" pitchFamily="34" charset="0"/>
                      </a:endParaRPr>
                    </a:p>
                  </a:txBody>
                  <a:tcPr marL="68580" marR="68580" marT="0" marB="0"/>
                </a:tc>
                <a:tc>
                  <a:txBody>
                    <a:bodyPr/>
                    <a:lstStyle/>
                    <a:p>
                      <a:pPr algn="ctr"/>
                      <a:r>
                        <a:rPr lang="en-GB" sz="1800" dirty="0">
                          <a:effectLst/>
                        </a:rPr>
                        <a:t>66</a:t>
                      </a:r>
                      <a:endParaRPr lang="en-GB" sz="1800" dirty="0">
                        <a:effectLst/>
                        <a:latin typeface="Calibri" panose="020F0502020204030204" pitchFamily="34" charset="0"/>
                        <a:ea typeface="Aptos" panose="020B0004020202020204" pitchFamily="34" charset="0"/>
                      </a:endParaRPr>
                    </a:p>
                  </a:txBody>
                  <a:tcPr marL="68580" marR="68580" marT="0" marB="0"/>
                </a:tc>
                <a:extLst>
                  <a:ext uri="{0D108BD9-81ED-4DB2-BD59-A6C34878D82A}">
                    <a16:rowId xmlns:a16="http://schemas.microsoft.com/office/drawing/2014/main" val="1124676238"/>
                  </a:ext>
                </a:extLst>
              </a:tr>
            </a:tbl>
          </a:graphicData>
        </a:graphic>
      </p:graphicFrame>
      <p:sp>
        <p:nvSpPr>
          <p:cNvPr id="10" name="TextBox 9">
            <a:extLst>
              <a:ext uri="{FF2B5EF4-FFF2-40B4-BE49-F238E27FC236}">
                <a16:creationId xmlns:a16="http://schemas.microsoft.com/office/drawing/2014/main" id="{687C0B7A-50F8-B724-7942-A46F18053851}"/>
              </a:ext>
            </a:extLst>
          </p:cNvPr>
          <p:cNvSpPr txBox="1"/>
          <p:nvPr/>
        </p:nvSpPr>
        <p:spPr>
          <a:xfrm>
            <a:off x="7267074" y="1401749"/>
            <a:ext cx="3840503" cy="523220"/>
          </a:xfrm>
          <a:prstGeom prst="rect">
            <a:avLst/>
          </a:prstGeom>
          <a:noFill/>
        </p:spPr>
        <p:txBody>
          <a:bodyPr wrap="square">
            <a:spAutoFit/>
          </a:bodyPr>
          <a:lstStyle/>
          <a:p>
            <a:pPr algn="ctr"/>
            <a:r>
              <a:rPr lang="en-GB" sz="2800" b="1" i="0" dirty="0" err="1">
                <a:solidFill>
                  <a:schemeClr val="bg1"/>
                </a:solidFill>
                <a:effectLst/>
                <a:latin typeface="Montserrat" panose="00000500000000000000" pitchFamily="2" charset="0"/>
              </a:rPr>
              <a:t>Ffiniau</a:t>
            </a:r>
            <a:r>
              <a:rPr lang="en-GB" sz="2800" b="1" i="0" dirty="0">
                <a:solidFill>
                  <a:schemeClr val="bg1"/>
                </a:solidFill>
                <a:effectLst/>
                <a:latin typeface="Montserrat" panose="00000500000000000000" pitchFamily="2" charset="0"/>
              </a:rPr>
              <a:t> </a:t>
            </a:r>
            <a:r>
              <a:rPr lang="en-GB" sz="2800" b="1" i="0" dirty="0" err="1">
                <a:solidFill>
                  <a:schemeClr val="bg1"/>
                </a:solidFill>
                <a:effectLst/>
                <a:latin typeface="Montserrat" panose="00000500000000000000" pitchFamily="2" charset="0"/>
              </a:rPr>
              <a:t>Graddau</a:t>
            </a:r>
            <a:endParaRPr lang="en-GB" sz="2800" b="1" dirty="0">
              <a:solidFill>
                <a:schemeClr val="bg1"/>
              </a:solidFill>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2053126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B4ED3-C536-4B3F-9DFA-5DA193554C3C}"/>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7244423D-FD80-9416-1045-804F84C812AC}"/>
              </a:ext>
            </a:extLst>
          </p:cNvPr>
          <p:cNvSpPr>
            <a:spLocks noGrp="1"/>
          </p:cNvSpPr>
          <p:nvPr>
            <p:ph type="title"/>
          </p:nvPr>
        </p:nvSpPr>
        <p:spPr>
          <a:xfrm>
            <a:off x="282011" y="208722"/>
            <a:ext cx="10223323" cy="447261"/>
          </a:xfrm>
        </p:spPr>
        <p:txBody>
          <a:bodyPr/>
          <a:lstStyle/>
          <a:p>
            <a:r>
              <a:rPr lang="en-GB" sz="1800" dirty="0"/>
              <a:t>Question 10 Candidate’s answer with Examiner’s comments</a:t>
            </a:r>
          </a:p>
        </p:txBody>
      </p:sp>
      <p:sp>
        <p:nvSpPr>
          <p:cNvPr id="8" name="Speech Bubble: Rectangle with Corners Rounded 7">
            <a:extLst>
              <a:ext uri="{FF2B5EF4-FFF2-40B4-BE49-F238E27FC236}">
                <a16:creationId xmlns:a16="http://schemas.microsoft.com/office/drawing/2014/main" id="{6493578B-7989-6F85-E02A-FBB2B96101F6}"/>
              </a:ext>
            </a:extLst>
          </p:cNvPr>
          <p:cNvSpPr/>
          <p:nvPr/>
        </p:nvSpPr>
        <p:spPr>
          <a:xfrm>
            <a:off x="5379397" y="1304323"/>
            <a:ext cx="6511542"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44422229-BC1F-EF54-DE1E-48091AFEF0EB}"/>
              </a:ext>
            </a:extLst>
          </p:cNvPr>
          <p:cNvSpPr txBox="1"/>
          <p:nvPr/>
        </p:nvSpPr>
        <p:spPr>
          <a:xfrm>
            <a:off x="5722976" y="1465890"/>
            <a:ext cx="5824384" cy="4801314"/>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cynnig disgrifiad da sy'n dangos rhywfaint o wybodaeth a dealltwriaeth o fanteision y dull dysgu Ysgol Goedwig i iechyd, llesiant a datblygiad plant. Mae'n dangos dealltwriaeth o'r ffaith bod cwricwlwm yr Ysgol Goedwig yn cael ei ddarparu drwy ddysgu ymarferol, uniongyrchol, ac arbrofol yn yr amgylchedd awyr agored, lle mae plant yn cael eu hannog a'u harwain gan gemau a gweithgareddau sy'n annog gwaith tîm, sgiliau datrys problemau a chyfleoedd i weithio'n dda gydag eraill. Mae'r ymateb hwn yn glir ac wedi'i ysgrifennu'n dda gan ddangos dealltwriaeth gadarn o'r maes testun hwn. </a:t>
            </a:r>
            <a:r>
              <a:rPr lang="cy-GB" sz="1800" b="0" i="0" dirty="0">
                <a:solidFill>
                  <a:schemeClr val="accent1"/>
                </a:solidFill>
                <a:effectLst/>
                <a:latin typeface="Arial Nova" panose="020B0504020202020204" pitchFamily="34" charset="0"/>
              </a:rPr>
              <a:t> </a:t>
            </a:r>
            <a:endParaRPr lang="en-GB" i="1" dirty="0">
              <a:solidFill>
                <a:schemeClr val="accent1"/>
              </a:solidFil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5</a:t>
            </a:r>
            <a:r>
              <a:rPr lang="en-GB" b="1" i="1" dirty="0">
                <a:solidFill>
                  <a:schemeClr val="accent1"/>
                </a:solidFill>
              </a:rPr>
              <a:t>/9</a:t>
            </a:r>
            <a:endParaRPr lang="en-GB" sz="1800" b="1" i="1" dirty="0">
              <a:solidFill>
                <a:schemeClr val="accent1"/>
              </a:solidFill>
            </a:endParaRPr>
          </a:p>
        </p:txBody>
      </p:sp>
      <p:sp>
        <p:nvSpPr>
          <p:cNvPr id="3" name="TextBox 2">
            <a:extLst>
              <a:ext uri="{FF2B5EF4-FFF2-40B4-BE49-F238E27FC236}">
                <a16:creationId xmlns:a16="http://schemas.microsoft.com/office/drawing/2014/main" id="{A944EF95-8DAF-0995-C6C9-6658EE407E0B}"/>
              </a:ext>
            </a:extLst>
          </p:cNvPr>
          <p:cNvSpPr txBox="1"/>
          <p:nvPr/>
        </p:nvSpPr>
        <p:spPr>
          <a:xfrm>
            <a:off x="251932" y="1040647"/>
            <a:ext cx="4584763" cy="5632311"/>
          </a:xfrm>
          <a:prstGeom prst="rect">
            <a:avLst/>
          </a:prstGeom>
          <a:noFill/>
        </p:spPr>
        <p:txBody>
          <a:bodyPr wrap="square">
            <a:spAutoFit/>
          </a:bodyPr>
          <a:lstStyle/>
          <a:p>
            <a:r>
              <a:rPr lang="en-US" dirty="0"/>
              <a:t>Forest School learning approach benefit's children's health, well-being and development by allowing children to learn about life lessons. Forest schools allow children to take part in risky-play, this improves children's problem-solving skills and boosts children's confidence </a:t>
            </a:r>
            <a:r>
              <a:rPr lang="en-US" dirty="0" err="1"/>
              <a:t>immensly</a:t>
            </a:r>
            <a:r>
              <a:rPr lang="en-US" dirty="0"/>
              <a:t>. During forest school children take part in many activities such as, making a fire, learning how to tie ropes, carving wood, climbing tress, playing in mud, making art and risky play. All of these activities improve </a:t>
            </a:r>
            <a:r>
              <a:rPr lang="en-US" dirty="0" err="1"/>
              <a:t>childrens</a:t>
            </a:r>
            <a:r>
              <a:rPr lang="en-US" dirty="0"/>
              <a:t> cognitive development as a whole. By allowing children to free play and explore on their own, builds </a:t>
            </a:r>
            <a:r>
              <a:rPr lang="en-US" dirty="0" err="1"/>
              <a:t>resillience</a:t>
            </a:r>
            <a:r>
              <a:rPr lang="en-US" dirty="0"/>
              <a:t>, increases children's mental health, well-being and allows children to build positive relationship's. Forst school is very beneficial for children as it teaches them about life lessons at a young age. </a:t>
            </a:r>
            <a:endParaRPr lang="en-GB" dirty="0"/>
          </a:p>
        </p:txBody>
      </p:sp>
    </p:spTree>
    <p:extLst>
      <p:ext uri="{BB962C8B-B14F-4D97-AF65-F5344CB8AC3E}">
        <p14:creationId xmlns:p14="http://schemas.microsoft.com/office/powerpoint/2010/main" val="4188582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C6A3B-0B1A-C2E8-E43A-C9262B7E946A}"/>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FCA6ECF7-9744-9E5D-7DC3-66DDA0FE76FF}"/>
              </a:ext>
            </a:extLst>
          </p:cNvPr>
          <p:cNvSpPr>
            <a:spLocks noGrp="1"/>
          </p:cNvSpPr>
          <p:nvPr>
            <p:ph type="title"/>
          </p:nvPr>
        </p:nvSpPr>
        <p:spPr>
          <a:xfrm>
            <a:off x="282011" y="208722"/>
            <a:ext cx="10223323" cy="447261"/>
          </a:xfrm>
        </p:spPr>
        <p:txBody>
          <a:bodyPr/>
          <a:lstStyle/>
          <a:p>
            <a:r>
              <a:rPr lang="en-GB" sz="1800" dirty="0"/>
              <a:t>Question 10 Candidate’s answer with Examiner’s comments</a:t>
            </a:r>
          </a:p>
        </p:txBody>
      </p:sp>
      <p:sp>
        <p:nvSpPr>
          <p:cNvPr id="8" name="Speech Bubble: Rectangle with Corners Rounded 7">
            <a:extLst>
              <a:ext uri="{FF2B5EF4-FFF2-40B4-BE49-F238E27FC236}">
                <a16:creationId xmlns:a16="http://schemas.microsoft.com/office/drawing/2014/main" id="{DB7187A1-B990-603E-8850-572D39D19DE4}"/>
              </a:ext>
            </a:extLst>
          </p:cNvPr>
          <p:cNvSpPr/>
          <p:nvPr/>
        </p:nvSpPr>
        <p:spPr>
          <a:xfrm>
            <a:off x="6577781" y="1304323"/>
            <a:ext cx="5313157"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F8C7376D-91A7-6FFB-D0BC-8C16508E6C2F}"/>
              </a:ext>
            </a:extLst>
          </p:cNvPr>
          <p:cNvSpPr txBox="1"/>
          <p:nvPr/>
        </p:nvSpPr>
        <p:spPr>
          <a:xfrm>
            <a:off x="7005483" y="1465890"/>
            <a:ext cx="4763729" cy="4801314"/>
          </a:xfrm>
          <a:prstGeom prst="rect">
            <a:avLst/>
          </a:prstGeom>
          <a:noFill/>
        </p:spPr>
        <p:txBody>
          <a:bodyPr wrap="square">
            <a:spAutoFit/>
          </a:bodyPr>
          <a:lstStyle/>
          <a:p>
            <a:r>
              <a:rPr lang="cy-GB" sz="17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700" dirty="0">
              <a:solidFill>
                <a:schemeClr val="accent1"/>
              </a:solidFill>
              <a:effectLst/>
              <a:ea typeface="Times New Roman" panose="02020603050405020304" pitchFamily="18" charset="0"/>
            </a:endParaRPr>
          </a:p>
          <a:p>
            <a:r>
              <a:rPr lang="en-US" sz="1700" b="1" i="1" dirty="0">
                <a:solidFill>
                  <a:schemeClr val="accent1"/>
                </a:solidFill>
              </a:rPr>
              <a:t>​</a:t>
            </a:r>
          </a:p>
          <a:p>
            <a:r>
              <a:rPr lang="en-GB" sz="1700" i="1" dirty="0">
                <a:solidFill>
                  <a:schemeClr val="accent1"/>
                </a:solidFill>
              </a:rPr>
              <a:t>​</a:t>
            </a:r>
            <a:r>
              <a:rPr lang="cy-GB" sz="1700" b="1" i="1" dirty="0">
                <a:solidFill>
                  <a:schemeClr val="accent1"/>
                </a:solidFill>
                <a:effectLst/>
                <a:latin typeface="Arial Nova" panose="020B0504020202020204" pitchFamily="34" charset="0"/>
              </a:rPr>
              <a:t>Mae'r ymateb hwn yn cynnig disgrifiad ardderchog sy'n dangos gwybodaeth a dealltwriaeth cadarn o fanteision y dull dysgu Ysgol Goedwig i iechyd, llesiant a datblygiad plant. Mae yna feysydd allweddol yr ymdrinnir â nhw, gan gynnwys sut mae dysgu drwy chwarae yn yr awyr agored o fudd i iechyd a llesiant meddwl plant, sut mae amgylcheddau dysgu awyr agored yn cynnig adnodd addysgol ysgogol ar gyfer datblygiad cyfannol a sut y gellir gweld gwelliannau drwy'r datblygiad yn hyder, sgiliau iaith a sgiliau corfforol y plant, i gyd yn darparu ymateb disgrifiadol lefel uchel. </a:t>
            </a:r>
            <a:r>
              <a:rPr lang="cy-GB" sz="1700" b="0" i="0" dirty="0">
                <a:solidFill>
                  <a:schemeClr val="accent1"/>
                </a:solidFill>
                <a:effectLst/>
                <a:latin typeface="Arial Nova" panose="020B0504020202020204" pitchFamily="34" charset="0"/>
              </a:rPr>
              <a:t> </a:t>
            </a:r>
            <a:endParaRPr lang="en-GB" sz="1700" i="1" dirty="0">
              <a:solidFill>
                <a:schemeClr val="accent1"/>
              </a:solidFill>
            </a:endParaRPr>
          </a:p>
          <a:p>
            <a:endParaRPr lang="en-US" sz="1700" i="1" dirty="0">
              <a:solidFill>
                <a:schemeClr val="accent1"/>
              </a:solidFill>
            </a:endParaRPr>
          </a:p>
          <a:p>
            <a:r>
              <a:rPr lang="cy-GB" sz="1700" b="1" i="1" kern="1200" dirty="0">
                <a:solidFill>
                  <a:schemeClr val="accent1"/>
                </a:solidFill>
                <a:effectLst/>
                <a:ea typeface="Times New Roman" panose="02020603050405020304" pitchFamily="18" charset="0"/>
                <a:cs typeface="Arial" panose="020B0604020202020204" pitchFamily="34" charset="0"/>
              </a:rPr>
              <a:t>Marciau a roddwyd </a:t>
            </a:r>
            <a:r>
              <a:rPr lang="en-GB" sz="1700" b="1" i="1" dirty="0">
                <a:solidFill>
                  <a:schemeClr val="accent1"/>
                </a:solidFill>
              </a:rPr>
              <a:t>8/9</a:t>
            </a:r>
          </a:p>
        </p:txBody>
      </p:sp>
      <p:sp>
        <p:nvSpPr>
          <p:cNvPr id="3" name="TextBox 2">
            <a:extLst>
              <a:ext uri="{FF2B5EF4-FFF2-40B4-BE49-F238E27FC236}">
                <a16:creationId xmlns:a16="http://schemas.microsoft.com/office/drawing/2014/main" id="{E6DB1A77-CFC3-A36C-641E-4337D2FDC83C}"/>
              </a:ext>
            </a:extLst>
          </p:cNvPr>
          <p:cNvSpPr txBox="1"/>
          <p:nvPr/>
        </p:nvSpPr>
        <p:spPr>
          <a:xfrm>
            <a:off x="282011" y="1063695"/>
            <a:ext cx="5813989" cy="5509200"/>
          </a:xfrm>
          <a:prstGeom prst="rect">
            <a:avLst/>
          </a:prstGeom>
          <a:noFill/>
        </p:spPr>
        <p:txBody>
          <a:bodyPr wrap="square">
            <a:spAutoFit/>
          </a:bodyPr>
          <a:lstStyle/>
          <a:p>
            <a:r>
              <a:rPr lang="en-US" sz="1600" dirty="0" err="1"/>
              <a:t>Forset</a:t>
            </a:r>
            <a:r>
              <a:rPr lang="en-US" sz="1600" dirty="0"/>
              <a:t> school learning benefits </a:t>
            </a:r>
            <a:r>
              <a:rPr lang="en-US" sz="1600" dirty="0" err="1"/>
              <a:t>childrens</a:t>
            </a:r>
            <a:r>
              <a:rPr lang="en-US" sz="1600" dirty="0"/>
              <a:t> health, wellbeing and development as this is an outdoor leaning approach, children will be able to see the outdoors and will be able to learn from being outside </a:t>
            </a:r>
            <a:r>
              <a:rPr lang="en-US" sz="1600" dirty="0" err="1"/>
              <a:t>aswell</a:t>
            </a:r>
            <a:r>
              <a:rPr lang="en-US" sz="1600" dirty="0"/>
              <a:t>. it will support </a:t>
            </a:r>
            <a:r>
              <a:rPr lang="en-US" sz="1600" dirty="0" err="1"/>
              <a:t>childrens</a:t>
            </a:r>
            <a:r>
              <a:rPr lang="en-US" sz="1600" dirty="0"/>
              <a:t> health by not being in a classroom learning they will be in the fresh air, it will also support their development, it will support them physically as the children will be outdoors, some learning methods could be going on a nature trail which </a:t>
            </a:r>
            <a:r>
              <a:rPr lang="en-US" sz="1600" dirty="0" err="1"/>
              <a:t>coudl</a:t>
            </a:r>
            <a:r>
              <a:rPr lang="en-US" sz="1600" dirty="0"/>
              <a:t> be going for a walk to find different items. It will support a </a:t>
            </a:r>
            <a:r>
              <a:rPr lang="en-US" sz="1600" dirty="0" err="1"/>
              <a:t>childs</a:t>
            </a:r>
            <a:r>
              <a:rPr lang="en-US" sz="1600" dirty="0"/>
              <a:t> </a:t>
            </a:r>
            <a:r>
              <a:rPr lang="en-US" sz="1600" dirty="0" err="1"/>
              <a:t>intelectual</a:t>
            </a:r>
            <a:r>
              <a:rPr lang="en-US" sz="1600" dirty="0"/>
              <a:t> skills as they are leaning and doing their normal lessons just outdoors. it will also support their language development as they will be </a:t>
            </a:r>
            <a:r>
              <a:rPr lang="en-US" sz="1600" dirty="0" err="1"/>
              <a:t>oudoors</a:t>
            </a:r>
            <a:r>
              <a:rPr lang="en-US" sz="1600" dirty="0"/>
              <a:t> hearing new sounds and they will be able to find out new words for their vocabulary. Emotional development will also be supported as they wont be in one room for the whole day they will  be able to </a:t>
            </a:r>
            <a:r>
              <a:rPr lang="en-US" sz="1600" dirty="0" err="1"/>
              <a:t>xplore</a:t>
            </a:r>
            <a:r>
              <a:rPr lang="en-US" sz="1600" dirty="0"/>
              <a:t> outdoors and have fun whilst leaning, this will also support their social </a:t>
            </a:r>
            <a:r>
              <a:rPr lang="en-US" sz="1600" dirty="0" err="1"/>
              <a:t>developmetn</a:t>
            </a:r>
            <a:r>
              <a:rPr lang="en-US" sz="1600" dirty="0"/>
              <a:t> due to being out with their whole class and being able to talk to </a:t>
            </a:r>
            <a:r>
              <a:rPr lang="en-US" sz="1600" dirty="0" err="1"/>
              <a:t>eachother</a:t>
            </a:r>
            <a:r>
              <a:rPr lang="en-US" sz="1600" dirty="0"/>
              <a:t> about the learning that they are doing outdoors, they will also be able to speak to </a:t>
            </a:r>
            <a:r>
              <a:rPr lang="en-US" sz="1600" dirty="0" err="1"/>
              <a:t>eachother</a:t>
            </a:r>
            <a:r>
              <a:rPr lang="en-US" sz="1600" dirty="0"/>
              <a:t> and work together to gain more knowledge. Working </a:t>
            </a:r>
            <a:r>
              <a:rPr lang="en-US" sz="1600" dirty="0" err="1"/>
              <a:t>outfoors</a:t>
            </a:r>
            <a:r>
              <a:rPr lang="en-US" sz="1600" dirty="0"/>
              <a:t> can also benefit </a:t>
            </a:r>
            <a:r>
              <a:rPr lang="en-US" sz="1600" dirty="0" err="1"/>
              <a:t>childrens</a:t>
            </a:r>
            <a:r>
              <a:rPr lang="en-US" sz="1600" dirty="0"/>
              <a:t> mental </a:t>
            </a:r>
            <a:r>
              <a:rPr lang="en-US" sz="1600" dirty="0" err="1"/>
              <a:t>helath</a:t>
            </a:r>
            <a:r>
              <a:rPr lang="en-US" sz="1600" dirty="0"/>
              <a:t> due to working in fresh air and moving around whilst </a:t>
            </a:r>
            <a:r>
              <a:rPr lang="en-US" sz="1600" dirty="0" err="1"/>
              <a:t>learing</a:t>
            </a:r>
            <a:r>
              <a:rPr lang="en-US" sz="1600" dirty="0"/>
              <a:t>. </a:t>
            </a:r>
            <a:endParaRPr lang="en-GB" sz="1600" dirty="0"/>
          </a:p>
        </p:txBody>
      </p:sp>
    </p:spTree>
    <p:extLst>
      <p:ext uri="{BB962C8B-B14F-4D97-AF65-F5344CB8AC3E}">
        <p14:creationId xmlns:p14="http://schemas.microsoft.com/office/powerpoint/2010/main" val="559482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9DB05-5E83-F65E-F1E3-1BE55EBF96F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F26A1B-582D-A58C-2738-4B5AA028A692}"/>
              </a:ext>
            </a:extLst>
          </p:cNvPr>
          <p:cNvSpPr txBox="1"/>
          <p:nvPr/>
        </p:nvSpPr>
        <p:spPr>
          <a:xfrm>
            <a:off x="252827" y="1091819"/>
            <a:ext cx="5843173" cy="523220"/>
          </a:xfrm>
          <a:prstGeom prst="rect">
            <a:avLst/>
          </a:prstGeom>
          <a:noFill/>
        </p:spPr>
        <p:txBody>
          <a:bodyPr wrap="square">
            <a:spAutoFit/>
          </a:bodyPr>
          <a:lstStyle/>
          <a:p>
            <a:pPr marL="365125" indent="-365125"/>
            <a:r>
              <a:rPr lang="en-GB" sz="1400" b="1" i="0" u="none" strike="noStrike" baseline="0" dirty="0">
                <a:solidFill>
                  <a:srgbClr val="211D1E"/>
                </a:solidFill>
                <a:latin typeface="Arial WGL"/>
              </a:rPr>
              <a:t>11. </a:t>
            </a:r>
            <a:r>
              <a:rPr lang="en-GB" sz="1400" b="0" i="0" u="none" strike="noStrike" baseline="0" dirty="0" err="1">
                <a:solidFill>
                  <a:srgbClr val="211D1E"/>
                </a:solidFill>
                <a:latin typeface="Arial WGL"/>
              </a:rPr>
              <a:t>Trafodwch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beth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yw</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rôl</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Arolygiaeth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Gofal</a:t>
            </a:r>
            <a:r>
              <a:rPr lang="en-GB" sz="1400" b="0" i="0" u="none" strike="noStrike" baseline="0" dirty="0">
                <a:solidFill>
                  <a:srgbClr val="211D1E"/>
                </a:solidFill>
                <a:latin typeface="Arial WGL"/>
              </a:rPr>
              <a:t> Cymru (AGC) </a:t>
            </a:r>
            <a:r>
              <a:rPr lang="en-GB" sz="1400" b="0" i="0" u="none" strike="noStrike" baseline="0" dirty="0" err="1">
                <a:solidFill>
                  <a:srgbClr val="211D1E"/>
                </a:solidFill>
                <a:latin typeface="Arial WGL"/>
              </a:rPr>
              <a:t>wrth</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ymweld</a:t>
            </a:r>
            <a:r>
              <a:rPr lang="en-GB" sz="1400" b="0" i="0" u="none" strike="noStrike" baseline="0" dirty="0">
                <a:solidFill>
                  <a:srgbClr val="211D1E"/>
                </a:solidFill>
                <a:latin typeface="Arial WGL"/>
              </a:rPr>
              <a:t> â </a:t>
            </a:r>
            <a:r>
              <a:rPr lang="en-GB" sz="1400" b="0" i="0" u="none" strike="noStrike" baseline="0" dirty="0" err="1">
                <a:solidFill>
                  <a:srgbClr val="211D1E"/>
                </a:solidFill>
                <a:latin typeface="Arial WGL"/>
              </a:rPr>
              <a:t>lleoliadau</a:t>
            </a:r>
            <a:r>
              <a:rPr lang="en-GB" sz="1400" b="0" i="0" u="none" strike="noStrike" baseline="0" dirty="0">
                <a:solidFill>
                  <a:srgbClr val="211D1E"/>
                </a:solidFill>
                <a:latin typeface="Arial WGL"/>
              </a:rPr>
              <a:t> </a:t>
            </a:r>
            <a:r>
              <a:rPr lang="en-GB" sz="1400" b="0" i="0" u="none" strike="noStrike" baseline="0" dirty="0" err="1">
                <a:solidFill>
                  <a:srgbClr val="211D1E"/>
                </a:solidFill>
                <a:latin typeface="Arial WGL"/>
              </a:rPr>
              <a:t>gofal</a:t>
            </a:r>
            <a:r>
              <a:rPr lang="en-GB" sz="1400" b="0" i="0" u="none" strike="noStrike" baseline="0" dirty="0">
                <a:solidFill>
                  <a:srgbClr val="211D1E"/>
                </a:solidFill>
                <a:latin typeface="Arial WGL"/>
              </a:rPr>
              <a:t> plant. 			                [8] </a:t>
            </a:r>
            <a:endParaRPr lang="en-GB" sz="1300" dirty="0"/>
          </a:p>
        </p:txBody>
      </p:sp>
      <p:pic>
        <p:nvPicPr>
          <p:cNvPr id="4" name="Picture 3">
            <a:extLst>
              <a:ext uri="{FF2B5EF4-FFF2-40B4-BE49-F238E27FC236}">
                <a16:creationId xmlns:a16="http://schemas.microsoft.com/office/drawing/2014/main" id="{90E38407-C3A2-954F-B66E-D493BF133521}"/>
              </a:ext>
            </a:extLst>
          </p:cNvPr>
          <p:cNvPicPr>
            <a:picLocks noChangeAspect="1"/>
          </p:cNvPicPr>
          <p:nvPr/>
        </p:nvPicPr>
        <p:blipFill>
          <a:blip r:embed="rId2"/>
          <a:srcRect b="36502"/>
          <a:stretch/>
        </p:blipFill>
        <p:spPr>
          <a:xfrm>
            <a:off x="621414" y="1896264"/>
            <a:ext cx="5105842" cy="2714645"/>
          </a:xfrm>
          <a:prstGeom prst="rect">
            <a:avLst/>
          </a:prstGeom>
        </p:spPr>
      </p:pic>
      <p:sp>
        <p:nvSpPr>
          <p:cNvPr id="6" name="TextBox 5">
            <a:extLst>
              <a:ext uri="{FF2B5EF4-FFF2-40B4-BE49-F238E27FC236}">
                <a16:creationId xmlns:a16="http://schemas.microsoft.com/office/drawing/2014/main" id="{40EA5257-8880-9273-2EC9-ABF16D38A419}"/>
              </a:ext>
            </a:extLst>
          </p:cNvPr>
          <p:cNvSpPr txBox="1"/>
          <p:nvPr/>
        </p:nvSpPr>
        <p:spPr>
          <a:xfrm>
            <a:off x="6634130" y="93798"/>
            <a:ext cx="3885543"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rgbClr val="0070C0"/>
                </a:solidFill>
              </a:rPr>
              <a:t>: </a:t>
            </a:r>
            <a:r>
              <a:rPr lang="en-US" sz="1400" b="1" i="1" dirty="0" err="1">
                <a:solidFill>
                  <a:srgbClr val="0070C0"/>
                </a:solidFill>
              </a:rPr>
              <a:t>Trafodwch</a:t>
            </a:r>
            <a:r>
              <a:rPr lang="en-US" sz="1400" i="1" dirty="0">
                <a:solidFill>
                  <a:srgbClr val="0070C0"/>
                </a:solidFill>
              </a:rPr>
              <a:t> </a:t>
            </a:r>
          </a:p>
          <a:p>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fater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a:t>
            </a:r>
            <a:r>
              <a:rPr lang="en-GB" sz="1400" i="1" dirty="0" err="1">
                <a:solidFill>
                  <a:srgbClr val="0070C0"/>
                </a:solidFill>
              </a:rPr>
              <a:t>mewn</a:t>
            </a:r>
            <a:r>
              <a:rPr lang="en-GB" sz="1400" i="1" dirty="0">
                <a:solidFill>
                  <a:srgbClr val="0070C0"/>
                </a:solidFill>
              </a:rPr>
              <a:t> </a:t>
            </a:r>
            <a:r>
              <a:rPr lang="en-GB" sz="1400" i="1" dirty="0" err="1">
                <a:solidFill>
                  <a:srgbClr val="0070C0"/>
                </a:solidFill>
              </a:rPr>
              <a:t>ffordd</a:t>
            </a:r>
            <a:r>
              <a:rPr lang="en-GB" sz="1400" i="1" dirty="0">
                <a:solidFill>
                  <a:srgbClr val="0070C0"/>
                </a:solidFill>
              </a:rPr>
              <a:t> </a:t>
            </a:r>
            <a:r>
              <a:rPr lang="en-GB" sz="1400" i="1" dirty="0" err="1">
                <a:solidFill>
                  <a:srgbClr val="0070C0"/>
                </a:solidFill>
              </a:rPr>
              <a:t>strwythuredig</a:t>
            </a:r>
            <a:r>
              <a:rPr lang="en-GB" sz="1400" i="1" dirty="0">
                <a:solidFill>
                  <a:srgbClr val="0070C0"/>
                </a:solidFill>
              </a:rPr>
              <a:t>, </a:t>
            </a:r>
            <a:r>
              <a:rPr lang="en-GB" sz="1400" i="1" dirty="0" err="1">
                <a:solidFill>
                  <a:srgbClr val="0070C0"/>
                </a:solidFill>
              </a:rPr>
              <a:t>gan</a:t>
            </a:r>
            <a:r>
              <a:rPr lang="en-GB" sz="1400" i="1" dirty="0">
                <a:solidFill>
                  <a:srgbClr val="0070C0"/>
                </a:solidFill>
              </a:rPr>
              <a:t> </a:t>
            </a:r>
            <a:r>
              <a:rPr lang="en-GB" sz="1400" i="1" dirty="0" err="1">
                <a:solidFill>
                  <a:srgbClr val="0070C0"/>
                </a:solidFill>
              </a:rPr>
              <a:t>ystyried</a:t>
            </a:r>
            <a:r>
              <a:rPr lang="en-GB" sz="1400" i="1" dirty="0">
                <a:solidFill>
                  <a:srgbClr val="0070C0"/>
                </a:solidFill>
              </a:rPr>
              <a:t> </a:t>
            </a:r>
            <a:r>
              <a:rPr lang="en-GB" sz="1400" i="1" dirty="0" err="1">
                <a:solidFill>
                  <a:srgbClr val="0070C0"/>
                </a:solidFill>
              </a:rPr>
              <a:t>syniadau</a:t>
            </a:r>
            <a:r>
              <a:rPr lang="en-GB" sz="1400" i="1" dirty="0">
                <a:solidFill>
                  <a:srgbClr val="0070C0"/>
                </a:solidFill>
              </a:rPr>
              <a:t> </a:t>
            </a:r>
            <a:r>
              <a:rPr lang="en-GB" sz="1400" i="1" dirty="0" err="1">
                <a:solidFill>
                  <a:srgbClr val="0070C0"/>
                </a:solidFill>
              </a:rPr>
              <a:t>gwahanol</a:t>
            </a:r>
            <a:endParaRPr lang="en-GB" sz="1400" i="1" dirty="0">
              <a:solidFill>
                <a:srgbClr val="0070C0"/>
              </a:solidFill>
            </a:endParaRPr>
          </a:p>
        </p:txBody>
      </p:sp>
      <p:sp>
        <p:nvSpPr>
          <p:cNvPr id="8" name="TextBox 7">
            <a:extLst>
              <a:ext uri="{FF2B5EF4-FFF2-40B4-BE49-F238E27FC236}">
                <a16:creationId xmlns:a16="http://schemas.microsoft.com/office/drawing/2014/main" id="{05834698-B31A-6CF6-9EFF-ED3569FA628E}"/>
              </a:ext>
            </a:extLst>
          </p:cNvPr>
          <p:cNvSpPr txBox="1"/>
          <p:nvPr/>
        </p:nvSpPr>
        <p:spPr>
          <a:xfrm>
            <a:off x="204970" y="4864267"/>
            <a:ext cx="5710921" cy="1954381"/>
          </a:xfrm>
          <a:prstGeom prst="rect">
            <a:avLst/>
          </a:prstGeom>
          <a:noFill/>
        </p:spPr>
        <p:txBody>
          <a:bodyPr wrap="square">
            <a:spAutoFit/>
          </a:bodyPr>
          <a:lstStyle/>
          <a:p>
            <a:r>
              <a:rPr lang="en-US" sz="1100" b="0" i="0" u="none" strike="noStrike" baseline="0" dirty="0" err="1">
                <a:solidFill>
                  <a:srgbClr val="000000"/>
                </a:solidFill>
                <a:latin typeface="Arial" panose="020B0604020202020204" pitchFamily="34" charset="0"/>
              </a:rPr>
              <a:t>Rhowch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hyd</a:t>
            </a:r>
            <a:r>
              <a:rPr lang="en-US" sz="1100" b="0" i="0" u="none" strike="noStrike" baseline="0" dirty="0">
                <a:solidFill>
                  <a:srgbClr val="000000"/>
                </a:solidFill>
                <a:latin typeface="Arial" panose="020B0604020202020204" pitchFamily="34" charset="0"/>
              </a:rPr>
              <a:t> at </a:t>
            </a:r>
            <a:r>
              <a:rPr lang="en-US" sz="1100" b="1" i="0" u="none" strike="noStrike" baseline="0" dirty="0">
                <a:solidFill>
                  <a:srgbClr val="000000"/>
                </a:solidFill>
                <a:latin typeface="Arial" panose="020B0604020202020204" pitchFamily="34" charset="0"/>
              </a:rPr>
              <a:t>8 marc</a:t>
            </a:r>
            <a:r>
              <a:rPr lang="en-US" sz="1100" b="0" i="0" u="none" strike="noStrike" baseline="0" dirty="0">
                <a:solidFill>
                  <a:srgbClr val="000000"/>
                </a:solidFill>
                <a:latin typeface="Arial" panose="020B0604020202020204" pitchFamily="34" charset="0"/>
              </a:rPr>
              <a:t>. </a:t>
            </a:r>
          </a:p>
          <a:p>
            <a:r>
              <a:rPr lang="en-US" sz="1100" b="1" i="0" u="none" strike="noStrike" baseline="0" dirty="0" err="1">
                <a:solidFill>
                  <a:srgbClr val="000000"/>
                </a:solidFill>
                <a:latin typeface="Arial" panose="020B0604020202020204" pitchFamily="34" charset="0"/>
              </a:rPr>
              <a:t>Rhowch</a:t>
            </a:r>
            <a:r>
              <a:rPr lang="en-US" sz="1100" b="1" i="0" u="none" strike="noStrike" baseline="0" dirty="0">
                <a:solidFill>
                  <a:srgbClr val="000000"/>
                </a:solidFill>
                <a:latin typeface="Arial" panose="020B0604020202020204" pitchFamily="34" charset="0"/>
              </a:rPr>
              <a:t> 0 marc </a:t>
            </a:r>
            <a:r>
              <a:rPr lang="en-US" sz="1100" b="0" i="0" u="none" strike="noStrike" baseline="0" dirty="0">
                <a:solidFill>
                  <a:srgbClr val="000000"/>
                </a:solidFill>
                <a:latin typeface="Arial" panose="020B0604020202020204" pitchFamily="34" charset="0"/>
              </a:rPr>
              <a:t>am </a:t>
            </a:r>
            <a:r>
              <a:rPr lang="en-US" sz="1100" b="0" i="0" u="none" strike="noStrike" baseline="0" dirty="0" err="1">
                <a:solidFill>
                  <a:srgbClr val="000000"/>
                </a:solidFill>
                <a:latin typeface="Arial" panose="020B0604020202020204" pitchFamily="34" charset="0"/>
              </a:rPr>
              <a:t>ymateb</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nad</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yw’n</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haeddu</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ennill</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marciau</a:t>
            </a:r>
            <a:r>
              <a:rPr lang="en-US" sz="1100" b="0" i="0" u="none" strike="noStrike" baseline="0" dirty="0">
                <a:solidFill>
                  <a:srgbClr val="000000"/>
                </a:solidFill>
                <a:latin typeface="Arial" panose="020B0604020202020204" pitchFamily="34" charset="0"/>
              </a:rPr>
              <a:t>.</a:t>
            </a:r>
          </a:p>
          <a:p>
            <a:r>
              <a:rPr lang="en-US" sz="1100" b="1" i="0" u="none" strike="noStrike" baseline="0" dirty="0" err="1">
                <a:solidFill>
                  <a:srgbClr val="000000"/>
                </a:solidFill>
                <a:latin typeface="Arial" panose="020B0604020202020204" pitchFamily="34" charset="0"/>
              </a:rPr>
              <a:t>Rhowch</a:t>
            </a:r>
            <a:r>
              <a:rPr lang="en-US" sz="1100" b="1" i="0" u="none" strike="noStrike" baseline="0" dirty="0">
                <a:solidFill>
                  <a:srgbClr val="000000"/>
                </a:solidFill>
                <a:latin typeface="Arial" panose="020B0604020202020204" pitchFamily="34" charset="0"/>
              </a:rPr>
              <a:t> 1-2 </a:t>
            </a:r>
            <a:r>
              <a:rPr lang="en-US" sz="1100" b="1" i="0" u="none" strike="noStrike" baseline="0" dirty="0" err="1">
                <a:solidFill>
                  <a:srgbClr val="000000"/>
                </a:solidFill>
                <a:latin typeface="Arial" panose="020B0604020202020204" pitchFamily="34" charset="0"/>
              </a:rPr>
              <a:t>farc</a:t>
            </a:r>
            <a:r>
              <a:rPr lang="en-US" sz="1100" b="1" i="0" u="none" strike="noStrike" baseline="0" dirty="0">
                <a:solidFill>
                  <a:srgbClr val="000000"/>
                </a:solidFill>
                <a:latin typeface="Arial" panose="020B0604020202020204" pitchFamily="34" charset="0"/>
              </a:rPr>
              <a:t> </a:t>
            </a:r>
            <a:r>
              <a:rPr lang="en-US" sz="1100" b="0" i="0" u="none" strike="noStrike" baseline="0" dirty="0">
                <a:solidFill>
                  <a:srgbClr val="000000"/>
                </a:solidFill>
                <a:latin typeface="Arial" panose="020B0604020202020204" pitchFamily="34" charset="0"/>
              </a:rPr>
              <a:t>am </a:t>
            </a:r>
            <a:r>
              <a:rPr lang="en-US" sz="1100" b="0" i="0" u="none" strike="noStrike" baseline="0" dirty="0" err="1">
                <a:solidFill>
                  <a:srgbClr val="000000"/>
                </a:solidFill>
                <a:latin typeface="Arial" panose="020B0604020202020204" pitchFamily="34" charset="0"/>
              </a:rPr>
              <a:t>drafodaeth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gyfyngedig</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nad</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yw'n</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dangos</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fawr</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ddim</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gwybodaeth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na</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dealltwriaeth</a:t>
            </a:r>
            <a:r>
              <a:rPr lang="en-US" sz="1100" b="0" i="0" u="none" strike="noStrike" baseline="0" dirty="0">
                <a:solidFill>
                  <a:srgbClr val="000000"/>
                </a:solidFill>
                <a:latin typeface="Arial" panose="020B0604020202020204" pitchFamily="34" charset="0"/>
              </a:rPr>
              <a:t> o </a:t>
            </a:r>
            <a:r>
              <a:rPr lang="en-US" sz="1100" b="0" i="0" u="none" strike="noStrike" baseline="0" dirty="0" err="1">
                <a:solidFill>
                  <a:srgbClr val="000000"/>
                </a:solidFill>
                <a:latin typeface="Arial" panose="020B0604020202020204" pitchFamily="34" charset="0"/>
              </a:rPr>
              <a:t>rôl</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Arolygiaeth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Cymru (AGC) </a:t>
            </a:r>
            <a:r>
              <a:rPr lang="en-US" sz="1100" b="0" i="0" u="none" strike="noStrike" baseline="0" dirty="0" err="1">
                <a:solidFill>
                  <a:srgbClr val="000000"/>
                </a:solidFill>
                <a:latin typeface="Arial" panose="020B0604020202020204" pitchFamily="34" charset="0"/>
              </a:rPr>
              <a:t>wrth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ymweld</a:t>
            </a:r>
            <a:r>
              <a:rPr lang="en-US" sz="1100" b="0" i="0" u="none" strike="noStrike" baseline="0" dirty="0">
                <a:solidFill>
                  <a:srgbClr val="000000"/>
                </a:solidFill>
                <a:latin typeface="Arial" panose="020B0604020202020204" pitchFamily="34" charset="0"/>
              </a:rPr>
              <a:t> â </a:t>
            </a:r>
            <a:r>
              <a:rPr lang="en-US" sz="1100" b="0" i="0" u="none" strike="noStrike" baseline="0" dirty="0" err="1">
                <a:solidFill>
                  <a:srgbClr val="000000"/>
                </a:solidFill>
                <a:latin typeface="Arial" panose="020B0604020202020204" pitchFamily="34" charset="0"/>
              </a:rPr>
              <a:t>lleoliadau</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plant </a:t>
            </a:r>
          </a:p>
          <a:p>
            <a:r>
              <a:rPr lang="en-US" sz="1100" b="1" i="0" u="none" strike="noStrike" baseline="0" dirty="0" err="1">
                <a:solidFill>
                  <a:srgbClr val="000000"/>
                </a:solidFill>
                <a:latin typeface="Arial" panose="020B0604020202020204" pitchFamily="34" charset="0"/>
              </a:rPr>
              <a:t>Rhowch</a:t>
            </a:r>
            <a:r>
              <a:rPr lang="en-US" sz="1100" b="1" i="0" u="none" strike="noStrike" baseline="0" dirty="0">
                <a:solidFill>
                  <a:srgbClr val="000000"/>
                </a:solidFill>
                <a:latin typeface="Arial" panose="020B0604020202020204" pitchFamily="34" charset="0"/>
              </a:rPr>
              <a:t> 3-4 marc </a:t>
            </a:r>
            <a:r>
              <a:rPr lang="en-US" sz="1100" b="0" i="0" u="none" strike="noStrike" baseline="0" dirty="0">
                <a:solidFill>
                  <a:srgbClr val="000000"/>
                </a:solidFill>
                <a:latin typeface="Arial" panose="020B0604020202020204" pitchFamily="34" charset="0"/>
              </a:rPr>
              <a:t>am </a:t>
            </a:r>
            <a:r>
              <a:rPr lang="en-US" sz="1100" b="0" i="0" u="none" strike="noStrike" baseline="0" dirty="0" err="1">
                <a:solidFill>
                  <a:srgbClr val="000000"/>
                </a:solidFill>
                <a:latin typeface="Arial" panose="020B0604020202020204" pitchFamily="34" charset="0"/>
              </a:rPr>
              <a:t>drafodaeth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sylfaenol</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sy'n</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dangos</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gwybodaeth</a:t>
            </a:r>
            <a:r>
              <a:rPr lang="en-US" sz="1100" b="0" i="0" u="none" strike="noStrike" baseline="0" dirty="0">
                <a:solidFill>
                  <a:srgbClr val="000000"/>
                </a:solidFill>
                <a:latin typeface="Arial" panose="020B0604020202020204" pitchFamily="34" charset="0"/>
              </a:rPr>
              <a:t> a </a:t>
            </a:r>
            <a:r>
              <a:rPr lang="en-US" sz="1100" b="0" i="0" u="none" strike="noStrike" baseline="0" dirty="0" err="1">
                <a:solidFill>
                  <a:srgbClr val="000000"/>
                </a:solidFill>
                <a:latin typeface="Arial" panose="020B0604020202020204" pitchFamily="34" charset="0"/>
              </a:rPr>
              <a:t>dealltwriaeth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gyfyngedig</a:t>
            </a:r>
            <a:r>
              <a:rPr lang="en-US" sz="1100" b="0" i="0" u="none" strike="noStrike" baseline="0" dirty="0">
                <a:solidFill>
                  <a:srgbClr val="000000"/>
                </a:solidFill>
                <a:latin typeface="Arial" panose="020B0604020202020204" pitchFamily="34" charset="0"/>
              </a:rPr>
              <a:t> o </a:t>
            </a:r>
            <a:r>
              <a:rPr lang="en-US" sz="1100" b="0" i="0" u="none" strike="noStrike" baseline="0" dirty="0" err="1">
                <a:solidFill>
                  <a:srgbClr val="000000"/>
                </a:solidFill>
                <a:latin typeface="Arial" panose="020B0604020202020204" pitchFamily="34" charset="0"/>
              </a:rPr>
              <a:t>rôl</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Arolygiaeth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Cymru (AGC) </a:t>
            </a:r>
            <a:r>
              <a:rPr lang="en-US" sz="1100" b="0" i="0" u="none" strike="noStrike" baseline="0" dirty="0" err="1">
                <a:solidFill>
                  <a:srgbClr val="000000"/>
                </a:solidFill>
                <a:latin typeface="Arial" panose="020B0604020202020204" pitchFamily="34" charset="0"/>
              </a:rPr>
              <a:t>wrth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ymweld</a:t>
            </a:r>
            <a:r>
              <a:rPr lang="en-US" sz="1100" b="0" i="0" u="none" strike="noStrike" baseline="0" dirty="0">
                <a:solidFill>
                  <a:srgbClr val="000000"/>
                </a:solidFill>
                <a:latin typeface="Arial" panose="020B0604020202020204" pitchFamily="34" charset="0"/>
              </a:rPr>
              <a:t> â </a:t>
            </a:r>
            <a:r>
              <a:rPr lang="en-US" sz="1100" b="0" i="0" u="none" strike="noStrike" baseline="0" dirty="0" err="1">
                <a:solidFill>
                  <a:srgbClr val="000000"/>
                </a:solidFill>
                <a:latin typeface="Arial" panose="020B0604020202020204" pitchFamily="34" charset="0"/>
              </a:rPr>
              <a:t>lleoliadau</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plant</a:t>
            </a:r>
          </a:p>
          <a:p>
            <a:r>
              <a:rPr lang="en-US" sz="1100" b="1" i="0" u="none" strike="noStrike" baseline="0" dirty="0" err="1">
                <a:solidFill>
                  <a:srgbClr val="000000"/>
                </a:solidFill>
                <a:latin typeface="Arial" panose="020B0604020202020204" pitchFamily="34" charset="0"/>
              </a:rPr>
              <a:t>Rhowch</a:t>
            </a:r>
            <a:r>
              <a:rPr lang="en-US" sz="1100" b="1" i="0" u="none" strike="noStrike" baseline="0" dirty="0">
                <a:solidFill>
                  <a:srgbClr val="000000"/>
                </a:solidFill>
                <a:latin typeface="Arial" panose="020B0604020202020204" pitchFamily="34" charset="0"/>
              </a:rPr>
              <a:t> 5-6 marc </a:t>
            </a:r>
            <a:r>
              <a:rPr lang="en-US" sz="1100" b="0" i="0" u="none" strike="noStrike" baseline="0" dirty="0">
                <a:solidFill>
                  <a:srgbClr val="000000"/>
                </a:solidFill>
                <a:latin typeface="Arial" panose="020B0604020202020204" pitchFamily="34" charset="0"/>
              </a:rPr>
              <a:t>am </a:t>
            </a:r>
            <a:r>
              <a:rPr lang="en-US" sz="1100" b="0" i="0" u="none" strike="noStrike" baseline="0" dirty="0" err="1">
                <a:solidFill>
                  <a:srgbClr val="000000"/>
                </a:solidFill>
                <a:latin typeface="Arial" panose="020B0604020202020204" pitchFamily="34" charset="0"/>
              </a:rPr>
              <a:t>drafodaeth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dda</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sy'n</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dangos</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rhywfaint</a:t>
            </a:r>
            <a:r>
              <a:rPr lang="en-US" sz="1100" b="0" i="0" u="none" strike="noStrike" baseline="0" dirty="0">
                <a:solidFill>
                  <a:srgbClr val="000000"/>
                </a:solidFill>
                <a:latin typeface="Arial" panose="020B0604020202020204" pitchFamily="34" charset="0"/>
              </a:rPr>
              <a:t> o </a:t>
            </a:r>
            <a:r>
              <a:rPr lang="en-US" sz="1100" b="0" i="0" u="none" strike="noStrike" baseline="0" dirty="0" err="1">
                <a:solidFill>
                  <a:srgbClr val="000000"/>
                </a:solidFill>
                <a:latin typeface="Arial" panose="020B0604020202020204" pitchFamily="34" charset="0"/>
              </a:rPr>
              <a:t>wybodaeth</a:t>
            </a:r>
            <a:r>
              <a:rPr lang="en-US" sz="1100" b="0" i="0" u="none" strike="noStrike" baseline="0" dirty="0">
                <a:solidFill>
                  <a:srgbClr val="000000"/>
                </a:solidFill>
                <a:latin typeface="Arial" panose="020B0604020202020204" pitchFamily="34" charset="0"/>
              </a:rPr>
              <a:t> a </a:t>
            </a:r>
            <a:r>
              <a:rPr lang="en-US" sz="1100" b="0" i="0" u="none" strike="noStrike" baseline="0" dirty="0" err="1">
                <a:solidFill>
                  <a:srgbClr val="000000"/>
                </a:solidFill>
                <a:latin typeface="Arial" panose="020B0604020202020204" pitchFamily="34" charset="0"/>
              </a:rPr>
              <a:t>dealltwriaeth</a:t>
            </a:r>
            <a:r>
              <a:rPr lang="en-US" sz="1100" b="0" i="0" u="none" strike="noStrike" baseline="0" dirty="0">
                <a:solidFill>
                  <a:srgbClr val="000000"/>
                </a:solidFill>
                <a:latin typeface="Arial" panose="020B0604020202020204" pitchFamily="34" charset="0"/>
              </a:rPr>
              <a:t> o </a:t>
            </a:r>
            <a:r>
              <a:rPr lang="en-US" sz="1100" b="0" i="0" u="none" strike="noStrike" baseline="0" dirty="0" err="1">
                <a:solidFill>
                  <a:srgbClr val="000000"/>
                </a:solidFill>
                <a:latin typeface="Arial" panose="020B0604020202020204" pitchFamily="34" charset="0"/>
              </a:rPr>
              <a:t>rôl</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Arolygiaeth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Cymru (AGC) </a:t>
            </a:r>
            <a:r>
              <a:rPr lang="en-US" sz="1100" b="0" i="0" u="none" strike="noStrike" baseline="0" dirty="0" err="1">
                <a:solidFill>
                  <a:srgbClr val="000000"/>
                </a:solidFill>
                <a:latin typeface="Arial" panose="020B0604020202020204" pitchFamily="34" charset="0"/>
              </a:rPr>
              <a:t>wrth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ymweld</a:t>
            </a:r>
            <a:r>
              <a:rPr lang="en-US" sz="1100" b="0" i="0" u="none" strike="noStrike" baseline="0" dirty="0">
                <a:solidFill>
                  <a:srgbClr val="000000"/>
                </a:solidFill>
                <a:latin typeface="Arial" panose="020B0604020202020204" pitchFamily="34" charset="0"/>
              </a:rPr>
              <a:t> â </a:t>
            </a:r>
            <a:r>
              <a:rPr lang="en-US" sz="1100" b="0" i="0" u="none" strike="noStrike" baseline="0" dirty="0" err="1">
                <a:solidFill>
                  <a:srgbClr val="000000"/>
                </a:solidFill>
                <a:latin typeface="Arial" panose="020B0604020202020204" pitchFamily="34" charset="0"/>
              </a:rPr>
              <a:t>lleoliadau</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plant</a:t>
            </a:r>
          </a:p>
          <a:p>
            <a:r>
              <a:rPr lang="en-US" sz="1100" b="1" i="0" u="none" strike="noStrike" baseline="0" dirty="0" err="1">
                <a:solidFill>
                  <a:srgbClr val="000000"/>
                </a:solidFill>
                <a:latin typeface="Arial" panose="020B0604020202020204" pitchFamily="34" charset="0"/>
              </a:rPr>
              <a:t>Rhowch</a:t>
            </a:r>
            <a:r>
              <a:rPr lang="en-US" sz="1100" b="1" i="0" u="none" strike="noStrike" baseline="0" dirty="0">
                <a:solidFill>
                  <a:srgbClr val="000000"/>
                </a:solidFill>
                <a:latin typeface="Arial" panose="020B0604020202020204" pitchFamily="34" charset="0"/>
              </a:rPr>
              <a:t> 7-8 marc </a:t>
            </a:r>
            <a:r>
              <a:rPr lang="en-US" sz="1100" b="0" i="0" u="none" strike="noStrike" baseline="0" dirty="0">
                <a:solidFill>
                  <a:srgbClr val="000000"/>
                </a:solidFill>
                <a:latin typeface="Arial" panose="020B0604020202020204" pitchFamily="34" charset="0"/>
              </a:rPr>
              <a:t>am </a:t>
            </a:r>
            <a:r>
              <a:rPr lang="en-US" sz="1100" b="0" i="0" u="none" strike="noStrike" baseline="0" dirty="0" err="1">
                <a:solidFill>
                  <a:srgbClr val="000000"/>
                </a:solidFill>
                <a:latin typeface="Arial" panose="020B0604020202020204" pitchFamily="34" charset="0"/>
              </a:rPr>
              <a:t>drafodaeth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ardderchog</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sy'n</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dangos</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gwybodaeth</a:t>
            </a:r>
            <a:r>
              <a:rPr lang="en-US" sz="1100" b="0" i="0" u="none" strike="noStrike" baseline="0" dirty="0">
                <a:solidFill>
                  <a:srgbClr val="000000"/>
                </a:solidFill>
                <a:latin typeface="Arial" panose="020B0604020202020204" pitchFamily="34" charset="0"/>
              </a:rPr>
              <a:t> a </a:t>
            </a:r>
            <a:r>
              <a:rPr lang="en-US" sz="1100" b="0" i="0" u="none" strike="noStrike" baseline="0" dirty="0" err="1">
                <a:solidFill>
                  <a:srgbClr val="000000"/>
                </a:solidFill>
                <a:latin typeface="Arial" panose="020B0604020202020204" pitchFamily="34" charset="0"/>
              </a:rPr>
              <a:t>dealltwriaeth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gadarn</a:t>
            </a:r>
            <a:r>
              <a:rPr lang="en-US" sz="1100" b="0" i="0" u="none" strike="noStrike" baseline="0" dirty="0">
                <a:solidFill>
                  <a:srgbClr val="000000"/>
                </a:solidFill>
                <a:latin typeface="Arial" panose="020B0604020202020204" pitchFamily="34" charset="0"/>
              </a:rPr>
              <a:t> o </a:t>
            </a:r>
            <a:r>
              <a:rPr lang="en-US" sz="1100" b="0" i="0" u="none" strike="noStrike" baseline="0" dirty="0" err="1">
                <a:solidFill>
                  <a:srgbClr val="000000"/>
                </a:solidFill>
                <a:latin typeface="Arial" panose="020B0604020202020204" pitchFamily="34" charset="0"/>
              </a:rPr>
              <a:t>rôl</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Arolygiaeth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Cymru (AGC) </a:t>
            </a:r>
            <a:r>
              <a:rPr lang="en-US" sz="1100" b="0" i="0" u="none" strike="noStrike" baseline="0" dirty="0" err="1">
                <a:solidFill>
                  <a:srgbClr val="000000"/>
                </a:solidFill>
                <a:latin typeface="Arial" panose="020B0604020202020204" pitchFamily="34" charset="0"/>
              </a:rPr>
              <a:t>wrth</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ymweld</a:t>
            </a:r>
            <a:r>
              <a:rPr lang="en-US" sz="1100" b="0" i="0" u="none" strike="noStrike" baseline="0" dirty="0">
                <a:solidFill>
                  <a:srgbClr val="000000"/>
                </a:solidFill>
                <a:latin typeface="Arial" panose="020B0604020202020204" pitchFamily="34" charset="0"/>
              </a:rPr>
              <a:t> â </a:t>
            </a:r>
            <a:r>
              <a:rPr lang="en-US" sz="1100" b="0" i="0" u="none" strike="noStrike" baseline="0" dirty="0" err="1">
                <a:solidFill>
                  <a:srgbClr val="000000"/>
                </a:solidFill>
                <a:latin typeface="Arial" panose="020B0604020202020204" pitchFamily="34" charset="0"/>
              </a:rPr>
              <a:t>lleoliadau</a:t>
            </a:r>
            <a:r>
              <a:rPr lang="en-US" sz="1100" b="0" i="0" u="none" strike="noStrike" baseline="0" dirty="0">
                <a:solidFill>
                  <a:srgbClr val="000000"/>
                </a:solidFill>
                <a:latin typeface="Arial" panose="020B0604020202020204" pitchFamily="34" charset="0"/>
              </a:rPr>
              <a:t> </a:t>
            </a:r>
            <a:r>
              <a:rPr lang="en-US" sz="1100" b="0" i="0" u="none" strike="noStrike" baseline="0" dirty="0" err="1">
                <a:solidFill>
                  <a:srgbClr val="000000"/>
                </a:solidFill>
                <a:latin typeface="Arial" panose="020B0604020202020204" pitchFamily="34" charset="0"/>
              </a:rPr>
              <a:t>gofal</a:t>
            </a:r>
            <a:r>
              <a:rPr lang="en-US" sz="1100" b="0" i="0" u="none" strike="noStrike" baseline="0" dirty="0">
                <a:solidFill>
                  <a:srgbClr val="000000"/>
                </a:solidFill>
                <a:latin typeface="Arial" panose="020B0604020202020204" pitchFamily="34" charset="0"/>
              </a:rPr>
              <a:t> plant</a:t>
            </a:r>
          </a:p>
          <a:p>
            <a:r>
              <a:rPr lang="en-US" sz="1100" b="0" i="0" u="none" strike="noStrike" baseline="0" dirty="0">
                <a:solidFill>
                  <a:srgbClr val="000000"/>
                </a:solidFill>
                <a:latin typeface="Arial" panose="020B0604020202020204" pitchFamily="34" charset="0"/>
              </a:rPr>
              <a:t>	</a:t>
            </a:r>
          </a:p>
        </p:txBody>
      </p:sp>
      <p:sp>
        <p:nvSpPr>
          <p:cNvPr id="11" name="TextBox 10">
            <a:extLst>
              <a:ext uri="{FF2B5EF4-FFF2-40B4-BE49-F238E27FC236}">
                <a16:creationId xmlns:a16="http://schemas.microsoft.com/office/drawing/2014/main" id="{086F0727-BD02-B6B8-7EDB-F6DE10FF72E0}"/>
              </a:ext>
            </a:extLst>
          </p:cNvPr>
          <p:cNvSpPr txBox="1"/>
          <p:nvPr/>
        </p:nvSpPr>
        <p:spPr>
          <a:xfrm>
            <a:off x="6634130" y="1030103"/>
            <a:ext cx="5444833" cy="5693866"/>
          </a:xfrm>
          <a:prstGeom prst="rect">
            <a:avLst/>
          </a:prstGeom>
          <a:noFill/>
        </p:spPr>
        <p:txBody>
          <a:bodyPr wrap="square">
            <a:spAutoFit/>
          </a:bodyPr>
          <a:lstStyle/>
          <a:p>
            <a:r>
              <a:rPr lang="en-GB" sz="1100" dirty="0"/>
              <a:t>Gall yr </a:t>
            </a:r>
            <a:r>
              <a:rPr lang="en-GB" sz="1100" dirty="0" err="1"/>
              <a:t>ateb</a:t>
            </a:r>
            <a:r>
              <a:rPr lang="en-GB" sz="1100" dirty="0"/>
              <a:t> </a:t>
            </a:r>
            <a:r>
              <a:rPr lang="en-GB" sz="1100" dirty="0" err="1"/>
              <a:t>gyfeirio</a:t>
            </a:r>
            <a:r>
              <a:rPr lang="en-GB" sz="1100" dirty="0"/>
              <a:t> at y </a:t>
            </a:r>
            <a:r>
              <a:rPr lang="en-GB" sz="1100" dirty="0" err="1"/>
              <a:t>canlynol</a:t>
            </a:r>
            <a:r>
              <a:rPr lang="en-GB" sz="1100" dirty="0"/>
              <a:t>: </a:t>
            </a:r>
          </a:p>
          <a:p>
            <a:endParaRPr lang="en-GB" sz="400" dirty="0"/>
          </a:p>
          <a:p>
            <a:r>
              <a:rPr lang="en-GB" sz="1100" dirty="0"/>
              <a:t>Mae </a:t>
            </a:r>
            <a:r>
              <a:rPr lang="en-GB" sz="1100" dirty="0" err="1"/>
              <a:t>Arolygiaeth</a:t>
            </a:r>
            <a:r>
              <a:rPr lang="en-GB" sz="1100" dirty="0"/>
              <a:t> </a:t>
            </a:r>
            <a:r>
              <a:rPr lang="en-GB" sz="1100" dirty="0" err="1"/>
              <a:t>Gofal</a:t>
            </a:r>
            <a:r>
              <a:rPr lang="en-GB" sz="1100" dirty="0"/>
              <a:t> Cymru (AGC) </a:t>
            </a:r>
            <a:r>
              <a:rPr lang="en-GB" sz="1100" dirty="0" err="1"/>
              <a:t>yn</a:t>
            </a:r>
            <a:r>
              <a:rPr lang="en-GB" sz="1100" dirty="0"/>
              <a:t> </a:t>
            </a:r>
            <a:r>
              <a:rPr lang="en-GB" sz="1100" dirty="0" err="1"/>
              <a:t>rheoleiddio</a:t>
            </a:r>
            <a:r>
              <a:rPr lang="en-GB" sz="1100" dirty="0"/>
              <a:t>, </a:t>
            </a:r>
            <a:r>
              <a:rPr lang="en-GB" sz="1100" dirty="0" err="1"/>
              <a:t>yn</a:t>
            </a:r>
            <a:r>
              <a:rPr lang="en-GB" sz="1100" dirty="0"/>
              <a:t> </a:t>
            </a:r>
            <a:r>
              <a:rPr lang="en-GB" sz="1100" dirty="0" err="1"/>
              <a:t>arolygu</a:t>
            </a:r>
            <a:r>
              <a:rPr lang="en-GB" sz="1100" dirty="0"/>
              <a:t> ac </a:t>
            </a:r>
            <a:r>
              <a:rPr lang="en-GB" sz="1100" dirty="0" err="1"/>
              <a:t>yn</a:t>
            </a:r>
            <a:r>
              <a:rPr lang="en-GB" sz="1100" dirty="0"/>
              <a:t> </a:t>
            </a:r>
            <a:r>
              <a:rPr lang="en-GB" sz="1100" dirty="0" err="1"/>
              <a:t>gweithredu</a:t>
            </a:r>
            <a:r>
              <a:rPr lang="en-GB" sz="1100" dirty="0"/>
              <a:t> </a:t>
            </a:r>
            <a:r>
              <a:rPr lang="en-GB" sz="1100" dirty="0" err="1"/>
              <a:t>i</a:t>
            </a:r>
            <a:r>
              <a:rPr lang="en-GB" sz="1100" dirty="0"/>
              <a:t> </a:t>
            </a:r>
            <a:r>
              <a:rPr lang="en-GB" sz="1100" dirty="0" err="1"/>
              <a:t>wella</a:t>
            </a:r>
            <a:r>
              <a:rPr lang="en-GB" sz="1100" dirty="0"/>
              <a:t> </a:t>
            </a:r>
            <a:r>
              <a:rPr lang="en-GB" sz="1100" dirty="0" err="1"/>
              <a:t>amrywiaeth</a:t>
            </a:r>
            <a:r>
              <a:rPr lang="en-GB" sz="1100" dirty="0"/>
              <a:t> </a:t>
            </a:r>
            <a:r>
              <a:rPr lang="en-GB" sz="1100" dirty="0" err="1"/>
              <a:t>eang</a:t>
            </a:r>
            <a:r>
              <a:rPr lang="en-GB" sz="1100" dirty="0"/>
              <a:t> o </a:t>
            </a:r>
            <a:r>
              <a:rPr lang="en-GB" sz="1100" dirty="0" err="1"/>
              <a:t>wasanaethau</a:t>
            </a:r>
            <a:r>
              <a:rPr lang="en-GB" sz="1100" dirty="0"/>
              <a:t> plant: </a:t>
            </a:r>
          </a:p>
          <a:p>
            <a:pPr marL="179388" indent="-179388"/>
            <a:r>
              <a:rPr lang="en-GB" sz="1100" dirty="0"/>
              <a:t>•	</a:t>
            </a:r>
            <a:r>
              <a:rPr lang="en-GB" sz="1100" dirty="0" err="1"/>
              <a:t>cartrefi</a:t>
            </a:r>
            <a:r>
              <a:rPr lang="en-GB" sz="1100" dirty="0"/>
              <a:t> </a:t>
            </a:r>
            <a:r>
              <a:rPr lang="en-GB" sz="1100" dirty="0" err="1"/>
              <a:t>gofal</a:t>
            </a:r>
            <a:endParaRPr lang="en-GB" sz="1100" dirty="0"/>
          </a:p>
          <a:p>
            <a:pPr marL="179388" indent="-179388"/>
            <a:r>
              <a:rPr lang="en-GB" sz="1100" dirty="0"/>
              <a:t>•	</a:t>
            </a:r>
            <a:r>
              <a:rPr lang="en-GB" sz="1100" dirty="0" err="1"/>
              <a:t>gwasanaethau</a:t>
            </a:r>
            <a:r>
              <a:rPr lang="en-GB" sz="1100" dirty="0"/>
              <a:t> </a:t>
            </a:r>
            <a:r>
              <a:rPr lang="en-GB" sz="1100" dirty="0" err="1"/>
              <a:t>maethu</a:t>
            </a:r>
            <a:endParaRPr lang="en-GB" sz="1100" dirty="0"/>
          </a:p>
          <a:p>
            <a:pPr marL="179388" indent="-179388"/>
            <a:r>
              <a:rPr lang="en-GB" sz="1100" dirty="0"/>
              <a:t>•	</a:t>
            </a:r>
            <a:r>
              <a:rPr lang="en-GB" sz="1100" dirty="0" err="1"/>
              <a:t>gwasanaethau</a:t>
            </a:r>
            <a:r>
              <a:rPr lang="en-GB" sz="1100" dirty="0"/>
              <a:t> </a:t>
            </a:r>
            <a:r>
              <a:rPr lang="en-GB" sz="1100" dirty="0" err="1"/>
              <a:t>mabwysiadu</a:t>
            </a:r>
            <a:endParaRPr lang="en-GB" sz="1100" dirty="0"/>
          </a:p>
          <a:p>
            <a:pPr marL="179388" indent="-179388"/>
            <a:r>
              <a:rPr lang="en-GB" sz="1100" dirty="0"/>
              <a:t>•	</a:t>
            </a:r>
            <a:r>
              <a:rPr lang="en-GB" sz="1100" dirty="0" err="1"/>
              <a:t>gwasanaethau</a:t>
            </a:r>
            <a:r>
              <a:rPr lang="en-GB" sz="1100" dirty="0"/>
              <a:t> </a:t>
            </a:r>
            <a:r>
              <a:rPr lang="en-GB" sz="1100" dirty="0" err="1"/>
              <a:t>eiriolaeth</a:t>
            </a:r>
            <a:endParaRPr lang="en-GB" sz="1100" dirty="0"/>
          </a:p>
          <a:p>
            <a:pPr marL="179388" indent="-179388"/>
            <a:r>
              <a:rPr lang="en-GB" sz="1100" dirty="0"/>
              <a:t>•	</a:t>
            </a:r>
            <a:r>
              <a:rPr lang="en-GB" sz="1100" dirty="0" err="1"/>
              <a:t>gwasanaethau</a:t>
            </a:r>
            <a:r>
              <a:rPr lang="en-GB" sz="1100" dirty="0"/>
              <a:t> </a:t>
            </a:r>
            <a:r>
              <a:rPr lang="en-GB" sz="1100" dirty="0" err="1"/>
              <a:t>llety</a:t>
            </a:r>
            <a:r>
              <a:rPr lang="en-GB" sz="1100" dirty="0"/>
              <a:t> </a:t>
            </a:r>
            <a:r>
              <a:rPr lang="en-GB" sz="1100" dirty="0" err="1"/>
              <a:t>diogel</a:t>
            </a:r>
            <a:r>
              <a:rPr lang="en-GB" sz="1100" dirty="0"/>
              <a:t> </a:t>
            </a:r>
          </a:p>
          <a:p>
            <a:pPr marL="179388" indent="-179388"/>
            <a:r>
              <a:rPr lang="en-GB" sz="1100" dirty="0"/>
              <a:t>•	</a:t>
            </a:r>
            <a:r>
              <a:rPr lang="en-GB" sz="1100" dirty="0" err="1"/>
              <a:t>gwasanaethau</a:t>
            </a:r>
            <a:r>
              <a:rPr lang="en-GB" sz="1100" dirty="0"/>
              <a:t> </a:t>
            </a:r>
            <a:r>
              <a:rPr lang="en-GB" sz="1100" dirty="0" err="1"/>
              <a:t>gofal</a:t>
            </a:r>
            <a:r>
              <a:rPr lang="en-GB" sz="1100" dirty="0"/>
              <a:t> plant a </a:t>
            </a:r>
            <a:r>
              <a:rPr lang="en-GB" sz="1100" dirty="0" err="1"/>
              <a:t>chwarae</a:t>
            </a:r>
            <a:r>
              <a:rPr lang="en-GB" sz="1100" dirty="0"/>
              <a:t> </a:t>
            </a:r>
            <a:r>
              <a:rPr lang="en-GB" sz="1100" dirty="0" err="1"/>
              <a:t>e.e.</a:t>
            </a:r>
            <a:r>
              <a:rPr lang="en-GB" sz="1100" dirty="0"/>
              <a:t> </a:t>
            </a:r>
            <a:r>
              <a:rPr lang="en-GB" sz="1100" dirty="0" err="1"/>
              <a:t>gwarchodwyr</a:t>
            </a:r>
            <a:r>
              <a:rPr lang="en-GB" sz="1100" dirty="0"/>
              <a:t> plant, crèches, </a:t>
            </a:r>
            <a:r>
              <a:rPr lang="en-GB" sz="1100" dirty="0" err="1"/>
              <a:t>gofal</a:t>
            </a:r>
            <a:r>
              <a:rPr lang="en-GB" sz="1100" dirty="0"/>
              <a:t> </a:t>
            </a:r>
            <a:r>
              <a:rPr lang="en-GB" sz="1100" dirty="0" err="1"/>
              <a:t>dydd</a:t>
            </a:r>
            <a:r>
              <a:rPr lang="en-GB" sz="1100" dirty="0"/>
              <a:t> </a:t>
            </a:r>
            <a:r>
              <a:rPr lang="en-GB" sz="1100" dirty="0" err="1"/>
              <a:t>llawn</a:t>
            </a:r>
            <a:r>
              <a:rPr lang="en-GB" sz="1100" dirty="0"/>
              <a:t> ac </a:t>
            </a:r>
            <a:r>
              <a:rPr lang="en-GB" sz="1100" dirty="0" err="1"/>
              <a:t>ati</a:t>
            </a:r>
            <a:r>
              <a:rPr lang="en-GB" sz="1100" dirty="0"/>
              <a:t> </a:t>
            </a:r>
          </a:p>
          <a:p>
            <a:pPr marL="179388" indent="-179388"/>
            <a:endParaRPr lang="en-GB" sz="400" dirty="0"/>
          </a:p>
          <a:p>
            <a:pPr marL="179388" indent="-179388"/>
            <a:r>
              <a:rPr lang="en-GB" sz="1100" dirty="0"/>
              <a:t>Mae </a:t>
            </a:r>
            <a:r>
              <a:rPr lang="en-GB" sz="1100" dirty="0" err="1"/>
              <a:t>Arolygiaeth</a:t>
            </a:r>
            <a:r>
              <a:rPr lang="en-GB" sz="1100" dirty="0"/>
              <a:t> </a:t>
            </a:r>
            <a:r>
              <a:rPr lang="en-GB" sz="1100" dirty="0" err="1"/>
              <a:t>Gofal</a:t>
            </a:r>
            <a:r>
              <a:rPr lang="en-GB" sz="1100" dirty="0"/>
              <a:t> Cymru (AGC): </a:t>
            </a:r>
          </a:p>
          <a:p>
            <a:pPr marL="179388" indent="-179388"/>
            <a:r>
              <a:rPr lang="en-GB" sz="1100" dirty="0"/>
              <a:t>•	</a:t>
            </a:r>
            <a:r>
              <a:rPr lang="en-GB" sz="1100" dirty="0" err="1"/>
              <a:t>yn</a:t>
            </a:r>
            <a:r>
              <a:rPr lang="en-GB" sz="1100" dirty="0"/>
              <a:t> </a:t>
            </a:r>
            <a:r>
              <a:rPr lang="en-GB" sz="1100" dirty="0" err="1"/>
              <a:t>rheoleiddwyr</a:t>
            </a:r>
            <a:r>
              <a:rPr lang="en-GB" sz="1100" dirty="0"/>
              <a:t> </a:t>
            </a:r>
            <a:r>
              <a:rPr lang="en-GB" sz="1100" dirty="0" err="1"/>
              <a:t>annibynnol</a:t>
            </a:r>
            <a:r>
              <a:rPr lang="en-GB" sz="1100" dirty="0"/>
              <a:t> </a:t>
            </a:r>
            <a:r>
              <a:rPr lang="en-GB" sz="1100" dirty="0" err="1"/>
              <a:t>gofal</a:t>
            </a:r>
            <a:r>
              <a:rPr lang="en-GB" sz="1100" dirty="0"/>
              <a:t> </a:t>
            </a:r>
            <a:r>
              <a:rPr lang="en-GB" sz="1100" dirty="0" err="1"/>
              <a:t>cymdeithasol</a:t>
            </a:r>
            <a:r>
              <a:rPr lang="en-GB" sz="1100" dirty="0"/>
              <a:t> a </a:t>
            </a:r>
            <a:r>
              <a:rPr lang="en-GB" sz="1100" dirty="0" err="1"/>
              <a:t>gofal</a:t>
            </a:r>
            <a:r>
              <a:rPr lang="en-GB" sz="1100" dirty="0"/>
              <a:t> plant </a:t>
            </a:r>
            <a:r>
              <a:rPr lang="en-GB" sz="1100" dirty="0" err="1"/>
              <a:t>yng</a:t>
            </a:r>
            <a:r>
              <a:rPr lang="en-GB" sz="1100" dirty="0"/>
              <a:t> </a:t>
            </a:r>
            <a:r>
              <a:rPr lang="en-GB" sz="1100" dirty="0" err="1"/>
              <a:t>Nghymru</a:t>
            </a:r>
            <a:r>
              <a:rPr lang="en-GB" sz="1100" dirty="0"/>
              <a:t> </a:t>
            </a:r>
          </a:p>
          <a:p>
            <a:pPr marL="179388" indent="-179388"/>
            <a:r>
              <a:rPr lang="en-GB" sz="1100" dirty="0"/>
              <a:t>•	</a:t>
            </a:r>
            <a:r>
              <a:rPr lang="en-GB" sz="1100" dirty="0" err="1"/>
              <a:t>yn</a:t>
            </a:r>
            <a:r>
              <a:rPr lang="en-GB" sz="1100" dirty="0"/>
              <a:t> </a:t>
            </a:r>
            <a:r>
              <a:rPr lang="en-GB" sz="1100" dirty="0" err="1"/>
              <a:t>gyfrifol</a:t>
            </a:r>
            <a:r>
              <a:rPr lang="en-GB" sz="1100" dirty="0"/>
              <a:t> am </a:t>
            </a:r>
            <a:r>
              <a:rPr lang="en-GB" sz="1100" dirty="0" err="1"/>
              <a:t>gofrestru</a:t>
            </a:r>
            <a:r>
              <a:rPr lang="en-GB" sz="1100" dirty="0"/>
              <a:t> ac </a:t>
            </a:r>
            <a:r>
              <a:rPr lang="en-GB" sz="1100" dirty="0" err="1"/>
              <a:t>arolygu</a:t>
            </a:r>
            <a:r>
              <a:rPr lang="en-GB" sz="1100" dirty="0"/>
              <a:t> </a:t>
            </a:r>
            <a:r>
              <a:rPr lang="en-GB" sz="1100" dirty="0" err="1"/>
              <a:t>gofal</a:t>
            </a:r>
            <a:r>
              <a:rPr lang="en-GB" sz="1100" dirty="0"/>
              <a:t> plant </a:t>
            </a:r>
            <a:r>
              <a:rPr lang="en-GB" sz="1100" dirty="0" err="1"/>
              <a:t>yng</a:t>
            </a:r>
            <a:r>
              <a:rPr lang="en-GB" sz="1100" dirty="0"/>
              <a:t> </a:t>
            </a:r>
            <a:r>
              <a:rPr lang="en-GB" sz="1100" dirty="0" err="1"/>
              <a:t>Nghymru</a:t>
            </a:r>
            <a:r>
              <a:rPr lang="en-GB" sz="1100" dirty="0"/>
              <a:t> </a:t>
            </a:r>
          </a:p>
          <a:p>
            <a:pPr marL="179388" indent="-179388"/>
            <a:r>
              <a:rPr lang="en-GB" sz="1100" dirty="0"/>
              <a:t>•	</a:t>
            </a:r>
            <a:r>
              <a:rPr lang="en-GB" sz="1100" dirty="0" err="1"/>
              <a:t>yn</a:t>
            </a:r>
            <a:r>
              <a:rPr lang="en-GB" sz="1100" dirty="0"/>
              <a:t> </a:t>
            </a:r>
            <a:r>
              <a:rPr lang="en-GB" sz="1100" dirty="0" err="1"/>
              <a:t>gweithredu</a:t>
            </a:r>
            <a:r>
              <a:rPr lang="en-GB" sz="1100" dirty="0"/>
              <a:t> </a:t>
            </a:r>
            <a:r>
              <a:rPr lang="en-GB" sz="1100" dirty="0" err="1"/>
              <a:t>i</a:t>
            </a:r>
            <a:r>
              <a:rPr lang="en-GB" sz="1100" dirty="0"/>
              <a:t> </a:t>
            </a:r>
            <a:r>
              <a:rPr lang="en-GB" sz="1100" dirty="0" err="1"/>
              <a:t>wella</a:t>
            </a:r>
            <a:r>
              <a:rPr lang="en-GB" sz="1100" dirty="0"/>
              <a:t> </a:t>
            </a:r>
            <a:r>
              <a:rPr lang="en-GB" sz="1100" dirty="0" err="1"/>
              <a:t>ansawdd</a:t>
            </a:r>
            <a:r>
              <a:rPr lang="en-GB" sz="1100" dirty="0"/>
              <a:t> </a:t>
            </a:r>
            <a:r>
              <a:rPr lang="en-GB" sz="1100" dirty="0" err="1"/>
              <a:t>gofal</a:t>
            </a:r>
            <a:r>
              <a:rPr lang="en-GB" sz="1100" dirty="0"/>
              <a:t> plant </a:t>
            </a:r>
            <a:r>
              <a:rPr lang="en-GB" sz="1100" dirty="0" err="1"/>
              <a:t>yng</a:t>
            </a:r>
            <a:r>
              <a:rPr lang="en-GB" sz="1100" dirty="0"/>
              <a:t> </a:t>
            </a:r>
            <a:r>
              <a:rPr lang="en-GB" sz="1100" dirty="0" err="1"/>
              <a:t>Nghymru</a:t>
            </a:r>
            <a:r>
              <a:rPr lang="en-GB" sz="1100" dirty="0"/>
              <a:t> </a:t>
            </a:r>
          </a:p>
          <a:p>
            <a:pPr marL="179388" indent="-179388"/>
            <a:r>
              <a:rPr lang="en-GB" sz="1100" dirty="0"/>
              <a:t>•	</a:t>
            </a:r>
            <a:r>
              <a:rPr lang="en-GB" sz="1100" dirty="0" err="1"/>
              <a:t>yn</a:t>
            </a:r>
            <a:r>
              <a:rPr lang="en-GB" sz="1100" dirty="0"/>
              <a:t> </a:t>
            </a:r>
            <a:r>
              <a:rPr lang="en-GB" sz="1100" dirty="0" err="1"/>
              <a:t>rheoleiddio</a:t>
            </a:r>
            <a:r>
              <a:rPr lang="en-GB" sz="1100" dirty="0"/>
              <a:t> ac </a:t>
            </a:r>
            <a:r>
              <a:rPr lang="en-GB" sz="1100" dirty="0" err="1"/>
              <a:t>yn</a:t>
            </a:r>
            <a:r>
              <a:rPr lang="en-GB" sz="1100" dirty="0"/>
              <a:t> </a:t>
            </a:r>
            <a:r>
              <a:rPr lang="en-GB" sz="1100" dirty="0" err="1"/>
              <a:t>arolygu</a:t>
            </a:r>
            <a:r>
              <a:rPr lang="en-GB" sz="1100" dirty="0"/>
              <a:t> </a:t>
            </a:r>
            <a:r>
              <a:rPr lang="en-GB" sz="1100" dirty="0" err="1"/>
              <a:t>diogelwch</a:t>
            </a:r>
            <a:r>
              <a:rPr lang="en-GB" sz="1100" dirty="0"/>
              <a:t> </a:t>
            </a:r>
            <a:r>
              <a:rPr lang="en-GB" sz="1100" dirty="0" err="1"/>
              <a:t>gwasanaethau</a:t>
            </a:r>
            <a:r>
              <a:rPr lang="en-GB" sz="1100" dirty="0"/>
              <a:t> plant </a:t>
            </a:r>
          </a:p>
          <a:p>
            <a:pPr marL="179388" indent="-179388"/>
            <a:r>
              <a:rPr lang="en-GB" sz="1100" dirty="0"/>
              <a:t>•	Yn </a:t>
            </a:r>
            <a:r>
              <a:rPr lang="en-GB" sz="1100" dirty="0" err="1"/>
              <a:t>arolygu</a:t>
            </a:r>
            <a:r>
              <a:rPr lang="en-GB" sz="1100" dirty="0"/>
              <a:t> </a:t>
            </a:r>
            <a:r>
              <a:rPr lang="en-GB" sz="1100" dirty="0" err="1"/>
              <a:t>gwasanaethau</a:t>
            </a:r>
            <a:r>
              <a:rPr lang="en-GB" sz="1100" dirty="0"/>
              <a:t> </a:t>
            </a:r>
            <a:r>
              <a:rPr lang="en-GB" sz="1100" dirty="0" err="1"/>
              <a:t>gofal</a:t>
            </a:r>
            <a:r>
              <a:rPr lang="en-GB" sz="1100" dirty="0"/>
              <a:t> plant er </a:t>
            </a:r>
            <a:r>
              <a:rPr lang="en-GB" sz="1100" dirty="0" err="1"/>
              <a:t>mwyn</a:t>
            </a:r>
            <a:r>
              <a:rPr lang="en-GB" sz="1100" dirty="0"/>
              <a:t> </a:t>
            </a:r>
            <a:r>
              <a:rPr lang="en-GB" sz="1100" dirty="0" err="1"/>
              <a:t>sicrhau</a:t>
            </a:r>
            <a:r>
              <a:rPr lang="en-GB" sz="1100" dirty="0"/>
              <a:t> </a:t>
            </a:r>
            <a:r>
              <a:rPr lang="en-GB" sz="1100" dirty="0" err="1"/>
              <a:t>llesiant</a:t>
            </a:r>
            <a:r>
              <a:rPr lang="en-GB" sz="1100" dirty="0"/>
              <a:t> </a:t>
            </a:r>
            <a:r>
              <a:rPr lang="en-GB" sz="1100" dirty="0" err="1"/>
              <a:t>pobl</a:t>
            </a:r>
            <a:r>
              <a:rPr lang="en-GB" sz="1100" dirty="0"/>
              <a:t> </a:t>
            </a:r>
            <a:r>
              <a:rPr lang="en-GB" sz="1100" dirty="0" err="1"/>
              <a:t>yng</a:t>
            </a:r>
            <a:r>
              <a:rPr lang="en-GB" sz="1100" dirty="0"/>
              <a:t> </a:t>
            </a:r>
            <a:r>
              <a:rPr lang="en-GB" sz="1100" dirty="0" err="1"/>
              <a:t>Nghymru</a:t>
            </a:r>
            <a:r>
              <a:rPr lang="en-GB" sz="1100" dirty="0"/>
              <a:t> </a:t>
            </a:r>
          </a:p>
          <a:p>
            <a:pPr marL="179388" indent="-179388"/>
            <a:r>
              <a:rPr lang="en-GB" sz="1100" dirty="0"/>
              <a:t>•	</a:t>
            </a:r>
            <a:r>
              <a:rPr lang="en-GB" sz="1100" dirty="0" err="1"/>
              <a:t>yn</a:t>
            </a:r>
            <a:r>
              <a:rPr lang="en-GB" sz="1100" dirty="0"/>
              <a:t> </a:t>
            </a:r>
            <a:r>
              <a:rPr lang="en-GB" sz="1100" dirty="0" err="1"/>
              <a:t>cyflawni</a:t>
            </a:r>
            <a:r>
              <a:rPr lang="en-GB" sz="1100" dirty="0"/>
              <a:t> </a:t>
            </a:r>
            <a:r>
              <a:rPr lang="en-GB" sz="1100" dirty="0" err="1"/>
              <a:t>swyddogaethau</a:t>
            </a:r>
            <a:r>
              <a:rPr lang="en-GB" sz="1100" dirty="0"/>
              <a:t> </a:t>
            </a:r>
            <a:r>
              <a:rPr lang="en-GB" sz="1100" dirty="0" err="1"/>
              <a:t>ar</a:t>
            </a:r>
            <a:r>
              <a:rPr lang="en-GB" sz="1100" dirty="0"/>
              <a:t> ran </a:t>
            </a:r>
            <a:r>
              <a:rPr lang="en-GB" sz="1100" dirty="0" err="1"/>
              <a:t>Gweinidogion</a:t>
            </a:r>
            <a:r>
              <a:rPr lang="en-GB" sz="1100" dirty="0"/>
              <a:t> Cymru</a:t>
            </a:r>
          </a:p>
          <a:p>
            <a:pPr marL="179388" indent="-179388"/>
            <a:r>
              <a:rPr lang="en-GB" sz="1100" dirty="0"/>
              <a:t>•	</a:t>
            </a:r>
            <a:r>
              <a:rPr lang="en-GB" sz="1100" dirty="0" err="1"/>
              <a:t>yn</a:t>
            </a:r>
            <a:r>
              <a:rPr lang="en-GB" sz="1100" dirty="0"/>
              <a:t> </a:t>
            </a:r>
            <a:r>
              <a:rPr lang="en-GB" sz="1100" dirty="0" err="1"/>
              <a:t>sicrhau</a:t>
            </a:r>
            <a:r>
              <a:rPr lang="en-GB" sz="1100" dirty="0"/>
              <a:t> bod </a:t>
            </a:r>
            <a:r>
              <a:rPr lang="en-GB" sz="1100" dirty="0" err="1"/>
              <a:t>gwasanaethau</a:t>
            </a:r>
            <a:r>
              <a:rPr lang="en-GB" sz="1100" dirty="0"/>
              <a:t> </a:t>
            </a:r>
            <a:r>
              <a:rPr lang="en-GB" sz="1100" dirty="0" err="1"/>
              <a:t>yn</a:t>
            </a:r>
            <a:r>
              <a:rPr lang="en-GB" sz="1100" dirty="0"/>
              <a:t> </a:t>
            </a:r>
            <a:r>
              <a:rPr lang="en-GB" sz="1100" dirty="0" err="1"/>
              <a:t>bodloni'r</a:t>
            </a:r>
            <a:r>
              <a:rPr lang="en-GB" sz="1100" dirty="0"/>
              <a:t> </a:t>
            </a:r>
            <a:r>
              <a:rPr lang="en-GB" sz="1100" dirty="0" err="1"/>
              <a:t>gofynion</a:t>
            </a:r>
            <a:r>
              <a:rPr lang="en-GB" sz="1100" dirty="0"/>
              <a:t> </a:t>
            </a:r>
            <a:r>
              <a:rPr lang="en-GB" sz="1100" dirty="0" err="1"/>
              <a:t>rheoliadol</a:t>
            </a:r>
            <a:r>
              <a:rPr lang="en-GB" sz="1100" dirty="0"/>
              <a:t> </a:t>
            </a:r>
          </a:p>
          <a:p>
            <a:pPr marL="179388" indent="-179388"/>
            <a:r>
              <a:rPr lang="en-GB" sz="1100" dirty="0"/>
              <a:t>•	</a:t>
            </a:r>
            <a:r>
              <a:rPr lang="en-GB" sz="1100" dirty="0" err="1"/>
              <a:t>yn</a:t>
            </a:r>
            <a:r>
              <a:rPr lang="en-GB" sz="1100" dirty="0"/>
              <a:t> </a:t>
            </a:r>
            <a:r>
              <a:rPr lang="en-GB" sz="1100" dirty="0" err="1"/>
              <a:t>sicrhau</a:t>
            </a:r>
            <a:r>
              <a:rPr lang="en-GB" sz="1100" dirty="0"/>
              <a:t> bod </a:t>
            </a:r>
            <a:r>
              <a:rPr lang="en-GB" sz="1100" dirty="0" err="1"/>
              <a:t>gwasanaethau</a:t>
            </a:r>
            <a:r>
              <a:rPr lang="en-GB" sz="1100" dirty="0"/>
              <a:t> </a:t>
            </a:r>
            <a:r>
              <a:rPr lang="en-GB" sz="1100" dirty="0" err="1"/>
              <a:t>wedi'u</a:t>
            </a:r>
            <a:r>
              <a:rPr lang="en-GB" sz="1100" dirty="0"/>
              <a:t> </a:t>
            </a:r>
            <a:r>
              <a:rPr lang="en-GB" sz="1100" dirty="0" err="1"/>
              <a:t>cofrestru</a:t>
            </a:r>
            <a:r>
              <a:rPr lang="en-GB" sz="1100" dirty="0"/>
              <a:t> </a:t>
            </a:r>
            <a:r>
              <a:rPr lang="en-GB" sz="1100" dirty="0" err="1"/>
              <a:t>i</a:t>
            </a:r>
            <a:r>
              <a:rPr lang="en-GB" sz="1100" dirty="0"/>
              <a:t> </a:t>
            </a:r>
            <a:r>
              <a:rPr lang="en-GB" sz="1100" dirty="0" err="1"/>
              <a:t>ofalu</a:t>
            </a:r>
            <a:r>
              <a:rPr lang="en-GB" sz="1100" dirty="0"/>
              <a:t> am </a:t>
            </a:r>
            <a:r>
              <a:rPr lang="en-GB" sz="1100" dirty="0" err="1"/>
              <a:t>blant</a:t>
            </a:r>
            <a:r>
              <a:rPr lang="en-GB" sz="1100" dirty="0"/>
              <a:t> </a:t>
            </a:r>
          </a:p>
          <a:p>
            <a:pPr marL="179388" indent="-179388"/>
            <a:r>
              <a:rPr lang="en-GB" sz="1100" dirty="0"/>
              <a:t>•	</a:t>
            </a:r>
            <a:r>
              <a:rPr lang="en-GB" sz="1100" dirty="0" err="1"/>
              <a:t>yn</a:t>
            </a:r>
            <a:r>
              <a:rPr lang="en-GB" sz="1100" dirty="0"/>
              <a:t> </a:t>
            </a:r>
            <a:r>
              <a:rPr lang="en-GB" sz="1100" dirty="0" err="1"/>
              <a:t>arolygu</a:t>
            </a:r>
            <a:r>
              <a:rPr lang="en-GB" sz="1100" dirty="0"/>
              <a:t> </a:t>
            </a:r>
            <a:r>
              <a:rPr lang="en-GB" sz="1100" dirty="0" err="1"/>
              <a:t>ansawdd</a:t>
            </a:r>
            <a:r>
              <a:rPr lang="en-GB" sz="1100" dirty="0"/>
              <a:t> y </a:t>
            </a:r>
            <a:r>
              <a:rPr lang="en-GB" sz="1100" dirty="0" err="1"/>
              <a:t>gofal</a:t>
            </a:r>
            <a:r>
              <a:rPr lang="en-GB" sz="1100" dirty="0"/>
              <a:t> </a:t>
            </a:r>
            <a:r>
              <a:rPr lang="en-GB" sz="1100" dirty="0" err="1"/>
              <a:t>a'r</a:t>
            </a:r>
            <a:r>
              <a:rPr lang="en-GB" sz="1100" dirty="0"/>
              <a:t> </a:t>
            </a:r>
            <a:r>
              <a:rPr lang="en-GB" sz="1100" dirty="0" err="1"/>
              <a:t>gefnogaeth</a:t>
            </a:r>
            <a:r>
              <a:rPr lang="en-GB" sz="1100" dirty="0"/>
              <a:t> </a:t>
            </a:r>
            <a:r>
              <a:rPr lang="en-GB" sz="1100" dirty="0" err="1"/>
              <a:t>sy'n</a:t>
            </a:r>
            <a:r>
              <a:rPr lang="en-GB" sz="1100" dirty="0"/>
              <a:t> </a:t>
            </a:r>
            <a:r>
              <a:rPr lang="en-GB" sz="1100" dirty="0" err="1"/>
              <a:t>cael</a:t>
            </a:r>
            <a:r>
              <a:rPr lang="en-GB" sz="1100" dirty="0"/>
              <a:t> </a:t>
            </a:r>
            <a:r>
              <a:rPr lang="en-GB" sz="1100" dirty="0" err="1"/>
              <a:t>eu</a:t>
            </a:r>
            <a:r>
              <a:rPr lang="en-GB" sz="1100" dirty="0"/>
              <a:t> </a:t>
            </a:r>
            <a:r>
              <a:rPr lang="en-GB" sz="1100" dirty="0" err="1"/>
              <a:t>darparu</a:t>
            </a:r>
            <a:r>
              <a:rPr lang="en-GB" sz="1100" dirty="0"/>
              <a:t> </a:t>
            </a:r>
            <a:r>
              <a:rPr lang="en-GB" sz="1100" dirty="0" err="1"/>
              <a:t>i</a:t>
            </a:r>
            <a:r>
              <a:rPr lang="en-GB" sz="1100" dirty="0"/>
              <a:t> </a:t>
            </a:r>
            <a:r>
              <a:rPr lang="en-GB" sz="1100" dirty="0" err="1"/>
              <a:t>blant</a:t>
            </a:r>
            <a:r>
              <a:rPr lang="en-GB" sz="1100" dirty="0"/>
              <a:t> </a:t>
            </a:r>
          </a:p>
          <a:p>
            <a:pPr marL="179388" indent="-179388"/>
            <a:r>
              <a:rPr lang="en-GB" sz="1100" dirty="0"/>
              <a:t>•	</a:t>
            </a:r>
            <a:r>
              <a:rPr lang="en-GB" sz="1100" dirty="0" err="1"/>
              <a:t>yn</a:t>
            </a:r>
            <a:r>
              <a:rPr lang="en-GB" sz="1100" dirty="0"/>
              <a:t> </a:t>
            </a:r>
            <a:r>
              <a:rPr lang="en-GB" sz="1100" dirty="0" err="1"/>
              <a:t>sicrhau</a:t>
            </a:r>
            <a:r>
              <a:rPr lang="en-GB" sz="1100" dirty="0"/>
              <a:t> bod staff </a:t>
            </a:r>
            <a:r>
              <a:rPr lang="en-GB" sz="1100" dirty="0" err="1"/>
              <a:t>yn</a:t>
            </a:r>
            <a:r>
              <a:rPr lang="en-GB" sz="1100" dirty="0"/>
              <a:t> </a:t>
            </a:r>
            <a:r>
              <a:rPr lang="en-GB" sz="1100" dirty="0" err="1"/>
              <a:t>gymwysedig</a:t>
            </a:r>
            <a:r>
              <a:rPr lang="en-GB" sz="1100" dirty="0"/>
              <a:t> ac </a:t>
            </a:r>
            <a:r>
              <a:rPr lang="en-GB" sz="1100" dirty="0" err="1"/>
              <a:t>yn</a:t>
            </a:r>
            <a:r>
              <a:rPr lang="en-GB" sz="1100" dirty="0"/>
              <a:t> </a:t>
            </a:r>
            <a:r>
              <a:rPr lang="en-GB" sz="1100" dirty="0" err="1"/>
              <a:t>wybodus</a:t>
            </a:r>
            <a:r>
              <a:rPr lang="en-GB" sz="1100" dirty="0"/>
              <a:t> o ran </a:t>
            </a:r>
            <a:r>
              <a:rPr lang="en-GB" sz="1100" dirty="0" err="1"/>
              <a:t>cefnogi</a:t>
            </a:r>
            <a:r>
              <a:rPr lang="en-GB" sz="1100" dirty="0"/>
              <a:t> plant </a:t>
            </a:r>
          </a:p>
          <a:p>
            <a:pPr marL="179388" indent="-179388"/>
            <a:r>
              <a:rPr lang="en-GB" sz="1100" dirty="0"/>
              <a:t>•	</a:t>
            </a:r>
            <a:r>
              <a:rPr lang="en-GB" sz="1100" dirty="0" err="1"/>
              <a:t>yn</a:t>
            </a:r>
            <a:r>
              <a:rPr lang="en-GB" sz="1100" dirty="0"/>
              <a:t> </a:t>
            </a:r>
            <a:r>
              <a:rPr lang="en-GB" sz="1100" dirty="0" err="1"/>
              <a:t>sicrhau</a:t>
            </a:r>
            <a:r>
              <a:rPr lang="en-GB" sz="1100" dirty="0"/>
              <a:t> bod staff </a:t>
            </a:r>
            <a:r>
              <a:rPr lang="en-GB" sz="1100" dirty="0" err="1"/>
              <a:t>yn</a:t>
            </a:r>
            <a:r>
              <a:rPr lang="en-GB" sz="1100" dirty="0"/>
              <a:t> </a:t>
            </a:r>
            <a:r>
              <a:rPr lang="en-GB" sz="1100" dirty="0" err="1"/>
              <a:t>anelu</a:t>
            </a:r>
            <a:r>
              <a:rPr lang="en-GB" sz="1100" dirty="0"/>
              <a:t> at </a:t>
            </a:r>
            <a:r>
              <a:rPr lang="en-GB" sz="1100" dirty="0" err="1"/>
              <a:t>gyflawni'r</a:t>
            </a:r>
            <a:r>
              <a:rPr lang="en-GB" sz="1100" dirty="0"/>
              <a:t> </a:t>
            </a:r>
            <a:r>
              <a:rPr lang="en-GB" sz="1100" dirty="0" err="1"/>
              <a:t>canlyniadau</a:t>
            </a:r>
            <a:r>
              <a:rPr lang="en-GB" sz="1100" dirty="0"/>
              <a:t> </a:t>
            </a:r>
            <a:r>
              <a:rPr lang="en-GB" sz="1100" dirty="0" err="1"/>
              <a:t>gorau</a:t>
            </a:r>
            <a:r>
              <a:rPr lang="en-GB" sz="1100" dirty="0"/>
              <a:t> </a:t>
            </a:r>
            <a:r>
              <a:rPr lang="en-GB" sz="1100" dirty="0" err="1"/>
              <a:t>posibl</a:t>
            </a:r>
            <a:r>
              <a:rPr lang="en-GB" sz="1100" dirty="0"/>
              <a:t> </a:t>
            </a:r>
            <a:r>
              <a:rPr lang="en-GB" sz="1100" dirty="0" err="1"/>
              <a:t>i</a:t>
            </a:r>
            <a:r>
              <a:rPr lang="en-GB" sz="1100" dirty="0"/>
              <a:t> </a:t>
            </a:r>
            <a:r>
              <a:rPr lang="en-GB" sz="1100" dirty="0" err="1"/>
              <a:t>blant</a:t>
            </a:r>
            <a:r>
              <a:rPr lang="en-GB" sz="1100" dirty="0"/>
              <a:t> </a:t>
            </a:r>
          </a:p>
          <a:p>
            <a:pPr marL="179388" indent="-179388"/>
            <a:r>
              <a:rPr lang="en-GB" sz="1100" dirty="0"/>
              <a:t>•	</a:t>
            </a:r>
            <a:r>
              <a:rPr lang="en-GB" sz="1100" dirty="0" err="1"/>
              <a:t>yn</a:t>
            </a:r>
            <a:r>
              <a:rPr lang="en-GB" sz="1100" dirty="0"/>
              <a:t> </a:t>
            </a:r>
            <a:r>
              <a:rPr lang="en-GB" sz="1100" dirty="0" err="1"/>
              <a:t>arolygu</a:t>
            </a:r>
            <a:r>
              <a:rPr lang="en-GB" sz="1100" dirty="0"/>
              <a:t> ac </a:t>
            </a:r>
            <a:r>
              <a:rPr lang="en-GB" sz="1100" dirty="0" err="1"/>
              <a:t>yn</a:t>
            </a:r>
            <a:r>
              <a:rPr lang="en-GB" sz="1100" dirty="0"/>
              <a:t> </a:t>
            </a:r>
            <a:r>
              <a:rPr lang="en-GB" sz="1100" dirty="0" err="1"/>
              <a:t>gwerthuso'r</a:t>
            </a:r>
            <a:r>
              <a:rPr lang="en-GB" sz="1100" dirty="0"/>
              <a:t> </a:t>
            </a:r>
            <a:r>
              <a:rPr lang="en-GB" sz="1100" dirty="0" err="1"/>
              <a:t>amgylchedd</a:t>
            </a:r>
            <a:r>
              <a:rPr lang="en-GB" sz="1100" dirty="0"/>
              <a:t> </a:t>
            </a:r>
            <a:r>
              <a:rPr lang="en-GB" sz="1100" dirty="0" err="1"/>
              <a:t>ffisegol</a:t>
            </a:r>
            <a:r>
              <a:rPr lang="en-GB" sz="1100" dirty="0"/>
              <a:t> </a:t>
            </a:r>
          </a:p>
          <a:p>
            <a:pPr marL="179388" indent="-179388"/>
            <a:r>
              <a:rPr lang="en-GB" sz="1100" dirty="0"/>
              <a:t>•	</a:t>
            </a:r>
            <a:r>
              <a:rPr lang="en-GB" sz="1100" dirty="0" err="1"/>
              <a:t>yn</a:t>
            </a:r>
            <a:r>
              <a:rPr lang="en-GB" sz="1100" dirty="0"/>
              <a:t> </a:t>
            </a:r>
            <a:r>
              <a:rPr lang="en-GB" sz="1100" dirty="0" err="1"/>
              <a:t>gwerthuso</a:t>
            </a:r>
            <a:r>
              <a:rPr lang="en-GB" sz="1100" dirty="0"/>
              <a:t> </a:t>
            </a:r>
            <a:r>
              <a:rPr lang="en-GB" sz="1100" dirty="0" err="1"/>
              <a:t>i</a:t>
            </a:r>
            <a:r>
              <a:rPr lang="en-GB" sz="1100" dirty="0"/>
              <a:t> </a:t>
            </a:r>
            <a:r>
              <a:rPr lang="en-GB" sz="1100" dirty="0" err="1"/>
              <a:t>sicrhau</a:t>
            </a:r>
            <a:r>
              <a:rPr lang="en-GB" sz="1100" dirty="0"/>
              <a:t> bod yr </a:t>
            </a:r>
            <a:r>
              <a:rPr lang="en-GB" sz="1100" dirty="0" err="1"/>
              <a:t>amgylchedd</a:t>
            </a:r>
            <a:r>
              <a:rPr lang="en-GB" sz="1100" dirty="0"/>
              <a:t> </a:t>
            </a:r>
            <a:r>
              <a:rPr lang="en-GB" sz="1100" dirty="0" err="1"/>
              <a:t>yn</a:t>
            </a:r>
            <a:r>
              <a:rPr lang="en-GB" sz="1100" dirty="0"/>
              <a:t> </a:t>
            </a:r>
            <a:r>
              <a:rPr lang="en-GB" sz="1100" dirty="0" err="1"/>
              <a:t>ddiogel</a:t>
            </a:r>
            <a:r>
              <a:rPr lang="en-GB" sz="1100" dirty="0"/>
              <a:t> / </a:t>
            </a:r>
            <a:r>
              <a:rPr lang="en-GB" sz="1100" dirty="0" err="1"/>
              <a:t>glân</a:t>
            </a:r>
            <a:r>
              <a:rPr lang="en-GB" sz="1100" dirty="0"/>
              <a:t> / </a:t>
            </a:r>
            <a:r>
              <a:rPr lang="en-GB" sz="1100" dirty="0" err="1"/>
              <a:t>hygyrch</a:t>
            </a:r>
            <a:r>
              <a:rPr lang="en-GB" sz="1100" dirty="0"/>
              <a:t> / </a:t>
            </a:r>
            <a:r>
              <a:rPr lang="en-GB" sz="1100" dirty="0" err="1"/>
              <a:t>cyfforddus</a:t>
            </a:r>
            <a:r>
              <a:rPr lang="en-GB" sz="1100" dirty="0"/>
              <a:t> / </a:t>
            </a:r>
            <a:r>
              <a:rPr lang="en-GB" sz="1100" dirty="0" err="1"/>
              <a:t>croesawgar</a:t>
            </a:r>
            <a:r>
              <a:rPr lang="en-GB" sz="1100" dirty="0"/>
              <a:t> / </a:t>
            </a:r>
            <a:r>
              <a:rPr lang="en-GB" sz="1100" dirty="0" err="1"/>
              <a:t>wedi'i</a:t>
            </a:r>
            <a:r>
              <a:rPr lang="en-GB" sz="1100" dirty="0"/>
              <a:t> </a:t>
            </a:r>
            <a:r>
              <a:rPr lang="en-GB" sz="1100" dirty="0" err="1"/>
              <a:t>gynnal</a:t>
            </a:r>
            <a:r>
              <a:rPr lang="en-GB" sz="1100" dirty="0"/>
              <a:t> </a:t>
            </a:r>
            <a:r>
              <a:rPr lang="en-GB" sz="1100" dirty="0" err="1"/>
              <a:t>a'i</a:t>
            </a:r>
            <a:r>
              <a:rPr lang="en-GB" sz="1100" dirty="0"/>
              <a:t> </a:t>
            </a:r>
            <a:r>
              <a:rPr lang="en-GB" sz="1100" dirty="0" err="1"/>
              <a:t>gadw'n</a:t>
            </a:r>
            <a:r>
              <a:rPr lang="en-GB" sz="1100" dirty="0"/>
              <a:t> </a:t>
            </a:r>
            <a:r>
              <a:rPr lang="en-GB" sz="1100" dirty="0" err="1"/>
              <a:t>dda</a:t>
            </a:r>
            <a:r>
              <a:rPr lang="en-GB" sz="1100" dirty="0"/>
              <a:t> / </a:t>
            </a:r>
            <a:r>
              <a:rPr lang="en-GB" sz="1100" dirty="0" err="1"/>
              <a:t>ysgogol</a:t>
            </a:r>
            <a:r>
              <a:rPr lang="en-GB" sz="1100" dirty="0"/>
              <a:t>, ac </a:t>
            </a:r>
            <a:r>
              <a:rPr lang="en-GB" sz="1100" dirty="0" err="1"/>
              <a:t>yn</a:t>
            </a:r>
            <a:r>
              <a:rPr lang="en-GB" sz="1100" dirty="0"/>
              <a:t> </a:t>
            </a:r>
            <a:r>
              <a:rPr lang="en-GB" sz="1100" dirty="0" err="1"/>
              <a:t>cynnwys</a:t>
            </a:r>
            <a:r>
              <a:rPr lang="en-GB" sz="1100" dirty="0"/>
              <a:t> </a:t>
            </a:r>
            <a:r>
              <a:rPr lang="en-GB" sz="1100" dirty="0" err="1"/>
              <a:t>cyfarpar</a:t>
            </a:r>
            <a:r>
              <a:rPr lang="en-GB" sz="1100" dirty="0"/>
              <a:t> a </a:t>
            </a:r>
            <a:r>
              <a:rPr lang="en-GB" sz="1100" dirty="0" err="1"/>
              <a:t>dodrefn</a:t>
            </a:r>
            <a:r>
              <a:rPr lang="en-GB" sz="1100" dirty="0"/>
              <a:t> addas</a:t>
            </a:r>
          </a:p>
          <a:p>
            <a:pPr marL="179388" indent="-179388"/>
            <a:r>
              <a:rPr lang="en-GB" sz="1100" dirty="0"/>
              <a:t>•	</a:t>
            </a:r>
            <a:r>
              <a:rPr lang="en-GB" sz="1100" dirty="0" err="1"/>
              <a:t>yn</a:t>
            </a:r>
            <a:r>
              <a:rPr lang="en-GB" sz="1100" dirty="0"/>
              <a:t> </a:t>
            </a:r>
            <a:r>
              <a:rPr lang="en-GB" sz="1100" dirty="0" err="1"/>
              <a:t>dilyn</a:t>
            </a:r>
            <a:r>
              <a:rPr lang="en-GB" sz="1100" dirty="0"/>
              <a:t> y </a:t>
            </a:r>
            <a:r>
              <a:rPr lang="en-GB" sz="1100" dirty="0" err="1"/>
              <a:t>rheoliadau</a:t>
            </a:r>
            <a:r>
              <a:rPr lang="en-GB" sz="1100" dirty="0"/>
              <a:t> </a:t>
            </a:r>
            <a:r>
              <a:rPr lang="en-GB" sz="1100" dirty="0" err="1"/>
              <a:t>penodedig</a:t>
            </a:r>
            <a:r>
              <a:rPr lang="en-GB" sz="1100" dirty="0"/>
              <a:t> </a:t>
            </a:r>
            <a:r>
              <a:rPr lang="en-GB" sz="1100" dirty="0" err="1"/>
              <a:t>sy'n</a:t>
            </a:r>
            <a:r>
              <a:rPr lang="en-GB" sz="1100" dirty="0"/>
              <a:t> </a:t>
            </a:r>
            <a:r>
              <a:rPr lang="en-GB" sz="1100" dirty="0" err="1"/>
              <a:t>anelu</a:t>
            </a:r>
            <a:r>
              <a:rPr lang="en-GB" sz="1100" dirty="0"/>
              <a:t> at </a:t>
            </a:r>
            <a:r>
              <a:rPr lang="en-GB" sz="1100" dirty="0" err="1"/>
              <a:t>ddarparu</a:t>
            </a:r>
            <a:r>
              <a:rPr lang="en-GB" sz="1100" dirty="0"/>
              <a:t> </a:t>
            </a:r>
            <a:r>
              <a:rPr lang="en-GB" sz="1100" dirty="0" err="1"/>
              <a:t>gofal</a:t>
            </a:r>
            <a:r>
              <a:rPr lang="en-GB" sz="1100" dirty="0"/>
              <a:t> </a:t>
            </a:r>
            <a:r>
              <a:rPr lang="en-GB" sz="1100" dirty="0" err="1"/>
              <a:t>diogel</a:t>
            </a:r>
            <a:r>
              <a:rPr lang="en-GB" sz="1100" dirty="0"/>
              <a:t> o </a:t>
            </a:r>
            <a:r>
              <a:rPr lang="en-GB" sz="1100" dirty="0" err="1"/>
              <a:t>ansawdd</a:t>
            </a:r>
            <a:r>
              <a:rPr lang="en-GB" sz="1100" dirty="0"/>
              <a:t> da </a:t>
            </a:r>
          </a:p>
          <a:p>
            <a:pPr marL="179388" indent="-179388"/>
            <a:r>
              <a:rPr lang="en-GB" sz="1100" dirty="0"/>
              <a:t>•	</a:t>
            </a:r>
            <a:r>
              <a:rPr lang="en-GB" sz="1100" dirty="0" err="1"/>
              <a:t>yn</a:t>
            </a:r>
            <a:r>
              <a:rPr lang="en-GB" sz="1100" dirty="0"/>
              <a:t> </a:t>
            </a:r>
            <a:r>
              <a:rPr lang="en-GB" sz="1100" dirty="0" err="1"/>
              <a:t>gweithredu</a:t>
            </a:r>
            <a:r>
              <a:rPr lang="en-GB" sz="1100" dirty="0"/>
              <a:t> </a:t>
            </a:r>
            <a:r>
              <a:rPr lang="en-GB" sz="1100" dirty="0" err="1"/>
              <a:t>os</a:t>
            </a:r>
            <a:r>
              <a:rPr lang="en-GB" sz="1100" dirty="0"/>
              <a:t> </a:t>
            </a:r>
            <a:r>
              <a:rPr lang="en-GB" sz="1100" dirty="0" err="1"/>
              <a:t>nad</a:t>
            </a:r>
            <a:r>
              <a:rPr lang="en-GB" sz="1100" dirty="0"/>
              <a:t> </a:t>
            </a:r>
            <a:r>
              <a:rPr lang="en-GB" sz="1100" dirty="0" err="1"/>
              <a:t>yw</a:t>
            </a:r>
            <a:r>
              <a:rPr lang="en-GB" sz="1100" dirty="0"/>
              <a:t> </a:t>
            </a:r>
            <a:r>
              <a:rPr lang="en-GB" sz="1100" dirty="0" err="1"/>
              <a:t>gwasanaethau</a:t>
            </a:r>
            <a:r>
              <a:rPr lang="en-GB" sz="1100" dirty="0"/>
              <a:t> </a:t>
            </a:r>
            <a:r>
              <a:rPr lang="en-GB" sz="1100" dirty="0" err="1"/>
              <a:t>yn</a:t>
            </a:r>
            <a:r>
              <a:rPr lang="en-GB" sz="1100" dirty="0"/>
              <a:t> </a:t>
            </a:r>
            <a:r>
              <a:rPr lang="en-GB" sz="1100" dirty="0" err="1"/>
              <a:t>darparu</a:t>
            </a:r>
            <a:r>
              <a:rPr lang="en-GB" sz="1100" dirty="0"/>
              <a:t> </a:t>
            </a:r>
            <a:r>
              <a:rPr lang="en-GB" sz="1100" dirty="0" err="1"/>
              <a:t>gofal</a:t>
            </a:r>
            <a:r>
              <a:rPr lang="en-GB" sz="1100" dirty="0"/>
              <a:t> </a:t>
            </a:r>
            <a:r>
              <a:rPr lang="en-GB" sz="1100" dirty="0" err="1"/>
              <a:t>priodol</a:t>
            </a:r>
            <a:r>
              <a:rPr lang="en-GB" sz="1100" dirty="0"/>
              <a:t> </a:t>
            </a:r>
          </a:p>
          <a:p>
            <a:pPr marL="179388" indent="-179388"/>
            <a:r>
              <a:rPr lang="en-GB" sz="1100" dirty="0"/>
              <a:t>•	</a:t>
            </a:r>
            <a:r>
              <a:rPr lang="en-GB" sz="1100" dirty="0" err="1"/>
              <a:t>yn</a:t>
            </a:r>
            <a:r>
              <a:rPr lang="en-GB" sz="1100" dirty="0"/>
              <a:t> </a:t>
            </a:r>
            <a:r>
              <a:rPr lang="en-GB" sz="1100" dirty="0" err="1"/>
              <a:t>gweithredu</a:t>
            </a:r>
            <a:r>
              <a:rPr lang="en-GB" sz="1100" dirty="0"/>
              <a:t> pan </a:t>
            </a:r>
            <a:r>
              <a:rPr lang="en-GB" sz="1100" dirty="0" err="1"/>
              <a:t>fydd</a:t>
            </a:r>
            <a:r>
              <a:rPr lang="en-GB" sz="1100" dirty="0"/>
              <a:t> </a:t>
            </a:r>
            <a:r>
              <a:rPr lang="en-GB" sz="1100" dirty="0" err="1"/>
              <a:t>gwasanaethau</a:t>
            </a:r>
            <a:r>
              <a:rPr lang="en-GB" sz="1100" dirty="0"/>
              <a:t> </a:t>
            </a:r>
            <a:r>
              <a:rPr lang="en-GB" sz="1100" dirty="0" err="1"/>
              <a:t>gofal</a:t>
            </a:r>
            <a:r>
              <a:rPr lang="en-GB" sz="1100" dirty="0"/>
              <a:t> plant </a:t>
            </a:r>
            <a:r>
              <a:rPr lang="en-GB" sz="1100" dirty="0" err="1"/>
              <a:t>yn</a:t>
            </a:r>
            <a:r>
              <a:rPr lang="en-GB" sz="1100" dirty="0"/>
              <a:t> </a:t>
            </a:r>
            <a:r>
              <a:rPr lang="en-GB" sz="1100" dirty="0" err="1"/>
              <a:t>methu</a:t>
            </a:r>
            <a:r>
              <a:rPr lang="en-GB" sz="1100" dirty="0"/>
              <a:t> â </a:t>
            </a:r>
            <a:r>
              <a:rPr lang="en-GB" sz="1100" dirty="0" err="1"/>
              <a:t>bodloni'r</a:t>
            </a:r>
            <a:r>
              <a:rPr lang="en-GB" sz="1100" dirty="0"/>
              <a:t> </a:t>
            </a:r>
            <a:r>
              <a:rPr lang="en-GB" sz="1100" dirty="0" err="1"/>
              <a:t>gofynion</a:t>
            </a:r>
            <a:r>
              <a:rPr lang="en-GB" sz="1100" dirty="0"/>
              <a:t> </a:t>
            </a:r>
            <a:r>
              <a:rPr lang="en-GB" sz="1100" dirty="0" err="1"/>
              <a:t>penodedig</a:t>
            </a:r>
            <a:r>
              <a:rPr lang="en-GB" sz="1100" dirty="0"/>
              <a:t> </a:t>
            </a:r>
          </a:p>
          <a:p>
            <a:endParaRPr lang="en-GB" sz="400" dirty="0"/>
          </a:p>
          <a:p>
            <a:r>
              <a:rPr lang="en-GB" sz="1100" dirty="0" err="1"/>
              <a:t>Nid</a:t>
            </a:r>
            <a:r>
              <a:rPr lang="en-GB" sz="1100" dirty="0"/>
              <a:t> </a:t>
            </a:r>
            <a:r>
              <a:rPr lang="en-GB" sz="1100" dirty="0" err="1"/>
              <a:t>yw'r</a:t>
            </a:r>
            <a:r>
              <a:rPr lang="en-GB" sz="1100" dirty="0"/>
              <a:t> </a:t>
            </a:r>
            <a:r>
              <a:rPr lang="en-GB" sz="1100" dirty="0" err="1"/>
              <a:t>rhestr</a:t>
            </a:r>
            <a:r>
              <a:rPr lang="en-GB" sz="1100" dirty="0"/>
              <a:t> hon </a:t>
            </a:r>
            <a:r>
              <a:rPr lang="en-GB" sz="1100" dirty="0" err="1"/>
              <a:t>yn</a:t>
            </a:r>
            <a:r>
              <a:rPr lang="en-GB" sz="1100" dirty="0"/>
              <a:t> </a:t>
            </a:r>
            <a:r>
              <a:rPr lang="en-GB" sz="1100" dirty="0" err="1"/>
              <a:t>gynhwysfawr</a:t>
            </a:r>
            <a:r>
              <a:rPr lang="en-GB" sz="1100" dirty="0"/>
              <a:t>. </a:t>
            </a:r>
          </a:p>
          <a:p>
            <a:r>
              <a:rPr lang="en-GB" sz="1100" dirty="0" err="1"/>
              <a:t>Rhowch</a:t>
            </a:r>
            <a:r>
              <a:rPr lang="en-GB" sz="1100" dirty="0"/>
              <a:t> </a:t>
            </a:r>
            <a:r>
              <a:rPr lang="en-GB" sz="1100" dirty="0" err="1"/>
              <a:t>farciau</a:t>
            </a:r>
            <a:r>
              <a:rPr lang="en-GB" sz="1100" dirty="0"/>
              <a:t> am </a:t>
            </a:r>
            <a:r>
              <a:rPr lang="en-GB" sz="1100" dirty="0" err="1"/>
              <a:t>unrhyw</a:t>
            </a:r>
            <a:r>
              <a:rPr lang="en-GB" sz="1100" dirty="0"/>
              <a:t> </a:t>
            </a:r>
            <a:r>
              <a:rPr lang="en-GB" sz="1100" dirty="0" err="1"/>
              <a:t>ateb</a:t>
            </a:r>
            <a:r>
              <a:rPr lang="en-GB" sz="1100" dirty="0"/>
              <a:t> </a:t>
            </a:r>
            <a:r>
              <a:rPr lang="en-GB" sz="1100" dirty="0" err="1"/>
              <a:t>perthnasol</a:t>
            </a:r>
            <a:r>
              <a:rPr lang="en-GB" sz="1100" dirty="0"/>
              <a:t> </a:t>
            </a:r>
            <a:r>
              <a:rPr lang="en-GB" sz="1100" dirty="0" err="1"/>
              <a:t>arall</a:t>
            </a:r>
            <a:endParaRPr lang="en-GB" sz="1100" dirty="0"/>
          </a:p>
        </p:txBody>
      </p:sp>
      <p:sp>
        <p:nvSpPr>
          <p:cNvPr id="7" name="Title 2">
            <a:extLst>
              <a:ext uri="{FF2B5EF4-FFF2-40B4-BE49-F238E27FC236}">
                <a16:creationId xmlns:a16="http://schemas.microsoft.com/office/drawing/2014/main" id="{615B2139-A491-0C6E-81B5-A888C79FF8E1}"/>
              </a:ext>
            </a:extLst>
          </p:cNvPr>
          <p:cNvSpPr>
            <a:spLocks noGrp="1"/>
          </p:cNvSpPr>
          <p:nvPr>
            <p:ph type="title"/>
          </p:nvPr>
        </p:nvSpPr>
        <p:spPr>
          <a:xfrm>
            <a:off x="282011" y="208722"/>
            <a:ext cx="3885543" cy="447261"/>
          </a:xfrm>
        </p:spPr>
        <p:txBody>
          <a:bodyPr/>
          <a:lstStyle/>
          <a:p>
            <a:r>
              <a:rPr lang="1106" sz="1800" dirty="0"/>
              <a:t>Cwestiwn</a:t>
            </a:r>
            <a:r>
              <a:rPr lang="en-GB" sz="1800" dirty="0"/>
              <a:t> 11 </a:t>
            </a:r>
            <a:r>
              <a:rPr lang="1106" sz="1800" dirty="0"/>
              <a:t>a'r cynllun marcio </a:t>
            </a:r>
            <a:endParaRPr lang="en-GB" sz="1800" dirty="0"/>
          </a:p>
        </p:txBody>
      </p:sp>
    </p:spTree>
    <p:extLst>
      <p:ext uri="{BB962C8B-B14F-4D97-AF65-F5344CB8AC3E}">
        <p14:creationId xmlns:p14="http://schemas.microsoft.com/office/powerpoint/2010/main" val="2207705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62002-2678-6CB4-201B-5BD867D2AEE0}"/>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8E29CFE1-18F1-98AF-67F9-2588D830FF88}"/>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60DB42A1-55C2-A44D-838F-0B4BDABABC1B}"/>
              </a:ext>
            </a:extLst>
          </p:cNvPr>
          <p:cNvSpPr/>
          <p:nvPr/>
        </p:nvSpPr>
        <p:spPr>
          <a:xfrm>
            <a:off x="5914103" y="1304323"/>
            <a:ext cx="5976835"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DA9DD09-8A3F-7198-125C-A7A9A6C8591B}"/>
              </a:ext>
            </a:extLst>
          </p:cNvPr>
          <p:cNvSpPr txBox="1"/>
          <p:nvPr/>
        </p:nvSpPr>
        <p:spPr>
          <a:xfrm>
            <a:off x="6636774" y="1674674"/>
            <a:ext cx="4983726" cy="4524315"/>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cynnig trafodaeth gyfyngedig nad yw'n dangos fawr ddim gwybodaeth na dealltwriaeth o rôl Arolygiaeth Gofal Cymru (AGC) wrth ymweld â lleoliadau gofal plant. Mae rhywfaint o ddealltwriaeth o safonau mewn lleoliadau gofal plant er nad yw'n mynd y tu hwnt i ymateb lefel sylfaenol iawn sy'n ymwneud ag enghreifftiau o hylendid gwael cyffredinol a diffyg glendid. Felly, ni ellir rhoi mwy o farciau am yr ymateb nag y rhoddir am esboniad sylfaenol. </a:t>
            </a:r>
            <a:r>
              <a:rPr lang="cy-GB" sz="1800" b="0" i="0" dirty="0">
                <a:solidFill>
                  <a:schemeClr val="accent1"/>
                </a:solidFill>
                <a:effectLst/>
                <a:latin typeface="Arial Nova" panose="020B0504020202020204" pitchFamily="34" charset="0"/>
              </a:rPr>
              <a:t> </a:t>
            </a:r>
            <a:endParaRPr lang="en-GB" i="1" dirty="0">
              <a:solidFill>
                <a:schemeClr val="accent1"/>
              </a:solidFil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1</a:t>
            </a:r>
            <a:r>
              <a:rPr lang="en-GB" b="1" i="1" dirty="0">
                <a:solidFill>
                  <a:schemeClr val="accent1"/>
                </a:solidFill>
              </a:rPr>
              <a:t>/8</a:t>
            </a:r>
            <a:endParaRPr lang="en-GB" sz="1800" b="1" i="1" dirty="0">
              <a:solidFill>
                <a:schemeClr val="accent1"/>
              </a:solidFill>
            </a:endParaRPr>
          </a:p>
        </p:txBody>
      </p:sp>
      <p:sp>
        <p:nvSpPr>
          <p:cNvPr id="3" name="TextBox 2">
            <a:extLst>
              <a:ext uri="{FF2B5EF4-FFF2-40B4-BE49-F238E27FC236}">
                <a16:creationId xmlns:a16="http://schemas.microsoft.com/office/drawing/2014/main" id="{349585ED-3302-28BA-0D4B-B84D81C7E9C9}"/>
              </a:ext>
            </a:extLst>
          </p:cNvPr>
          <p:cNvSpPr txBox="1"/>
          <p:nvPr/>
        </p:nvSpPr>
        <p:spPr>
          <a:xfrm>
            <a:off x="282011" y="1194146"/>
            <a:ext cx="3891155" cy="3693319"/>
          </a:xfrm>
          <a:prstGeom prst="rect">
            <a:avLst/>
          </a:prstGeom>
          <a:noFill/>
        </p:spPr>
        <p:txBody>
          <a:bodyPr wrap="square">
            <a:spAutoFit/>
          </a:bodyPr>
          <a:lstStyle/>
          <a:p>
            <a:r>
              <a:rPr lang="en-US" dirty="0"/>
              <a:t>The role of the Care </a:t>
            </a:r>
            <a:r>
              <a:rPr lang="en-US" dirty="0" err="1"/>
              <a:t>Inspectorte</a:t>
            </a:r>
            <a:r>
              <a:rPr lang="en-US" dirty="0"/>
              <a:t> Wales when visiting childcare settings, is to ensure that the setting is safe and kept clean for young children. They also ensure </a:t>
            </a:r>
            <a:r>
              <a:rPr lang="en-US" dirty="0" err="1"/>
              <a:t>thats</a:t>
            </a:r>
            <a:r>
              <a:rPr lang="en-US" dirty="0"/>
              <a:t> there's no </a:t>
            </a:r>
            <a:r>
              <a:rPr lang="en-US" dirty="0" err="1"/>
              <a:t>mouldy</a:t>
            </a:r>
            <a:r>
              <a:rPr lang="en-US" dirty="0"/>
              <a:t> food laying around in the fridge or on the kitchen sides, if the fruit are kept in the fridge. They'd check the bathrooms for any dirty nappies or full bins to ensure that they are keeping the setting hygienic for the children. </a:t>
            </a:r>
            <a:endParaRPr lang="en-GB" dirty="0"/>
          </a:p>
        </p:txBody>
      </p:sp>
    </p:spTree>
    <p:extLst>
      <p:ext uri="{BB962C8B-B14F-4D97-AF65-F5344CB8AC3E}">
        <p14:creationId xmlns:p14="http://schemas.microsoft.com/office/powerpoint/2010/main" val="2201702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EB88D-33B7-C5D9-1C4F-7AFD55F0D58D}"/>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4B67E262-932B-6FA5-5529-D6D2D5B1049C}"/>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D9177BDF-0C63-145C-A981-5863375443DB}"/>
              </a:ext>
            </a:extLst>
          </p:cNvPr>
          <p:cNvSpPr/>
          <p:nvPr/>
        </p:nvSpPr>
        <p:spPr>
          <a:xfrm>
            <a:off x="6096000" y="1304323"/>
            <a:ext cx="5794938"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2681D58-950A-253E-20F5-99FBDB2AD697}"/>
              </a:ext>
            </a:extLst>
          </p:cNvPr>
          <p:cNvSpPr txBox="1"/>
          <p:nvPr/>
        </p:nvSpPr>
        <p:spPr>
          <a:xfrm>
            <a:off x="6468895" y="1502688"/>
            <a:ext cx="5151606" cy="4801314"/>
          </a:xfrm>
          <a:prstGeom prst="rect">
            <a:avLst/>
          </a:prstGeom>
          <a:noFill/>
        </p:spPr>
        <p:txBody>
          <a:bodyPr wrap="square">
            <a:spAutoFit/>
          </a:bodyPr>
          <a:lstStyle/>
          <a:p>
            <a:r>
              <a:rPr lang="cy-GB" sz="17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700" dirty="0">
              <a:solidFill>
                <a:schemeClr val="accent1"/>
              </a:solidFill>
              <a:effectLst/>
              <a:ea typeface="Times New Roman" panose="02020603050405020304" pitchFamily="18" charset="0"/>
            </a:endParaRPr>
          </a:p>
          <a:p>
            <a:r>
              <a:rPr lang="en-US" sz="1700" b="1" i="1" dirty="0">
                <a:solidFill>
                  <a:schemeClr val="accent1"/>
                </a:solidFill>
              </a:rPr>
              <a:t>​</a:t>
            </a:r>
          </a:p>
          <a:p>
            <a:r>
              <a:rPr lang="en-GB" sz="1700" i="1" dirty="0">
                <a:solidFill>
                  <a:schemeClr val="accent1"/>
                </a:solidFill>
              </a:rPr>
              <a:t>​</a:t>
            </a:r>
            <a:r>
              <a:rPr lang="cy-GB" sz="1700" b="1" i="1" dirty="0">
                <a:solidFill>
                  <a:schemeClr val="accent1"/>
                </a:solidFill>
                <a:effectLst/>
                <a:latin typeface="Arial Nova" panose="020B0504020202020204" pitchFamily="34" charset="0"/>
              </a:rPr>
              <a:t>Mae'r ymateb hwn yn enghraifft o drafodaeth ardderchog. Mae'r ymgeisydd wedi dangos gwybodaeth a dealltwriaeth cadarn o rôl Arolygiaeth Gofal Cymru (AGC) wrth ymweld â lleoliadau gofal plant. Mae hyn yn cynnwys trafodaethau â ffocws ynghylch sut mae'r AGC yn arolygu ac yn gwerthuso'r amgylchedd ffisegol, yn dilyn y rheoliadau penodedig i ddarparu gofal diogel ac o ansawdd da a bydd yn gosod targedau os nad yw gwasanaethau yn darparu gofal priodol, er mwyn gwella ymarfer, a hefyd sicrhau bod staff yn gymwysedig a'u bod yn anelu at gyflawni'r canlyniadau gorau posibl i blant. Ar y cyfan, ymateb lefel uchel. </a:t>
            </a:r>
            <a:r>
              <a:rPr lang="cy-GB" sz="1700" b="0" i="0" dirty="0">
                <a:solidFill>
                  <a:schemeClr val="accent1"/>
                </a:solidFill>
                <a:effectLst/>
                <a:latin typeface="Arial Nova" panose="020B0504020202020204" pitchFamily="34" charset="0"/>
              </a:rPr>
              <a:t> </a:t>
            </a:r>
            <a:endParaRPr lang="en-GB" sz="1700" i="1" dirty="0">
              <a:solidFill>
                <a:schemeClr val="accent1"/>
              </a:solidFill>
              <a:cs typeface="Arial"/>
            </a:endParaRPr>
          </a:p>
          <a:p>
            <a:endParaRPr lang="en-US" sz="1700" i="1" dirty="0">
              <a:solidFill>
                <a:schemeClr val="accent1"/>
              </a:solidFill>
            </a:endParaRPr>
          </a:p>
          <a:p>
            <a:r>
              <a:rPr lang="cy-GB" sz="1700" b="1" i="1" kern="1200" dirty="0">
                <a:solidFill>
                  <a:schemeClr val="accent1"/>
                </a:solidFill>
                <a:effectLst/>
                <a:ea typeface="Times New Roman" panose="02020603050405020304" pitchFamily="18" charset="0"/>
                <a:cs typeface="Arial" panose="020B0604020202020204" pitchFamily="34" charset="0"/>
              </a:rPr>
              <a:t>Marciau a roddwyd </a:t>
            </a:r>
            <a:r>
              <a:rPr lang="en-GB" sz="1700" b="1" i="1" dirty="0">
                <a:solidFill>
                  <a:schemeClr val="accent1"/>
                </a:solidFill>
              </a:rPr>
              <a:t>7/8</a:t>
            </a:r>
          </a:p>
        </p:txBody>
      </p:sp>
      <p:sp>
        <p:nvSpPr>
          <p:cNvPr id="3" name="TextBox 2">
            <a:extLst>
              <a:ext uri="{FF2B5EF4-FFF2-40B4-BE49-F238E27FC236}">
                <a16:creationId xmlns:a16="http://schemas.microsoft.com/office/drawing/2014/main" id="{7DB62B3A-C42D-A75D-D720-B2F99F10BFCB}"/>
              </a:ext>
            </a:extLst>
          </p:cNvPr>
          <p:cNvSpPr txBox="1"/>
          <p:nvPr/>
        </p:nvSpPr>
        <p:spPr>
          <a:xfrm>
            <a:off x="301062" y="992522"/>
            <a:ext cx="5353780" cy="5755422"/>
          </a:xfrm>
          <a:prstGeom prst="rect">
            <a:avLst/>
          </a:prstGeom>
          <a:noFill/>
        </p:spPr>
        <p:txBody>
          <a:bodyPr wrap="square">
            <a:spAutoFit/>
          </a:bodyPr>
          <a:lstStyle/>
          <a:p>
            <a:r>
              <a:rPr lang="en-US" sz="1600" dirty="0"/>
              <a:t>Care Inspectorate Wales ensures that childcare settings are complying with legislations and policies. They also assess the environment, ensuring that it is safe for children. The CIW ensure that practitioners are qualified and have received the training necessary. It is crucial that the CIW ensures practice </a:t>
            </a:r>
            <a:r>
              <a:rPr lang="en-US" sz="1600" dirty="0" err="1"/>
              <a:t>prioritises</a:t>
            </a:r>
            <a:r>
              <a:rPr lang="en-US" sz="1600" dirty="0"/>
              <a:t> the children, causes them no harm and complies with their expectations. They ensure that the best possible care is given and offered to children in order to promote their development and allow them to thrive. They will conduct observations on the practitioners in the setting, seeing how they behave and interact with the children and other staff members. It is also crucial that the CIW observes the children, seeing if they seem happy and engaged while at the setting. They are observing to see if the setting upholds the legal, ethical and cultural standards in Wales. They will approach the setting with a range of requirements and expectations, it is then their role to ensure that the setting meets them all with flying </a:t>
            </a:r>
            <a:r>
              <a:rPr lang="en-US" sz="1600" dirty="0" err="1"/>
              <a:t>colours</a:t>
            </a:r>
            <a:r>
              <a:rPr lang="en-US" sz="1600" dirty="0"/>
              <a:t>. They can set appropriate and reasonable targets for the setting in order to improve their practice. They provide appropriate advice and support to childcare settings in order for them to comply with new legislation in Wales.</a:t>
            </a:r>
            <a:endParaRPr lang="en-GB" sz="1600" dirty="0"/>
          </a:p>
        </p:txBody>
      </p:sp>
    </p:spTree>
    <p:extLst>
      <p:ext uri="{BB962C8B-B14F-4D97-AF65-F5344CB8AC3E}">
        <p14:creationId xmlns:p14="http://schemas.microsoft.com/office/powerpoint/2010/main" val="370310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BA9D0-075F-4963-DAD4-D18A03612C1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0C0F945-D5F4-26E5-BA6C-A44233C934A6}"/>
              </a:ext>
            </a:extLst>
          </p:cNvPr>
          <p:cNvPicPr>
            <a:picLocks noChangeAspect="1"/>
          </p:cNvPicPr>
          <p:nvPr/>
        </p:nvPicPr>
        <p:blipFill>
          <a:blip r:embed="rId2"/>
          <a:srcRect t="1" b="42582"/>
          <a:stretch/>
        </p:blipFill>
        <p:spPr>
          <a:xfrm>
            <a:off x="556041" y="2043115"/>
            <a:ext cx="5044877" cy="2126550"/>
          </a:xfrm>
          <a:prstGeom prst="rect">
            <a:avLst/>
          </a:prstGeom>
        </p:spPr>
      </p:pic>
      <p:sp>
        <p:nvSpPr>
          <p:cNvPr id="6" name="TextBox 5">
            <a:extLst>
              <a:ext uri="{FF2B5EF4-FFF2-40B4-BE49-F238E27FC236}">
                <a16:creationId xmlns:a16="http://schemas.microsoft.com/office/drawing/2014/main" id="{BA692852-7DEA-6AAF-947B-84D7466EA109}"/>
              </a:ext>
            </a:extLst>
          </p:cNvPr>
          <p:cNvSpPr txBox="1"/>
          <p:nvPr/>
        </p:nvSpPr>
        <p:spPr>
          <a:xfrm>
            <a:off x="6425558" y="120960"/>
            <a:ext cx="5808482"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chemeClr val="accent1"/>
                </a:solidFill>
              </a:rPr>
              <a:t> </a:t>
            </a:r>
            <a:r>
              <a:rPr lang="en-GB" sz="1400" b="1" i="1" dirty="0" err="1">
                <a:solidFill>
                  <a:srgbClr val="0070C0"/>
                </a:solidFill>
              </a:rPr>
              <a:t>Amlinellwch</a:t>
            </a:r>
            <a:r>
              <a:rPr lang="en-GB" sz="1400" i="1" dirty="0">
                <a:solidFill>
                  <a:srgbClr val="0070C0"/>
                </a:solidFill>
              </a:rPr>
              <a:t> </a:t>
            </a:r>
            <a:br>
              <a:rPr lang="en-GB" sz="1400" i="1" dirty="0">
                <a:solidFill>
                  <a:srgbClr val="0070C0"/>
                </a:solidFill>
              </a:rPr>
            </a:br>
            <a:r>
              <a:rPr lang="en-GB" sz="1400" i="1" dirty="0" err="1">
                <a:solidFill>
                  <a:srgbClr val="0070C0"/>
                </a:solidFill>
              </a:rPr>
              <a:t>Amlinellu'r</a:t>
            </a:r>
            <a:r>
              <a:rPr lang="en-GB" sz="1400" i="1" dirty="0">
                <a:solidFill>
                  <a:srgbClr val="0070C0"/>
                </a:solidFill>
              </a:rPr>
              <a:t>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a:t>
            </a:r>
            <a:r>
              <a:rPr lang="en-GB" sz="1400" i="1" dirty="0" err="1">
                <a:solidFill>
                  <a:srgbClr val="0070C0"/>
                </a:solidFill>
              </a:rPr>
              <a:t>rhoi</a:t>
            </a:r>
            <a:r>
              <a:rPr lang="en-GB" sz="1400" i="1" dirty="0">
                <a:solidFill>
                  <a:srgbClr val="0070C0"/>
                </a:solidFill>
              </a:rPr>
              <a:t> </a:t>
            </a:r>
            <a:r>
              <a:rPr lang="en-GB" sz="1400" i="1" dirty="0" err="1">
                <a:solidFill>
                  <a:srgbClr val="0070C0"/>
                </a:solidFill>
              </a:rPr>
              <a:t>disgrifiad</a:t>
            </a:r>
            <a:r>
              <a:rPr lang="en-GB" sz="1400" i="1" dirty="0">
                <a:solidFill>
                  <a:srgbClr val="0070C0"/>
                </a:solidFill>
              </a:rPr>
              <a:t> </a:t>
            </a:r>
            <a:br>
              <a:rPr lang="en-GB" sz="1400" i="1" dirty="0">
                <a:solidFill>
                  <a:srgbClr val="0070C0"/>
                </a:solidFill>
              </a:rPr>
            </a:br>
            <a:r>
              <a:rPr lang="en-GB" sz="1400" i="1" dirty="0" err="1">
                <a:solidFill>
                  <a:srgbClr val="0070C0"/>
                </a:solidFill>
              </a:rPr>
              <a:t>cryno</a:t>
            </a:r>
            <a:r>
              <a:rPr lang="en-GB" sz="1400" i="1" dirty="0">
                <a:solidFill>
                  <a:srgbClr val="0070C0"/>
                </a:solidFill>
              </a:rPr>
              <a:t> neu </a:t>
            </a:r>
            <a:r>
              <a:rPr lang="en-GB" sz="1400" i="1" dirty="0" err="1">
                <a:solidFill>
                  <a:srgbClr val="0070C0"/>
                </a:solidFill>
              </a:rPr>
              <a:t>brif</a:t>
            </a:r>
            <a:r>
              <a:rPr lang="en-GB" sz="1400" i="1" dirty="0">
                <a:solidFill>
                  <a:srgbClr val="0070C0"/>
                </a:solidFill>
              </a:rPr>
              <a:t> </a:t>
            </a:r>
            <a:r>
              <a:rPr lang="en-GB" sz="1400" i="1" dirty="0" err="1">
                <a:solidFill>
                  <a:srgbClr val="0070C0"/>
                </a:solidFill>
              </a:rPr>
              <a:t>nodweddion</a:t>
            </a:r>
            <a:endParaRPr lang="en-GB" sz="1400" i="1" dirty="0">
              <a:solidFill>
                <a:srgbClr val="0070C0"/>
              </a:solidFill>
              <a:highlight>
                <a:srgbClr val="FFFF00"/>
              </a:highlight>
            </a:endParaRPr>
          </a:p>
        </p:txBody>
      </p:sp>
      <p:sp>
        <p:nvSpPr>
          <p:cNvPr id="7" name="Title 2">
            <a:extLst>
              <a:ext uri="{FF2B5EF4-FFF2-40B4-BE49-F238E27FC236}">
                <a16:creationId xmlns:a16="http://schemas.microsoft.com/office/drawing/2014/main" id="{72A27EF1-1253-8E59-B63F-78B01E3685C5}"/>
              </a:ext>
            </a:extLst>
          </p:cNvPr>
          <p:cNvSpPr>
            <a:spLocks noGrp="1"/>
          </p:cNvSpPr>
          <p:nvPr>
            <p:ph type="title"/>
          </p:nvPr>
        </p:nvSpPr>
        <p:spPr>
          <a:xfrm>
            <a:off x="282011" y="208722"/>
            <a:ext cx="3885543" cy="447261"/>
          </a:xfrm>
        </p:spPr>
        <p:txBody>
          <a:bodyPr/>
          <a:lstStyle/>
          <a:p>
            <a:r>
              <a:rPr lang="1106" sz="1800" dirty="0"/>
              <a:t>Cwestiwn</a:t>
            </a:r>
            <a:r>
              <a:rPr lang="en-GB" sz="1800" dirty="0"/>
              <a:t> 3 </a:t>
            </a:r>
            <a:r>
              <a:rPr lang="1106" sz="1800" dirty="0"/>
              <a:t>a'r cynllun marcio </a:t>
            </a:r>
            <a:endParaRPr lang="en-GB" sz="1800" dirty="0"/>
          </a:p>
        </p:txBody>
      </p:sp>
      <p:sp>
        <p:nvSpPr>
          <p:cNvPr id="4" name="TextBox 3">
            <a:extLst>
              <a:ext uri="{FF2B5EF4-FFF2-40B4-BE49-F238E27FC236}">
                <a16:creationId xmlns:a16="http://schemas.microsoft.com/office/drawing/2014/main" id="{B517B556-AC67-9821-DF9C-40FBCF928B6C}"/>
              </a:ext>
            </a:extLst>
          </p:cNvPr>
          <p:cNvSpPr txBox="1"/>
          <p:nvPr/>
        </p:nvSpPr>
        <p:spPr>
          <a:xfrm>
            <a:off x="190571" y="952482"/>
            <a:ext cx="6117336" cy="830997"/>
          </a:xfrm>
          <a:prstGeom prst="rect">
            <a:avLst/>
          </a:prstGeom>
          <a:noFill/>
        </p:spPr>
        <p:txBody>
          <a:bodyPr wrap="square">
            <a:spAutoFit/>
          </a:bodyPr>
          <a:lstStyle/>
          <a:p>
            <a:pPr marL="182563" indent="-182563"/>
            <a:r>
              <a:rPr lang="en-GB" sz="1200" b="1" i="0" u="none" strike="noStrike" baseline="0" dirty="0">
                <a:solidFill>
                  <a:srgbClr val="221E1F"/>
                </a:solidFill>
                <a:latin typeface="Arial WGL"/>
              </a:rPr>
              <a:t>3. </a:t>
            </a:r>
            <a:r>
              <a:rPr lang="en-GB" sz="1200" b="0" i="0" u="none" strike="noStrike" baseline="0" dirty="0">
                <a:solidFill>
                  <a:srgbClr val="221E1F"/>
                </a:solidFill>
                <a:latin typeface="Arial WGL"/>
              </a:rPr>
              <a:t>Mae </a:t>
            </a:r>
            <a:r>
              <a:rPr lang="en-GB" sz="1200" b="0" i="0" u="none" strike="noStrike" baseline="0" dirty="0" err="1">
                <a:solidFill>
                  <a:srgbClr val="221E1F"/>
                </a:solidFill>
                <a:latin typeface="Arial WGL"/>
              </a:rPr>
              <a:t>amrywiaeth</a:t>
            </a:r>
            <a:r>
              <a:rPr lang="en-GB" sz="1200" b="0" i="0" u="none" strike="noStrike" baseline="0" dirty="0">
                <a:solidFill>
                  <a:srgbClr val="221E1F"/>
                </a:solidFill>
                <a:latin typeface="Arial WGL"/>
              </a:rPr>
              <a:t> o </a:t>
            </a:r>
            <a:r>
              <a:rPr lang="en-GB" sz="1200" b="0" i="0" u="none" strike="noStrike" baseline="0" dirty="0" err="1">
                <a:solidFill>
                  <a:srgbClr val="221E1F"/>
                </a:solidFill>
                <a:latin typeface="Arial WGL"/>
              </a:rPr>
              <a:t>dimau</a:t>
            </a:r>
            <a:r>
              <a:rPr lang="en-GB" sz="1200" b="0" i="0" u="none" strike="noStrike" baseline="0" dirty="0">
                <a:solidFill>
                  <a:srgbClr val="221E1F"/>
                </a:solidFill>
                <a:latin typeface="Arial WGL"/>
              </a:rPr>
              <a:t> a </a:t>
            </a:r>
            <a:r>
              <a:rPr lang="en-GB" sz="1200" b="0" i="0" u="none" strike="noStrike" baseline="0" dirty="0" err="1">
                <a:solidFill>
                  <a:srgbClr val="221E1F"/>
                </a:solidFill>
                <a:latin typeface="Arial WGL"/>
              </a:rPr>
              <a:t>gwasanaethau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yng</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Nghymru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darparu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cefnogaeth</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ymddygiad</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cadarnhaol</a:t>
            </a:r>
            <a:r>
              <a:rPr lang="en-GB" sz="1200" b="0" i="0" u="none" strike="noStrike" baseline="0" dirty="0">
                <a:solidFill>
                  <a:srgbClr val="221E1F"/>
                </a:solidFill>
                <a:latin typeface="Arial WGL"/>
              </a:rPr>
              <a:t> (</a:t>
            </a:r>
            <a:r>
              <a:rPr lang="en-GB" sz="1200" b="0" i="1" u="none" strike="noStrike" baseline="0" dirty="0">
                <a:solidFill>
                  <a:srgbClr val="221E1F"/>
                </a:solidFill>
                <a:latin typeface="Arial WGL"/>
              </a:rPr>
              <a:t>positive behaviour support</a:t>
            </a:r>
            <a:r>
              <a:rPr lang="en-GB" sz="1200" b="0" i="0" u="none" strike="noStrike" baseline="0" dirty="0">
                <a:solidFill>
                  <a:srgbClr val="221E1F"/>
                </a:solidFill>
                <a:latin typeface="Arial WGL"/>
              </a:rPr>
              <a:t>). </a:t>
            </a:r>
            <a:br>
              <a:rPr lang="en-GB" sz="1200" b="0" i="0" u="none" strike="noStrike" baseline="0" dirty="0">
                <a:solidFill>
                  <a:srgbClr val="221E1F"/>
                </a:solidFill>
                <a:latin typeface="Arial WGL"/>
              </a:rPr>
            </a:br>
            <a:endParaRPr lang="en-GB" sz="1200" b="0" i="0" u="none" strike="noStrike" baseline="0" dirty="0">
              <a:solidFill>
                <a:srgbClr val="221E1F"/>
              </a:solidFill>
              <a:latin typeface="Arial WGL"/>
            </a:endParaRPr>
          </a:p>
          <a:p>
            <a:pPr marL="182563" indent="-182563"/>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Amlinellwch</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gwasanaethau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sy’n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cael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eu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darparu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gan</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Tîm</a:t>
            </a:r>
            <a:r>
              <a:rPr lang="en-GB" sz="1200" b="0" i="0" u="none" strike="noStrike" baseline="0" dirty="0">
                <a:solidFill>
                  <a:srgbClr val="221E1F"/>
                </a:solidFill>
                <a:latin typeface="Arial WGL"/>
              </a:rPr>
              <a:t> o </a:t>
            </a:r>
            <a:r>
              <a:rPr lang="en-GB" sz="1200" b="0" i="0" u="none" strike="noStrike" baseline="0" dirty="0" err="1">
                <a:solidFill>
                  <a:srgbClr val="221E1F"/>
                </a:solidFill>
                <a:latin typeface="Arial WGL"/>
              </a:rPr>
              <a:t>Amgylch</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Teulu</a:t>
            </a:r>
            <a:r>
              <a:rPr lang="en-GB" sz="1200" b="0" i="0" u="none" strike="noStrike" baseline="0" dirty="0">
                <a:solidFill>
                  <a:srgbClr val="221E1F"/>
                </a:solidFill>
                <a:latin typeface="Arial WGL"/>
              </a:rPr>
              <a:t>’. [7] </a:t>
            </a:r>
            <a:endParaRPr lang="en-GB" sz="1200" dirty="0"/>
          </a:p>
        </p:txBody>
      </p:sp>
      <p:sp>
        <p:nvSpPr>
          <p:cNvPr id="8" name="TextBox 7">
            <a:extLst>
              <a:ext uri="{FF2B5EF4-FFF2-40B4-BE49-F238E27FC236}">
                <a16:creationId xmlns:a16="http://schemas.microsoft.com/office/drawing/2014/main" id="{728C6C6F-BCAD-CB84-BA36-CCCD1D706305}"/>
              </a:ext>
            </a:extLst>
          </p:cNvPr>
          <p:cNvSpPr txBox="1"/>
          <p:nvPr/>
        </p:nvSpPr>
        <p:spPr>
          <a:xfrm>
            <a:off x="6315830" y="968121"/>
            <a:ext cx="5766442" cy="6017032"/>
          </a:xfrm>
          <a:prstGeom prst="rect">
            <a:avLst/>
          </a:prstGeom>
          <a:noFill/>
        </p:spPr>
        <p:txBody>
          <a:bodyPr wrap="square">
            <a:spAutoFit/>
          </a:bodyPr>
          <a:lstStyle/>
          <a:p>
            <a:r>
              <a:rPr lang="en-GB" sz="1100" dirty="0"/>
              <a:t>Gall yr </a:t>
            </a:r>
            <a:r>
              <a:rPr lang="en-GB" sz="1100" dirty="0" err="1"/>
              <a:t>ateb</a:t>
            </a:r>
            <a:r>
              <a:rPr lang="en-GB" sz="1100" dirty="0"/>
              <a:t> </a:t>
            </a:r>
            <a:r>
              <a:rPr lang="en-GB" sz="1100" dirty="0" err="1"/>
              <a:t>gyfeirio</a:t>
            </a:r>
            <a:r>
              <a:rPr lang="en-GB" sz="1100" dirty="0"/>
              <a:t> at y </a:t>
            </a:r>
            <a:r>
              <a:rPr lang="en-GB" sz="1100" dirty="0" err="1"/>
              <a:t>canlynol</a:t>
            </a:r>
            <a:r>
              <a:rPr lang="en-GB" sz="1100" dirty="0"/>
              <a:t>: </a:t>
            </a:r>
          </a:p>
          <a:p>
            <a:pPr marL="274638" indent="-274638"/>
            <a:r>
              <a:rPr lang="en-GB" sz="1100" dirty="0"/>
              <a:t>Y </a:t>
            </a:r>
            <a:r>
              <a:rPr lang="en-GB" sz="1100" dirty="0" err="1"/>
              <a:t>gwasanaethau</a:t>
            </a:r>
            <a:r>
              <a:rPr lang="en-GB" sz="1100" dirty="0"/>
              <a:t> </a:t>
            </a:r>
            <a:r>
              <a:rPr lang="en-GB" sz="1100" dirty="0" err="1"/>
              <a:t>sy'n</a:t>
            </a:r>
            <a:r>
              <a:rPr lang="en-GB" sz="1100" dirty="0"/>
              <a:t> </a:t>
            </a:r>
            <a:r>
              <a:rPr lang="en-GB" sz="1100" dirty="0" err="1"/>
              <a:t>cael</a:t>
            </a:r>
            <a:r>
              <a:rPr lang="en-GB" sz="1100" dirty="0"/>
              <a:t> </a:t>
            </a:r>
            <a:r>
              <a:rPr lang="en-GB" sz="1100" dirty="0" err="1"/>
              <a:t>eu</a:t>
            </a:r>
            <a:r>
              <a:rPr lang="en-GB" sz="1100" dirty="0"/>
              <a:t> </a:t>
            </a:r>
            <a:r>
              <a:rPr lang="en-GB" sz="1100" dirty="0" err="1"/>
              <a:t>darparu</a:t>
            </a:r>
            <a:r>
              <a:rPr lang="en-GB" sz="1100" dirty="0"/>
              <a:t> </a:t>
            </a:r>
            <a:r>
              <a:rPr lang="en-GB" sz="1100" dirty="0" err="1"/>
              <a:t>gan</a:t>
            </a:r>
            <a:r>
              <a:rPr lang="en-GB" sz="1100" dirty="0"/>
              <a:t> y '</a:t>
            </a:r>
            <a:r>
              <a:rPr lang="en-GB" sz="1100" dirty="0" err="1"/>
              <a:t>Tîm</a:t>
            </a:r>
            <a:r>
              <a:rPr lang="en-GB" sz="1100" dirty="0"/>
              <a:t> o </a:t>
            </a:r>
            <a:r>
              <a:rPr lang="en-GB" sz="1100" dirty="0" err="1"/>
              <a:t>Amgylch</a:t>
            </a:r>
            <a:r>
              <a:rPr lang="en-GB" sz="1100" dirty="0"/>
              <a:t> y </a:t>
            </a:r>
            <a:r>
              <a:rPr lang="en-GB" sz="1100" dirty="0" err="1"/>
              <a:t>Teulu</a:t>
            </a:r>
            <a:r>
              <a:rPr lang="en-GB" sz="1100" dirty="0"/>
              <a:t>’:</a:t>
            </a:r>
          </a:p>
          <a:p>
            <a:pPr marL="274638" indent="-274638"/>
            <a:r>
              <a:rPr lang="en-GB" sz="1100" dirty="0"/>
              <a:t>•	</a:t>
            </a:r>
            <a:r>
              <a:rPr lang="en-GB" sz="1100" dirty="0" err="1"/>
              <a:t>Darparu</a:t>
            </a:r>
            <a:r>
              <a:rPr lang="en-GB" sz="1100" dirty="0"/>
              <a:t> </a:t>
            </a:r>
            <a:r>
              <a:rPr lang="en-GB" sz="1100" dirty="0" err="1"/>
              <a:t>gwasanaeth</a:t>
            </a:r>
            <a:r>
              <a:rPr lang="en-GB" sz="1100" dirty="0"/>
              <a:t> er </a:t>
            </a:r>
            <a:r>
              <a:rPr lang="en-GB" sz="1100" dirty="0" err="1"/>
              <a:t>mwyn</a:t>
            </a:r>
            <a:r>
              <a:rPr lang="en-GB" sz="1100" dirty="0"/>
              <a:t> </a:t>
            </a:r>
            <a:r>
              <a:rPr lang="en-GB" sz="1100" dirty="0" err="1"/>
              <a:t>gweithio</a:t>
            </a:r>
            <a:r>
              <a:rPr lang="en-GB" sz="1100" dirty="0"/>
              <a:t> </a:t>
            </a:r>
            <a:r>
              <a:rPr lang="en-GB" sz="1100" dirty="0" err="1"/>
              <a:t>gyda'r</a:t>
            </a:r>
            <a:r>
              <a:rPr lang="en-GB" sz="1100" dirty="0"/>
              <a:t> </a:t>
            </a:r>
            <a:r>
              <a:rPr lang="en-GB" sz="1100" dirty="0" err="1"/>
              <a:t>teulu</a:t>
            </a:r>
            <a:r>
              <a:rPr lang="en-GB" sz="1100" dirty="0"/>
              <a:t> </a:t>
            </a:r>
            <a:r>
              <a:rPr lang="en-GB" sz="1100" dirty="0" err="1"/>
              <a:t>i</a:t>
            </a:r>
            <a:r>
              <a:rPr lang="en-GB" sz="1100" dirty="0"/>
              <a:t> </a:t>
            </a:r>
            <a:r>
              <a:rPr lang="en-GB" sz="1100" dirty="0" err="1"/>
              <a:t>wneud</a:t>
            </a:r>
            <a:r>
              <a:rPr lang="en-GB" sz="1100" dirty="0"/>
              <a:t> </a:t>
            </a:r>
            <a:r>
              <a:rPr lang="en-GB" sz="1100" dirty="0" err="1"/>
              <a:t>newidiadau</a:t>
            </a:r>
            <a:r>
              <a:rPr lang="en-GB" sz="1100" dirty="0"/>
              <a:t> </a:t>
            </a:r>
            <a:r>
              <a:rPr lang="en-GB" sz="1100" dirty="0" err="1"/>
              <a:t>cadarnhaol</a:t>
            </a:r>
            <a:r>
              <a:rPr lang="en-GB" sz="1100" dirty="0"/>
              <a:t> o ran </a:t>
            </a:r>
            <a:r>
              <a:rPr lang="en-GB" sz="1100" dirty="0" err="1"/>
              <a:t>ymddygiad</a:t>
            </a:r>
            <a:r>
              <a:rPr lang="en-GB" sz="1100" dirty="0"/>
              <a:t> </a:t>
            </a:r>
          </a:p>
          <a:p>
            <a:pPr marL="274638" indent="-274638"/>
            <a:r>
              <a:rPr lang="en-GB" sz="1100" dirty="0"/>
              <a:t>•	</a:t>
            </a:r>
            <a:r>
              <a:rPr lang="en-GB" sz="1100" dirty="0" err="1"/>
              <a:t>Helpu</a:t>
            </a:r>
            <a:r>
              <a:rPr lang="en-GB" sz="1100" dirty="0"/>
              <a:t> </a:t>
            </a:r>
            <a:r>
              <a:rPr lang="en-GB" sz="1100" dirty="0" err="1"/>
              <a:t>i</a:t>
            </a:r>
            <a:r>
              <a:rPr lang="en-GB" sz="1100" dirty="0"/>
              <a:t> </a:t>
            </a:r>
            <a:r>
              <a:rPr lang="en-GB" sz="1100" dirty="0" err="1"/>
              <a:t>wneud</a:t>
            </a:r>
            <a:r>
              <a:rPr lang="en-GB" sz="1100" dirty="0"/>
              <a:t> </a:t>
            </a:r>
            <a:r>
              <a:rPr lang="en-GB" sz="1100" dirty="0" err="1"/>
              <a:t>newidiadau</a:t>
            </a:r>
            <a:r>
              <a:rPr lang="en-GB" sz="1100" dirty="0"/>
              <a:t> er </a:t>
            </a:r>
            <a:r>
              <a:rPr lang="en-GB" sz="1100" dirty="0" err="1"/>
              <a:t>mwyn</a:t>
            </a:r>
            <a:r>
              <a:rPr lang="en-GB" sz="1100" dirty="0"/>
              <a:t> </a:t>
            </a:r>
            <a:r>
              <a:rPr lang="en-GB" sz="1100" dirty="0" err="1"/>
              <a:t>gwella</a:t>
            </a:r>
            <a:r>
              <a:rPr lang="en-GB" sz="1100" dirty="0"/>
              <a:t> </a:t>
            </a:r>
            <a:r>
              <a:rPr lang="en-GB" sz="1100" dirty="0" err="1"/>
              <a:t>bywyd</a:t>
            </a:r>
            <a:r>
              <a:rPr lang="en-GB" sz="1100" dirty="0"/>
              <a:t> y </a:t>
            </a:r>
            <a:r>
              <a:rPr lang="en-GB" sz="1100" dirty="0" err="1"/>
              <a:t>teulu</a:t>
            </a:r>
            <a:r>
              <a:rPr lang="en-GB" sz="1100" dirty="0"/>
              <a:t> </a:t>
            </a:r>
          </a:p>
          <a:p>
            <a:pPr marL="274638" indent="-274638"/>
            <a:r>
              <a:rPr lang="en-GB" sz="1100" dirty="0"/>
              <a:t>•	</a:t>
            </a:r>
            <a:r>
              <a:rPr lang="en-GB" sz="1100" dirty="0" err="1"/>
              <a:t>Cefnogi</a:t>
            </a:r>
            <a:r>
              <a:rPr lang="en-GB" sz="1100" dirty="0"/>
              <a:t> </a:t>
            </a:r>
            <a:r>
              <a:rPr lang="en-GB" sz="1100" dirty="0" err="1"/>
              <a:t>cynllun</a:t>
            </a:r>
            <a:r>
              <a:rPr lang="en-GB" sz="1100" dirty="0"/>
              <a:t> </a:t>
            </a:r>
            <a:r>
              <a:rPr lang="en-GB" sz="1100" dirty="0" err="1"/>
              <a:t>gweithredu</a:t>
            </a:r>
            <a:r>
              <a:rPr lang="en-GB" sz="1100" dirty="0"/>
              <a:t> </a:t>
            </a:r>
            <a:r>
              <a:rPr lang="en-GB" sz="1100" dirty="0" err="1"/>
              <a:t>i'r</a:t>
            </a:r>
            <a:r>
              <a:rPr lang="en-GB" sz="1100" dirty="0"/>
              <a:t> </a:t>
            </a:r>
            <a:r>
              <a:rPr lang="en-GB" sz="1100" dirty="0" err="1"/>
              <a:t>teulu</a:t>
            </a:r>
            <a:r>
              <a:rPr lang="en-GB" sz="1100" dirty="0"/>
              <a:t> </a:t>
            </a:r>
          </a:p>
          <a:p>
            <a:pPr marL="274638" indent="-274638"/>
            <a:r>
              <a:rPr lang="en-GB" sz="1100" dirty="0"/>
              <a:t>•	</a:t>
            </a:r>
            <a:r>
              <a:rPr lang="en-GB" sz="1100" dirty="0" err="1"/>
              <a:t>Anelu</a:t>
            </a:r>
            <a:r>
              <a:rPr lang="en-GB" sz="1100" dirty="0"/>
              <a:t> at </a:t>
            </a:r>
            <a:r>
              <a:rPr lang="en-GB" sz="1100" dirty="0" err="1"/>
              <a:t>gyflawni</a:t>
            </a:r>
            <a:r>
              <a:rPr lang="en-GB" sz="1100" dirty="0"/>
              <a:t> </a:t>
            </a:r>
            <a:r>
              <a:rPr lang="en-GB" sz="1100" dirty="0" err="1"/>
              <a:t>newidiadau</a:t>
            </a:r>
            <a:r>
              <a:rPr lang="en-GB" sz="1100" dirty="0"/>
              <a:t> er </a:t>
            </a:r>
            <a:r>
              <a:rPr lang="en-GB" sz="1100" dirty="0" err="1"/>
              <a:t>budd</a:t>
            </a:r>
            <a:r>
              <a:rPr lang="en-GB" sz="1100" dirty="0"/>
              <a:t> y </a:t>
            </a:r>
            <a:r>
              <a:rPr lang="en-GB" sz="1100" dirty="0" err="1"/>
              <a:t>teulu</a:t>
            </a:r>
            <a:r>
              <a:rPr lang="en-GB" sz="1100" dirty="0"/>
              <a:t> </a:t>
            </a:r>
          </a:p>
          <a:p>
            <a:pPr marL="274638" indent="-274638"/>
            <a:r>
              <a:rPr lang="en-GB" sz="1100" dirty="0"/>
              <a:t>•	</a:t>
            </a:r>
            <a:r>
              <a:rPr lang="en-GB" sz="1100" dirty="0" err="1"/>
              <a:t>Helpu'r</a:t>
            </a:r>
            <a:r>
              <a:rPr lang="en-GB" sz="1100" dirty="0"/>
              <a:t> </a:t>
            </a:r>
            <a:r>
              <a:rPr lang="en-GB" sz="1100" dirty="0" err="1"/>
              <a:t>teulu</a:t>
            </a:r>
            <a:r>
              <a:rPr lang="en-GB" sz="1100" dirty="0"/>
              <a:t> </a:t>
            </a:r>
            <a:r>
              <a:rPr lang="en-GB" sz="1100" dirty="0" err="1"/>
              <a:t>i</a:t>
            </a:r>
            <a:r>
              <a:rPr lang="en-GB" sz="1100" dirty="0"/>
              <a:t> </a:t>
            </a:r>
            <a:r>
              <a:rPr lang="en-GB" sz="1100" dirty="0" err="1"/>
              <a:t>deimlo'n</a:t>
            </a:r>
            <a:r>
              <a:rPr lang="en-GB" sz="1100" dirty="0"/>
              <a:t> </a:t>
            </a:r>
            <a:r>
              <a:rPr lang="en-GB" sz="1100" dirty="0" err="1"/>
              <a:t>fwy</a:t>
            </a:r>
            <a:r>
              <a:rPr lang="en-GB" sz="1100" dirty="0"/>
              <a:t> </a:t>
            </a:r>
            <a:r>
              <a:rPr lang="en-GB" sz="1100" dirty="0" err="1"/>
              <a:t>hyderus</a:t>
            </a:r>
            <a:r>
              <a:rPr lang="en-GB" sz="1100" dirty="0"/>
              <a:t> </a:t>
            </a:r>
          </a:p>
          <a:p>
            <a:pPr marL="274638" indent="-274638"/>
            <a:r>
              <a:rPr lang="en-GB" sz="1100" dirty="0"/>
              <a:t>•	</a:t>
            </a:r>
            <a:r>
              <a:rPr lang="en-GB" sz="1100" dirty="0" err="1"/>
              <a:t>Cefnogi'r</a:t>
            </a:r>
            <a:r>
              <a:rPr lang="en-GB" sz="1100" dirty="0"/>
              <a:t> </a:t>
            </a:r>
            <a:r>
              <a:rPr lang="en-GB" sz="1100" dirty="0" err="1"/>
              <a:t>teulu</a:t>
            </a:r>
            <a:r>
              <a:rPr lang="en-GB" sz="1100" dirty="0"/>
              <a:t> </a:t>
            </a:r>
            <a:r>
              <a:rPr lang="en-GB" sz="1100" dirty="0" err="1"/>
              <a:t>a'r</a:t>
            </a:r>
            <a:r>
              <a:rPr lang="en-GB" sz="1100" dirty="0"/>
              <a:t> </a:t>
            </a:r>
            <a:r>
              <a:rPr lang="en-GB" sz="1100" dirty="0" err="1"/>
              <a:t>plentyn</a:t>
            </a:r>
            <a:r>
              <a:rPr lang="en-GB" sz="1100" dirty="0"/>
              <a:t> </a:t>
            </a:r>
            <a:r>
              <a:rPr lang="en-GB" sz="1100" dirty="0" err="1"/>
              <a:t>i</a:t>
            </a:r>
            <a:r>
              <a:rPr lang="en-GB" sz="1100" dirty="0"/>
              <a:t> </a:t>
            </a:r>
            <a:r>
              <a:rPr lang="en-GB" sz="1100" dirty="0" err="1"/>
              <a:t>gynnal</a:t>
            </a:r>
            <a:r>
              <a:rPr lang="en-GB" sz="1100" dirty="0"/>
              <a:t> y </a:t>
            </a:r>
            <a:r>
              <a:rPr lang="en-GB" sz="1100" dirty="0" err="1"/>
              <a:t>newidiadau</a:t>
            </a:r>
            <a:r>
              <a:rPr lang="en-GB" sz="1100" dirty="0"/>
              <a:t> </a:t>
            </a:r>
          </a:p>
          <a:p>
            <a:pPr marL="274638" indent="-274638"/>
            <a:r>
              <a:rPr lang="en-GB" sz="1100" dirty="0"/>
              <a:t>•	</a:t>
            </a:r>
            <a:r>
              <a:rPr lang="en-GB" sz="1100" dirty="0" err="1"/>
              <a:t>Rhoi</a:t>
            </a:r>
            <a:r>
              <a:rPr lang="en-GB" sz="1100" dirty="0"/>
              <a:t> </a:t>
            </a:r>
            <a:r>
              <a:rPr lang="en-GB" sz="1100" dirty="0" err="1"/>
              <a:t>cefnogaeth</a:t>
            </a:r>
            <a:r>
              <a:rPr lang="en-GB" sz="1100" dirty="0"/>
              <a:t> </a:t>
            </a:r>
            <a:r>
              <a:rPr lang="en-GB" sz="1100" dirty="0" err="1"/>
              <a:t>i</a:t>
            </a:r>
            <a:r>
              <a:rPr lang="en-GB" sz="1100" dirty="0"/>
              <a:t> </a:t>
            </a:r>
            <a:r>
              <a:rPr lang="en-GB" sz="1100" dirty="0" err="1"/>
              <a:t>ddod</a:t>
            </a:r>
            <a:r>
              <a:rPr lang="en-GB" sz="1100" dirty="0"/>
              <a:t> </a:t>
            </a:r>
            <a:r>
              <a:rPr lang="en-GB" sz="1100" dirty="0" err="1"/>
              <a:t>yn</a:t>
            </a:r>
            <a:r>
              <a:rPr lang="en-GB" sz="1100" dirty="0"/>
              <a:t> </a:t>
            </a:r>
            <a:r>
              <a:rPr lang="en-GB" sz="1100" dirty="0" err="1"/>
              <a:t>annibynnol</a:t>
            </a:r>
            <a:r>
              <a:rPr lang="en-GB" sz="1100" dirty="0"/>
              <a:t> </a:t>
            </a:r>
            <a:r>
              <a:rPr lang="en-GB" sz="1100" dirty="0" err="1"/>
              <a:t>ar</a:t>
            </a:r>
            <a:r>
              <a:rPr lang="en-GB" sz="1100" dirty="0"/>
              <a:t> y '</a:t>
            </a:r>
            <a:r>
              <a:rPr lang="en-GB" sz="1100" dirty="0" err="1"/>
              <a:t>Tîm</a:t>
            </a:r>
            <a:r>
              <a:rPr lang="en-GB" sz="1100" dirty="0"/>
              <a:t> o </a:t>
            </a:r>
            <a:r>
              <a:rPr lang="en-GB" sz="1100" dirty="0" err="1"/>
              <a:t>Amgylch</a:t>
            </a:r>
            <a:r>
              <a:rPr lang="en-GB" sz="1100" dirty="0"/>
              <a:t> y </a:t>
            </a:r>
            <a:r>
              <a:rPr lang="en-GB" sz="1100" dirty="0" err="1"/>
              <a:t>Teulu</a:t>
            </a:r>
            <a:r>
              <a:rPr lang="en-GB" sz="1100" dirty="0"/>
              <a:t>' </a:t>
            </a:r>
            <a:r>
              <a:rPr lang="en-GB" sz="1100" dirty="0" err="1"/>
              <a:t>yn</a:t>
            </a:r>
            <a:r>
              <a:rPr lang="en-GB" sz="1100" dirty="0"/>
              <a:t> y </a:t>
            </a:r>
            <a:r>
              <a:rPr lang="en-GB" sz="1100" dirty="0" err="1"/>
              <a:t>dyfodol</a:t>
            </a:r>
            <a:r>
              <a:rPr lang="en-GB" sz="1100" dirty="0"/>
              <a:t> </a:t>
            </a:r>
          </a:p>
          <a:p>
            <a:pPr marL="274638" indent="-274638"/>
            <a:r>
              <a:rPr lang="en-GB" sz="1100" dirty="0"/>
              <a:t>•	</a:t>
            </a:r>
            <a:r>
              <a:rPr lang="en-GB" sz="1100" dirty="0" err="1"/>
              <a:t>Cyfeirio'r</a:t>
            </a:r>
            <a:r>
              <a:rPr lang="en-GB" sz="1100" dirty="0"/>
              <a:t> </a:t>
            </a:r>
            <a:r>
              <a:rPr lang="en-GB" sz="1100" dirty="0" err="1"/>
              <a:t>teulu</a:t>
            </a:r>
            <a:r>
              <a:rPr lang="en-GB" sz="1100" dirty="0"/>
              <a:t> at </a:t>
            </a:r>
            <a:r>
              <a:rPr lang="en-GB" sz="1100" dirty="0" err="1"/>
              <a:t>wasanaethau</a:t>
            </a:r>
            <a:r>
              <a:rPr lang="en-GB" sz="1100" dirty="0"/>
              <a:t> </a:t>
            </a:r>
            <a:r>
              <a:rPr lang="en-GB" sz="1100" dirty="0" err="1"/>
              <a:t>cefnogi</a:t>
            </a:r>
            <a:r>
              <a:rPr lang="en-GB" sz="1100" dirty="0"/>
              <a:t> </a:t>
            </a:r>
            <a:r>
              <a:rPr lang="en-GB" sz="1100" dirty="0" err="1"/>
              <a:t>eraill</a:t>
            </a:r>
            <a:r>
              <a:rPr lang="en-GB" sz="1100" dirty="0"/>
              <a:t> </a:t>
            </a:r>
          </a:p>
          <a:p>
            <a:pPr marL="274638" indent="-274638"/>
            <a:r>
              <a:rPr lang="en-GB" sz="1100" dirty="0"/>
              <a:t>•	</a:t>
            </a:r>
            <a:r>
              <a:rPr lang="en-GB" sz="1100" dirty="0" err="1"/>
              <a:t>Gwneud</a:t>
            </a:r>
            <a:r>
              <a:rPr lang="en-GB" sz="1100" dirty="0"/>
              <a:t> </a:t>
            </a:r>
            <a:r>
              <a:rPr lang="en-GB" sz="1100" dirty="0" err="1"/>
              <a:t>i'r</a:t>
            </a:r>
            <a:r>
              <a:rPr lang="en-GB" sz="1100" dirty="0"/>
              <a:t> </a:t>
            </a:r>
            <a:r>
              <a:rPr lang="en-GB" sz="1100" dirty="0" err="1"/>
              <a:t>teulu</a:t>
            </a:r>
            <a:r>
              <a:rPr lang="en-GB" sz="1100" dirty="0"/>
              <a:t> </a:t>
            </a:r>
            <a:r>
              <a:rPr lang="en-GB" sz="1100" dirty="0" err="1"/>
              <a:t>deimlo'n</a:t>
            </a:r>
            <a:r>
              <a:rPr lang="en-GB" sz="1100" dirty="0"/>
              <a:t> </a:t>
            </a:r>
            <a:r>
              <a:rPr lang="en-GB" sz="1100" dirty="0" err="1"/>
              <a:t>gyfforddus</a:t>
            </a:r>
            <a:r>
              <a:rPr lang="en-GB" sz="1100" dirty="0"/>
              <a:t> </a:t>
            </a:r>
            <a:r>
              <a:rPr lang="en-GB" sz="1100" dirty="0" err="1"/>
              <a:t>ynghylch</a:t>
            </a:r>
            <a:r>
              <a:rPr lang="en-GB" sz="1100" dirty="0"/>
              <a:t> </a:t>
            </a:r>
            <a:r>
              <a:rPr lang="en-GB" sz="1100" dirty="0" err="1"/>
              <a:t>defnyddio'r</a:t>
            </a:r>
            <a:r>
              <a:rPr lang="en-GB" sz="1100" dirty="0"/>
              <a:t> </a:t>
            </a:r>
            <a:r>
              <a:rPr lang="en-GB" sz="1100" dirty="0" err="1"/>
              <a:t>gwasanaeth</a:t>
            </a:r>
            <a:r>
              <a:rPr lang="en-GB" sz="1100" dirty="0"/>
              <a:t> </a:t>
            </a:r>
            <a:r>
              <a:rPr lang="en-GB" sz="1100" dirty="0" err="1"/>
              <a:t>eto</a:t>
            </a:r>
            <a:r>
              <a:rPr lang="en-GB" sz="1100" dirty="0"/>
              <a:t> </a:t>
            </a:r>
            <a:r>
              <a:rPr lang="en-GB" sz="1100" dirty="0" err="1"/>
              <a:t>os</a:t>
            </a:r>
            <a:r>
              <a:rPr lang="en-GB" sz="1100" dirty="0"/>
              <a:t> </a:t>
            </a:r>
            <a:r>
              <a:rPr lang="en-GB" sz="1100" dirty="0" err="1"/>
              <a:t>bydd</a:t>
            </a:r>
            <a:r>
              <a:rPr lang="en-GB" sz="1100" dirty="0"/>
              <a:t> </a:t>
            </a:r>
            <a:r>
              <a:rPr lang="en-GB" sz="1100" dirty="0" err="1"/>
              <a:t>ei</a:t>
            </a:r>
            <a:r>
              <a:rPr lang="en-GB" sz="1100" dirty="0"/>
              <a:t> </a:t>
            </a:r>
            <a:r>
              <a:rPr lang="en-GB" sz="1100" dirty="0" err="1"/>
              <a:t>angen</a:t>
            </a:r>
            <a:r>
              <a:rPr lang="en-GB" sz="1100" dirty="0"/>
              <a:t> </a:t>
            </a:r>
          </a:p>
          <a:p>
            <a:pPr marL="274638" indent="-274638"/>
            <a:r>
              <a:rPr lang="en-GB" sz="1100" dirty="0"/>
              <a:t>•	</a:t>
            </a:r>
            <a:r>
              <a:rPr lang="en-GB" sz="1100" dirty="0" err="1"/>
              <a:t>Darparu</a:t>
            </a:r>
            <a:r>
              <a:rPr lang="en-GB" sz="1100" dirty="0"/>
              <a:t> </a:t>
            </a:r>
            <a:r>
              <a:rPr lang="en-GB" sz="1100" dirty="0" err="1"/>
              <a:t>gwasanaethau</a:t>
            </a:r>
            <a:r>
              <a:rPr lang="en-GB" sz="1100" dirty="0"/>
              <a:t> </a:t>
            </a:r>
            <a:r>
              <a:rPr lang="en-GB" sz="1100" dirty="0" err="1"/>
              <a:t>ymyrryd</a:t>
            </a:r>
            <a:r>
              <a:rPr lang="en-GB" sz="1100" dirty="0"/>
              <a:t> </a:t>
            </a:r>
            <a:r>
              <a:rPr lang="en-GB" sz="1100" dirty="0" err="1"/>
              <a:t>yn</a:t>
            </a:r>
            <a:r>
              <a:rPr lang="en-GB" sz="1100" dirty="0"/>
              <a:t> </a:t>
            </a:r>
            <a:r>
              <a:rPr lang="en-GB" sz="1100" dirty="0" err="1"/>
              <a:t>gynnar</a:t>
            </a:r>
            <a:r>
              <a:rPr lang="en-GB" sz="1100" dirty="0"/>
              <a:t> er </a:t>
            </a:r>
            <a:r>
              <a:rPr lang="en-GB" sz="1100" dirty="0" err="1"/>
              <a:t>mwyn</a:t>
            </a:r>
            <a:r>
              <a:rPr lang="en-GB" sz="1100" dirty="0"/>
              <a:t> </a:t>
            </a:r>
            <a:r>
              <a:rPr lang="en-GB" sz="1100" dirty="0" err="1"/>
              <a:t>cefnogi</a:t>
            </a:r>
            <a:r>
              <a:rPr lang="en-GB" sz="1100" dirty="0"/>
              <a:t> plant a </a:t>
            </a:r>
            <a:r>
              <a:rPr lang="en-GB" sz="1100" dirty="0" err="1"/>
              <a:t>theuluoedd</a:t>
            </a:r>
            <a:r>
              <a:rPr lang="en-GB" sz="1100" dirty="0"/>
              <a:t> </a:t>
            </a:r>
          </a:p>
          <a:p>
            <a:pPr marL="274638" indent="-274638"/>
            <a:r>
              <a:rPr lang="en-GB" sz="1100" dirty="0"/>
              <a:t>•	</a:t>
            </a:r>
            <a:r>
              <a:rPr lang="en-GB" sz="1100" dirty="0" err="1"/>
              <a:t>Rhoi</a:t>
            </a:r>
            <a:r>
              <a:rPr lang="en-GB" sz="1100" dirty="0"/>
              <a:t> </a:t>
            </a:r>
            <a:r>
              <a:rPr lang="en-GB" sz="1100" dirty="0" err="1"/>
              <a:t>cefnogaeth</a:t>
            </a:r>
            <a:r>
              <a:rPr lang="en-GB" sz="1100" dirty="0"/>
              <a:t> </a:t>
            </a:r>
            <a:r>
              <a:rPr lang="en-GB" sz="1100" dirty="0" err="1"/>
              <a:t>cyn</a:t>
            </a:r>
            <a:r>
              <a:rPr lang="en-GB" sz="1100" dirty="0"/>
              <a:t> </a:t>
            </a:r>
            <a:r>
              <a:rPr lang="en-GB" sz="1100" dirty="0" err="1"/>
              <a:t>gynted</a:t>
            </a:r>
            <a:r>
              <a:rPr lang="en-GB" sz="1100" dirty="0"/>
              <a:t> ag y </a:t>
            </a:r>
            <a:r>
              <a:rPr lang="en-GB" sz="1100" dirty="0" err="1"/>
              <a:t>bydd</a:t>
            </a:r>
            <a:r>
              <a:rPr lang="en-GB" sz="1100" dirty="0"/>
              <a:t> problem y </a:t>
            </a:r>
            <a:r>
              <a:rPr lang="en-GB" sz="1100" dirty="0" err="1"/>
              <a:t>dod</a:t>
            </a:r>
            <a:r>
              <a:rPr lang="en-GB" sz="1100" dirty="0"/>
              <a:t> </a:t>
            </a:r>
            <a:r>
              <a:rPr lang="en-GB" sz="1100" dirty="0" err="1"/>
              <a:t>i'r</a:t>
            </a:r>
            <a:r>
              <a:rPr lang="en-GB" sz="1100" dirty="0"/>
              <a:t> </a:t>
            </a:r>
            <a:r>
              <a:rPr lang="en-GB" sz="1100" dirty="0" err="1"/>
              <a:t>amlwg</a:t>
            </a:r>
            <a:r>
              <a:rPr lang="en-GB" sz="1100" dirty="0"/>
              <a:t> </a:t>
            </a:r>
          </a:p>
          <a:p>
            <a:pPr marL="274638" indent="-274638"/>
            <a:r>
              <a:rPr lang="en-GB" sz="1100" dirty="0"/>
              <a:t>•	</a:t>
            </a:r>
            <a:r>
              <a:rPr lang="en-GB" sz="1100" dirty="0" err="1"/>
              <a:t>Datblygu</a:t>
            </a:r>
            <a:r>
              <a:rPr lang="en-GB" sz="1100" dirty="0"/>
              <a:t> </a:t>
            </a:r>
            <a:r>
              <a:rPr lang="en-GB" sz="1100" dirty="0" err="1"/>
              <a:t>cefnogaeth</a:t>
            </a:r>
            <a:r>
              <a:rPr lang="en-GB" sz="1100" dirty="0"/>
              <a:t> </a:t>
            </a:r>
            <a:r>
              <a:rPr lang="en-GB" sz="1100" dirty="0" err="1"/>
              <a:t>gyda</a:t>
            </a:r>
            <a:r>
              <a:rPr lang="en-GB" sz="1100" dirty="0"/>
              <a:t> </a:t>
            </a:r>
            <a:r>
              <a:rPr lang="en-GB" sz="1100" dirty="0" err="1"/>
              <a:t>theuluoedd</a:t>
            </a:r>
            <a:r>
              <a:rPr lang="en-GB" sz="1100" dirty="0"/>
              <a:t> </a:t>
            </a:r>
            <a:r>
              <a:rPr lang="en-GB" sz="1100" dirty="0" err="1"/>
              <a:t>ar</a:t>
            </a:r>
            <a:r>
              <a:rPr lang="en-GB" sz="1100" dirty="0"/>
              <a:t> draws </a:t>
            </a:r>
            <a:r>
              <a:rPr lang="en-GB" sz="1100" dirty="0" err="1"/>
              <a:t>amrywiaeth</a:t>
            </a:r>
            <a:r>
              <a:rPr lang="en-GB" sz="1100" dirty="0"/>
              <a:t> o </a:t>
            </a:r>
            <a:r>
              <a:rPr lang="en-GB" sz="1100" dirty="0" err="1"/>
              <a:t>anghenion</a:t>
            </a:r>
            <a:r>
              <a:rPr lang="en-GB" sz="1100" dirty="0"/>
              <a:t> </a:t>
            </a:r>
          </a:p>
          <a:p>
            <a:pPr marL="274638" indent="-274638"/>
            <a:r>
              <a:rPr lang="en-GB" sz="1100" dirty="0"/>
              <a:t>•	</a:t>
            </a:r>
            <a:r>
              <a:rPr lang="en-GB" sz="1100" dirty="0" err="1"/>
              <a:t>Cynnig</a:t>
            </a:r>
            <a:r>
              <a:rPr lang="en-GB" sz="1100" dirty="0"/>
              <a:t> </a:t>
            </a:r>
            <a:r>
              <a:rPr lang="en-GB" sz="1100" dirty="0" err="1"/>
              <a:t>gwasanaeth</a:t>
            </a:r>
            <a:r>
              <a:rPr lang="en-GB" sz="1100" dirty="0"/>
              <a:t> o </a:t>
            </a:r>
            <a:r>
              <a:rPr lang="en-GB" sz="1100" dirty="0" err="1"/>
              <a:t>ansawdd</a:t>
            </a:r>
            <a:r>
              <a:rPr lang="en-GB" sz="1100" dirty="0"/>
              <a:t> </a:t>
            </a:r>
            <a:r>
              <a:rPr lang="en-GB" sz="1100" dirty="0" err="1"/>
              <a:t>uchel</a:t>
            </a:r>
            <a:r>
              <a:rPr lang="en-GB" sz="1100" dirty="0"/>
              <a:t> </a:t>
            </a:r>
            <a:r>
              <a:rPr lang="en-GB" sz="1100" dirty="0" err="1"/>
              <a:t>sy'n</a:t>
            </a:r>
            <a:r>
              <a:rPr lang="en-GB" sz="1100" dirty="0"/>
              <a:t> </a:t>
            </a:r>
            <a:r>
              <a:rPr lang="en-GB" sz="1100" dirty="0" err="1"/>
              <a:t>targedu</a:t>
            </a:r>
            <a:r>
              <a:rPr lang="en-GB" sz="1100" dirty="0"/>
              <a:t> </a:t>
            </a:r>
            <a:r>
              <a:rPr lang="en-GB" sz="1100" dirty="0" err="1"/>
              <a:t>anghenion</a:t>
            </a:r>
            <a:r>
              <a:rPr lang="en-GB" sz="1100" dirty="0"/>
              <a:t> </a:t>
            </a:r>
          </a:p>
          <a:p>
            <a:pPr marL="274638" indent="-274638"/>
            <a:r>
              <a:rPr lang="en-GB" sz="1100" dirty="0"/>
              <a:t>•	</a:t>
            </a:r>
            <a:r>
              <a:rPr lang="en-GB" sz="1100" dirty="0" err="1"/>
              <a:t>Sicrhau</a:t>
            </a:r>
            <a:r>
              <a:rPr lang="en-GB" sz="1100" dirty="0"/>
              <a:t> bod plant </a:t>
            </a:r>
            <a:r>
              <a:rPr lang="en-GB" sz="1100" dirty="0" err="1"/>
              <a:t>yn</a:t>
            </a:r>
            <a:r>
              <a:rPr lang="en-GB" sz="1100" dirty="0"/>
              <a:t> </a:t>
            </a:r>
            <a:r>
              <a:rPr lang="en-GB" sz="1100" dirty="0" err="1"/>
              <a:t>cael</a:t>
            </a:r>
            <a:r>
              <a:rPr lang="en-GB" sz="1100" dirty="0"/>
              <a:t> </a:t>
            </a:r>
            <a:r>
              <a:rPr lang="en-GB" sz="1100" dirty="0" err="1"/>
              <a:t>gwasanaethau</a:t>
            </a:r>
            <a:r>
              <a:rPr lang="en-GB" sz="1100" dirty="0"/>
              <a:t> </a:t>
            </a:r>
            <a:r>
              <a:rPr lang="en-GB" sz="1100" dirty="0" err="1"/>
              <a:t>priodol</a:t>
            </a:r>
            <a:r>
              <a:rPr lang="en-GB" sz="1100" dirty="0"/>
              <a:t> </a:t>
            </a:r>
          </a:p>
          <a:p>
            <a:pPr marL="274638" indent="-274638"/>
            <a:r>
              <a:rPr lang="en-GB" sz="1100" dirty="0"/>
              <a:t>•	</a:t>
            </a:r>
            <a:r>
              <a:rPr lang="en-GB" sz="1100" dirty="0" err="1"/>
              <a:t>Sicrhau</a:t>
            </a:r>
            <a:r>
              <a:rPr lang="en-GB" sz="1100" dirty="0"/>
              <a:t> bod </a:t>
            </a:r>
            <a:r>
              <a:rPr lang="en-GB" sz="1100" dirty="0" err="1"/>
              <a:t>gwasanaethau</a:t>
            </a:r>
            <a:r>
              <a:rPr lang="en-GB" sz="1100" dirty="0"/>
              <a:t> </a:t>
            </a:r>
            <a:r>
              <a:rPr lang="en-GB" sz="1100" dirty="0" err="1"/>
              <a:t>yn</a:t>
            </a:r>
            <a:r>
              <a:rPr lang="en-GB" sz="1100" dirty="0"/>
              <a:t> </a:t>
            </a:r>
            <a:r>
              <a:rPr lang="en-GB" sz="1100" dirty="0" err="1"/>
              <a:t>cael</a:t>
            </a:r>
            <a:r>
              <a:rPr lang="en-GB" sz="1100" dirty="0"/>
              <a:t> </a:t>
            </a:r>
            <a:r>
              <a:rPr lang="en-GB" sz="1100" dirty="0" err="1"/>
              <a:t>eu</a:t>
            </a:r>
            <a:r>
              <a:rPr lang="en-GB" sz="1100" dirty="0"/>
              <a:t> </a:t>
            </a:r>
            <a:r>
              <a:rPr lang="en-GB" sz="1100" dirty="0" err="1"/>
              <a:t>darparu</a:t>
            </a:r>
            <a:r>
              <a:rPr lang="en-GB" sz="1100" dirty="0"/>
              <a:t> </a:t>
            </a:r>
            <a:r>
              <a:rPr lang="en-GB" sz="1100" dirty="0" err="1"/>
              <a:t>fel</a:t>
            </a:r>
            <a:r>
              <a:rPr lang="en-GB" sz="1100" dirty="0"/>
              <a:t> y </a:t>
            </a:r>
            <a:r>
              <a:rPr lang="en-GB" sz="1100" dirty="0" err="1"/>
              <a:t>bo'u</a:t>
            </a:r>
            <a:r>
              <a:rPr lang="en-GB" sz="1100" dirty="0"/>
              <a:t> </a:t>
            </a:r>
            <a:r>
              <a:rPr lang="en-GB" sz="1100" dirty="0" err="1"/>
              <a:t>hangen</a:t>
            </a:r>
            <a:r>
              <a:rPr lang="en-GB" sz="1100" dirty="0"/>
              <a:t> </a:t>
            </a:r>
          </a:p>
          <a:p>
            <a:pPr marL="274638" indent="-274638"/>
            <a:r>
              <a:rPr lang="en-GB" sz="1100" dirty="0"/>
              <a:t>•	</a:t>
            </a:r>
            <a:r>
              <a:rPr lang="en-GB" sz="1100" dirty="0" err="1"/>
              <a:t>Helpu</a:t>
            </a:r>
            <a:r>
              <a:rPr lang="en-GB" sz="1100" dirty="0"/>
              <a:t> </a:t>
            </a:r>
            <a:r>
              <a:rPr lang="en-GB" sz="1100" dirty="0" err="1"/>
              <a:t>darparwyr</a:t>
            </a:r>
            <a:r>
              <a:rPr lang="en-GB" sz="1100" dirty="0"/>
              <a:t> </a:t>
            </a:r>
            <a:r>
              <a:rPr lang="en-GB" sz="1100" dirty="0" err="1"/>
              <a:t>gwasanaethau</a:t>
            </a:r>
            <a:r>
              <a:rPr lang="en-GB" sz="1100" dirty="0"/>
              <a:t> </a:t>
            </a:r>
            <a:r>
              <a:rPr lang="en-GB" sz="1100" dirty="0" err="1"/>
              <a:t>i</a:t>
            </a:r>
            <a:r>
              <a:rPr lang="en-GB" sz="1100" dirty="0"/>
              <a:t> </a:t>
            </a:r>
            <a:r>
              <a:rPr lang="en-GB" sz="1100" dirty="0" err="1"/>
              <a:t>weithio</a:t>
            </a:r>
            <a:r>
              <a:rPr lang="en-GB" sz="1100" dirty="0"/>
              <a:t> </a:t>
            </a:r>
            <a:r>
              <a:rPr lang="en-GB" sz="1100" dirty="0" err="1"/>
              <a:t>gyda'i</a:t>
            </a:r>
            <a:r>
              <a:rPr lang="en-GB" sz="1100" dirty="0"/>
              <a:t> </a:t>
            </a:r>
            <a:r>
              <a:rPr lang="en-GB" sz="1100" dirty="0" err="1"/>
              <a:t>gilydd</a:t>
            </a:r>
            <a:r>
              <a:rPr lang="en-GB" sz="1100" dirty="0"/>
              <a:t> </a:t>
            </a:r>
            <a:r>
              <a:rPr lang="en-GB" sz="1100" dirty="0" err="1"/>
              <a:t>i</a:t>
            </a:r>
            <a:r>
              <a:rPr lang="en-GB" sz="1100" dirty="0"/>
              <a:t> </a:t>
            </a:r>
            <a:r>
              <a:rPr lang="en-GB" sz="1100" dirty="0" err="1"/>
              <a:t>gefnogi</a:t>
            </a:r>
            <a:r>
              <a:rPr lang="en-GB" sz="1100" dirty="0"/>
              <a:t> </a:t>
            </a:r>
            <a:r>
              <a:rPr lang="en-GB" sz="1100" dirty="0" err="1"/>
              <a:t>teuluoedd</a:t>
            </a:r>
            <a:r>
              <a:rPr lang="en-GB" sz="1100" dirty="0"/>
              <a:t> </a:t>
            </a:r>
          </a:p>
          <a:p>
            <a:pPr marL="274638" indent="-274638"/>
            <a:r>
              <a:rPr lang="en-GB" sz="1100" dirty="0"/>
              <a:t>•	</a:t>
            </a:r>
            <a:r>
              <a:rPr lang="en-GB" sz="1100" dirty="0" err="1"/>
              <a:t>Mae'r</a:t>
            </a:r>
            <a:r>
              <a:rPr lang="en-GB" sz="1100" dirty="0"/>
              <a:t> '</a:t>
            </a:r>
            <a:r>
              <a:rPr lang="en-GB" sz="1100" dirty="0" err="1"/>
              <a:t>Tîm</a:t>
            </a:r>
            <a:r>
              <a:rPr lang="en-GB" sz="1100" dirty="0"/>
              <a:t> o </a:t>
            </a:r>
            <a:r>
              <a:rPr lang="en-GB" sz="1100" dirty="0" err="1"/>
              <a:t>Amgylch</a:t>
            </a:r>
            <a:r>
              <a:rPr lang="en-GB" sz="1100" dirty="0"/>
              <a:t> y </a:t>
            </a:r>
            <a:r>
              <a:rPr lang="en-GB" sz="1100" dirty="0" err="1"/>
              <a:t>Teulu</a:t>
            </a:r>
            <a:r>
              <a:rPr lang="en-GB" sz="1100" dirty="0"/>
              <a:t>' </a:t>
            </a:r>
            <a:r>
              <a:rPr lang="en-GB" sz="1100" dirty="0" err="1"/>
              <a:t>yn</a:t>
            </a:r>
            <a:r>
              <a:rPr lang="en-GB" sz="1100" dirty="0"/>
              <a:t> </a:t>
            </a:r>
            <a:r>
              <a:rPr lang="en-GB" sz="1100" dirty="0" err="1"/>
              <a:t>ymyrryd</a:t>
            </a:r>
            <a:r>
              <a:rPr lang="en-GB" sz="1100" dirty="0"/>
              <a:t> </a:t>
            </a:r>
            <a:r>
              <a:rPr lang="en-GB" sz="1100" dirty="0" err="1"/>
              <a:t>yn</a:t>
            </a:r>
            <a:r>
              <a:rPr lang="en-GB" sz="1100" dirty="0"/>
              <a:t> </a:t>
            </a:r>
            <a:r>
              <a:rPr lang="en-GB" sz="1100" dirty="0" err="1"/>
              <a:t>gynnar</a:t>
            </a:r>
            <a:r>
              <a:rPr lang="en-GB" sz="1100" dirty="0"/>
              <a:t> er </a:t>
            </a:r>
            <a:r>
              <a:rPr lang="en-GB" sz="1100" dirty="0" err="1"/>
              <a:t>mwyn</a:t>
            </a:r>
            <a:r>
              <a:rPr lang="en-GB" sz="1100" dirty="0"/>
              <a:t> </a:t>
            </a:r>
            <a:r>
              <a:rPr lang="en-GB" sz="1100" dirty="0" err="1"/>
              <a:t>atal</a:t>
            </a:r>
            <a:r>
              <a:rPr lang="en-GB" sz="1100" dirty="0"/>
              <a:t> </a:t>
            </a:r>
            <a:r>
              <a:rPr lang="en-GB" sz="1100" dirty="0" err="1"/>
              <a:t>problemau</a:t>
            </a:r>
            <a:r>
              <a:rPr lang="en-GB" sz="1100" dirty="0"/>
              <a:t> </a:t>
            </a:r>
            <a:r>
              <a:rPr lang="en-GB" sz="1100" dirty="0" err="1"/>
              <a:t>rhag</a:t>
            </a:r>
            <a:r>
              <a:rPr lang="en-GB" sz="1100" dirty="0"/>
              <a:t> </a:t>
            </a:r>
            <a:r>
              <a:rPr lang="en-GB" sz="1100" dirty="0" err="1"/>
              <a:t>gwaethygu</a:t>
            </a:r>
            <a:r>
              <a:rPr lang="en-GB" sz="1100" dirty="0"/>
              <a:t> </a:t>
            </a:r>
          </a:p>
          <a:p>
            <a:pPr marL="274638" indent="-274638"/>
            <a:r>
              <a:rPr lang="en-GB" sz="1100" dirty="0"/>
              <a:t>•	</a:t>
            </a:r>
            <a:r>
              <a:rPr lang="en-GB" sz="1100" dirty="0" err="1"/>
              <a:t>Mae'r</a:t>
            </a:r>
            <a:r>
              <a:rPr lang="en-GB" sz="1100" dirty="0"/>
              <a:t> '</a:t>
            </a:r>
            <a:r>
              <a:rPr lang="en-GB" sz="1100" dirty="0" err="1"/>
              <a:t>Tîm</a:t>
            </a:r>
            <a:r>
              <a:rPr lang="en-GB" sz="1100" dirty="0"/>
              <a:t> o </a:t>
            </a:r>
            <a:r>
              <a:rPr lang="en-GB" sz="1100" dirty="0" err="1"/>
              <a:t>Amgylch</a:t>
            </a:r>
            <a:r>
              <a:rPr lang="en-GB" sz="1100" dirty="0"/>
              <a:t> y </a:t>
            </a:r>
            <a:r>
              <a:rPr lang="en-GB" sz="1100" dirty="0" err="1"/>
              <a:t>Teulu</a:t>
            </a:r>
            <a:r>
              <a:rPr lang="en-GB" sz="1100" dirty="0"/>
              <a:t>' </a:t>
            </a:r>
            <a:r>
              <a:rPr lang="en-GB" sz="1100" dirty="0" err="1"/>
              <a:t>yn</a:t>
            </a:r>
            <a:r>
              <a:rPr lang="en-GB" sz="1100" dirty="0"/>
              <a:t> </a:t>
            </a:r>
            <a:r>
              <a:rPr lang="en-GB" sz="1100" dirty="0" err="1"/>
              <a:t>darparu</a:t>
            </a:r>
            <a:r>
              <a:rPr lang="en-GB" sz="1100" dirty="0"/>
              <a:t> </a:t>
            </a:r>
            <a:r>
              <a:rPr lang="en-GB" sz="1100" dirty="0" err="1"/>
              <a:t>cymorth</a:t>
            </a:r>
            <a:r>
              <a:rPr lang="en-GB" sz="1100" dirty="0"/>
              <a:t> a </a:t>
            </a:r>
            <a:r>
              <a:rPr lang="en-GB" sz="1100" dirty="0" err="1"/>
              <a:t>chefnogaeth</a:t>
            </a:r>
            <a:r>
              <a:rPr lang="en-GB" sz="1100" dirty="0"/>
              <a:t> </a:t>
            </a:r>
            <a:r>
              <a:rPr lang="en-GB" sz="1100" dirty="0" err="1"/>
              <a:t>cynnar</a:t>
            </a:r>
            <a:r>
              <a:rPr lang="en-GB" sz="1100" dirty="0"/>
              <a:t> </a:t>
            </a:r>
            <a:r>
              <a:rPr lang="en-GB" sz="1100" dirty="0" err="1"/>
              <a:t>wedi'u</a:t>
            </a:r>
            <a:r>
              <a:rPr lang="en-GB" sz="1100" dirty="0"/>
              <a:t> </a:t>
            </a:r>
            <a:r>
              <a:rPr lang="en-GB" sz="1100" dirty="0" err="1"/>
              <a:t>targedu</a:t>
            </a:r>
            <a:r>
              <a:rPr lang="en-GB" sz="1100" dirty="0"/>
              <a:t> </a:t>
            </a:r>
          </a:p>
          <a:p>
            <a:pPr marL="274638" indent="-274638"/>
            <a:r>
              <a:rPr lang="en-GB" sz="1100" dirty="0"/>
              <a:t>•	Yn </a:t>
            </a:r>
            <a:r>
              <a:rPr lang="en-GB" sz="1100" dirty="0" err="1"/>
              <a:t>darparu</a:t>
            </a:r>
            <a:r>
              <a:rPr lang="en-GB" sz="1100" dirty="0"/>
              <a:t> </a:t>
            </a:r>
            <a:r>
              <a:rPr lang="en-GB" sz="1100" dirty="0" err="1"/>
              <a:t>gwasanaethau</a:t>
            </a:r>
            <a:r>
              <a:rPr lang="en-GB" sz="1100" dirty="0"/>
              <a:t> </a:t>
            </a:r>
            <a:r>
              <a:rPr lang="en-GB" sz="1100" dirty="0" err="1"/>
              <a:t>arbenigol</a:t>
            </a:r>
            <a:r>
              <a:rPr lang="en-GB" sz="1100" dirty="0"/>
              <a:t> er </a:t>
            </a:r>
            <a:r>
              <a:rPr lang="en-GB" sz="1100" dirty="0" err="1"/>
              <a:t>mwyn</a:t>
            </a:r>
            <a:r>
              <a:rPr lang="en-GB" sz="1100" dirty="0"/>
              <a:t> </a:t>
            </a:r>
            <a:r>
              <a:rPr lang="en-GB" sz="1100" dirty="0" err="1"/>
              <a:t>helpu</a:t>
            </a:r>
            <a:r>
              <a:rPr lang="en-GB" sz="1100" dirty="0"/>
              <a:t> </a:t>
            </a:r>
            <a:r>
              <a:rPr lang="en-GB" sz="1100" dirty="0" err="1"/>
              <a:t>i</a:t>
            </a:r>
            <a:r>
              <a:rPr lang="en-GB" sz="1100" dirty="0"/>
              <a:t> </a:t>
            </a:r>
            <a:r>
              <a:rPr lang="en-GB" sz="1100" dirty="0" err="1"/>
              <a:t>ddatblygu</a:t>
            </a:r>
            <a:r>
              <a:rPr lang="en-GB" sz="1100" dirty="0"/>
              <a:t> </a:t>
            </a:r>
            <a:r>
              <a:rPr lang="en-GB" sz="1100" dirty="0" err="1"/>
              <a:t>gwydnwch</a:t>
            </a:r>
            <a:r>
              <a:rPr lang="en-GB" sz="1100" dirty="0"/>
              <a:t> </a:t>
            </a:r>
            <a:r>
              <a:rPr lang="en-GB" sz="1100" dirty="0" err="1"/>
              <a:t>mewn</a:t>
            </a:r>
            <a:r>
              <a:rPr lang="en-GB" sz="1100" dirty="0"/>
              <a:t> </a:t>
            </a:r>
            <a:r>
              <a:rPr lang="en-GB" sz="1100" dirty="0" err="1"/>
              <a:t>teuluoedd</a:t>
            </a:r>
            <a:r>
              <a:rPr lang="en-GB" sz="1100" dirty="0"/>
              <a:t> a </a:t>
            </a:r>
            <a:r>
              <a:rPr lang="en-GB" sz="1100" dirty="0" err="1"/>
              <a:t>phlant</a:t>
            </a:r>
            <a:r>
              <a:rPr lang="en-GB" sz="1100" dirty="0"/>
              <a:t> </a:t>
            </a:r>
          </a:p>
          <a:p>
            <a:pPr marL="274638" indent="-274638"/>
            <a:r>
              <a:rPr lang="en-GB" sz="1100" dirty="0"/>
              <a:t>•	</a:t>
            </a:r>
            <a:r>
              <a:rPr lang="en-GB" sz="1100" dirty="0" err="1"/>
              <a:t>Mae'r</a:t>
            </a:r>
            <a:r>
              <a:rPr lang="en-GB" sz="1100" dirty="0"/>
              <a:t> '</a:t>
            </a:r>
            <a:r>
              <a:rPr lang="en-GB" sz="1100" dirty="0" err="1"/>
              <a:t>Tîm</a:t>
            </a:r>
            <a:r>
              <a:rPr lang="en-GB" sz="1100" dirty="0"/>
              <a:t> o </a:t>
            </a:r>
            <a:r>
              <a:rPr lang="en-GB" sz="1100" dirty="0" err="1"/>
              <a:t>Amgylch</a:t>
            </a:r>
            <a:r>
              <a:rPr lang="en-GB" sz="1100" dirty="0"/>
              <a:t> y </a:t>
            </a:r>
            <a:r>
              <a:rPr lang="en-GB" sz="1100" dirty="0" err="1"/>
              <a:t>Teulu</a:t>
            </a:r>
            <a:r>
              <a:rPr lang="en-GB" sz="1100" dirty="0"/>
              <a:t>' </a:t>
            </a:r>
            <a:r>
              <a:rPr lang="en-GB" sz="1100" dirty="0" err="1"/>
              <a:t>yn</a:t>
            </a:r>
            <a:r>
              <a:rPr lang="en-GB" sz="1100" dirty="0"/>
              <a:t> </a:t>
            </a:r>
            <a:r>
              <a:rPr lang="en-GB" sz="1100" dirty="0" err="1"/>
              <a:t>anelu</a:t>
            </a:r>
            <a:r>
              <a:rPr lang="en-GB" sz="1100" dirty="0"/>
              <a:t> at </a:t>
            </a:r>
            <a:r>
              <a:rPr lang="en-GB" sz="1100" dirty="0" err="1"/>
              <a:t>roi</a:t>
            </a:r>
            <a:r>
              <a:rPr lang="en-GB" sz="1100" dirty="0"/>
              <a:t> </a:t>
            </a:r>
            <a:r>
              <a:rPr lang="en-GB" sz="1100" dirty="0" err="1"/>
              <a:t>cefnogaeth</a:t>
            </a:r>
            <a:r>
              <a:rPr lang="en-GB" sz="1100" dirty="0"/>
              <a:t> </a:t>
            </a:r>
            <a:r>
              <a:rPr lang="en-GB" sz="1100" dirty="0" err="1"/>
              <a:t>cadarnhaol</a:t>
            </a:r>
            <a:r>
              <a:rPr lang="en-GB" sz="1100" dirty="0"/>
              <a:t> </a:t>
            </a:r>
            <a:r>
              <a:rPr lang="en-GB" sz="1100" dirty="0" err="1"/>
              <a:t>mewn</a:t>
            </a:r>
            <a:r>
              <a:rPr lang="en-GB" sz="1100" dirty="0"/>
              <a:t> </a:t>
            </a:r>
            <a:r>
              <a:rPr lang="en-GB" sz="1100" dirty="0" err="1"/>
              <a:t>perthynas</a:t>
            </a:r>
            <a:r>
              <a:rPr lang="en-GB" sz="1100" dirty="0"/>
              <a:t> â </a:t>
            </a:r>
            <a:r>
              <a:rPr lang="en-GB" sz="1100" dirty="0" err="1"/>
              <a:t>Phrofiadau</a:t>
            </a:r>
            <a:r>
              <a:rPr lang="en-GB" sz="1100" dirty="0"/>
              <a:t> </a:t>
            </a:r>
            <a:r>
              <a:rPr lang="en-GB" sz="1100" dirty="0" err="1"/>
              <a:t>Niweidiol</a:t>
            </a:r>
            <a:r>
              <a:rPr lang="en-GB" sz="1100" dirty="0"/>
              <a:t> </a:t>
            </a:r>
            <a:r>
              <a:rPr lang="en-GB" sz="1100" dirty="0" err="1"/>
              <a:t>yn</a:t>
            </a:r>
            <a:r>
              <a:rPr lang="en-GB" sz="1100" dirty="0"/>
              <a:t> </a:t>
            </a:r>
            <a:r>
              <a:rPr lang="en-GB" sz="1100" dirty="0" err="1"/>
              <a:t>ystod</a:t>
            </a:r>
            <a:r>
              <a:rPr lang="en-GB" sz="1100" dirty="0"/>
              <a:t> </a:t>
            </a:r>
            <a:r>
              <a:rPr lang="en-GB" sz="1100" dirty="0" err="1"/>
              <a:t>Plentyndod</a:t>
            </a:r>
            <a:r>
              <a:rPr lang="en-GB" sz="1100" dirty="0"/>
              <a:t> </a:t>
            </a:r>
          </a:p>
          <a:p>
            <a:pPr marL="274638" indent="-274638"/>
            <a:r>
              <a:rPr lang="en-GB" sz="1100" dirty="0"/>
              <a:t>•	</a:t>
            </a:r>
            <a:r>
              <a:rPr lang="en-GB" sz="1100" dirty="0" err="1"/>
              <a:t>Mae'r</a:t>
            </a:r>
            <a:r>
              <a:rPr lang="en-GB" sz="1100" dirty="0"/>
              <a:t> </a:t>
            </a:r>
            <a:r>
              <a:rPr lang="en-GB" sz="1100" dirty="0" err="1"/>
              <a:t>gwasanaeth</a:t>
            </a:r>
            <a:r>
              <a:rPr lang="en-GB" sz="1100" dirty="0"/>
              <a:t> </a:t>
            </a:r>
            <a:r>
              <a:rPr lang="en-GB" sz="1100" dirty="0" err="1"/>
              <a:t>ymddygiadol</a:t>
            </a:r>
            <a:r>
              <a:rPr lang="en-GB" sz="1100" dirty="0"/>
              <a:t> </a:t>
            </a:r>
            <a:r>
              <a:rPr lang="en-GB" sz="1100" dirty="0" err="1"/>
              <a:t>yn</a:t>
            </a:r>
            <a:r>
              <a:rPr lang="en-GB" sz="1100" dirty="0"/>
              <a:t> </a:t>
            </a:r>
            <a:r>
              <a:rPr lang="en-GB" sz="1100" dirty="0" err="1"/>
              <a:t>anelu</a:t>
            </a:r>
            <a:r>
              <a:rPr lang="en-GB" sz="1100" dirty="0"/>
              <a:t> at </a:t>
            </a:r>
            <a:r>
              <a:rPr lang="en-GB" sz="1100" dirty="0" err="1"/>
              <a:t>leihau'r</a:t>
            </a:r>
            <a:r>
              <a:rPr lang="en-GB" sz="1100" dirty="0"/>
              <a:t> </a:t>
            </a:r>
            <a:r>
              <a:rPr lang="en-GB" sz="1100" dirty="0" err="1"/>
              <a:t>galw</a:t>
            </a:r>
            <a:r>
              <a:rPr lang="en-GB" sz="1100" dirty="0"/>
              <a:t> am </a:t>
            </a:r>
            <a:r>
              <a:rPr lang="en-GB" sz="1100" dirty="0" err="1"/>
              <a:t>wasanaethau</a:t>
            </a:r>
            <a:r>
              <a:rPr lang="en-GB" sz="1100" dirty="0"/>
              <a:t> </a:t>
            </a:r>
            <a:r>
              <a:rPr lang="en-GB" sz="1100" dirty="0" err="1"/>
              <a:t>arbenigol</a:t>
            </a:r>
            <a:r>
              <a:rPr lang="en-GB" sz="1100" dirty="0"/>
              <a:t> </a:t>
            </a:r>
          </a:p>
          <a:p>
            <a:pPr marL="274638" indent="-274638"/>
            <a:r>
              <a:rPr lang="en-GB" sz="1100" dirty="0"/>
              <a:t>•	</a:t>
            </a:r>
            <a:r>
              <a:rPr lang="en-GB" sz="1100" dirty="0" err="1"/>
              <a:t>Mae'r</a:t>
            </a:r>
            <a:r>
              <a:rPr lang="en-GB" sz="1100" dirty="0"/>
              <a:t> '</a:t>
            </a:r>
            <a:r>
              <a:rPr lang="en-GB" sz="1100" dirty="0" err="1"/>
              <a:t>Tîm</a:t>
            </a:r>
            <a:r>
              <a:rPr lang="en-GB" sz="1100" dirty="0"/>
              <a:t> o </a:t>
            </a:r>
            <a:r>
              <a:rPr lang="en-GB" sz="1100" dirty="0" err="1"/>
              <a:t>Amgylch</a:t>
            </a:r>
            <a:r>
              <a:rPr lang="en-GB" sz="1100" dirty="0"/>
              <a:t> y </a:t>
            </a:r>
            <a:r>
              <a:rPr lang="en-GB" sz="1100" dirty="0" err="1"/>
              <a:t>Teulu</a:t>
            </a:r>
            <a:r>
              <a:rPr lang="en-GB" sz="1100" dirty="0"/>
              <a:t>' </a:t>
            </a:r>
            <a:r>
              <a:rPr lang="en-GB" sz="1100" dirty="0" err="1"/>
              <a:t>yn</a:t>
            </a:r>
            <a:r>
              <a:rPr lang="en-GB" sz="1100" dirty="0"/>
              <a:t> </a:t>
            </a:r>
            <a:r>
              <a:rPr lang="en-GB" sz="1100" dirty="0" err="1"/>
              <a:t>helpu</a:t>
            </a:r>
            <a:r>
              <a:rPr lang="en-GB" sz="1100" dirty="0"/>
              <a:t> </a:t>
            </a:r>
            <a:r>
              <a:rPr lang="en-GB" sz="1100" dirty="0" err="1"/>
              <a:t>drwy</a:t>
            </a:r>
            <a:r>
              <a:rPr lang="en-GB" sz="1100" dirty="0"/>
              <a:t> </a:t>
            </a:r>
            <a:r>
              <a:rPr lang="en-GB" sz="1100" dirty="0" err="1"/>
              <a:t>weithio'n</a:t>
            </a:r>
            <a:r>
              <a:rPr lang="en-GB" sz="1100" dirty="0"/>
              <a:t> </a:t>
            </a:r>
            <a:r>
              <a:rPr lang="en-GB" sz="1100" dirty="0" err="1"/>
              <a:t>unol</a:t>
            </a:r>
            <a:r>
              <a:rPr lang="en-GB" sz="1100" dirty="0"/>
              <a:t> â </a:t>
            </a:r>
            <a:r>
              <a:rPr lang="en-GB" sz="1100" dirty="0" err="1"/>
              <a:t>chryfderau</a:t>
            </a:r>
            <a:r>
              <a:rPr lang="en-GB" sz="1100" dirty="0"/>
              <a:t> </a:t>
            </a:r>
            <a:r>
              <a:rPr lang="en-GB" sz="1100" dirty="0" err="1"/>
              <a:t>teulu</a:t>
            </a:r>
            <a:r>
              <a:rPr lang="en-GB" sz="1100" dirty="0"/>
              <a:t> a </a:t>
            </a:r>
            <a:r>
              <a:rPr lang="en-GB" sz="1100" dirty="0" err="1"/>
              <a:t>thrwy</a:t>
            </a:r>
            <a:r>
              <a:rPr lang="en-GB" sz="1100" dirty="0"/>
              <a:t> </a:t>
            </a:r>
            <a:r>
              <a:rPr lang="en-GB" sz="1100" dirty="0" err="1"/>
              <a:t>roi</a:t>
            </a:r>
            <a:r>
              <a:rPr lang="en-GB" sz="1100" dirty="0"/>
              <a:t> </a:t>
            </a:r>
            <a:r>
              <a:rPr lang="en-GB" sz="1100" dirty="0" err="1"/>
              <a:t>cefnogaeth</a:t>
            </a:r>
            <a:r>
              <a:rPr lang="en-GB" sz="1100" dirty="0"/>
              <a:t> a </a:t>
            </a:r>
            <a:r>
              <a:rPr lang="en-GB" sz="1100" dirty="0" err="1"/>
              <a:t>chymorth</a:t>
            </a:r>
            <a:r>
              <a:rPr lang="en-GB" sz="1100" dirty="0"/>
              <a:t> </a:t>
            </a:r>
            <a:r>
              <a:rPr lang="en-GB" sz="1100" dirty="0" err="1"/>
              <a:t>i</a:t>
            </a:r>
            <a:r>
              <a:rPr lang="en-GB" sz="1100" dirty="0"/>
              <a:t> </a:t>
            </a:r>
            <a:r>
              <a:rPr lang="en-GB" sz="1100" dirty="0" err="1"/>
              <a:t>ddarparu</a:t>
            </a:r>
            <a:r>
              <a:rPr lang="en-GB" sz="1100" dirty="0"/>
              <a:t> </a:t>
            </a:r>
            <a:r>
              <a:rPr lang="en-GB" sz="1100" dirty="0" err="1"/>
              <a:t>atebion</a:t>
            </a:r>
            <a:r>
              <a:rPr lang="en-GB" sz="1100" dirty="0"/>
              <a:t> </a:t>
            </a:r>
            <a:r>
              <a:rPr lang="en-GB" sz="1100" dirty="0" err="1"/>
              <a:t>i</a:t>
            </a:r>
            <a:r>
              <a:rPr lang="en-GB" sz="1100" dirty="0"/>
              <a:t> </a:t>
            </a:r>
            <a:r>
              <a:rPr lang="en-GB" sz="1100" dirty="0" err="1"/>
              <a:t>unrhyw</a:t>
            </a:r>
            <a:r>
              <a:rPr lang="en-GB" sz="1100" dirty="0"/>
              <a:t> </a:t>
            </a:r>
            <a:r>
              <a:rPr lang="en-GB" sz="1100" dirty="0" err="1"/>
              <a:t>wendidau</a:t>
            </a:r>
            <a:r>
              <a:rPr lang="en-GB" sz="1100" dirty="0"/>
              <a:t> </a:t>
            </a:r>
          </a:p>
          <a:p>
            <a:pPr marL="274638" indent="-274638"/>
            <a:r>
              <a:rPr lang="en-GB" sz="1100" dirty="0"/>
              <a:t>•	Yn </a:t>
            </a:r>
            <a:r>
              <a:rPr lang="en-GB" sz="1100" dirty="0" err="1"/>
              <a:t>helpu</a:t>
            </a:r>
            <a:r>
              <a:rPr lang="en-GB" sz="1100" dirty="0"/>
              <a:t> </a:t>
            </a:r>
            <a:r>
              <a:rPr lang="en-GB" sz="1100" dirty="0" err="1"/>
              <a:t>teuluoedd</a:t>
            </a:r>
            <a:r>
              <a:rPr lang="en-GB" sz="1100" dirty="0"/>
              <a:t> </a:t>
            </a:r>
            <a:r>
              <a:rPr lang="en-GB" sz="1100" dirty="0" err="1"/>
              <a:t>i</a:t>
            </a:r>
            <a:r>
              <a:rPr lang="en-GB" sz="1100" dirty="0"/>
              <a:t> </a:t>
            </a:r>
            <a:r>
              <a:rPr lang="en-GB" sz="1100" dirty="0" err="1"/>
              <a:t>helpu</a:t>
            </a:r>
            <a:r>
              <a:rPr lang="en-GB" sz="1100" dirty="0"/>
              <a:t> </a:t>
            </a:r>
            <a:r>
              <a:rPr lang="en-GB" sz="1100" dirty="0" err="1"/>
              <a:t>eu</a:t>
            </a:r>
            <a:r>
              <a:rPr lang="en-GB" sz="1100" dirty="0"/>
              <a:t> </a:t>
            </a:r>
            <a:r>
              <a:rPr lang="en-GB" sz="1100" dirty="0" err="1"/>
              <a:t>hunain</a:t>
            </a:r>
            <a:r>
              <a:rPr lang="en-GB" sz="1100" dirty="0"/>
              <a:t> </a:t>
            </a:r>
            <a:r>
              <a:rPr lang="en-GB" sz="1100" dirty="0" err="1"/>
              <a:t>i</a:t>
            </a:r>
            <a:r>
              <a:rPr lang="en-GB" sz="1100" dirty="0"/>
              <a:t> </a:t>
            </a:r>
            <a:r>
              <a:rPr lang="en-GB" sz="1100" dirty="0" err="1"/>
              <a:t>wella</a:t>
            </a:r>
            <a:r>
              <a:rPr lang="en-GB" sz="1100" dirty="0"/>
              <a:t> </a:t>
            </a:r>
            <a:r>
              <a:rPr lang="en-GB" sz="1100" dirty="0" err="1"/>
              <a:t>eu</a:t>
            </a:r>
            <a:r>
              <a:rPr lang="en-GB" sz="1100" dirty="0"/>
              <a:t> </a:t>
            </a:r>
            <a:r>
              <a:rPr lang="en-GB" sz="1100" dirty="0" err="1"/>
              <a:t>sefyllfaoedd</a:t>
            </a:r>
            <a:endParaRPr lang="en-GB" sz="1100" dirty="0"/>
          </a:p>
          <a:p>
            <a:endParaRPr lang="en-GB" sz="400" dirty="0"/>
          </a:p>
          <a:p>
            <a:r>
              <a:rPr lang="en-GB" sz="1100" dirty="0" err="1"/>
              <a:t>Nid</a:t>
            </a:r>
            <a:r>
              <a:rPr lang="en-GB" sz="1100" dirty="0"/>
              <a:t> </a:t>
            </a:r>
            <a:r>
              <a:rPr lang="en-GB" sz="1100" dirty="0" err="1"/>
              <a:t>yw'r</a:t>
            </a:r>
            <a:r>
              <a:rPr lang="en-GB" sz="1100" dirty="0"/>
              <a:t> </a:t>
            </a:r>
            <a:r>
              <a:rPr lang="en-GB" sz="1100" dirty="0" err="1"/>
              <a:t>rhestr</a:t>
            </a:r>
            <a:r>
              <a:rPr lang="en-GB" sz="1100" dirty="0"/>
              <a:t> hon </a:t>
            </a:r>
            <a:r>
              <a:rPr lang="en-GB" sz="1100" dirty="0" err="1"/>
              <a:t>yn</a:t>
            </a:r>
            <a:r>
              <a:rPr lang="en-GB" sz="1100" dirty="0"/>
              <a:t> </a:t>
            </a:r>
            <a:r>
              <a:rPr lang="en-GB" sz="1100" dirty="0" err="1"/>
              <a:t>gynhwysfawr</a:t>
            </a:r>
            <a:r>
              <a:rPr lang="en-GB" sz="1100" dirty="0"/>
              <a:t>. </a:t>
            </a:r>
          </a:p>
          <a:p>
            <a:r>
              <a:rPr lang="en-GB" sz="1100" dirty="0" err="1"/>
              <a:t>Rhowch</a:t>
            </a:r>
            <a:r>
              <a:rPr lang="en-GB" sz="1100" dirty="0"/>
              <a:t> </a:t>
            </a:r>
            <a:r>
              <a:rPr lang="en-GB" sz="1100" dirty="0" err="1"/>
              <a:t>farciau</a:t>
            </a:r>
            <a:r>
              <a:rPr lang="en-GB" sz="1100" dirty="0"/>
              <a:t> am </a:t>
            </a:r>
            <a:r>
              <a:rPr lang="en-GB" sz="1100" dirty="0" err="1"/>
              <a:t>unrhyw</a:t>
            </a:r>
            <a:r>
              <a:rPr lang="en-GB" sz="1100" dirty="0"/>
              <a:t> </a:t>
            </a:r>
            <a:r>
              <a:rPr lang="en-GB" sz="1100" dirty="0" err="1"/>
              <a:t>ateb</a:t>
            </a:r>
            <a:r>
              <a:rPr lang="en-GB" sz="1100" dirty="0"/>
              <a:t> </a:t>
            </a:r>
            <a:r>
              <a:rPr lang="en-GB" sz="1100" dirty="0" err="1"/>
              <a:t>perthnasol</a:t>
            </a:r>
            <a:r>
              <a:rPr lang="en-GB" sz="1100" dirty="0"/>
              <a:t> </a:t>
            </a:r>
            <a:r>
              <a:rPr lang="en-GB" sz="1100" dirty="0" err="1"/>
              <a:t>arall</a:t>
            </a:r>
            <a:r>
              <a:rPr lang="en-GB" sz="1100" dirty="0"/>
              <a:t>.</a:t>
            </a:r>
          </a:p>
        </p:txBody>
      </p:sp>
      <p:sp>
        <p:nvSpPr>
          <p:cNvPr id="10" name="TextBox 9">
            <a:extLst>
              <a:ext uri="{FF2B5EF4-FFF2-40B4-BE49-F238E27FC236}">
                <a16:creationId xmlns:a16="http://schemas.microsoft.com/office/drawing/2014/main" id="{E085D21F-AC69-00B9-400E-51C4A66A48F9}"/>
              </a:ext>
            </a:extLst>
          </p:cNvPr>
          <p:cNvSpPr txBox="1"/>
          <p:nvPr/>
        </p:nvSpPr>
        <p:spPr>
          <a:xfrm>
            <a:off x="190571" y="4340954"/>
            <a:ext cx="6117336" cy="2308324"/>
          </a:xfrm>
          <a:prstGeom prst="rect">
            <a:avLst/>
          </a:prstGeom>
          <a:noFill/>
        </p:spPr>
        <p:txBody>
          <a:bodyPr wrap="square">
            <a:spAutoFit/>
          </a:bodyPr>
          <a:lstStyle/>
          <a:p>
            <a:r>
              <a:rPr lang="en-GB" sz="1200" dirty="0" err="1"/>
              <a:t>Rhowch</a:t>
            </a:r>
            <a:r>
              <a:rPr lang="en-GB" sz="1200" dirty="0"/>
              <a:t> </a:t>
            </a:r>
            <a:r>
              <a:rPr lang="en-GB" sz="1200" dirty="0" err="1"/>
              <a:t>hyd</a:t>
            </a:r>
            <a:r>
              <a:rPr lang="en-GB" sz="1200" dirty="0"/>
              <a:t> at 7 marc. </a:t>
            </a:r>
          </a:p>
          <a:p>
            <a:endParaRPr lang="en-GB" sz="1200" dirty="0"/>
          </a:p>
          <a:p>
            <a:r>
              <a:rPr lang="en-GB" sz="1200" dirty="0" err="1"/>
              <a:t>Rhowch</a:t>
            </a:r>
            <a:r>
              <a:rPr lang="en-GB" sz="1200" dirty="0"/>
              <a:t> 0 marc am </a:t>
            </a:r>
            <a:r>
              <a:rPr lang="en-GB" sz="1200" dirty="0" err="1"/>
              <a:t>ymateb</a:t>
            </a:r>
            <a:r>
              <a:rPr lang="en-GB" sz="1200" dirty="0"/>
              <a:t> </a:t>
            </a:r>
            <a:r>
              <a:rPr lang="en-GB" sz="1200" dirty="0" err="1"/>
              <a:t>nad</a:t>
            </a:r>
            <a:r>
              <a:rPr lang="en-GB" sz="1200" dirty="0"/>
              <a:t> </a:t>
            </a:r>
            <a:r>
              <a:rPr lang="en-GB" sz="1200" dirty="0" err="1"/>
              <a:t>yw’n</a:t>
            </a:r>
            <a:r>
              <a:rPr lang="en-GB" sz="1200" dirty="0"/>
              <a:t> </a:t>
            </a:r>
            <a:r>
              <a:rPr lang="en-GB" sz="1200" dirty="0" err="1"/>
              <a:t>haeddu</a:t>
            </a:r>
            <a:r>
              <a:rPr lang="en-GB" sz="1200" dirty="0"/>
              <a:t> </a:t>
            </a:r>
            <a:r>
              <a:rPr lang="en-GB" sz="1200" dirty="0" err="1"/>
              <a:t>ennill</a:t>
            </a:r>
            <a:r>
              <a:rPr lang="en-GB" sz="1200" dirty="0"/>
              <a:t> </a:t>
            </a:r>
            <a:r>
              <a:rPr lang="en-GB" sz="1200" dirty="0" err="1"/>
              <a:t>marciau</a:t>
            </a:r>
            <a:r>
              <a:rPr lang="en-GB" sz="1200" dirty="0"/>
              <a:t>.</a:t>
            </a:r>
          </a:p>
          <a:p>
            <a:endParaRPr lang="en-GB" sz="1200" dirty="0"/>
          </a:p>
          <a:p>
            <a:r>
              <a:rPr lang="en-GB" sz="1200" dirty="0" err="1"/>
              <a:t>Rhowch</a:t>
            </a:r>
            <a:r>
              <a:rPr lang="en-GB" sz="1200" dirty="0"/>
              <a:t> 1-2 </a:t>
            </a:r>
            <a:r>
              <a:rPr lang="en-GB" sz="1200" dirty="0" err="1"/>
              <a:t>farc</a:t>
            </a:r>
            <a:r>
              <a:rPr lang="en-GB" sz="1200" dirty="0"/>
              <a:t> am </a:t>
            </a:r>
            <a:r>
              <a:rPr lang="en-GB" sz="1200" dirty="0" err="1"/>
              <a:t>amlinelliad</a:t>
            </a:r>
            <a:r>
              <a:rPr lang="en-GB" sz="1200" dirty="0"/>
              <a:t> </a:t>
            </a:r>
            <a:r>
              <a:rPr lang="en-GB" sz="1200" dirty="0" err="1"/>
              <a:t>sylfaenol</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gyfyngedig</a:t>
            </a:r>
            <a:r>
              <a:rPr lang="en-GB" sz="1200" dirty="0"/>
              <a:t> </a:t>
            </a:r>
            <a:r>
              <a:rPr lang="en-GB" sz="1200" dirty="0" err="1"/>
              <a:t>o'r</a:t>
            </a:r>
            <a:r>
              <a:rPr lang="en-GB" sz="1200" dirty="0"/>
              <a:t> </a:t>
            </a:r>
            <a:r>
              <a:rPr lang="en-GB" sz="1200" dirty="0" err="1"/>
              <a:t>gwasanaethau</a:t>
            </a:r>
            <a:r>
              <a:rPr lang="en-GB" sz="1200" dirty="0"/>
              <a:t> </a:t>
            </a:r>
            <a:r>
              <a:rPr lang="en-GB" sz="1200" dirty="0" err="1"/>
              <a:t>sy'n</a:t>
            </a:r>
            <a:r>
              <a:rPr lang="en-GB" sz="1200" dirty="0"/>
              <a:t> </a:t>
            </a:r>
            <a:r>
              <a:rPr lang="en-GB" sz="1200" dirty="0" err="1"/>
              <a:t>cael</a:t>
            </a:r>
            <a:r>
              <a:rPr lang="en-GB" sz="1200" dirty="0"/>
              <a:t> </a:t>
            </a:r>
            <a:r>
              <a:rPr lang="en-GB" sz="1200" dirty="0" err="1"/>
              <a:t>eu</a:t>
            </a:r>
            <a:r>
              <a:rPr lang="en-GB" sz="1200" dirty="0"/>
              <a:t> </a:t>
            </a:r>
            <a:r>
              <a:rPr lang="en-GB" sz="1200" dirty="0" err="1"/>
              <a:t>darparu</a:t>
            </a:r>
            <a:r>
              <a:rPr lang="en-GB" sz="1200" dirty="0"/>
              <a:t> </a:t>
            </a:r>
            <a:r>
              <a:rPr lang="en-GB" sz="1200" dirty="0" err="1"/>
              <a:t>gan</a:t>
            </a:r>
            <a:r>
              <a:rPr lang="en-GB" sz="1200" dirty="0"/>
              <a:t> y '</a:t>
            </a:r>
            <a:r>
              <a:rPr lang="en-GB" sz="1200" dirty="0" err="1"/>
              <a:t>Tîm</a:t>
            </a:r>
            <a:r>
              <a:rPr lang="en-GB" sz="1200" dirty="0"/>
              <a:t> o </a:t>
            </a:r>
            <a:r>
              <a:rPr lang="en-GB" sz="1200" dirty="0" err="1"/>
              <a:t>Amgylch</a:t>
            </a:r>
            <a:r>
              <a:rPr lang="en-GB" sz="1200" dirty="0"/>
              <a:t> y </a:t>
            </a:r>
            <a:r>
              <a:rPr lang="en-GB" sz="1200" dirty="0" err="1"/>
              <a:t>Teulu</a:t>
            </a:r>
            <a:r>
              <a:rPr lang="en-GB" sz="1200" dirty="0"/>
              <a:t>’</a:t>
            </a:r>
          </a:p>
          <a:p>
            <a:endParaRPr lang="en-GB" sz="1200" dirty="0"/>
          </a:p>
          <a:p>
            <a:r>
              <a:rPr lang="en-GB" sz="1200" dirty="0" err="1"/>
              <a:t>Rhowch</a:t>
            </a:r>
            <a:r>
              <a:rPr lang="en-GB" sz="1200" dirty="0"/>
              <a:t> 3-5 marc am </a:t>
            </a:r>
            <a:r>
              <a:rPr lang="en-GB" sz="1200" dirty="0" err="1"/>
              <a:t>amlinelliad</a:t>
            </a:r>
            <a:r>
              <a:rPr lang="en-GB" sz="1200" dirty="0"/>
              <a:t> da </a:t>
            </a:r>
            <a:r>
              <a:rPr lang="en-GB" sz="1200" dirty="0" err="1"/>
              <a:t>sy'n</a:t>
            </a:r>
            <a:r>
              <a:rPr lang="en-GB" sz="1200" dirty="0"/>
              <a:t> </a:t>
            </a:r>
            <a:r>
              <a:rPr lang="en-GB" sz="1200" dirty="0" err="1"/>
              <a:t>dangos</a:t>
            </a:r>
            <a:r>
              <a:rPr lang="en-GB" sz="1200" dirty="0"/>
              <a:t> </a:t>
            </a:r>
            <a:r>
              <a:rPr lang="en-GB" sz="1200" dirty="0" err="1"/>
              <a:t>rhywfaint</a:t>
            </a:r>
            <a:r>
              <a:rPr lang="en-GB" sz="1200" dirty="0"/>
              <a:t> o </a:t>
            </a:r>
            <a:r>
              <a:rPr lang="en-GB" sz="1200" dirty="0" err="1"/>
              <a:t>wybodaeth</a:t>
            </a:r>
            <a:r>
              <a:rPr lang="en-GB" sz="1200" dirty="0"/>
              <a:t> a </a:t>
            </a:r>
            <a:r>
              <a:rPr lang="en-GB" sz="1200" dirty="0" err="1"/>
              <a:t>dealltwriaeth</a:t>
            </a:r>
            <a:r>
              <a:rPr lang="en-GB" sz="1200" dirty="0"/>
              <a:t> </a:t>
            </a:r>
            <a:r>
              <a:rPr lang="en-GB" sz="1200" dirty="0" err="1"/>
              <a:t>o'r</a:t>
            </a:r>
            <a:r>
              <a:rPr lang="en-GB" sz="1200" dirty="0"/>
              <a:t> </a:t>
            </a:r>
            <a:r>
              <a:rPr lang="en-GB" sz="1200" dirty="0" err="1"/>
              <a:t>gwasanaethau</a:t>
            </a:r>
            <a:r>
              <a:rPr lang="en-GB" sz="1200" dirty="0"/>
              <a:t> </a:t>
            </a:r>
            <a:r>
              <a:rPr lang="en-GB" sz="1200" dirty="0" err="1"/>
              <a:t>sy'n</a:t>
            </a:r>
            <a:r>
              <a:rPr lang="en-GB" sz="1200" dirty="0"/>
              <a:t> </a:t>
            </a:r>
            <a:r>
              <a:rPr lang="en-GB" sz="1200" dirty="0" err="1"/>
              <a:t>cael</a:t>
            </a:r>
            <a:r>
              <a:rPr lang="en-GB" sz="1200" dirty="0"/>
              <a:t> </a:t>
            </a:r>
            <a:r>
              <a:rPr lang="en-GB" sz="1200" dirty="0" err="1"/>
              <a:t>eu</a:t>
            </a:r>
            <a:r>
              <a:rPr lang="en-GB" sz="1200" dirty="0"/>
              <a:t> </a:t>
            </a:r>
            <a:r>
              <a:rPr lang="en-GB" sz="1200" dirty="0" err="1"/>
              <a:t>darparu</a:t>
            </a:r>
            <a:r>
              <a:rPr lang="en-GB" sz="1200" dirty="0"/>
              <a:t> </a:t>
            </a:r>
            <a:r>
              <a:rPr lang="en-GB" sz="1200" dirty="0" err="1"/>
              <a:t>gan</a:t>
            </a:r>
            <a:r>
              <a:rPr lang="en-GB" sz="1200" dirty="0"/>
              <a:t> y '</a:t>
            </a:r>
            <a:r>
              <a:rPr lang="en-GB" sz="1200" dirty="0" err="1"/>
              <a:t>Tîm</a:t>
            </a:r>
            <a:r>
              <a:rPr lang="en-GB" sz="1200" dirty="0"/>
              <a:t> o </a:t>
            </a:r>
            <a:r>
              <a:rPr lang="en-GB" sz="1200" dirty="0" err="1"/>
              <a:t>Amgylch</a:t>
            </a:r>
            <a:r>
              <a:rPr lang="en-GB" sz="1200" dirty="0"/>
              <a:t> y </a:t>
            </a:r>
            <a:r>
              <a:rPr lang="en-GB" sz="1200" dirty="0" err="1"/>
              <a:t>Teulu</a:t>
            </a:r>
            <a:r>
              <a:rPr lang="en-GB" sz="1200" dirty="0"/>
              <a:t>’</a:t>
            </a:r>
          </a:p>
          <a:p>
            <a:endParaRPr lang="en-GB" sz="1200" dirty="0"/>
          </a:p>
          <a:p>
            <a:r>
              <a:rPr lang="en-GB" sz="1200" dirty="0" err="1"/>
              <a:t>Rhowch</a:t>
            </a:r>
            <a:r>
              <a:rPr lang="en-GB" sz="1200" dirty="0"/>
              <a:t> 6-7 marc am </a:t>
            </a:r>
            <a:r>
              <a:rPr lang="en-GB" sz="1200" dirty="0" err="1"/>
              <a:t>amlinelliad</a:t>
            </a:r>
            <a:r>
              <a:rPr lang="en-GB" sz="1200" dirty="0"/>
              <a:t> da </a:t>
            </a:r>
            <a:r>
              <a:rPr lang="en-GB" sz="1200" dirty="0" err="1"/>
              <a:t>iawn</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gadarn</a:t>
            </a:r>
            <a:r>
              <a:rPr lang="en-GB" sz="1200" dirty="0"/>
              <a:t> </a:t>
            </a:r>
            <a:r>
              <a:rPr lang="en-GB" sz="1200" dirty="0" err="1"/>
              <a:t>o'r</a:t>
            </a:r>
            <a:r>
              <a:rPr lang="en-GB" sz="1200" dirty="0"/>
              <a:t> </a:t>
            </a:r>
            <a:r>
              <a:rPr lang="en-GB" sz="1200" dirty="0" err="1"/>
              <a:t>gwasanaethau</a:t>
            </a:r>
            <a:r>
              <a:rPr lang="en-GB" sz="1200" dirty="0"/>
              <a:t> </a:t>
            </a:r>
            <a:r>
              <a:rPr lang="en-GB" sz="1200" dirty="0" err="1"/>
              <a:t>sy'n</a:t>
            </a:r>
            <a:r>
              <a:rPr lang="en-GB" sz="1200" dirty="0"/>
              <a:t> </a:t>
            </a:r>
            <a:r>
              <a:rPr lang="en-GB" sz="1200" dirty="0" err="1"/>
              <a:t>cael</a:t>
            </a:r>
            <a:r>
              <a:rPr lang="en-GB" sz="1200" dirty="0"/>
              <a:t> </a:t>
            </a:r>
            <a:r>
              <a:rPr lang="en-GB" sz="1200" dirty="0" err="1"/>
              <a:t>eu</a:t>
            </a:r>
            <a:r>
              <a:rPr lang="en-GB" sz="1200" dirty="0"/>
              <a:t> </a:t>
            </a:r>
            <a:r>
              <a:rPr lang="en-GB" sz="1200" dirty="0" err="1"/>
              <a:t>darparu</a:t>
            </a:r>
            <a:r>
              <a:rPr lang="en-GB" sz="1200" dirty="0"/>
              <a:t> </a:t>
            </a:r>
            <a:r>
              <a:rPr lang="en-GB" sz="1200" dirty="0" err="1"/>
              <a:t>gan</a:t>
            </a:r>
            <a:r>
              <a:rPr lang="en-GB" sz="1200" dirty="0"/>
              <a:t> y '</a:t>
            </a:r>
            <a:r>
              <a:rPr lang="en-GB" sz="1200" dirty="0" err="1"/>
              <a:t>Tîm</a:t>
            </a:r>
            <a:r>
              <a:rPr lang="en-GB" sz="1200" dirty="0"/>
              <a:t> o </a:t>
            </a:r>
            <a:r>
              <a:rPr lang="en-GB" sz="1200" dirty="0" err="1"/>
              <a:t>Amgylch</a:t>
            </a:r>
            <a:r>
              <a:rPr lang="en-GB" sz="1200" dirty="0"/>
              <a:t> y </a:t>
            </a:r>
            <a:r>
              <a:rPr lang="en-GB" sz="1200" dirty="0" err="1"/>
              <a:t>Teulu</a:t>
            </a:r>
            <a:r>
              <a:rPr lang="en-GB" sz="1200" dirty="0"/>
              <a:t>’</a:t>
            </a:r>
          </a:p>
        </p:txBody>
      </p:sp>
    </p:spTree>
    <p:extLst>
      <p:ext uri="{BB962C8B-B14F-4D97-AF65-F5344CB8AC3E}">
        <p14:creationId xmlns:p14="http://schemas.microsoft.com/office/powerpoint/2010/main" val="1393552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403689" y="1304324"/>
            <a:ext cx="4487249" cy="4563158"/>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787148" y="1649268"/>
            <a:ext cx="3995585" cy="3693319"/>
          </a:xfrm>
          <a:prstGeom prst="rect">
            <a:avLst/>
          </a:prstGeom>
          <a:noFill/>
        </p:spPr>
        <p:txBody>
          <a:bodyPr wrap="square">
            <a:spAutoFit/>
          </a:bodyPr>
          <a:lstStyle/>
          <a:p>
            <a:r>
              <a:rPr lang="cy-GB" sz="1800" b="1" i="1" kern="1200" dirty="0">
                <a:solidFill>
                  <a:schemeClr val="accent1"/>
                </a:solidFill>
                <a:effectLst/>
                <a:latin typeface="+mj-lt"/>
                <a:ea typeface="Times New Roman" panose="02020603050405020304" pitchFamily="18" charset="0"/>
                <a:cs typeface="Times New Roman" panose="02020603050405020304" pitchFamily="18" charset="0"/>
              </a:rPr>
              <a:t>Adborth yr Uwch Arholwr​</a:t>
            </a:r>
            <a:endParaRPr lang="en-GB" sz="1800" b="1" i="1" dirty="0">
              <a:solidFill>
                <a:schemeClr val="accent1"/>
              </a:solidFill>
              <a:effectLst/>
              <a:latin typeface="+mj-lt"/>
              <a:ea typeface="Times New Roman" panose="02020603050405020304" pitchFamily="18" charset="0"/>
            </a:endParaRPr>
          </a:p>
          <a:p>
            <a:r>
              <a:rPr lang="en-US" b="1" i="1" dirty="0">
                <a:solidFill>
                  <a:schemeClr val="accent1"/>
                </a:solidFill>
                <a:latin typeface="+mj-lt"/>
              </a:rPr>
              <a:t>​</a:t>
            </a:r>
          </a:p>
          <a:p>
            <a:r>
              <a:rPr lang="en-GB" b="1" i="1" dirty="0">
                <a:solidFill>
                  <a:schemeClr val="accent1"/>
                </a:solidFill>
                <a:latin typeface="+mj-lt"/>
              </a:rPr>
              <a:t>​</a:t>
            </a:r>
            <a:r>
              <a:rPr lang="cy-GB" sz="1800" b="1" i="1" dirty="0">
                <a:solidFill>
                  <a:schemeClr val="accent1"/>
                </a:solidFill>
                <a:effectLst/>
                <a:latin typeface="+mj-lt"/>
              </a:rPr>
              <a:t>Mae'r ymateb hwn yn rhoi amlinelliad da yn ymwneud â'r gwasanaethau sy'n cael eu darparu gan y 'Tîm o Amgylch y Teulu'. Rhoddir sylw i rai meysydd o'r gwasanaethau, ond, yn gyffredinol, mae diffyg manylder neu ddyfnder gwybodaeth yn cael ei fynegi.  </a:t>
            </a:r>
            <a:endParaRPr lang="en-GB" b="1" i="1" dirty="0">
              <a:solidFill>
                <a:schemeClr val="accent1"/>
              </a:solidFill>
              <a:latin typeface="+mj-lt"/>
            </a:endParaRPr>
          </a:p>
          <a:p>
            <a:endParaRPr lang="en-US" sz="1800" b="1" i="1" dirty="0">
              <a:solidFill>
                <a:schemeClr val="accent1"/>
              </a:solidFill>
              <a:latin typeface="+mj-lt"/>
            </a:endParaRPr>
          </a:p>
          <a:p>
            <a:r>
              <a:rPr lang="cy-GB" sz="1800" b="1" i="1" kern="1200" dirty="0">
                <a:solidFill>
                  <a:schemeClr val="accent1"/>
                </a:solidFill>
                <a:effectLst/>
                <a:latin typeface="+mj-lt"/>
                <a:ea typeface="Times New Roman" panose="02020603050405020304" pitchFamily="18" charset="0"/>
                <a:cs typeface="Arial" panose="020B0604020202020204" pitchFamily="34" charset="0"/>
              </a:rPr>
              <a:t>Marciau a roddwyd </a:t>
            </a:r>
            <a:r>
              <a:rPr lang="en-GB" b="1" i="1" dirty="0">
                <a:solidFill>
                  <a:schemeClr val="accent1"/>
                </a:solidFill>
                <a:latin typeface="+mj-lt"/>
              </a:rPr>
              <a:t>3/7</a:t>
            </a:r>
            <a:endParaRPr lang="en-GB" sz="1800" b="1" i="1" dirty="0">
              <a:solidFill>
                <a:schemeClr val="accent1"/>
              </a:solidFill>
              <a:latin typeface="+mj-lt"/>
            </a:endParaRPr>
          </a:p>
        </p:txBody>
      </p:sp>
      <p:sp>
        <p:nvSpPr>
          <p:cNvPr id="3" name="TextBox 2">
            <a:extLst>
              <a:ext uri="{FF2B5EF4-FFF2-40B4-BE49-F238E27FC236}">
                <a16:creationId xmlns:a16="http://schemas.microsoft.com/office/drawing/2014/main" id="{AE55C7BF-7FA1-4A6E-7897-F60CB0A9A793}"/>
              </a:ext>
            </a:extLst>
          </p:cNvPr>
          <p:cNvSpPr txBox="1"/>
          <p:nvPr/>
        </p:nvSpPr>
        <p:spPr>
          <a:xfrm>
            <a:off x="282011" y="1066167"/>
            <a:ext cx="3677146" cy="4801314"/>
          </a:xfrm>
          <a:prstGeom prst="rect">
            <a:avLst/>
          </a:prstGeom>
          <a:noFill/>
        </p:spPr>
        <p:txBody>
          <a:bodyPr wrap="square">
            <a:spAutoFit/>
          </a:bodyPr>
          <a:lstStyle/>
          <a:p>
            <a:r>
              <a:rPr lang="en-US" dirty="0"/>
              <a:t>Team around the family (TAF) is a service that provide an overall support network to families who need </a:t>
            </a:r>
            <a:r>
              <a:rPr lang="en-US" dirty="0" err="1"/>
              <a:t>it.They</a:t>
            </a:r>
            <a:r>
              <a:rPr lang="en-US" dirty="0"/>
              <a:t> can provide support from multiple different aspects to support the family </a:t>
            </a:r>
            <a:r>
              <a:rPr lang="en-US" dirty="0" err="1"/>
              <a:t>holistically.They</a:t>
            </a:r>
            <a:r>
              <a:rPr lang="en-US" dirty="0"/>
              <a:t> can also bring in other </a:t>
            </a:r>
            <a:r>
              <a:rPr lang="en-US" dirty="0" err="1"/>
              <a:t>proffessionals</a:t>
            </a:r>
            <a:r>
              <a:rPr lang="en-US" dirty="0"/>
              <a:t> that they see fit to be able to further support you and your family in many different </a:t>
            </a:r>
            <a:r>
              <a:rPr lang="en-US" dirty="0" err="1"/>
              <a:t>ways.They</a:t>
            </a:r>
            <a:r>
              <a:rPr lang="en-US" dirty="0"/>
              <a:t> encourage families to work together and they build upon family </a:t>
            </a:r>
            <a:r>
              <a:rPr lang="en-US" dirty="0" err="1"/>
              <a:t>relationships.They</a:t>
            </a:r>
            <a:r>
              <a:rPr lang="en-US" dirty="0"/>
              <a:t> help the family get out of old bad habits into better new ones to make being at home and spending time together a better experience.</a:t>
            </a:r>
            <a:endParaRPr lang="en-GB" dirty="0"/>
          </a:p>
        </p:txBody>
      </p:sp>
      <p:sp>
        <p:nvSpPr>
          <p:cNvPr id="5" name="Title 2">
            <a:extLst>
              <a:ext uri="{FF2B5EF4-FFF2-40B4-BE49-F238E27FC236}">
                <a16:creationId xmlns:a16="http://schemas.microsoft.com/office/drawing/2014/main" id="{997223AC-AAF3-EE81-21BA-EE85F67A51D4}"/>
              </a:ext>
            </a:extLst>
          </p:cNvPr>
          <p:cNvSpPr>
            <a:spLocks noGrp="1"/>
          </p:cNvSpPr>
          <p:nvPr>
            <p:ph type="title"/>
          </p:nvPr>
        </p:nvSpPr>
        <p:spPr>
          <a:xfrm>
            <a:off x="282011" y="208722"/>
            <a:ext cx="10223323" cy="447261"/>
          </a:xfrm>
        </p:spPr>
        <p:txBody>
          <a:bodyPr/>
          <a:lstStyle/>
          <a:p>
            <a:r>
              <a:rPr lang="1106" sz="1800" dirty="0"/>
              <a:t>Cwestiwn</a:t>
            </a:r>
            <a:r>
              <a:rPr lang="en-GB" sz="1800" dirty="0"/>
              <a:t> 3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1843869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FD26-0BF1-0608-8722-1CA048377564}"/>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AB99F536-3AD4-599B-56C1-D463090F5863}"/>
              </a:ext>
            </a:extLst>
          </p:cNvPr>
          <p:cNvSpPr/>
          <p:nvPr/>
        </p:nvSpPr>
        <p:spPr>
          <a:xfrm>
            <a:off x="6769510" y="1304323"/>
            <a:ext cx="5121428"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832355C6-D280-CFAE-5993-9BA574094B32}"/>
              </a:ext>
            </a:extLst>
          </p:cNvPr>
          <p:cNvSpPr txBox="1"/>
          <p:nvPr/>
        </p:nvSpPr>
        <p:spPr>
          <a:xfrm>
            <a:off x="7315200" y="1674674"/>
            <a:ext cx="4305300" cy="4247317"/>
          </a:xfrm>
          <a:prstGeom prst="rect">
            <a:avLst/>
          </a:prstGeom>
          <a:noFill/>
        </p:spPr>
        <p:txBody>
          <a:bodyPr wrap="square">
            <a:spAutoFit/>
          </a:bodyPr>
          <a:lstStyle/>
          <a:p>
            <a:r>
              <a:rPr lang="cy-GB" sz="1800" b="1" i="1" kern="1200" dirty="0">
                <a:solidFill>
                  <a:schemeClr val="accent1"/>
                </a:solidFill>
                <a:effectLst/>
                <a:latin typeface="+mj-l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latin typeface="+mj-lt"/>
              <a:ea typeface="Times New Roman" panose="02020603050405020304" pitchFamily="18" charset="0"/>
            </a:endParaRPr>
          </a:p>
          <a:p>
            <a:r>
              <a:rPr lang="en-US" b="1" i="1" dirty="0">
                <a:solidFill>
                  <a:schemeClr val="accent1"/>
                </a:solidFill>
                <a:latin typeface="+mj-lt"/>
              </a:rPr>
              <a:t>​</a:t>
            </a:r>
          </a:p>
          <a:p>
            <a:r>
              <a:rPr lang="en-GB" i="1" dirty="0">
                <a:solidFill>
                  <a:schemeClr val="accent1"/>
                </a:solidFill>
                <a:latin typeface="+mj-lt"/>
              </a:rPr>
              <a:t>​</a:t>
            </a:r>
            <a:r>
              <a:rPr lang="cy-GB" sz="1800" b="1" i="1" dirty="0">
                <a:solidFill>
                  <a:schemeClr val="accent1"/>
                </a:solidFill>
                <a:effectLst/>
                <a:latin typeface="+mj-lt"/>
              </a:rPr>
              <a:t>Mae'r ymateb hwn yn rhoi amlinelliad da ar lefel uwch. Mae manylion pellach ym mhob maes a drafodir i ddangos dealltwriaeth dda ac mae'r ymgeisydd wedi dangos rhywfaint o wybodaeth am y gwasanaethau sy'n cael eu darparu gan y 'Tîm o Amgylch y Teulu'. Mae cysylltiadau da wedi'u cynnig i gefnogi ymddygiad cadarnhaol a gweithio gyda'r teulu cyfan. </a:t>
            </a:r>
            <a:r>
              <a:rPr lang="cy-GB" sz="1800" b="0" i="0" dirty="0">
                <a:solidFill>
                  <a:schemeClr val="accent1"/>
                </a:solidFill>
                <a:effectLst/>
                <a:latin typeface="+mj-lt"/>
              </a:rPr>
              <a:t> </a:t>
            </a:r>
            <a:endParaRPr lang="en-GB" i="1" dirty="0">
              <a:solidFill>
                <a:schemeClr val="accent1"/>
              </a:solidFill>
              <a:latin typeface="+mj-lt"/>
            </a:endParaRPr>
          </a:p>
          <a:p>
            <a:endParaRPr lang="en-GB" i="1" dirty="0">
              <a:solidFill>
                <a:schemeClr val="accent1"/>
              </a:solidFill>
              <a:latin typeface="+mj-lt"/>
              <a:cs typeface="Arial"/>
            </a:endParaRPr>
          </a:p>
          <a:p>
            <a:r>
              <a:rPr lang="cy-GB" sz="1800" b="1" i="1" kern="1200" dirty="0">
                <a:solidFill>
                  <a:schemeClr val="accent1"/>
                </a:solidFill>
                <a:effectLst/>
                <a:latin typeface="+mj-lt"/>
                <a:ea typeface="Times New Roman" panose="02020603050405020304" pitchFamily="18" charset="0"/>
                <a:cs typeface="Arial" panose="020B0604020202020204" pitchFamily="34" charset="0"/>
              </a:rPr>
              <a:t>Marciau a roddwyd </a:t>
            </a:r>
            <a:r>
              <a:rPr lang="en-GB" sz="1800" b="1" i="1" dirty="0">
                <a:solidFill>
                  <a:schemeClr val="accent1"/>
                </a:solidFill>
                <a:latin typeface="+mj-lt"/>
              </a:rPr>
              <a:t>5</a:t>
            </a:r>
            <a:r>
              <a:rPr lang="en-GB" b="1" i="1" dirty="0">
                <a:solidFill>
                  <a:schemeClr val="accent1"/>
                </a:solidFill>
                <a:latin typeface="+mj-lt"/>
              </a:rPr>
              <a:t>/7</a:t>
            </a:r>
            <a:endParaRPr lang="en-GB" sz="1800" b="1" i="1" dirty="0">
              <a:solidFill>
                <a:schemeClr val="accent1"/>
              </a:solidFill>
              <a:latin typeface="+mj-lt"/>
            </a:endParaRPr>
          </a:p>
        </p:txBody>
      </p:sp>
      <p:sp>
        <p:nvSpPr>
          <p:cNvPr id="3" name="TextBox 2">
            <a:extLst>
              <a:ext uri="{FF2B5EF4-FFF2-40B4-BE49-F238E27FC236}">
                <a16:creationId xmlns:a16="http://schemas.microsoft.com/office/drawing/2014/main" id="{2525F4E8-3C8A-0848-B9DD-FB62D755410D}"/>
              </a:ext>
            </a:extLst>
          </p:cNvPr>
          <p:cNvSpPr txBox="1"/>
          <p:nvPr/>
        </p:nvSpPr>
        <p:spPr>
          <a:xfrm>
            <a:off x="301062" y="1047071"/>
            <a:ext cx="4027747" cy="5078313"/>
          </a:xfrm>
          <a:prstGeom prst="rect">
            <a:avLst/>
          </a:prstGeom>
          <a:noFill/>
        </p:spPr>
        <p:txBody>
          <a:bodyPr wrap="square">
            <a:spAutoFit/>
          </a:bodyPr>
          <a:lstStyle/>
          <a:p>
            <a:r>
              <a:rPr lang="en-US" dirty="0"/>
              <a:t>Team around the family work closely with families in need, they work with them to support the family to influence positive behaviour and to try and turn negative behaviour around, they work with the whole family not just the parents to help, like siblings and also may even be grandparents. This supports the family as they know how to help the positive behaviour and they can gain confidence in themselves to be able to support their own child in the future. Team around the family also have a </a:t>
            </a:r>
            <a:r>
              <a:rPr lang="en-US" dirty="0" err="1"/>
              <a:t>safegrading</a:t>
            </a:r>
            <a:r>
              <a:rPr lang="en-US" dirty="0"/>
              <a:t> duty, if they see </a:t>
            </a:r>
            <a:r>
              <a:rPr lang="en-US" dirty="0" err="1"/>
              <a:t>somethng</a:t>
            </a:r>
            <a:r>
              <a:rPr lang="en-US" dirty="0"/>
              <a:t> concerning they will report it straight away to their manager to be able to deal with the right way of reporting this. </a:t>
            </a:r>
            <a:endParaRPr lang="en-GB" dirty="0"/>
          </a:p>
        </p:txBody>
      </p:sp>
      <p:sp>
        <p:nvSpPr>
          <p:cNvPr id="5" name="Title 2">
            <a:extLst>
              <a:ext uri="{FF2B5EF4-FFF2-40B4-BE49-F238E27FC236}">
                <a16:creationId xmlns:a16="http://schemas.microsoft.com/office/drawing/2014/main" id="{2E61A154-1AD2-CC98-003A-716F9958FFA9}"/>
              </a:ext>
            </a:extLst>
          </p:cNvPr>
          <p:cNvSpPr>
            <a:spLocks noGrp="1"/>
          </p:cNvSpPr>
          <p:nvPr>
            <p:ph type="title"/>
          </p:nvPr>
        </p:nvSpPr>
        <p:spPr>
          <a:xfrm>
            <a:off x="282011" y="208722"/>
            <a:ext cx="10223323" cy="447261"/>
          </a:xfrm>
        </p:spPr>
        <p:txBody>
          <a:bodyPr/>
          <a:lstStyle/>
          <a:p>
            <a:r>
              <a:rPr lang="1106" sz="1800" dirty="0"/>
              <a:t>Cwestiwn</a:t>
            </a:r>
            <a:r>
              <a:rPr lang="en-GB" sz="1800" dirty="0"/>
              <a:t> 3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3782582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0EED0-B380-D274-8A47-1D492C01C54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E8A1BE3-15F9-6410-DCAF-BD921C9B5850}"/>
              </a:ext>
            </a:extLst>
          </p:cNvPr>
          <p:cNvSpPr txBox="1"/>
          <p:nvPr/>
        </p:nvSpPr>
        <p:spPr>
          <a:xfrm>
            <a:off x="6856787" y="117344"/>
            <a:ext cx="2914650" cy="523220"/>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rgbClr val="0070C0"/>
                </a:solidFill>
              </a:rPr>
              <a:t>: </a:t>
            </a:r>
            <a:r>
              <a:rPr lang="en-GB" sz="1400" b="1" i="1" dirty="0" err="1">
                <a:solidFill>
                  <a:srgbClr val="0070C0"/>
                </a:solidFill>
              </a:rPr>
              <a:t>Aseswch</a:t>
            </a:r>
            <a:r>
              <a:rPr lang="en-GB" sz="1400" i="1" dirty="0">
                <a:solidFill>
                  <a:srgbClr val="0070C0"/>
                </a:solidFill>
              </a:rPr>
              <a:t> </a:t>
            </a:r>
            <a:r>
              <a:rPr lang="en-GB" sz="1400" i="1" dirty="0" err="1">
                <a:solidFill>
                  <a:srgbClr val="0070C0"/>
                </a:solidFill>
              </a:rPr>
              <a:t>Lluniwch</a:t>
            </a:r>
            <a:r>
              <a:rPr lang="en-GB" sz="1400" i="1" dirty="0">
                <a:solidFill>
                  <a:srgbClr val="0070C0"/>
                </a:solidFill>
              </a:rPr>
              <a:t> </a:t>
            </a:r>
            <a:r>
              <a:rPr lang="en-GB" sz="1400" i="1" dirty="0" err="1">
                <a:solidFill>
                  <a:srgbClr val="0070C0"/>
                </a:solidFill>
              </a:rPr>
              <a:t>farn</a:t>
            </a:r>
            <a:r>
              <a:rPr lang="en-GB" sz="1400" i="1" dirty="0">
                <a:solidFill>
                  <a:srgbClr val="0070C0"/>
                </a:solidFill>
              </a:rPr>
              <a:t> </a:t>
            </a:r>
            <a:r>
              <a:rPr lang="en-GB" sz="1400" i="1" dirty="0" err="1">
                <a:solidFill>
                  <a:srgbClr val="0070C0"/>
                </a:solidFill>
              </a:rPr>
              <a:t>wybodus</a:t>
            </a:r>
            <a:endParaRPr lang="en-GB" sz="1400" i="1" dirty="0">
              <a:solidFill>
                <a:srgbClr val="0070C0"/>
              </a:solidFill>
            </a:endParaRPr>
          </a:p>
        </p:txBody>
      </p:sp>
      <p:pic>
        <p:nvPicPr>
          <p:cNvPr id="16" name="Picture 15">
            <a:extLst>
              <a:ext uri="{FF2B5EF4-FFF2-40B4-BE49-F238E27FC236}">
                <a16:creationId xmlns:a16="http://schemas.microsoft.com/office/drawing/2014/main" id="{57779FA1-6E59-7956-3373-8521A77F14D9}"/>
              </a:ext>
            </a:extLst>
          </p:cNvPr>
          <p:cNvPicPr>
            <a:picLocks noChangeAspect="1"/>
          </p:cNvPicPr>
          <p:nvPr/>
        </p:nvPicPr>
        <p:blipFill>
          <a:blip r:embed="rId2"/>
          <a:srcRect t="1" b="37872"/>
          <a:stretch/>
        </p:blipFill>
        <p:spPr>
          <a:xfrm>
            <a:off x="647481" y="2140394"/>
            <a:ext cx="5044877" cy="2300977"/>
          </a:xfrm>
          <a:prstGeom prst="rect">
            <a:avLst/>
          </a:prstGeom>
        </p:spPr>
      </p:pic>
      <p:sp>
        <p:nvSpPr>
          <p:cNvPr id="5" name="Title 2">
            <a:extLst>
              <a:ext uri="{FF2B5EF4-FFF2-40B4-BE49-F238E27FC236}">
                <a16:creationId xmlns:a16="http://schemas.microsoft.com/office/drawing/2014/main" id="{0AE008E2-7E2D-85DB-A94C-9D274E079A14}"/>
              </a:ext>
            </a:extLst>
          </p:cNvPr>
          <p:cNvSpPr txBox="1">
            <a:spLocks/>
          </p:cNvSpPr>
          <p:nvPr/>
        </p:nvSpPr>
        <p:spPr>
          <a:xfrm>
            <a:off x="282011" y="208722"/>
            <a:ext cx="388554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sz="1800" dirty="0"/>
              <a:t>Cwestiwn</a:t>
            </a:r>
            <a:r>
              <a:rPr lang="en-GB" sz="1800" dirty="0"/>
              <a:t> 4 </a:t>
            </a:r>
            <a:r>
              <a:rPr lang="1106" sz="1800" dirty="0"/>
              <a:t>a'r cynllun marcio </a:t>
            </a:r>
            <a:endParaRPr lang="en-GB" sz="1800" dirty="0"/>
          </a:p>
        </p:txBody>
      </p:sp>
      <p:sp>
        <p:nvSpPr>
          <p:cNvPr id="4" name="TextBox 3">
            <a:extLst>
              <a:ext uri="{FF2B5EF4-FFF2-40B4-BE49-F238E27FC236}">
                <a16:creationId xmlns:a16="http://schemas.microsoft.com/office/drawing/2014/main" id="{EEEB2799-DB1E-93D8-05E5-08FDF0407392}"/>
              </a:ext>
            </a:extLst>
          </p:cNvPr>
          <p:cNvSpPr txBox="1"/>
          <p:nvPr/>
        </p:nvSpPr>
        <p:spPr>
          <a:xfrm>
            <a:off x="248411" y="985081"/>
            <a:ext cx="6099048" cy="1015663"/>
          </a:xfrm>
          <a:prstGeom prst="rect">
            <a:avLst/>
          </a:prstGeom>
          <a:noFill/>
        </p:spPr>
        <p:txBody>
          <a:bodyPr wrap="square">
            <a:spAutoFit/>
          </a:bodyPr>
          <a:lstStyle/>
          <a:p>
            <a:pPr marL="182563" indent="-182563"/>
            <a:r>
              <a:rPr lang="en-GB" sz="1200" b="1" i="0" u="none" strike="noStrike" baseline="0" dirty="0">
                <a:solidFill>
                  <a:srgbClr val="221E1F"/>
                </a:solidFill>
                <a:latin typeface="Arial WGL"/>
              </a:rPr>
              <a:t>4. </a:t>
            </a:r>
            <a:r>
              <a:rPr lang="en-GB" sz="1200" b="0" i="0" u="none" strike="noStrike" baseline="0" dirty="0">
                <a:solidFill>
                  <a:srgbClr val="221E1F"/>
                </a:solidFill>
                <a:latin typeface="Arial WGL"/>
              </a:rPr>
              <a:t>Mae </a:t>
            </a:r>
            <a:r>
              <a:rPr lang="en-GB" sz="1200" b="0" i="0" u="none" strike="noStrike" baseline="0" dirty="0" err="1">
                <a:solidFill>
                  <a:srgbClr val="221E1F"/>
                </a:solidFill>
                <a:latin typeface="Arial WGL"/>
              </a:rPr>
              <a:t>sgrinio</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rheolaidd</a:t>
            </a:r>
            <a:r>
              <a:rPr lang="en-GB" sz="1200" b="0" i="0" u="none" strike="noStrike" baseline="0" dirty="0">
                <a:solidFill>
                  <a:srgbClr val="221E1F"/>
                </a:solidFill>
                <a:latin typeface="Arial WGL"/>
              </a:rPr>
              <a:t> a </a:t>
            </a:r>
            <a:r>
              <a:rPr lang="en-GB" sz="1200" b="0" i="0" u="none" strike="noStrike" baseline="0" dirty="0" err="1">
                <a:solidFill>
                  <a:srgbClr val="221E1F"/>
                </a:solidFill>
                <a:latin typeface="Arial WGL"/>
              </a:rPr>
              <a:t>gofal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meddygol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cael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eu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gweithredu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fel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rhan</a:t>
            </a:r>
            <a:r>
              <a:rPr lang="en-GB" sz="1200" b="0" i="0" u="none" strike="noStrike" baseline="0" dirty="0">
                <a:solidFill>
                  <a:srgbClr val="221E1F"/>
                </a:solidFill>
                <a:latin typeface="Arial WGL"/>
              </a:rPr>
              <a:t> o </a:t>
            </a:r>
            <a:r>
              <a:rPr lang="en-GB" sz="1200" b="0" i="0" u="none" strike="noStrike" baseline="0" dirty="0" err="1">
                <a:solidFill>
                  <a:srgbClr val="221E1F"/>
                </a:solidFill>
                <a:latin typeface="Arial WGL"/>
              </a:rPr>
              <a:t>ofal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mamolaeth</a:t>
            </a:r>
            <a:r>
              <a:rPr lang="en-GB" sz="1200" b="0" i="0" u="none" strike="noStrike" baseline="0" dirty="0">
                <a:solidFill>
                  <a:srgbClr val="221E1F"/>
                </a:solidFill>
                <a:latin typeface="Arial WGL"/>
              </a:rPr>
              <a:t> (</a:t>
            </a:r>
            <a:r>
              <a:rPr lang="en-GB" sz="1200" b="0" i="1" u="none" strike="noStrike" baseline="0" dirty="0">
                <a:solidFill>
                  <a:srgbClr val="221E1F"/>
                </a:solidFill>
                <a:latin typeface="Arial WGL"/>
              </a:rPr>
              <a:t>maternity care</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yng</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Nghymru</a:t>
            </a:r>
            <a:r>
              <a:rPr lang="en-GB" sz="1200" b="0" i="0" u="none" strike="noStrike" baseline="0" dirty="0">
                <a:solidFill>
                  <a:srgbClr val="221E1F"/>
                </a:solidFill>
                <a:latin typeface="Arial WGL"/>
              </a:rPr>
              <a:t>. </a:t>
            </a:r>
            <a:br>
              <a:rPr lang="en-GB" sz="1200" b="0" i="0" u="none" strike="noStrike" baseline="0" dirty="0">
                <a:solidFill>
                  <a:srgbClr val="221E1F"/>
                </a:solidFill>
                <a:latin typeface="Arial WGL"/>
              </a:rPr>
            </a:br>
            <a:endParaRPr lang="en-GB" sz="1200" b="0" i="0" u="none" strike="noStrike" baseline="0" dirty="0">
              <a:solidFill>
                <a:srgbClr val="221E1F"/>
              </a:solidFill>
              <a:latin typeface="Arial WGL"/>
            </a:endParaRPr>
          </a:p>
          <a:p>
            <a:pPr marL="182563" indent="-182563">
              <a:tabLst>
                <a:tab pos="5651500" algn="l"/>
              </a:tabLst>
            </a:pP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Aseswch</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beth</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yw</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pwysigrwydd</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sgrinio</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monitro</a:t>
            </a:r>
            <a:r>
              <a:rPr lang="en-GB" sz="1200" b="0" i="0" u="none" strike="noStrike" baseline="0" dirty="0">
                <a:solidFill>
                  <a:srgbClr val="221E1F"/>
                </a:solidFill>
                <a:latin typeface="Arial WGL"/>
              </a:rPr>
              <a:t> a </a:t>
            </a:r>
            <a:r>
              <a:rPr lang="en-GB" sz="1200" b="0" i="0" u="none" strike="noStrike" baseline="0" dirty="0" err="1">
                <a:solidFill>
                  <a:srgbClr val="221E1F"/>
                </a:solidFill>
                <a:latin typeface="Arial WGL"/>
              </a:rPr>
              <a:t>chynnal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profion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rheolaidd</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ystod</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beichiogrwydd</a:t>
            </a:r>
            <a:r>
              <a:rPr lang="en-GB" sz="1200" b="0" i="0" u="none" strike="noStrike" baseline="0" dirty="0">
                <a:solidFill>
                  <a:srgbClr val="221E1F"/>
                </a:solidFill>
                <a:latin typeface="Arial WGL"/>
              </a:rPr>
              <a:t>. 	[10] </a:t>
            </a:r>
            <a:endParaRPr lang="en-GB" sz="1200" dirty="0"/>
          </a:p>
        </p:txBody>
      </p:sp>
      <p:sp>
        <p:nvSpPr>
          <p:cNvPr id="3" name="TextBox 2">
            <a:extLst>
              <a:ext uri="{FF2B5EF4-FFF2-40B4-BE49-F238E27FC236}">
                <a16:creationId xmlns:a16="http://schemas.microsoft.com/office/drawing/2014/main" id="{FECB617D-9A8F-15C5-EE6D-2964D53E22AE}"/>
              </a:ext>
            </a:extLst>
          </p:cNvPr>
          <p:cNvSpPr txBox="1"/>
          <p:nvPr/>
        </p:nvSpPr>
        <p:spPr>
          <a:xfrm>
            <a:off x="143693" y="4599425"/>
            <a:ext cx="6479176" cy="2123658"/>
          </a:xfrm>
          <a:prstGeom prst="rect">
            <a:avLst/>
          </a:prstGeom>
          <a:noFill/>
        </p:spPr>
        <p:txBody>
          <a:bodyPr wrap="square">
            <a:spAutoFit/>
          </a:bodyPr>
          <a:lstStyle/>
          <a:p>
            <a:r>
              <a:rPr lang="en-GB" sz="1200" dirty="0" err="1"/>
              <a:t>Rhowch</a:t>
            </a:r>
            <a:r>
              <a:rPr lang="en-GB" sz="1200" dirty="0"/>
              <a:t> </a:t>
            </a:r>
            <a:r>
              <a:rPr lang="en-GB" sz="1200" dirty="0" err="1"/>
              <a:t>hyd</a:t>
            </a:r>
            <a:r>
              <a:rPr lang="en-GB" sz="1200" dirty="0"/>
              <a:t> at </a:t>
            </a:r>
            <a:r>
              <a:rPr lang="en-GB" sz="1200" b="1" dirty="0"/>
              <a:t>10 marc. </a:t>
            </a:r>
          </a:p>
          <a:p>
            <a:r>
              <a:rPr lang="en-GB" sz="1200" b="1" dirty="0" err="1"/>
              <a:t>Rhowch</a:t>
            </a:r>
            <a:r>
              <a:rPr lang="en-GB" sz="1200" b="1" dirty="0"/>
              <a:t> 0 marc </a:t>
            </a:r>
            <a:r>
              <a:rPr lang="en-GB" sz="1200" dirty="0"/>
              <a:t>am </a:t>
            </a:r>
            <a:r>
              <a:rPr lang="en-GB" sz="1200" dirty="0" err="1"/>
              <a:t>ymateb</a:t>
            </a:r>
            <a:r>
              <a:rPr lang="en-GB" sz="1200" dirty="0"/>
              <a:t> </a:t>
            </a:r>
            <a:r>
              <a:rPr lang="en-GB" sz="1200" dirty="0" err="1"/>
              <a:t>nad</a:t>
            </a:r>
            <a:r>
              <a:rPr lang="en-GB" sz="1200" dirty="0"/>
              <a:t> </a:t>
            </a:r>
            <a:r>
              <a:rPr lang="en-GB" sz="1200" dirty="0" err="1"/>
              <a:t>yw’n</a:t>
            </a:r>
            <a:r>
              <a:rPr lang="en-GB" sz="1200" dirty="0"/>
              <a:t> </a:t>
            </a:r>
            <a:r>
              <a:rPr lang="en-GB" sz="1200" dirty="0" err="1"/>
              <a:t>haeddu</a:t>
            </a:r>
            <a:r>
              <a:rPr lang="en-GB" sz="1200" dirty="0"/>
              <a:t> </a:t>
            </a:r>
            <a:r>
              <a:rPr lang="en-GB" sz="1200" dirty="0" err="1"/>
              <a:t>ennill</a:t>
            </a:r>
            <a:r>
              <a:rPr lang="en-GB" sz="1200" dirty="0"/>
              <a:t> </a:t>
            </a:r>
            <a:r>
              <a:rPr lang="en-GB" sz="1200" dirty="0" err="1"/>
              <a:t>marciau</a:t>
            </a:r>
            <a:r>
              <a:rPr lang="en-GB" sz="1200" dirty="0"/>
              <a:t>.</a:t>
            </a:r>
          </a:p>
          <a:p>
            <a:r>
              <a:rPr lang="en-GB" sz="1200" b="1" dirty="0" err="1"/>
              <a:t>Rhowch</a:t>
            </a:r>
            <a:r>
              <a:rPr lang="en-GB" sz="1200" b="1" dirty="0"/>
              <a:t> 1-2 </a:t>
            </a:r>
            <a:r>
              <a:rPr lang="en-GB" sz="1200" b="1" dirty="0" err="1"/>
              <a:t>farc</a:t>
            </a:r>
            <a:r>
              <a:rPr lang="en-GB" sz="1200" b="1" dirty="0"/>
              <a:t> </a:t>
            </a:r>
            <a:r>
              <a:rPr lang="en-GB" sz="1200" dirty="0"/>
              <a:t>am </a:t>
            </a:r>
            <a:r>
              <a:rPr lang="en-GB" sz="1200" dirty="0" err="1"/>
              <a:t>asesiad</a:t>
            </a:r>
            <a:r>
              <a:rPr lang="en-GB" sz="1200" dirty="0"/>
              <a:t> </a:t>
            </a:r>
            <a:r>
              <a:rPr lang="en-GB" sz="1200" dirty="0" err="1"/>
              <a:t>cyfyngedig</a:t>
            </a:r>
            <a:r>
              <a:rPr lang="en-GB" sz="1200" dirty="0"/>
              <a:t> </a:t>
            </a:r>
            <a:r>
              <a:rPr lang="en-GB" sz="1200" dirty="0" err="1"/>
              <a:t>nad</a:t>
            </a:r>
            <a:r>
              <a:rPr lang="en-GB" sz="1200" dirty="0"/>
              <a:t> </a:t>
            </a:r>
            <a:r>
              <a:rPr lang="en-GB" sz="1200" dirty="0" err="1"/>
              <a:t>yw'n</a:t>
            </a:r>
            <a:r>
              <a:rPr lang="en-GB" sz="1200" dirty="0"/>
              <a:t> </a:t>
            </a:r>
            <a:r>
              <a:rPr lang="en-GB" sz="1200" dirty="0" err="1"/>
              <a:t>dangos</a:t>
            </a:r>
            <a:r>
              <a:rPr lang="en-GB" sz="1200" dirty="0"/>
              <a:t> </a:t>
            </a:r>
            <a:r>
              <a:rPr lang="en-GB" sz="1200" dirty="0" err="1"/>
              <a:t>fawr</a:t>
            </a:r>
            <a:r>
              <a:rPr lang="en-GB" sz="1200" dirty="0"/>
              <a:t> </a:t>
            </a:r>
            <a:r>
              <a:rPr lang="en-GB" sz="1200" dirty="0" err="1"/>
              <a:t>ddim</a:t>
            </a:r>
            <a:r>
              <a:rPr lang="en-GB" sz="1200" dirty="0"/>
              <a:t> </a:t>
            </a:r>
            <a:r>
              <a:rPr lang="en-GB" sz="1200" dirty="0" err="1"/>
              <a:t>gwybodaeth</a:t>
            </a:r>
            <a:r>
              <a:rPr lang="en-GB" sz="1200" dirty="0"/>
              <a:t> </a:t>
            </a:r>
            <a:r>
              <a:rPr lang="en-GB" sz="1200" dirty="0" err="1"/>
              <a:t>na</a:t>
            </a:r>
            <a:r>
              <a:rPr lang="en-GB" sz="1200" dirty="0"/>
              <a:t> </a:t>
            </a:r>
            <a:r>
              <a:rPr lang="en-GB" sz="1200" dirty="0" err="1"/>
              <a:t>dealltwriaeth</a:t>
            </a:r>
            <a:r>
              <a:rPr lang="en-GB" sz="1200" dirty="0"/>
              <a:t> o </a:t>
            </a:r>
            <a:r>
              <a:rPr lang="en-GB" sz="1200" dirty="0" err="1"/>
              <a:t>bwysigrwydd</a:t>
            </a:r>
            <a:r>
              <a:rPr lang="en-GB" sz="1200" dirty="0"/>
              <a:t> </a:t>
            </a:r>
            <a:r>
              <a:rPr lang="en-GB" sz="1200" dirty="0" err="1"/>
              <a:t>sgrinio</a:t>
            </a:r>
            <a:r>
              <a:rPr lang="en-GB" sz="1200" dirty="0"/>
              <a:t>, </a:t>
            </a:r>
            <a:r>
              <a:rPr lang="en-GB" sz="1200" dirty="0" err="1"/>
              <a:t>monitro</a:t>
            </a:r>
            <a:r>
              <a:rPr lang="en-GB" sz="1200" dirty="0"/>
              <a:t> a </a:t>
            </a:r>
            <a:r>
              <a:rPr lang="en-GB" sz="1200" dirty="0" err="1"/>
              <a:t>chynnal</a:t>
            </a:r>
            <a:r>
              <a:rPr lang="en-GB" sz="1200" dirty="0"/>
              <a:t> </a:t>
            </a:r>
            <a:r>
              <a:rPr lang="en-GB" sz="1200" dirty="0" err="1"/>
              <a:t>profion</a:t>
            </a:r>
            <a:r>
              <a:rPr lang="en-GB" sz="1200" dirty="0"/>
              <a:t> </a:t>
            </a:r>
            <a:r>
              <a:rPr lang="en-GB" sz="1200" dirty="0" err="1"/>
              <a:t>rheolaidd</a:t>
            </a:r>
            <a:r>
              <a:rPr lang="en-GB" sz="1200" dirty="0"/>
              <a:t> </a:t>
            </a:r>
            <a:r>
              <a:rPr lang="en-GB" sz="1200" dirty="0" err="1"/>
              <a:t>yn</a:t>
            </a:r>
            <a:r>
              <a:rPr lang="en-GB" sz="1200" dirty="0"/>
              <a:t> </a:t>
            </a:r>
            <a:r>
              <a:rPr lang="en-GB" sz="1200" dirty="0" err="1"/>
              <a:t>ystod</a:t>
            </a:r>
            <a:r>
              <a:rPr lang="en-GB" sz="1200" dirty="0"/>
              <a:t> </a:t>
            </a:r>
            <a:r>
              <a:rPr lang="en-GB" sz="1200" dirty="0" err="1"/>
              <a:t>beichiogrwydd</a:t>
            </a:r>
            <a:r>
              <a:rPr lang="en-GB" sz="1200" dirty="0"/>
              <a:t> </a:t>
            </a:r>
          </a:p>
          <a:p>
            <a:r>
              <a:rPr lang="en-GB" sz="1200" b="1" dirty="0" err="1"/>
              <a:t>Rhowch</a:t>
            </a:r>
            <a:r>
              <a:rPr lang="en-GB" sz="1200" b="1" dirty="0"/>
              <a:t> 3-5 marc </a:t>
            </a:r>
            <a:r>
              <a:rPr lang="en-GB" sz="1200" dirty="0"/>
              <a:t>am </a:t>
            </a:r>
            <a:r>
              <a:rPr lang="en-GB" sz="1200" dirty="0" err="1"/>
              <a:t>asesiad</a:t>
            </a:r>
            <a:r>
              <a:rPr lang="en-GB" sz="1200" dirty="0"/>
              <a:t> </a:t>
            </a:r>
            <a:r>
              <a:rPr lang="en-GB" sz="1200" dirty="0" err="1"/>
              <a:t>sylfaenol</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gyfyngedig</a:t>
            </a:r>
            <a:r>
              <a:rPr lang="en-GB" sz="1200" dirty="0"/>
              <a:t> o </a:t>
            </a:r>
            <a:r>
              <a:rPr lang="en-GB" sz="1200" dirty="0" err="1"/>
              <a:t>bwysigrwydd</a:t>
            </a:r>
            <a:r>
              <a:rPr lang="en-GB" sz="1200" dirty="0"/>
              <a:t> </a:t>
            </a:r>
            <a:r>
              <a:rPr lang="en-GB" sz="1200" dirty="0" err="1"/>
              <a:t>sgrinio</a:t>
            </a:r>
            <a:r>
              <a:rPr lang="en-GB" sz="1200" dirty="0"/>
              <a:t>, </a:t>
            </a:r>
            <a:r>
              <a:rPr lang="en-GB" sz="1200" dirty="0" err="1"/>
              <a:t>monitro</a:t>
            </a:r>
            <a:r>
              <a:rPr lang="en-GB" sz="1200" dirty="0"/>
              <a:t> a </a:t>
            </a:r>
            <a:r>
              <a:rPr lang="en-GB" sz="1200" dirty="0" err="1"/>
              <a:t>chynnal</a:t>
            </a:r>
            <a:r>
              <a:rPr lang="en-GB" sz="1200" dirty="0"/>
              <a:t> </a:t>
            </a:r>
            <a:r>
              <a:rPr lang="en-GB" sz="1200" dirty="0" err="1"/>
              <a:t>profion</a:t>
            </a:r>
            <a:r>
              <a:rPr lang="en-GB" sz="1200" dirty="0"/>
              <a:t> </a:t>
            </a:r>
            <a:r>
              <a:rPr lang="en-GB" sz="1200" dirty="0" err="1"/>
              <a:t>rheolaidd</a:t>
            </a:r>
            <a:r>
              <a:rPr lang="en-GB" sz="1200" dirty="0"/>
              <a:t> </a:t>
            </a:r>
            <a:r>
              <a:rPr lang="en-GB" sz="1200" dirty="0" err="1"/>
              <a:t>yn</a:t>
            </a:r>
            <a:r>
              <a:rPr lang="en-GB" sz="1200" dirty="0"/>
              <a:t> </a:t>
            </a:r>
            <a:r>
              <a:rPr lang="en-GB" sz="1200" dirty="0" err="1"/>
              <a:t>ystod</a:t>
            </a:r>
            <a:r>
              <a:rPr lang="en-GB" sz="1200" dirty="0"/>
              <a:t> </a:t>
            </a:r>
            <a:r>
              <a:rPr lang="en-GB" sz="1200" dirty="0" err="1"/>
              <a:t>beichiogrwydd</a:t>
            </a:r>
            <a:endParaRPr lang="en-GB" sz="1200" dirty="0"/>
          </a:p>
          <a:p>
            <a:r>
              <a:rPr lang="en-GB" sz="1200" b="1" dirty="0" err="1"/>
              <a:t>Rhowch</a:t>
            </a:r>
            <a:r>
              <a:rPr lang="en-GB" sz="1200" b="1" dirty="0"/>
              <a:t> 6-8 marc </a:t>
            </a:r>
            <a:r>
              <a:rPr lang="en-GB" sz="1200" dirty="0"/>
              <a:t>am </a:t>
            </a:r>
            <a:r>
              <a:rPr lang="en-GB" sz="1200" dirty="0" err="1"/>
              <a:t>asesiad</a:t>
            </a:r>
            <a:r>
              <a:rPr lang="en-GB" sz="1200" dirty="0"/>
              <a:t> da </a:t>
            </a:r>
            <a:r>
              <a:rPr lang="en-GB" sz="1200" dirty="0" err="1"/>
              <a:t>sy'n</a:t>
            </a:r>
            <a:r>
              <a:rPr lang="en-GB" sz="1200" dirty="0"/>
              <a:t> </a:t>
            </a:r>
            <a:r>
              <a:rPr lang="en-GB" sz="1200" dirty="0" err="1"/>
              <a:t>dangos</a:t>
            </a:r>
            <a:r>
              <a:rPr lang="en-GB" sz="1200" dirty="0"/>
              <a:t> </a:t>
            </a:r>
            <a:r>
              <a:rPr lang="en-GB" sz="1200" dirty="0" err="1"/>
              <a:t>rhywfaint</a:t>
            </a:r>
            <a:r>
              <a:rPr lang="en-GB" sz="1200" dirty="0"/>
              <a:t> o </a:t>
            </a:r>
            <a:r>
              <a:rPr lang="en-GB" sz="1200" dirty="0" err="1"/>
              <a:t>wybodaeth</a:t>
            </a:r>
            <a:r>
              <a:rPr lang="en-GB" sz="1200" dirty="0"/>
              <a:t> a </a:t>
            </a:r>
            <a:r>
              <a:rPr lang="en-GB" sz="1200" dirty="0" err="1"/>
              <a:t>dealltwriaeth</a:t>
            </a:r>
            <a:r>
              <a:rPr lang="en-GB" sz="1200" dirty="0"/>
              <a:t> o </a:t>
            </a:r>
            <a:r>
              <a:rPr lang="en-GB" sz="1200" dirty="0" err="1"/>
              <a:t>bwysigrwydd</a:t>
            </a:r>
            <a:r>
              <a:rPr lang="en-GB" sz="1200" dirty="0"/>
              <a:t> </a:t>
            </a:r>
            <a:r>
              <a:rPr lang="en-GB" sz="1200" dirty="0" err="1"/>
              <a:t>sgrinio</a:t>
            </a:r>
            <a:r>
              <a:rPr lang="en-GB" sz="1200" dirty="0"/>
              <a:t>, </a:t>
            </a:r>
            <a:r>
              <a:rPr lang="en-GB" sz="1200" dirty="0" err="1"/>
              <a:t>monitro</a:t>
            </a:r>
            <a:r>
              <a:rPr lang="en-GB" sz="1200" dirty="0"/>
              <a:t> a </a:t>
            </a:r>
            <a:r>
              <a:rPr lang="en-GB" sz="1200" dirty="0" err="1"/>
              <a:t>chynnal</a:t>
            </a:r>
            <a:r>
              <a:rPr lang="en-GB" sz="1200" dirty="0"/>
              <a:t> </a:t>
            </a:r>
            <a:r>
              <a:rPr lang="en-GB" sz="1200" dirty="0" err="1"/>
              <a:t>profion</a:t>
            </a:r>
            <a:r>
              <a:rPr lang="en-GB" sz="1200" dirty="0"/>
              <a:t> </a:t>
            </a:r>
            <a:r>
              <a:rPr lang="en-GB" sz="1200" dirty="0" err="1"/>
              <a:t>rheolaidd</a:t>
            </a:r>
            <a:r>
              <a:rPr lang="en-GB" sz="1200" dirty="0"/>
              <a:t> </a:t>
            </a:r>
            <a:r>
              <a:rPr lang="en-GB" sz="1200" dirty="0" err="1"/>
              <a:t>yn</a:t>
            </a:r>
            <a:r>
              <a:rPr lang="en-GB" sz="1200" dirty="0"/>
              <a:t> </a:t>
            </a:r>
            <a:r>
              <a:rPr lang="en-GB" sz="1200" dirty="0" err="1"/>
              <a:t>ystod</a:t>
            </a:r>
            <a:r>
              <a:rPr lang="en-GB" sz="1200" dirty="0"/>
              <a:t> </a:t>
            </a:r>
            <a:r>
              <a:rPr lang="en-GB" sz="1200" dirty="0" err="1"/>
              <a:t>beichiogrwydd</a:t>
            </a:r>
            <a:endParaRPr lang="en-GB" sz="1200" dirty="0"/>
          </a:p>
          <a:p>
            <a:r>
              <a:rPr lang="en-GB" sz="1200" b="1" dirty="0" err="1"/>
              <a:t>Rhowch</a:t>
            </a:r>
            <a:r>
              <a:rPr lang="en-GB" sz="1200" b="1" dirty="0"/>
              <a:t> 9-10 marc </a:t>
            </a:r>
            <a:r>
              <a:rPr lang="en-GB" sz="1200" dirty="0"/>
              <a:t>am </a:t>
            </a:r>
            <a:r>
              <a:rPr lang="en-GB" sz="1200" dirty="0" err="1"/>
              <a:t>asesiad</a:t>
            </a:r>
            <a:r>
              <a:rPr lang="en-GB" sz="1200" dirty="0"/>
              <a:t> </a:t>
            </a:r>
            <a:r>
              <a:rPr lang="en-GB" sz="1200" dirty="0" err="1"/>
              <a:t>ardderchog</a:t>
            </a:r>
            <a:r>
              <a:rPr lang="en-GB" sz="1200" dirty="0"/>
              <a:t> </a:t>
            </a:r>
            <a:r>
              <a:rPr lang="en-GB" sz="1200" dirty="0" err="1"/>
              <a:t>sy'n</a:t>
            </a:r>
            <a:r>
              <a:rPr lang="en-GB" sz="1200" dirty="0"/>
              <a:t> </a:t>
            </a:r>
            <a:r>
              <a:rPr lang="en-GB" sz="1200" dirty="0" err="1"/>
              <a:t>dangos</a:t>
            </a:r>
            <a:r>
              <a:rPr lang="en-GB" sz="1200" dirty="0"/>
              <a:t> </a:t>
            </a:r>
            <a:r>
              <a:rPr lang="en-GB" sz="1200" dirty="0" err="1"/>
              <a:t>gwybodaeth</a:t>
            </a:r>
            <a:r>
              <a:rPr lang="en-GB" sz="1200" dirty="0"/>
              <a:t> a </a:t>
            </a:r>
            <a:r>
              <a:rPr lang="en-GB" sz="1200" dirty="0" err="1"/>
              <a:t>dealltwriaeth</a:t>
            </a:r>
            <a:r>
              <a:rPr lang="en-GB" sz="1200" dirty="0"/>
              <a:t> </a:t>
            </a:r>
            <a:r>
              <a:rPr lang="en-GB" sz="1200" dirty="0" err="1"/>
              <a:t>gadarn</a:t>
            </a:r>
            <a:r>
              <a:rPr lang="en-GB" sz="1200" dirty="0"/>
              <a:t> o </a:t>
            </a:r>
            <a:r>
              <a:rPr lang="en-GB" sz="1200" dirty="0" err="1"/>
              <a:t>bwysigrwydd</a:t>
            </a:r>
            <a:r>
              <a:rPr lang="en-GB" sz="1200" dirty="0"/>
              <a:t> </a:t>
            </a:r>
            <a:r>
              <a:rPr lang="en-GB" sz="1200" dirty="0" err="1"/>
              <a:t>sgrinio</a:t>
            </a:r>
            <a:r>
              <a:rPr lang="en-GB" sz="1200" dirty="0"/>
              <a:t>, </a:t>
            </a:r>
            <a:r>
              <a:rPr lang="en-GB" sz="1200" dirty="0" err="1"/>
              <a:t>monitro</a:t>
            </a:r>
            <a:r>
              <a:rPr lang="en-GB" sz="1200" dirty="0"/>
              <a:t> a </a:t>
            </a:r>
            <a:r>
              <a:rPr lang="en-GB" sz="1200" dirty="0" err="1"/>
              <a:t>chynnal</a:t>
            </a:r>
            <a:r>
              <a:rPr lang="en-GB" sz="1200" dirty="0"/>
              <a:t> </a:t>
            </a:r>
            <a:r>
              <a:rPr lang="en-GB" sz="1200" dirty="0" err="1"/>
              <a:t>profion</a:t>
            </a:r>
            <a:r>
              <a:rPr lang="en-GB" sz="1200" dirty="0"/>
              <a:t> </a:t>
            </a:r>
            <a:r>
              <a:rPr lang="en-GB" sz="1200" dirty="0" err="1"/>
              <a:t>rheolaidd</a:t>
            </a:r>
            <a:r>
              <a:rPr lang="en-GB" sz="1200" dirty="0"/>
              <a:t> </a:t>
            </a:r>
            <a:r>
              <a:rPr lang="en-GB" sz="1200" dirty="0" err="1"/>
              <a:t>yn</a:t>
            </a:r>
            <a:r>
              <a:rPr lang="en-GB" sz="1200" dirty="0"/>
              <a:t> </a:t>
            </a:r>
            <a:r>
              <a:rPr lang="en-GB" sz="1200" dirty="0" err="1"/>
              <a:t>ystod</a:t>
            </a:r>
            <a:r>
              <a:rPr lang="en-GB" sz="1200" dirty="0"/>
              <a:t> </a:t>
            </a:r>
            <a:r>
              <a:rPr lang="en-GB" sz="1200" dirty="0" err="1"/>
              <a:t>beichiogrwydd</a:t>
            </a:r>
            <a:endParaRPr lang="en-GB" sz="1200" dirty="0"/>
          </a:p>
        </p:txBody>
      </p:sp>
      <p:sp>
        <p:nvSpPr>
          <p:cNvPr id="7" name="TextBox 6">
            <a:extLst>
              <a:ext uri="{FF2B5EF4-FFF2-40B4-BE49-F238E27FC236}">
                <a16:creationId xmlns:a16="http://schemas.microsoft.com/office/drawing/2014/main" id="{2ECBDB0A-D5C3-41A7-554B-7B424D855DC2}"/>
              </a:ext>
            </a:extLst>
          </p:cNvPr>
          <p:cNvSpPr txBox="1"/>
          <p:nvPr/>
        </p:nvSpPr>
        <p:spPr>
          <a:xfrm>
            <a:off x="6761748" y="997341"/>
            <a:ext cx="5430252" cy="6001643"/>
          </a:xfrm>
          <a:prstGeom prst="rect">
            <a:avLst/>
          </a:prstGeom>
          <a:noFill/>
        </p:spPr>
        <p:txBody>
          <a:bodyPr wrap="square">
            <a:spAutoFit/>
          </a:bodyPr>
          <a:lstStyle/>
          <a:p>
            <a:pPr marL="182563" indent="-182563"/>
            <a:r>
              <a:rPr lang="en-GB" sz="1200" dirty="0"/>
              <a:t>Gall yr </a:t>
            </a:r>
            <a:r>
              <a:rPr lang="en-GB" sz="1200" dirty="0" err="1"/>
              <a:t>ateb</a:t>
            </a:r>
            <a:r>
              <a:rPr lang="en-GB" sz="1200" dirty="0"/>
              <a:t> </a:t>
            </a:r>
            <a:r>
              <a:rPr lang="en-GB" sz="1200" dirty="0" err="1"/>
              <a:t>gyfeirio</a:t>
            </a:r>
            <a:r>
              <a:rPr lang="en-GB" sz="1200" dirty="0"/>
              <a:t> at y </a:t>
            </a:r>
            <a:r>
              <a:rPr lang="en-GB" sz="1200" dirty="0" err="1"/>
              <a:t>canlynol</a:t>
            </a:r>
            <a:r>
              <a:rPr lang="en-GB" sz="1200" dirty="0"/>
              <a:t>: </a:t>
            </a:r>
          </a:p>
          <a:p>
            <a:pPr marL="182563" indent="-182563"/>
            <a:r>
              <a:rPr lang="en-GB" sz="1200" dirty="0"/>
              <a:t>•	</a:t>
            </a:r>
            <a:r>
              <a:rPr lang="en-GB" sz="1200" dirty="0" err="1"/>
              <a:t>Mae'r</a:t>
            </a:r>
            <a:r>
              <a:rPr lang="en-GB" sz="1200" dirty="0"/>
              <a:t> </a:t>
            </a:r>
            <a:r>
              <a:rPr lang="en-GB" sz="1200" dirty="0" err="1"/>
              <a:t>profion</a:t>
            </a:r>
            <a:r>
              <a:rPr lang="en-GB" sz="1200" dirty="0"/>
              <a:t> </a:t>
            </a:r>
            <a:r>
              <a:rPr lang="en-GB" sz="1200" dirty="0" err="1"/>
              <a:t>yn</a:t>
            </a:r>
            <a:r>
              <a:rPr lang="en-GB" sz="1200" dirty="0"/>
              <a:t> </a:t>
            </a:r>
            <a:r>
              <a:rPr lang="en-GB" sz="1200" dirty="0" err="1"/>
              <a:t>helpu</a:t>
            </a:r>
            <a:r>
              <a:rPr lang="en-GB" sz="1200" dirty="0"/>
              <a:t> </a:t>
            </a:r>
            <a:r>
              <a:rPr lang="en-GB" sz="1200" dirty="0" err="1"/>
              <a:t>wrth</a:t>
            </a:r>
            <a:r>
              <a:rPr lang="en-GB" sz="1200" dirty="0"/>
              <a:t> </a:t>
            </a:r>
            <a:r>
              <a:rPr lang="en-GB" sz="1200" dirty="0" err="1"/>
              <a:t>ddewis</a:t>
            </a:r>
            <a:r>
              <a:rPr lang="en-GB" sz="1200" dirty="0"/>
              <a:t> </a:t>
            </a:r>
            <a:r>
              <a:rPr lang="en-GB" sz="1200" dirty="0" err="1"/>
              <a:t>profion</a:t>
            </a:r>
            <a:r>
              <a:rPr lang="en-GB" sz="1200" dirty="0"/>
              <a:t>, </a:t>
            </a:r>
            <a:r>
              <a:rPr lang="en-GB" sz="1200" dirty="0" err="1"/>
              <a:t>gofal</a:t>
            </a:r>
            <a:r>
              <a:rPr lang="en-GB" sz="1200" dirty="0"/>
              <a:t> neu </a:t>
            </a:r>
            <a:r>
              <a:rPr lang="en-GB" sz="1200" dirty="0" err="1"/>
              <a:t>driniaeth</a:t>
            </a:r>
            <a:r>
              <a:rPr lang="en-GB" sz="1200" dirty="0"/>
              <a:t> </a:t>
            </a:r>
            <a:r>
              <a:rPr lang="en-GB" sz="1200" dirty="0" err="1"/>
              <a:t>bellach</a:t>
            </a:r>
            <a:r>
              <a:rPr lang="en-GB" sz="1200" dirty="0"/>
              <a:t> </a:t>
            </a:r>
          </a:p>
          <a:p>
            <a:pPr marL="182563" indent="-182563"/>
            <a:r>
              <a:rPr lang="en-GB" sz="1200" dirty="0"/>
              <a:t>•	Mae </a:t>
            </a:r>
            <a:r>
              <a:rPr lang="en-GB" sz="1200" dirty="0" err="1"/>
              <a:t>profion</a:t>
            </a:r>
            <a:r>
              <a:rPr lang="en-GB" sz="1200" dirty="0"/>
              <a:t> </a:t>
            </a:r>
            <a:r>
              <a:rPr lang="en-GB" sz="1200" dirty="0" err="1"/>
              <a:t>sgrinio</a:t>
            </a:r>
            <a:r>
              <a:rPr lang="en-GB" sz="1200" dirty="0"/>
              <a:t> </a:t>
            </a:r>
            <a:r>
              <a:rPr lang="en-GB" sz="1200" dirty="0" err="1"/>
              <a:t>yn</a:t>
            </a:r>
            <a:r>
              <a:rPr lang="en-GB" sz="1200" dirty="0"/>
              <a:t> </a:t>
            </a:r>
            <a:r>
              <a:rPr lang="en-GB" sz="1200" dirty="0" err="1"/>
              <a:t>canfod</a:t>
            </a:r>
            <a:r>
              <a:rPr lang="en-GB" sz="1200" dirty="0"/>
              <a:t> y </a:t>
            </a:r>
            <a:r>
              <a:rPr lang="en-GB" sz="1200" dirty="0" err="1"/>
              <a:t>rhai</a:t>
            </a:r>
            <a:r>
              <a:rPr lang="en-GB" sz="1200" dirty="0"/>
              <a:t> </a:t>
            </a:r>
            <a:r>
              <a:rPr lang="en-GB" sz="1200" dirty="0" err="1"/>
              <a:t>hynny</a:t>
            </a:r>
            <a:r>
              <a:rPr lang="en-GB" sz="1200" dirty="0"/>
              <a:t> </a:t>
            </a:r>
            <a:r>
              <a:rPr lang="en-GB" sz="1200" dirty="0" err="1"/>
              <a:t>mae</a:t>
            </a:r>
            <a:r>
              <a:rPr lang="en-GB" sz="1200" dirty="0"/>
              <a:t> </a:t>
            </a:r>
            <a:r>
              <a:rPr lang="en-GB" sz="1200" dirty="0" err="1"/>
              <a:t>tebygolrwydd</a:t>
            </a:r>
            <a:r>
              <a:rPr lang="en-GB" sz="1200" dirty="0"/>
              <a:t> </a:t>
            </a:r>
            <a:r>
              <a:rPr lang="en-GB" sz="1200" dirty="0" err="1"/>
              <a:t>uwch</a:t>
            </a:r>
            <a:r>
              <a:rPr lang="en-GB" sz="1200" dirty="0"/>
              <a:t> y </a:t>
            </a:r>
            <a:r>
              <a:rPr lang="en-GB" sz="1200" dirty="0" err="1"/>
              <a:t>byddant</a:t>
            </a:r>
            <a:r>
              <a:rPr lang="en-GB" sz="1200" dirty="0"/>
              <a:t> </a:t>
            </a:r>
            <a:r>
              <a:rPr lang="en-GB" sz="1200" dirty="0" err="1"/>
              <a:t>yn</a:t>
            </a:r>
            <a:r>
              <a:rPr lang="en-GB" sz="1200" dirty="0"/>
              <a:t> </a:t>
            </a:r>
            <a:r>
              <a:rPr lang="en-GB" sz="1200" dirty="0" err="1"/>
              <a:t>wynebu</a:t>
            </a:r>
            <a:r>
              <a:rPr lang="en-GB" sz="1200" dirty="0"/>
              <a:t> problem iechyd </a:t>
            </a:r>
          </a:p>
          <a:p>
            <a:pPr marL="182563" indent="-182563"/>
            <a:r>
              <a:rPr lang="en-GB" sz="1200" dirty="0"/>
              <a:t>•	Mae </a:t>
            </a:r>
            <a:r>
              <a:rPr lang="en-GB" sz="1200" dirty="0" err="1"/>
              <a:t>sgrinio</a:t>
            </a:r>
            <a:r>
              <a:rPr lang="en-GB" sz="1200" dirty="0"/>
              <a:t>, </a:t>
            </a:r>
            <a:r>
              <a:rPr lang="en-GB" sz="1200" dirty="0" err="1"/>
              <a:t>monitro</a:t>
            </a:r>
            <a:r>
              <a:rPr lang="en-GB" sz="1200" dirty="0"/>
              <a:t> a </a:t>
            </a:r>
            <a:r>
              <a:rPr lang="en-GB" sz="1200" dirty="0" err="1"/>
              <a:t>chynnal</a:t>
            </a:r>
            <a:r>
              <a:rPr lang="en-GB" sz="1200" dirty="0"/>
              <a:t> </a:t>
            </a:r>
            <a:r>
              <a:rPr lang="en-GB" sz="1200" dirty="0" err="1"/>
              <a:t>profion</a:t>
            </a:r>
            <a:r>
              <a:rPr lang="en-GB" sz="1200" dirty="0"/>
              <a:t> </a:t>
            </a:r>
            <a:r>
              <a:rPr lang="en-GB" sz="1200" dirty="0" err="1"/>
              <a:t>rheolaidd</a:t>
            </a:r>
            <a:r>
              <a:rPr lang="en-GB" sz="1200" dirty="0"/>
              <a:t> </a:t>
            </a:r>
            <a:r>
              <a:rPr lang="en-GB" sz="1200" dirty="0" err="1"/>
              <a:t>yn</a:t>
            </a:r>
            <a:r>
              <a:rPr lang="en-GB" sz="1200" dirty="0"/>
              <a:t> </a:t>
            </a:r>
            <a:r>
              <a:rPr lang="en-GB" sz="1200" dirty="0" err="1"/>
              <a:t>anelu</a:t>
            </a:r>
            <a:r>
              <a:rPr lang="en-GB" sz="1200" dirty="0"/>
              <a:t> at </a:t>
            </a:r>
            <a:r>
              <a:rPr lang="en-GB" sz="1200" dirty="0" err="1"/>
              <a:t>ddarparu</a:t>
            </a:r>
            <a:r>
              <a:rPr lang="en-GB" sz="1200" dirty="0"/>
              <a:t> </a:t>
            </a:r>
            <a:r>
              <a:rPr lang="en-GB" sz="1200" dirty="0" err="1"/>
              <a:t>triniaeth</a:t>
            </a:r>
            <a:r>
              <a:rPr lang="en-GB" sz="1200" dirty="0"/>
              <a:t> </a:t>
            </a:r>
            <a:r>
              <a:rPr lang="en-GB" sz="1200" dirty="0" err="1"/>
              <a:t>gynharach</a:t>
            </a:r>
            <a:r>
              <a:rPr lang="en-GB" sz="1200" dirty="0"/>
              <a:t> ac o </a:t>
            </a:r>
            <a:r>
              <a:rPr lang="en-GB" sz="1200" dirty="0" err="1"/>
              <a:t>bosibl</a:t>
            </a:r>
            <a:r>
              <a:rPr lang="en-GB" sz="1200" dirty="0"/>
              <a:t> </a:t>
            </a:r>
            <a:r>
              <a:rPr lang="en-GB" sz="1200" dirty="0" err="1"/>
              <a:t>fwy</a:t>
            </a:r>
            <a:r>
              <a:rPr lang="en-GB" sz="1200" dirty="0"/>
              <a:t> </a:t>
            </a:r>
            <a:r>
              <a:rPr lang="en-GB" sz="1200" dirty="0" err="1"/>
              <a:t>effeithiol</a:t>
            </a:r>
            <a:r>
              <a:rPr lang="en-GB" sz="1200" dirty="0"/>
              <a:t> </a:t>
            </a:r>
            <a:r>
              <a:rPr lang="en-GB" sz="1200" dirty="0" err="1"/>
              <a:t>neu'n</a:t>
            </a:r>
            <a:r>
              <a:rPr lang="en-GB" sz="1200" dirty="0"/>
              <a:t> </a:t>
            </a:r>
            <a:r>
              <a:rPr lang="en-GB" sz="1200" dirty="0" err="1"/>
              <a:t>helpu</a:t>
            </a:r>
            <a:r>
              <a:rPr lang="en-GB" sz="1200" dirty="0"/>
              <a:t> </a:t>
            </a:r>
            <a:r>
              <a:rPr lang="en-GB" sz="1200" dirty="0" err="1"/>
              <a:t>pobl</a:t>
            </a:r>
            <a:r>
              <a:rPr lang="en-GB" sz="1200" dirty="0"/>
              <a:t> </a:t>
            </a:r>
            <a:r>
              <a:rPr lang="en-GB" sz="1200" dirty="0" err="1"/>
              <a:t>i</a:t>
            </a:r>
            <a:r>
              <a:rPr lang="en-GB" sz="1200" dirty="0"/>
              <a:t> </a:t>
            </a:r>
            <a:r>
              <a:rPr lang="en-GB" sz="1200" dirty="0" err="1"/>
              <a:t>wneud</a:t>
            </a:r>
            <a:r>
              <a:rPr lang="en-GB" sz="1200" dirty="0"/>
              <a:t> </a:t>
            </a:r>
            <a:r>
              <a:rPr lang="en-GB" sz="1200" dirty="0" err="1"/>
              <a:t>penderfyniadau</a:t>
            </a:r>
            <a:r>
              <a:rPr lang="en-GB" sz="1200" dirty="0"/>
              <a:t> </a:t>
            </a:r>
            <a:r>
              <a:rPr lang="en-GB" sz="1200" dirty="0" err="1"/>
              <a:t>gwybodus</a:t>
            </a:r>
            <a:r>
              <a:rPr lang="en-GB" sz="1200" dirty="0"/>
              <a:t> am </a:t>
            </a:r>
            <a:r>
              <a:rPr lang="en-GB" sz="1200" dirty="0" err="1"/>
              <a:t>eu</a:t>
            </a:r>
            <a:r>
              <a:rPr lang="en-GB" sz="1200" dirty="0"/>
              <a:t> </a:t>
            </a:r>
            <a:r>
              <a:rPr lang="en-GB" sz="1200" dirty="0" err="1"/>
              <a:t>hiechyd</a:t>
            </a:r>
            <a:r>
              <a:rPr lang="en-GB" sz="1200" dirty="0"/>
              <a:t> ac iechyd y </a:t>
            </a:r>
            <a:r>
              <a:rPr lang="en-GB" sz="1200" dirty="0" err="1"/>
              <a:t>plentyn</a:t>
            </a:r>
            <a:r>
              <a:rPr lang="en-GB" sz="1200" dirty="0"/>
              <a:t> </a:t>
            </a:r>
          </a:p>
          <a:p>
            <a:pPr marL="182563" indent="-182563"/>
            <a:r>
              <a:rPr lang="en-GB" sz="1200" dirty="0"/>
              <a:t>•	Mae </a:t>
            </a:r>
            <a:r>
              <a:rPr lang="en-GB" sz="1200" dirty="0" err="1"/>
              <a:t>profion</a:t>
            </a:r>
            <a:r>
              <a:rPr lang="en-GB" sz="1200" dirty="0"/>
              <a:t> </a:t>
            </a:r>
            <a:r>
              <a:rPr lang="en-GB" sz="1200" dirty="0" err="1"/>
              <a:t>sgrinio</a:t>
            </a:r>
            <a:r>
              <a:rPr lang="en-GB" sz="1200" dirty="0"/>
              <a:t> </a:t>
            </a:r>
            <a:r>
              <a:rPr lang="en-GB" sz="1200" dirty="0" err="1"/>
              <a:t>yn</a:t>
            </a:r>
            <a:r>
              <a:rPr lang="en-GB" sz="1200" dirty="0"/>
              <a:t> </a:t>
            </a:r>
            <a:r>
              <a:rPr lang="en-GB" sz="1200" dirty="0" err="1"/>
              <a:t>cael</a:t>
            </a:r>
            <a:r>
              <a:rPr lang="en-GB" sz="1200" dirty="0"/>
              <a:t> </a:t>
            </a:r>
            <a:r>
              <a:rPr lang="en-GB" sz="1200" dirty="0" err="1"/>
              <a:t>eu</a:t>
            </a:r>
            <a:r>
              <a:rPr lang="en-GB" sz="1200" dirty="0"/>
              <a:t> </a:t>
            </a:r>
            <a:r>
              <a:rPr lang="en-GB" sz="1200" dirty="0" err="1"/>
              <a:t>cynnig</a:t>
            </a:r>
            <a:r>
              <a:rPr lang="en-GB" sz="1200" dirty="0"/>
              <a:t> </a:t>
            </a:r>
            <a:r>
              <a:rPr lang="en-GB" sz="1200" dirty="0" err="1"/>
              <a:t>yn</a:t>
            </a:r>
            <a:r>
              <a:rPr lang="en-GB" sz="1200" dirty="0"/>
              <a:t> </a:t>
            </a:r>
            <a:r>
              <a:rPr lang="en-GB" sz="1200" dirty="0" err="1"/>
              <a:t>ystod</a:t>
            </a:r>
            <a:r>
              <a:rPr lang="en-GB" sz="1200" dirty="0"/>
              <a:t> </a:t>
            </a:r>
            <a:r>
              <a:rPr lang="en-GB" sz="1200" dirty="0" err="1"/>
              <a:t>beichiogrwydd</a:t>
            </a:r>
            <a:r>
              <a:rPr lang="en-GB" sz="1200" dirty="0"/>
              <a:t> er </a:t>
            </a:r>
            <a:r>
              <a:rPr lang="en-GB" sz="1200" dirty="0" err="1"/>
              <a:t>mwyn</a:t>
            </a:r>
            <a:r>
              <a:rPr lang="en-GB" sz="1200" dirty="0"/>
              <a:t> </a:t>
            </a:r>
            <a:r>
              <a:rPr lang="en-GB" sz="1200" dirty="0" err="1"/>
              <a:t>canfod</a:t>
            </a:r>
            <a:r>
              <a:rPr lang="en-GB" sz="1200" dirty="0"/>
              <a:t> </a:t>
            </a:r>
            <a:r>
              <a:rPr lang="en-GB" sz="1200" dirty="0" err="1"/>
              <a:t>cyflyrau</a:t>
            </a:r>
            <a:r>
              <a:rPr lang="en-GB" sz="1200" dirty="0"/>
              <a:t> </a:t>
            </a:r>
          </a:p>
          <a:p>
            <a:pPr marL="182563" indent="-182563"/>
            <a:r>
              <a:rPr lang="en-GB" sz="1200" dirty="0"/>
              <a:t>•	Gall </a:t>
            </a:r>
            <a:r>
              <a:rPr lang="en-GB" sz="1200" dirty="0" err="1"/>
              <a:t>sganiau</a:t>
            </a:r>
            <a:r>
              <a:rPr lang="en-GB" sz="1200" dirty="0"/>
              <a:t> </a:t>
            </a:r>
            <a:r>
              <a:rPr lang="en-GB" sz="1200" dirty="0" err="1"/>
              <a:t>uwchsain</a:t>
            </a:r>
            <a:r>
              <a:rPr lang="en-GB" sz="1200" dirty="0"/>
              <a:t> </a:t>
            </a:r>
            <a:r>
              <a:rPr lang="en-GB" sz="1200" dirty="0" err="1"/>
              <a:t>ganfod</a:t>
            </a:r>
            <a:r>
              <a:rPr lang="en-GB" sz="1200" dirty="0"/>
              <a:t> </a:t>
            </a:r>
            <a:r>
              <a:rPr lang="en-GB" sz="1200" dirty="0" err="1"/>
              <a:t>cyflyrau</a:t>
            </a:r>
            <a:r>
              <a:rPr lang="en-GB" sz="1200" dirty="0"/>
              <a:t> </a:t>
            </a:r>
            <a:r>
              <a:rPr lang="en-GB" sz="1200" dirty="0" err="1"/>
              <a:t>fel</a:t>
            </a:r>
            <a:r>
              <a:rPr lang="en-GB" sz="1200" dirty="0"/>
              <a:t> spina bifida </a:t>
            </a:r>
          </a:p>
          <a:p>
            <a:pPr marL="182563" indent="-182563"/>
            <a:r>
              <a:rPr lang="en-GB" sz="1200" dirty="0"/>
              <a:t>•	Gall </a:t>
            </a:r>
            <a:r>
              <a:rPr lang="en-GB" sz="1200" dirty="0" err="1"/>
              <a:t>profion</a:t>
            </a:r>
            <a:r>
              <a:rPr lang="en-GB" sz="1200" dirty="0"/>
              <a:t> </a:t>
            </a:r>
            <a:r>
              <a:rPr lang="en-GB" sz="1200" dirty="0" err="1"/>
              <a:t>gwaed</a:t>
            </a:r>
            <a:r>
              <a:rPr lang="en-GB" sz="1200" dirty="0"/>
              <a:t> </a:t>
            </a:r>
            <a:r>
              <a:rPr lang="en-GB" sz="1200" dirty="0" err="1"/>
              <a:t>ganfod</a:t>
            </a:r>
            <a:r>
              <a:rPr lang="en-GB" sz="1200" dirty="0"/>
              <a:t> </a:t>
            </a:r>
            <a:r>
              <a:rPr lang="en-GB" sz="1200" dirty="0" err="1"/>
              <a:t>cyflyrau</a:t>
            </a:r>
            <a:r>
              <a:rPr lang="en-GB" sz="1200" dirty="0"/>
              <a:t> </a:t>
            </a:r>
            <a:r>
              <a:rPr lang="en-GB" sz="1200" dirty="0" err="1"/>
              <a:t>etifeddol</a:t>
            </a:r>
            <a:r>
              <a:rPr lang="en-GB" sz="1200" dirty="0"/>
              <a:t> </a:t>
            </a:r>
          </a:p>
          <a:p>
            <a:pPr marL="182563" indent="-182563"/>
            <a:r>
              <a:rPr lang="en-GB" sz="1200" dirty="0"/>
              <a:t>•	Mae </a:t>
            </a:r>
            <a:r>
              <a:rPr lang="en-GB" sz="1200" dirty="0" err="1"/>
              <a:t>profion</a:t>
            </a:r>
            <a:r>
              <a:rPr lang="en-GB" sz="1200" dirty="0"/>
              <a:t> </a:t>
            </a:r>
            <a:r>
              <a:rPr lang="en-GB" sz="1200" dirty="0" err="1"/>
              <a:t>gwaed</a:t>
            </a:r>
            <a:r>
              <a:rPr lang="en-GB" sz="1200" dirty="0"/>
              <a:t> </a:t>
            </a:r>
            <a:r>
              <a:rPr lang="en-GB" sz="1200" dirty="0" err="1"/>
              <a:t>yn</a:t>
            </a:r>
            <a:r>
              <a:rPr lang="en-GB" sz="1200" dirty="0"/>
              <a:t> </a:t>
            </a:r>
            <a:r>
              <a:rPr lang="en-GB" sz="1200" dirty="0" err="1"/>
              <a:t>helpu</a:t>
            </a:r>
            <a:r>
              <a:rPr lang="en-GB" sz="1200" dirty="0"/>
              <a:t> </a:t>
            </a:r>
            <a:r>
              <a:rPr lang="en-GB" sz="1200" dirty="0" err="1"/>
              <a:t>i</a:t>
            </a:r>
            <a:r>
              <a:rPr lang="en-GB" sz="1200" dirty="0"/>
              <a:t> </a:t>
            </a:r>
            <a:r>
              <a:rPr lang="en-GB" sz="1200" dirty="0" err="1"/>
              <a:t>ganfod</a:t>
            </a:r>
            <a:r>
              <a:rPr lang="en-GB" sz="1200" dirty="0"/>
              <a:t> </a:t>
            </a:r>
            <a:r>
              <a:rPr lang="en-GB" sz="1200" dirty="0" err="1"/>
              <a:t>cyflyrau</a:t>
            </a:r>
            <a:r>
              <a:rPr lang="en-GB" sz="1200" dirty="0"/>
              <a:t> </a:t>
            </a:r>
            <a:r>
              <a:rPr lang="en-GB" sz="1200" dirty="0" err="1"/>
              <a:t>e.e.</a:t>
            </a:r>
            <a:r>
              <a:rPr lang="en-GB" sz="1200" dirty="0"/>
              <a:t> </a:t>
            </a:r>
            <a:r>
              <a:rPr lang="en-GB" sz="1200" dirty="0" err="1"/>
              <a:t>anaemia'r</a:t>
            </a:r>
            <a:r>
              <a:rPr lang="en-GB" sz="1200" dirty="0"/>
              <a:t> </a:t>
            </a:r>
            <a:r>
              <a:rPr lang="en-GB" sz="1200" dirty="0" err="1"/>
              <a:t>crymangelloedd</a:t>
            </a:r>
            <a:r>
              <a:rPr lang="en-GB" sz="1200" dirty="0"/>
              <a:t> a </a:t>
            </a:r>
            <a:r>
              <a:rPr lang="en-GB" sz="1200" dirty="0" err="1"/>
              <a:t>thalasaemia</a:t>
            </a:r>
            <a:r>
              <a:rPr lang="en-GB" sz="1200" dirty="0"/>
              <a:t> </a:t>
            </a:r>
          </a:p>
          <a:p>
            <a:pPr marL="182563" indent="-182563"/>
            <a:r>
              <a:rPr lang="en-GB" sz="1200" dirty="0"/>
              <a:t>•	Mae </a:t>
            </a:r>
            <a:r>
              <a:rPr lang="en-GB" sz="1200" dirty="0" err="1"/>
              <a:t>profion</a:t>
            </a:r>
            <a:r>
              <a:rPr lang="en-GB" sz="1200" dirty="0"/>
              <a:t> </a:t>
            </a:r>
            <a:r>
              <a:rPr lang="en-GB" sz="1200" dirty="0" err="1"/>
              <a:t>gwaed</a:t>
            </a:r>
            <a:r>
              <a:rPr lang="en-GB" sz="1200" dirty="0"/>
              <a:t> </a:t>
            </a:r>
            <a:r>
              <a:rPr lang="en-GB" sz="1200" dirty="0" err="1"/>
              <a:t>yn</a:t>
            </a:r>
            <a:r>
              <a:rPr lang="en-GB" sz="1200" dirty="0"/>
              <a:t> </a:t>
            </a:r>
            <a:r>
              <a:rPr lang="en-GB" sz="1200" dirty="0" err="1"/>
              <a:t>helpu</a:t>
            </a:r>
            <a:r>
              <a:rPr lang="en-GB" sz="1200" dirty="0"/>
              <a:t> </a:t>
            </a:r>
            <a:r>
              <a:rPr lang="en-GB" sz="1200" dirty="0" err="1"/>
              <a:t>i</a:t>
            </a:r>
            <a:r>
              <a:rPr lang="en-GB" sz="1200" dirty="0"/>
              <a:t> </a:t>
            </a:r>
            <a:r>
              <a:rPr lang="en-GB" sz="1200" dirty="0" err="1"/>
              <a:t>ganfod</a:t>
            </a:r>
            <a:r>
              <a:rPr lang="en-GB" sz="1200" dirty="0"/>
              <a:t> </a:t>
            </a:r>
            <a:r>
              <a:rPr lang="en-GB" sz="1200" dirty="0" err="1"/>
              <a:t>heintiau</a:t>
            </a:r>
            <a:r>
              <a:rPr lang="en-GB" sz="1200" dirty="0"/>
              <a:t> </a:t>
            </a:r>
            <a:r>
              <a:rPr lang="en-GB" sz="1200" dirty="0" err="1"/>
              <a:t>e.e.</a:t>
            </a:r>
            <a:r>
              <a:rPr lang="en-GB" sz="1200" dirty="0"/>
              <a:t> HIV, hepatitis B neu </a:t>
            </a:r>
            <a:r>
              <a:rPr lang="en-GB" sz="1200" dirty="0" err="1"/>
              <a:t>syffilis</a:t>
            </a:r>
            <a:endParaRPr lang="en-GB" sz="1200" dirty="0"/>
          </a:p>
          <a:p>
            <a:pPr marL="182563" indent="-182563"/>
            <a:r>
              <a:rPr lang="en-GB" sz="1200" dirty="0"/>
              <a:t>•	Gall </a:t>
            </a:r>
            <a:r>
              <a:rPr lang="en-GB" sz="1200" dirty="0" err="1"/>
              <a:t>profion</a:t>
            </a:r>
            <a:r>
              <a:rPr lang="en-GB" sz="1200" dirty="0"/>
              <a:t> </a:t>
            </a:r>
            <a:r>
              <a:rPr lang="en-GB" sz="1200" dirty="0" err="1"/>
              <a:t>gwaed</a:t>
            </a:r>
            <a:r>
              <a:rPr lang="en-GB" sz="1200" dirty="0"/>
              <a:t> a </a:t>
            </a:r>
            <a:r>
              <a:rPr lang="en-GB" sz="1200" dirty="0" err="1"/>
              <a:t>sganiau</a:t>
            </a:r>
            <a:r>
              <a:rPr lang="en-GB" sz="1200" dirty="0"/>
              <a:t> </a:t>
            </a:r>
            <a:r>
              <a:rPr lang="en-GB" sz="1200" dirty="0" err="1"/>
              <a:t>helpu</a:t>
            </a:r>
            <a:r>
              <a:rPr lang="en-GB" sz="1200" dirty="0"/>
              <a:t> </a:t>
            </a:r>
            <a:r>
              <a:rPr lang="en-GB" sz="1200" dirty="0" err="1"/>
              <a:t>i</a:t>
            </a:r>
            <a:r>
              <a:rPr lang="en-GB" sz="1200" dirty="0"/>
              <a:t> </a:t>
            </a:r>
            <a:r>
              <a:rPr lang="en-GB" sz="1200" dirty="0" err="1"/>
              <a:t>ganfod</a:t>
            </a:r>
            <a:r>
              <a:rPr lang="en-GB" sz="1200" dirty="0"/>
              <a:t> y </a:t>
            </a:r>
            <a:r>
              <a:rPr lang="en-GB" sz="1200" dirty="0" err="1"/>
              <a:t>tebygolrwydd</a:t>
            </a:r>
            <a:r>
              <a:rPr lang="en-GB" sz="1200" dirty="0"/>
              <a:t> y </a:t>
            </a:r>
            <a:r>
              <a:rPr lang="en-GB" sz="1200" dirty="0" err="1"/>
              <a:t>bydd</a:t>
            </a:r>
            <a:r>
              <a:rPr lang="en-GB" sz="1200" dirty="0"/>
              <a:t> </a:t>
            </a:r>
            <a:r>
              <a:rPr lang="en-GB" sz="1200" dirty="0" err="1"/>
              <a:t>gan</a:t>
            </a:r>
            <a:r>
              <a:rPr lang="en-GB" sz="1200" dirty="0"/>
              <a:t> </a:t>
            </a:r>
            <a:r>
              <a:rPr lang="en-GB" sz="1200" dirty="0" err="1"/>
              <a:t>faban</a:t>
            </a:r>
            <a:r>
              <a:rPr lang="en-GB" sz="1200" dirty="0"/>
              <a:t> </a:t>
            </a:r>
            <a:r>
              <a:rPr lang="en-GB" sz="1200" dirty="0" err="1"/>
              <a:t>syndrom</a:t>
            </a:r>
            <a:r>
              <a:rPr lang="en-GB" sz="1200" dirty="0"/>
              <a:t> Edwards, </a:t>
            </a:r>
            <a:r>
              <a:rPr lang="en-GB" sz="1200" dirty="0" err="1"/>
              <a:t>syndrom</a:t>
            </a:r>
            <a:r>
              <a:rPr lang="en-GB" sz="1200" dirty="0"/>
              <a:t> Down neu </a:t>
            </a:r>
            <a:r>
              <a:rPr lang="en-GB" sz="1200" dirty="0" err="1"/>
              <a:t>syndrom</a:t>
            </a:r>
            <a:r>
              <a:rPr lang="en-GB" sz="1200" dirty="0"/>
              <a:t> Patau. </a:t>
            </a:r>
          </a:p>
          <a:p>
            <a:pPr marL="182563" indent="-182563"/>
            <a:r>
              <a:rPr lang="en-GB" sz="1200" dirty="0"/>
              <a:t>•	Gall </a:t>
            </a:r>
            <a:r>
              <a:rPr lang="en-GB" sz="1200" dirty="0" err="1"/>
              <a:t>rhai</a:t>
            </a:r>
            <a:r>
              <a:rPr lang="en-GB" sz="1200" dirty="0"/>
              <a:t> </a:t>
            </a:r>
            <a:r>
              <a:rPr lang="en-GB" sz="1200" dirty="0" err="1"/>
              <a:t>profion</a:t>
            </a:r>
            <a:r>
              <a:rPr lang="en-GB" sz="1200" dirty="0"/>
              <a:t> </a:t>
            </a:r>
            <a:r>
              <a:rPr lang="en-GB" sz="1200" dirty="0" err="1"/>
              <a:t>sgrinio</a:t>
            </a:r>
            <a:r>
              <a:rPr lang="en-GB" sz="1200" dirty="0"/>
              <a:t> </a:t>
            </a:r>
            <a:r>
              <a:rPr lang="en-GB" sz="1200" dirty="0" err="1"/>
              <a:t>yn</a:t>
            </a:r>
            <a:r>
              <a:rPr lang="en-GB" sz="1200" dirty="0"/>
              <a:t> </a:t>
            </a:r>
            <a:r>
              <a:rPr lang="en-GB" sz="1200" dirty="0" err="1"/>
              <a:t>ystod</a:t>
            </a:r>
            <a:r>
              <a:rPr lang="en-GB" sz="1200" dirty="0"/>
              <a:t> </a:t>
            </a:r>
            <a:r>
              <a:rPr lang="en-GB" sz="1200" dirty="0" err="1"/>
              <a:t>beichiogrwydd</a:t>
            </a:r>
            <a:r>
              <a:rPr lang="en-GB" sz="1200" dirty="0"/>
              <a:t> </a:t>
            </a:r>
            <a:r>
              <a:rPr lang="en-GB" sz="1200" dirty="0" err="1"/>
              <a:t>arwain</a:t>
            </a:r>
            <a:r>
              <a:rPr lang="en-GB" sz="1200" dirty="0"/>
              <a:t> at </a:t>
            </a:r>
            <a:r>
              <a:rPr lang="en-GB" sz="1200" dirty="0" err="1"/>
              <a:t>benderfyniadau</a:t>
            </a:r>
            <a:r>
              <a:rPr lang="en-GB" sz="1200" dirty="0"/>
              <a:t> </a:t>
            </a:r>
            <a:r>
              <a:rPr lang="en-GB" sz="1200" dirty="0" err="1"/>
              <a:t>anodd</a:t>
            </a:r>
            <a:r>
              <a:rPr lang="en-GB" sz="1200" dirty="0"/>
              <a:t> am y </a:t>
            </a:r>
            <a:r>
              <a:rPr lang="en-GB" sz="1200" dirty="0" err="1"/>
              <a:t>beichiogrwydd</a:t>
            </a:r>
            <a:r>
              <a:rPr lang="en-GB" sz="1200" dirty="0"/>
              <a:t> </a:t>
            </a:r>
            <a:r>
              <a:rPr lang="en-GB" sz="1200" dirty="0" err="1"/>
              <a:t>yn</a:t>
            </a:r>
            <a:r>
              <a:rPr lang="en-GB" sz="1200" dirty="0"/>
              <a:t> </a:t>
            </a:r>
            <a:r>
              <a:rPr lang="en-GB" sz="1200" dirty="0" err="1"/>
              <a:t>seiliedig</a:t>
            </a:r>
            <a:r>
              <a:rPr lang="en-GB" sz="1200" dirty="0"/>
              <a:t> </a:t>
            </a:r>
            <a:r>
              <a:rPr lang="en-GB" sz="1200" dirty="0" err="1"/>
              <a:t>ar</a:t>
            </a:r>
            <a:r>
              <a:rPr lang="en-GB" sz="1200" dirty="0"/>
              <a:t> y </a:t>
            </a:r>
            <a:r>
              <a:rPr lang="en-GB" sz="1200" dirty="0" err="1"/>
              <a:t>canlyniadau</a:t>
            </a:r>
            <a:r>
              <a:rPr lang="en-GB" sz="1200" dirty="0"/>
              <a:t> </a:t>
            </a:r>
          </a:p>
          <a:p>
            <a:pPr marL="182563" indent="-182563"/>
            <a:r>
              <a:rPr lang="en-GB" sz="1200" dirty="0"/>
              <a:t>•	Gall </a:t>
            </a:r>
            <a:r>
              <a:rPr lang="en-GB" sz="1200" dirty="0" err="1"/>
              <a:t>profion</a:t>
            </a:r>
            <a:r>
              <a:rPr lang="en-GB" sz="1200" dirty="0"/>
              <a:t> </a:t>
            </a:r>
            <a:r>
              <a:rPr lang="en-GB" sz="1200" dirty="0" err="1"/>
              <a:t>sgrinio</a:t>
            </a:r>
            <a:r>
              <a:rPr lang="en-GB" sz="1200" dirty="0"/>
              <a:t> </a:t>
            </a:r>
            <a:r>
              <a:rPr lang="en-GB" sz="1200" dirty="0" err="1"/>
              <a:t>arwain</a:t>
            </a:r>
            <a:r>
              <a:rPr lang="en-GB" sz="1200" dirty="0"/>
              <a:t> at </a:t>
            </a:r>
            <a:r>
              <a:rPr lang="en-GB" sz="1200" dirty="0" err="1"/>
              <a:t>brofion</a:t>
            </a:r>
            <a:r>
              <a:rPr lang="en-GB" sz="1200" dirty="0"/>
              <a:t> </a:t>
            </a:r>
            <a:r>
              <a:rPr lang="en-GB" sz="1200" dirty="0" err="1"/>
              <a:t>diagnostig</a:t>
            </a:r>
            <a:r>
              <a:rPr lang="en-GB" sz="1200" dirty="0"/>
              <a:t> </a:t>
            </a:r>
            <a:r>
              <a:rPr lang="en-GB" sz="1200" dirty="0" err="1"/>
              <a:t>pellach</a:t>
            </a:r>
            <a:r>
              <a:rPr lang="en-GB" sz="1200" dirty="0"/>
              <a:t> </a:t>
            </a:r>
          </a:p>
          <a:p>
            <a:pPr marL="182563" indent="-182563"/>
            <a:r>
              <a:rPr lang="en-GB" sz="1200" dirty="0"/>
              <a:t>•	Pan </a:t>
            </a:r>
            <a:r>
              <a:rPr lang="en-GB" sz="1200" dirty="0" err="1"/>
              <a:t>fydd</a:t>
            </a:r>
            <a:r>
              <a:rPr lang="en-GB" sz="1200" dirty="0"/>
              <a:t> </a:t>
            </a:r>
            <a:r>
              <a:rPr lang="en-GB" sz="1200" dirty="0" err="1"/>
              <a:t>canlyniadau</a:t>
            </a:r>
            <a:r>
              <a:rPr lang="en-GB" sz="1200" dirty="0"/>
              <a:t> </a:t>
            </a:r>
            <a:r>
              <a:rPr lang="en-GB" sz="1200" dirty="0" err="1"/>
              <a:t>sgrinio</a:t>
            </a:r>
            <a:r>
              <a:rPr lang="en-GB" sz="1200" dirty="0"/>
              <a:t>, </a:t>
            </a:r>
            <a:r>
              <a:rPr lang="en-GB" sz="1200" dirty="0" err="1"/>
              <a:t>monitro</a:t>
            </a:r>
            <a:r>
              <a:rPr lang="en-GB" sz="1200" dirty="0"/>
              <a:t> a </a:t>
            </a:r>
            <a:r>
              <a:rPr lang="en-GB" sz="1200" dirty="0" err="1"/>
              <a:t>phrofion</a:t>
            </a:r>
            <a:r>
              <a:rPr lang="en-GB" sz="1200" dirty="0"/>
              <a:t> </a:t>
            </a:r>
            <a:r>
              <a:rPr lang="en-GB" sz="1200" dirty="0" err="1"/>
              <a:t>rheolaidd</a:t>
            </a:r>
            <a:r>
              <a:rPr lang="en-GB" sz="1200" dirty="0"/>
              <a:t> </a:t>
            </a:r>
            <a:r>
              <a:rPr lang="en-GB" sz="1200" dirty="0" err="1"/>
              <a:t>yn</a:t>
            </a:r>
            <a:r>
              <a:rPr lang="en-GB" sz="1200" dirty="0"/>
              <a:t> </a:t>
            </a:r>
            <a:r>
              <a:rPr lang="en-GB" sz="1200" dirty="0" err="1"/>
              <a:t>bositif</a:t>
            </a:r>
            <a:r>
              <a:rPr lang="en-GB" sz="1200" dirty="0"/>
              <a:t>, gallant </a:t>
            </a:r>
            <a:r>
              <a:rPr lang="en-GB" sz="1200" dirty="0" err="1"/>
              <a:t>arwain</a:t>
            </a:r>
            <a:r>
              <a:rPr lang="en-GB" sz="1200" dirty="0"/>
              <a:t> at </a:t>
            </a:r>
            <a:r>
              <a:rPr lang="en-GB" sz="1200" dirty="0" err="1"/>
              <a:t>brofion</a:t>
            </a:r>
            <a:r>
              <a:rPr lang="en-GB" sz="1200" dirty="0"/>
              <a:t> </a:t>
            </a:r>
            <a:r>
              <a:rPr lang="en-GB" sz="1200" dirty="0" err="1"/>
              <a:t>pellach</a:t>
            </a:r>
            <a:r>
              <a:rPr lang="en-GB" sz="1200" dirty="0"/>
              <a:t> ac </a:t>
            </a:r>
            <a:r>
              <a:rPr lang="en-GB" sz="1200" dirty="0" err="1"/>
              <a:t>archwiliadau</a:t>
            </a:r>
            <a:r>
              <a:rPr lang="en-GB" sz="1200" dirty="0"/>
              <a:t> </a:t>
            </a:r>
            <a:r>
              <a:rPr lang="en-GB" sz="1200" dirty="0" err="1"/>
              <a:t>arbenigol</a:t>
            </a:r>
            <a:r>
              <a:rPr lang="en-GB" sz="1200" dirty="0"/>
              <a:t> </a:t>
            </a:r>
          </a:p>
          <a:p>
            <a:pPr marL="182563" indent="-182563"/>
            <a:r>
              <a:rPr lang="en-GB" sz="1200" dirty="0"/>
              <a:t>•	Yn </a:t>
            </a:r>
            <a:r>
              <a:rPr lang="en-GB" sz="1200" dirty="0" err="1"/>
              <a:t>seiliedig</a:t>
            </a:r>
            <a:r>
              <a:rPr lang="en-GB" sz="1200" dirty="0"/>
              <a:t> </a:t>
            </a:r>
            <a:r>
              <a:rPr lang="en-GB" sz="1200" dirty="0" err="1"/>
              <a:t>ar</a:t>
            </a:r>
            <a:r>
              <a:rPr lang="en-GB" sz="1200" dirty="0"/>
              <a:t> </a:t>
            </a:r>
            <a:r>
              <a:rPr lang="en-GB" sz="1200" dirty="0" err="1"/>
              <a:t>ganlyniadau'r</a:t>
            </a:r>
            <a:r>
              <a:rPr lang="en-GB" sz="1200" dirty="0"/>
              <a:t> </a:t>
            </a:r>
            <a:r>
              <a:rPr lang="en-GB" sz="1200" dirty="0" err="1"/>
              <a:t>sgrinio</a:t>
            </a:r>
            <a:r>
              <a:rPr lang="en-GB" sz="1200" dirty="0"/>
              <a:t>, </a:t>
            </a:r>
            <a:r>
              <a:rPr lang="en-GB" sz="1200" dirty="0" err="1"/>
              <a:t>monitro</a:t>
            </a:r>
            <a:r>
              <a:rPr lang="en-GB" sz="1200" dirty="0"/>
              <a:t> a </a:t>
            </a:r>
            <a:r>
              <a:rPr lang="en-GB" sz="1200" dirty="0" err="1"/>
              <a:t>phrofion</a:t>
            </a:r>
            <a:r>
              <a:rPr lang="en-GB" sz="1200" dirty="0"/>
              <a:t> </a:t>
            </a:r>
            <a:r>
              <a:rPr lang="en-GB" sz="1200" dirty="0" err="1"/>
              <a:t>rheolaidd</a:t>
            </a:r>
            <a:r>
              <a:rPr lang="en-GB" sz="1200" dirty="0"/>
              <a:t>, </a:t>
            </a:r>
            <a:r>
              <a:rPr lang="en-GB" sz="1200" dirty="0" err="1"/>
              <a:t>bydd</a:t>
            </a:r>
            <a:r>
              <a:rPr lang="en-GB" sz="1200" dirty="0"/>
              <a:t> </a:t>
            </a:r>
            <a:r>
              <a:rPr lang="en-GB" sz="1200" dirty="0" err="1"/>
              <a:t>meddygon</a:t>
            </a:r>
            <a:r>
              <a:rPr lang="en-GB" sz="1200" dirty="0"/>
              <a:t> </a:t>
            </a:r>
            <a:r>
              <a:rPr lang="en-GB" sz="1200" dirty="0" err="1"/>
              <a:t>yn</a:t>
            </a:r>
            <a:r>
              <a:rPr lang="en-GB" sz="1200" dirty="0"/>
              <a:t> </a:t>
            </a:r>
            <a:r>
              <a:rPr lang="en-GB" sz="1200" dirty="0" err="1"/>
              <a:t>gallu</a:t>
            </a:r>
            <a:r>
              <a:rPr lang="en-GB" sz="1200" dirty="0"/>
              <a:t> </a:t>
            </a:r>
            <a:r>
              <a:rPr lang="en-GB" sz="1200" dirty="0" err="1"/>
              <a:t>darparu'r</a:t>
            </a:r>
            <a:r>
              <a:rPr lang="en-GB" sz="1200" dirty="0"/>
              <a:t> </a:t>
            </a:r>
            <a:r>
              <a:rPr lang="en-GB" sz="1200" dirty="0" err="1"/>
              <a:t>driniaeth</a:t>
            </a:r>
            <a:r>
              <a:rPr lang="en-GB" sz="1200" dirty="0"/>
              <a:t> </a:t>
            </a:r>
            <a:r>
              <a:rPr lang="en-GB" sz="1200" dirty="0" err="1"/>
              <a:t>sydd</a:t>
            </a:r>
            <a:r>
              <a:rPr lang="en-GB" sz="1200" dirty="0"/>
              <a:t> </a:t>
            </a:r>
            <a:r>
              <a:rPr lang="en-GB" sz="1200" dirty="0" err="1"/>
              <a:t>ei</a:t>
            </a:r>
            <a:r>
              <a:rPr lang="en-GB" sz="1200" dirty="0"/>
              <a:t> </a:t>
            </a:r>
            <a:r>
              <a:rPr lang="en-GB" sz="1200" dirty="0" err="1"/>
              <a:t>hangen</a:t>
            </a:r>
            <a:r>
              <a:rPr lang="en-GB" sz="1200" dirty="0"/>
              <a:t> </a:t>
            </a:r>
          </a:p>
          <a:p>
            <a:pPr marL="182563" indent="-182563"/>
            <a:r>
              <a:rPr lang="en-GB" sz="1200" dirty="0"/>
              <a:t>•	Mae </a:t>
            </a:r>
            <a:r>
              <a:rPr lang="en-GB" sz="1200" dirty="0" err="1"/>
              <a:t>profion</a:t>
            </a:r>
            <a:r>
              <a:rPr lang="en-GB" sz="1200" dirty="0"/>
              <a:t> </a:t>
            </a:r>
            <a:r>
              <a:rPr lang="en-GB" sz="1200" dirty="0" err="1"/>
              <a:t>sgrinio</a:t>
            </a:r>
            <a:r>
              <a:rPr lang="en-GB" sz="1200" dirty="0"/>
              <a:t> </a:t>
            </a:r>
            <a:r>
              <a:rPr lang="en-GB" sz="1200" dirty="0" err="1"/>
              <a:t>yn</a:t>
            </a:r>
            <a:r>
              <a:rPr lang="en-GB" sz="1200" dirty="0"/>
              <a:t> </a:t>
            </a:r>
            <a:r>
              <a:rPr lang="en-GB" sz="1200" dirty="0" err="1"/>
              <a:t>sicrhau</a:t>
            </a:r>
            <a:r>
              <a:rPr lang="en-GB" sz="1200" dirty="0"/>
              <a:t> </a:t>
            </a:r>
            <a:r>
              <a:rPr lang="en-GB" sz="1200" dirty="0" err="1"/>
              <a:t>bydd</a:t>
            </a:r>
            <a:r>
              <a:rPr lang="en-GB" sz="1200" dirty="0"/>
              <a:t> </a:t>
            </a:r>
            <a:r>
              <a:rPr lang="en-GB" sz="1200" dirty="0" err="1"/>
              <a:t>gofal</a:t>
            </a:r>
            <a:r>
              <a:rPr lang="en-GB" sz="1200" dirty="0"/>
              <a:t> a </a:t>
            </a:r>
            <a:r>
              <a:rPr lang="en-GB" sz="1200" dirty="0" err="1"/>
              <a:t>thriniaeth</a:t>
            </a:r>
            <a:r>
              <a:rPr lang="en-GB" sz="1200" dirty="0"/>
              <a:t> </a:t>
            </a:r>
            <a:r>
              <a:rPr lang="en-GB" sz="1200" dirty="0" err="1"/>
              <a:t>arbenigol</a:t>
            </a:r>
            <a:r>
              <a:rPr lang="en-GB" sz="1200" dirty="0"/>
              <a:t> </a:t>
            </a:r>
            <a:r>
              <a:rPr lang="en-GB" sz="1200" dirty="0" err="1"/>
              <a:t>yn</a:t>
            </a:r>
            <a:r>
              <a:rPr lang="en-GB" sz="1200" dirty="0"/>
              <a:t> </a:t>
            </a:r>
            <a:r>
              <a:rPr lang="en-GB" sz="1200" dirty="0" err="1"/>
              <a:t>cael</a:t>
            </a:r>
            <a:r>
              <a:rPr lang="en-GB" sz="1200" dirty="0"/>
              <a:t> </a:t>
            </a:r>
          </a:p>
          <a:p>
            <a:pPr marL="182563" indent="-182563"/>
            <a:r>
              <a:rPr lang="en-GB" sz="1200" dirty="0"/>
              <a:t>	</a:t>
            </a:r>
            <a:r>
              <a:rPr lang="en-GB" sz="1200" dirty="0" err="1"/>
              <a:t>eu</a:t>
            </a:r>
            <a:r>
              <a:rPr lang="en-GB" sz="1200" dirty="0"/>
              <a:t> </a:t>
            </a:r>
            <a:r>
              <a:rPr lang="en-GB" sz="1200" dirty="0" err="1"/>
              <a:t>rhoi</a:t>
            </a:r>
            <a:r>
              <a:rPr lang="en-GB" sz="1200" dirty="0"/>
              <a:t> </a:t>
            </a:r>
          </a:p>
          <a:p>
            <a:pPr marL="182563" indent="-182563"/>
            <a:r>
              <a:rPr lang="en-GB" sz="1200" dirty="0"/>
              <a:t>•	Mae </a:t>
            </a:r>
            <a:r>
              <a:rPr lang="en-GB" sz="1200" dirty="0" err="1"/>
              <a:t>profion</a:t>
            </a:r>
            <a:r>
              <a:rPr lang="en-GB" sz="1200" dirty="0"/>
              <a:t> </a:t>
            </a:r>
            <a:r>
              <a:rPr lang="en-GB" sz="1200" dirty="0" err="1"/>
              <a:t>sgrinio</a:t>
            </a:r>
            <a:r>
              <a:rPr lang="en-GB" sz="1200" dirty="0"/>
              <a:t> </a:t>
            </a:r>
            <a:r>
              <a:rPr lang="en-GB" sz="1200" dirty="0" err="1"/>
              <a:t>yn</a:t>
            </a:r>
            <a:r>
              <a:rPr lang="en-GB" sz="1200" dirty="0"/>
              <a:t> </a:t>
            </a:r>
            <a:r>
              <a:rPr lang="en-GB" sz="1200" dirty="0" err="1"/>
              <a:t>diogelu</a:t>
            </a:r>
            <a:r>
              <a:rPr lang="en-GB" sz="1200" dirty="0"/>
              <a:t> iechyd ac </a:t>
            </a:r>
            <a:r>
              <a:rPr lang="en-GB" sz="1200" dirty="0" err="1"/>
              <a:t>yn</a:t>
            </a:r>
            <a:r>
              <a:rPr lang="en-GB" sz="1200" dirty="0"/>
              <a:t> </a:t>
            </a:r>
            <a:r>
              <a:rPr lang="en-GB" sz="1200" dirty="0" err="1"/>
              <a:t>lleihau'r</a:t>
            </a:r>
            <a:r>
              <a:rPr lang="en-GB" sz="1200" dirty="0"/>
              <a:t> </a:t>
            </a:r>
            <a:r>
              <a:rPr lang="en-GB" sz="1200" dirty="0" err="1"/>
              <a:t>tebygolrwydd</a:t>
            </a:r>
            <a:r>
              <a:rPr lang="en-GB" sz="1200" dirty="0"/>
              <a:t> y </a:t>
            </a:r>
          </a:p>
          <a:p>
            <a:pPr marL="182563" indent="-182563"/>
            <a:r>
              <a:rPr lang="en-GB" sz="1200" dirty="0"/>
              <a:t>	</a:t>
            </a:r>
            <a:r>
              <a:rPr lang="en-GB" sz="1200" dirty="0" err="1"/>
              <a:t>bydd</a:t>
            </a:r>
            <a:r>
              <a:rPr lang="en-GB" sz="1200" dirty="0"/>
              <a:t> y </a:t>
            </a:r>
            <a:r>
              <a:rPr lang="en-GB" sz="1200" dirty="0" err="1"/>
              <a:t>baban</a:t>
            </a:r>
            <a:r>
              <a:rPr lang="en-GB" sz="1200" dirty="0"/>
              <a:t> </a:t>
            </a:r>
            <a:r>
              <a:rPr lang="en-GB" sz="1200" dirty="0" err="1"/>
              <a:t>yn</a:t>
            </a:r>
            <a:r>
              <a:rPr lang="en-GB" sz="1200" dirty="0"/>
              <a:t> </a:t>
            </a:r>
            <a:r>
              <a:rPr lang="en-GB" sz="1200" dirty="0" err="1"/>
              <a:t>cael</a:t>
            </a:r>
            <a:r>
              <a:rPr lang="en-GB" sz="1200" dirty="0"/>
              <a:t> </a:t>
            </a:r>
            <a:r>
              <a:rPr lang="en-GB" sz="1200" dirty="0" err="1"/>
              <a:t>ei</a:t>
            </a:r>
            <a:r>
              <a:rPr lang="en-GB" sz="1200" dirty="0"/>
              <a:t> </a:t>
            </a:r>
            <a:r>
              <a:rPr lang="en-GB" sz="1200" dirty="0" err="1"/>
              <a:t>heintio</a:t>
            </a:r>
            <a:r>
              <a:rPr lang="en-GB" sz="1200" dirty="0"/>
              <a:t> </a:t>
            </a:r>
          </a:p>
          <a:p>
            <a:pPr marL="182563" indent="-182563"/>
            <a:endParaRPr lang="en-GB" sz="1200" dirty="0"/>
          </a:p>
          <a:p>
            <a:pPr marL="182563" indent="-182563"/>
            <a:r>
              <a:rPr lang="en-GB" sz="1200" dirty="0" err="1"/>
              <a:t>Nid</a:t>
            </a:r>
            <a:r>
              <a:rPr lang="en-GB" sz="1200" dirty="0"/>
              <a:t> </a:t>
            </a:r>
            <a:r>
              <a:rPr lang="en-GB" sz="1200" dirty="0" err="1"/>
              <a:t>yw'r</a:t>
            </a:r>
            <a:r>
              <a:rPr lang="en-GB" sz="1200" dirty="0"/>
              <a:t> </a:t>
            </a:r>
            <a:r>
              <a:rPr lang="en-GB" sz="1200" dirty="0" err="1"/>
              <a:t>rhestr</a:t>
            </a:r>
            <a:r>
              <a:rPr lang="en-GB" sz="1200" dirty="0"/>
              <a:t> hon </a:t>
            </a:r>
            <a:r>
              <a:rPr lang="en-GB" sz="1200" dirty="0" err="1"/>
              <a:t>yn</a:t>
            </a:r>
            <a:r>
              <a:rPr lang="en-GB" sz="1200" dirty="0"/>
              <a:t> </a:t>
            </a:r>
            <a:r>
              <a:rPr lang="en-GB" sz="1200" dirty="0" err="1"/>
              <a:t>gynhwysfawr</a:t>
            </a:r>
            <a:r>
              <a:rPr lang="en-GB" sz="1200" dirty="0"/>
              <a:t>. </a:t>
            </a:r>
          </a:p>
          <a:p>
            <a:pPr marL="182563" indent="-182563"/>
            <a:r>
              <a:rPr lang="en-GB" sz="1200" dirty="0" err="1"/>
              <a:t>Rhowch</a:t>
            </a:r>
            <a:r>
              <a:rPr lang="en-GB" sz="1200" dirty="0"/>
              <a:t> </a:t>
            </a:r>
            <a:r>
              <a:rPr lang="en-GB" sz="1200" dirty="0" err="1"/>
              <a:t>farciau</a:t>
            </a:r>
            <a:r>
              <a:rPr lang="en-GB" sz="1200" dirty="0"/>
              <a:t> am </a:t>
            </a:r>
            <a:r>
              <a:rPr lang="en-GB" sz="1200" dirty="0" err="1"/>
              <a:t>unrhyw</a:t>
            </a:r>
            <a:r>
              <a:rPr lang="en-GB" sz="1200" dirty="0"/>
              <a:t> </a:t>
            </a:r>
            <a:r>
              <a:rPr lang="en-GB" sz="1200" dirty="0" err="1"/>
              <a:t>ateb</a:t>
            </a:r>
            <a:r>
              <a:rPr lang="en-GB" sz="1200" dirty="0"/>
              <a:t> </a:t>
            </a:r>
            <a:r>
              <a:rPr lang="en-GB" sz="1200" dirty="0" err="1"/>
              <a:t>perthnasol</a:t>
            </a:r>
            <a:r>
              <a:rPr lang="en-GB" sz="1200" dirty="0"/>
              <a:t> </a:t>
            </a:r>
            <a:r>
              <a:rPr lang="en-GB" sz="1200" dirty="0" err="1"/>
              <a:t>arall</a:t>
            </a:r>
            <a:r>
              <a:rPr lang="en-GB" sz="1200" dirty="0"/>
              <a:t>.</a:t>
            </a:r>
          </a:p>
        </p:txBody>
      </p:sp>
    </p:spTree>
    <p:extLst>
      <p:ext uri="{BB962C8B-B14F-4D97-AF65-F5344CB8AC3E}">
        <p14:creationId xmlns:p14="http://schemas.microsoft.com/office/powerpoint/2010/main" val="3579672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14A1A-C46C-AB80-0209-30EC14FC8824}"/>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29322A2C-7380-064E-142B-DE074D840B61}"/>
              </a:ext>
            </a:extLst>
          </p:cNvPr>
          <p:cNvSpPr/>
          <p:nvPr/>
        </p:nvSpPr>
        <p:spPr>
          <a:xfrm>
            <a:off x="7108723" y="1304323"/>
            <a:ext cx="4782216"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4B35960C-205E-940D-1DE1-8D2DFE7418CA}"/>
              </a:ext>
            </a:extLst>
          </p:cNvPr>
          <p:cNvSpPr txBox="1"/>
          <p:nvPr/>
        </p:nvSpPr>
        <p:spPr>
          <a:xfrm>
            <a:off x="7610168" y="1674674"/>
            <a:ext cx="4010332" cy="4247317"/>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 ymateb yr ymgeisydd hwn yn cynnig asesiad cyfyngedig o bwysigrwydd sgrinio, monitro a chynnal profion rheolaidd yn ystod beichiogrwydd. Mae'r ymateb yn rhoi cyflwyniad i rai o'r profion rheolaidd a all helpu gyda gofal a phrofion pellach neu driniaeth, er nad oes llawer o ddyfnder gwybodaeth a dealltwriaeth o'r pwyntiau a amlinellwyd. </a:t>
            </a:r>
            <a:r>
              <a:rPr lang="cy-GB" sz="1800" b="0" i="0" dirty="0">
                <a:solidFill>
                  <a:schemeClr val="accent1"/>
                </a:solidFill>
                <a:effectLst/>
                <a:latin typeface="Arial Nova" panose="020B0504020202020204" pitchFamily="34" charset="0"/>
              </a:rPr>
              <a:t> </a:t>
            </a:r>
            <a:endParaRPr lang="en-GB" i="1" dirty="0">
              <a:solidFill>
                <a:schemeClr val="accent1"/>
              </a:solidFill>
              <a:cs typeface="Aria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2</a:t>
            </a:r>
            <a:r>
              <a:rPr lang="en-GB" b="1" i="1" dirty="0">
                <a:solidFill>
                  <a:schemeClr val="accent1"/>
                </a:solidFill>
              </a:rPr>
              <a:t>/10</a:t>
            </a:r>
            <a:endParaRPr lang="en-GB" sz="1800" b="1" i="1" dirty="0">
              <a:solidFill>
                <a:schemeClr val="accent1"/>
              </a:solidFill>
            </a:endParaRPr>
          </a:p>
        </p:txBody>
      </p:sp>
      <p:sp>
        <p:nvSpPr>
          <p:cNvPr id="3" name="TextBox 2">
            <a:extLst>
              <a:ext uri="{FF2B5EF4-FFF2-40B4-BE49-F238E27FC236}">
                <a16:creationId xmlns:a16="http://schemas.microsoft.com/office/drawing/2014/main" id="{654D615B-61BC-421D-B591-E25C081589C8}"/>
              </a:ext>
            </a:extLst>
          </p:cNvPr>
          <p:cNvSpPr txBox="1"/>
          <p:nvPr/>
        </p:nvSpPr>
        <p:spPr>
          <a:xfrm>
            <a:off x="301062" y="1077015"/>
            <a:ext cx="4246875" cy="5078313"/>
          </a:xfrm>
          <a:prstGeom prst="rect">
            <a:avLst/>
          </a:prstGeom>
          <a:noFill/>
        </p:spPr>
        <p:txBody>
          <a:bodyPr wrap="square">
            <a:spAutoFit/>
          </a:bodyPr>
          <a:lstStyle/>
          <a:p>
            <a:r>
              <a:rPr lang="en-US" dirty="0"/>
              <a:t>There are many different things that are monitored and tested during </a:t>
            </a:r>
            <a:r>
              <a:rPr lang="en-US" dirty="0" err="1"/>
              <a:t>pregancy</a:t>
            </a:r>
            <a:r>
              <a:rPr lang="en-US" dirty="0"/>
              <a:t> for a variety </a:t>
            </a:r>
            <a:r>
              <a:rPr lang="en-US" dirty="0" err="1"/>
              <a:t>fo</a:t>
            </a:r>
            <a:r>
              <a:rPr lang="en-US" dirty="0"/>
              <a:t> different reasons. The babies length and weight is monitored to ensure that they are growing as they should be to eliminate any issues that may need to be </a:t>
            </a:r>
            <a:r>
              <a:rPr lang="en-US" dirty="0" err="1"/>
              <a:t>addressed.Its</a:t>
            </a:r>
            <a:r>
              <a:rPr lang="en-US" dirty="0"/>
              <a:t> important to have routine screening to ensure the baby is hitting their </a:t>
            </a:r>
            <a:r>
              <a:rPr lang="en-US" dirty="0" err="1"/>
              <a:t>milstones</a:t>
            </a:r>
            <a:r>
              <a:rPr lang="en-US" dirty="0"/>
              <a:t> at the right </a:t>
            </a:r>
            <a:r>
              <a:rPr lang="en-US" dirty="0" err="1"/>
              <a:t>time.Through</a:t>
            </a:r>
            <a:r>
              <a:rPr lang="en-US" dirty="0"/>
              <a:t> routine screening and medical </a:t>
            </a:r>
            <a:r>
              <a:rPr lang="en-US" dirty="0" err="1"/>
              <a:t>care,diagnosis</a:t>
            </a:r>
            <a:r>
              <a:rPr lang="en-US" dirty="0"/>
              <a:t> can be made such as down syndrome and procedures can be put in place to make sure everything runs </a:t>
            </a:r>
            <a:r>
              <a:rPr lang="en-US" dirty="0" err="1"/>
              <a:t>smoothly.They</a:t>
            </a:r>
            <a:r>
              <a:rPr lang="en-US" dirty="0"/>
              <a:t> can also pick up on any issues that may mean the mother can't have a natural birth and would make it a safer experience if they had a </a:t>
            </a:r>
            <a:r>
              <a:rPr lang="en-US" dirty="0" err="1"/>
              <a:t>cescarian</a:t>
            </a:r>
            <a:r>
              <a:rPr lang="en-US" dirty="0"/>
              <a:t>.</a:t>
            </a:r>
            <a:endParaRPr lang="en-GB" dirty="0"/>
          </a:p>
        </p:txBody>
      </p:sp>
      <p:sp>
        <p:nvSpPr>
          <p:cNvPr id="5" name="Title 2">
            <a:extLst>
              <a:ext uri="{FF2B5EF4-FFF2-40B4-BE49-F238E27FC236}">
                <a16:creationId xmlns:a16="http://schemas.microsoft.com/office/drawing/2014/main" id="{D6BE8268-F7FA-8862-21D5-BBF9248BA00C}"/>
              </a:ext>
            </a:extLst>
          </p:cNvPr>
          <p:cNvSpPr>
            <a:spLocks noGrp="1"/>
          </p:cNvSpPr>
          <p:nvPr>
            <p:ph type="title"/>
          </p:nvPr>
        </p:nvSpPr>
        <p:spPr>
          <a:xfrm>
            <a:off x="282011" y="208722"/>
            <a:ext cx="10223323" cy="447261"/>
          </a:xfrm>
        </p:spPr>
        <p:txBody>
          <a:bodyPr/>
          <a:lstStyle/>
          <a:p>
            <a:r>
              <a:rPr lang="1106" sz="1800" dirty="0"/>
              <a:t>Cwestiwn</a:t>
            </a:r>
            <a:r>
              <a:rPr lang="en-GB" sz="1800" dirty="0"/>
              <a:t> 4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222332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C3557-6187-6D24-B9CD-9E927CDA9BEE}"/>
            </a:ext>
          </a:extLst>
        </p:cNvPr>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FFBB2F3F-4F7B-A3F5-3536-5121583F6D86}"/>
              </a:ext>
            </a:extLst>
          </p:cNvPr>
          <p:cNvSpPr/>
          <p:nvPr/>
        </p:nvSpPr>
        <p:spPr>
          <a:xfrm>
            <a:off x="5855109" y="1304323"/>
            <a:ext cx="6035829" cy="5124449"/>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EDFB99F7-5683-C62F-3621-2AEE5C958124}"/>
              </a:ext>
            </a:extLst>
          </p:cNvPr>
          <p:cNvSpPr txBox="1"/>
          <p:nvPr/>
        </p:nvSpPr>
        <p:spPr>
          <a:xfrm>
            <a:off x="6325442" y="1604389"/>
            <a:ext cx="5204997" cy="4524315"/>
          </a:xfrm>
          <a:prstGeom prst="rect">
            <a:avLst/>
          </a:prstGeom>
          <a:noFill/>
        </p:spPr>
        <p:txBody>
          <a:bodyPr wrap="square">
            <a:spAutoFit/>
          </a:bodyPr>
          <a:lstStyle/>
          <a:p>
            <a:r>
              <a:rPr lang="cy-GB" sz="1800" b="1" i="1" kern="1200" dirty="0">
                <a:solidFill>
                  <a:schemeClr val="accent1"/>
                </a:solidFill>
                <a:effectLst/>
                <a:ea typeface="Times New Roman" panose="02020603050405020304" pitchFamily="18" charset="0"/>
                <a:cs typeface="Times New Roman" panose="02020603050405020304" pitchFamily="18" charset="0"/>
              </a:rPr>
              <a:t>Adborth yr Uwch Arholwr​</a:t>
            </a:r>
            <a:endParaRPr lang="en-GB" sz="1800" dirty="0">
              <a:solidFill>
                <a:schemeClr val="accent1"/>
              </a:solidFill>
              <a:effectLst/>
              <a:ea typeface="Times New Roman" panose="02020603050405020304" pitchFamily="18" charset="0"/>
            </a:endParaRPr>
          </a:p>
          <a:p>
            <a:r>
              <a:rPr lang="en-US" b="1" i="1" dirty="0">
                <a:solidFill>
                  <a:schemeClr val="accent1"/>
                </a:solidFill>
              </a:rPr>
              <a:t>​</a:t>
            </a:r>
          </a:p>
          <a:p>
            <a:r>
              <a:rPr lang="en-GB" i="1" dirty="0">
                <a:solidFill>
                  <a:schemeClr val="accent1"/>
                </a:solidFill>
              </a:rPr>
              <a:t>​</a:t>
            </a:r>
            <a:r>
              <a:rPr lang="cy-GB" sz="1800" b="1" i="1" dirty="0">
                <a:solidFill>
                  <a:schemeClr val="accent1"/>
                </a:solidFill>
                <a:effectLst/>
                <a:latin typeface="Arial Nova" panose="020B0504020202020204" pitchFamily="34" charset="0"/>
              </a:rPr>
              <a:t>Mae'r ymateb hwn yn cynnig asesiad da o bwysigrwydd sgrinio, monitro a chynnal profion rheolaidd yn ystod beichiogrwydd. Mae peth dyfnder gwybodaeth a dealltwriaeth o sganiau uwchsain a phrofion sgrinio i ganfod cyflyrau fel syndrom Down a syndrom Edwards. Mae'r ymgeisydd wedi amlinellu ei ddealltwriaeth o bwysigrwydd profion a gwiriadau yn ystod beichiogrwydd ac wedi mynegi ei wybodaeth am sgrinio rheolaidd a gofal meddygol, sy'n cael eu gweithredu fel rhan o ofal mamolaeth yng Nghymru.</a:t>
            </a:r>
            <a:r>
              <a:rPr lang="cy-GB" sz="1800" b="0" i="0" dirty="0">
                <a:solidFill>
                  <a:schemeClr val="accent1"/>
                </a:solidFill>
                <a:effectLst/>
                <a:latin typeface="Arial Nova" panose="020B0504020202020204" pitchFamily="34" charset="0"/>
              </a:rPr>
              <a:t> </a:t>
            </a:r>
            <a:endParaRPr lang="en-GB" i="1" dirty="0">
              <a:solidFill>
                <a:schemeClr val="accent1"/>
              </a:solidFill>
            </a:endParaRPr>
          </a:p>
          <a:p>
            <a:endParaRPr lang="en-US" sz="1800" i="1" dirty="0">
              <a:solidFill>
                <a:schemeClr val="accent1"/>
              </a:solidFill>
            </a:endParaRPr>
          </a:p>
          <a:p>
            <a:r>
              <a:rPr lang="cy-GB" sz="1800" b="1" i="1" kern="1200" dirty="0">
                <a:solidFill>
                  <a:schemeClr val="accent1"/>
                </a:solidFill>
                <a:effectLst/>
                <a:ea typeface="Times New Roman" panose="02020603050405020304" pitchFamily="18" charset="0"/>
                <a:cs typeface="Arial" panose="020B0604020202020204" pitchFamily="34" charset="0"/>
              </a:rPr>
              <a:t>Marciau a roddwyd </a:t>
            </a:r>
            <a:r>
              <a:rPr lang="en-GB" sz="1800" b="1" i="1" dirty="0">
                <a:solidFill>
                  <a:schemeClr val="accent1"/>
                </a:solidFill>
              </a:rPr>
              <a:t>8/</a:t>
            </a:r>
            <a:r>
              <a:rPr lang="en-GB" b="1" i="1" dirty="0">
                <a:solidFill>
                  <a:schemeClr val="accent1"/>
                </a:solidFill>
              </a:rPr>
              <a:t>10</a:t>
            </a:r>
            <a:endParaRPr lang="en-GB" sz="1800" b="1" i="1" dirty="0">
              <a:solidFill>
                <a:schemeClr val="accent1"/>
              </a:solidFill>
            </a:endParaRPr>
          </a:p>
        </p:txBody>
      </p:sp>
      <p:sp>
        <p:nvSpPr>
          <p:cNvPr id="3" name="TextBox 2">
            <a:extLst>
              <a:ext uri="{FF2B5EF4-FFF2-40B4-BE49-F238E27FC236}">
                <a16:creationId xmlns:a16="http://schemas.microsoft.com/office/drawing/2014/main" id="{0C7CF863-ACFE-3C85-673E-71EB4C2638F3}"/>
              </a:ext>
            </a:extLst>
          </p:cNvPr>
          <p:cNvSpPr txBox="1"/>
          <p:nvPr/>
        </p:nvSpPr>
        <p:spPr>
          <a:xfrm>
            <a:off x="164963" y="930076"/>
            <a:ext cx="4805872" cy="5755422"/>
          </a:xfrm>
          <a:prstGeom prst="rect">
            <a:avLst/>
          </a:prstGeom>
          <a:noFill/>
        </p:spPr>
        <p:txBody>
          <a:bodyPr wrap="square">
            <a:spAutoFit/>
          </a:bodyPr>
          <a:lstStyle/>
          <a:p>
            <a:r>
              <a:rPr lang="en-US" sz="1600" dirty="0"/>
              <a:t>It is important to have routine screening, monitoring and testing during pregnancy to make sure the baby is okay and to make sure that there are no difficulties with baby. They also do the tests for mum to make sure that the mother is doing okay and to make sure that there is no complications during the </a:t>
            </a:r>
            <a:r>
              <a:rPr lang="en-US" sz="1600" dirty="0" err="1"/>
              <a:t>pregancy</a:t>
            </a:r>
            <a:r>
              <a:rPr lang="en-US" sz="1600" dirty="0"/>
              <a:t>. 2 ultrasounds are carried out at 12 weeks and 24 weeks to check up on baby to make sure </a:t>
            </a:r>
            <a:r>
              <a:rPr lang="en-US" sz="1600" dirty="0" err="1"/>
              <a:t>thet</a:t>
            </a:r>
            <a:r>
              <a:rPr lang="en-US" sz="1600" dirty="0"/>
              <a:t> baby is growing as normal and at the second scan if the parents </a:t>
            </a:r>
            <a:r>
              <a:rPr lang="en-US" sz="1600" dirty="0" err="1"/>
              <a:t>wouls</a:t>
            </a:r>
            <a:r>
              <a:rPr lang="en-US" sz="1600" dirty="0"/>
              <a:t> also like to find out the </a:t>
            </a:r>
            <a:r>
              <a:rPr lang="en-US" sz="1600" dirty="0" err="1"/>
              <a:t>gnder</a:t>
            </a:r>
            <a:r>
              <a:rPr lang="en-US" sz="1600" dirty="0"/>
              <a:t> it is also possible. Testing is also important in </a:t>
            </a:r>
            <a:r>
              <a:rPr lang="en-US" sz="1600" dirty="0" err="1"/>
              <a:t>prgnancy</a:t>
            </a:r>
            <a:r>
              <a:rPr lang="en-US" sz="1600" dirty="0"/>
              <a:t> as these tests will see if the baby has </a:t>
            </a:r>
            <a:r>
              <a:rPr lang="en-US" sz="1600" dirty="0" err="1"/>
              <a:t>differnt</a:t>
            </a:r>
            <a:r>
              <a:rPr lang="en-US" sz="1600" dirty="0"/>
              <a:t> complications like downs syndrome or </a:t>
            </a:r>
            <a:r>
              <a:rPr lang="en-US" sz="1600" dirty="0" err="1"/>
              <a:t>edwards</a:t>
            </a:r>
            <a:r>
              <a:rPr lang="en-US" sz="1600" dirty="0"/>
              <a:t> syndrome, this will help the midwives know more about the baby and it will also give the mother time to prepare special requirements for the baby when they arrive. It is important to find these out due to parents being able to make </a:t>
            </a:r>
            <a:r>
              <a:rPr lang="en-US" sz="1600" dirty="0" err="1"/>
              <a:t>dicisions</a:t>
            </a:r>
            <a:r>
              <a:rPr lang="en-US" sz="1600" dirty="0"/>
              <a:t> as you can find out the complications from an early start into the </a:t>
            </a:r>
            <a:r>
              <a:rPr lang="en-US" sz="1600" dirty="0" err="1"/>
              <a:t>pregancy</a:t>
            </a:r>
            <a:r>
              <a:rPr lang="en-US" sz="1600" dirty="0"/>
              <a:t>. All of these factors are important due to checking on mother and baby and also making sure everything is good and healthy.</a:t>
            </a:r>
            <a:endParaRPr lang="en-GB" sz="1600" dirty="0"/>
          </a:p>
        </p:txBody>
      </p:sp>
      <p:sp>
        <p:nvSpPr>
          <p:cNvPr id="5" name="Title 2">
            <a:extLst>
              <a:ext uri="{FF2B5EF4-FFF2-40B4-BE49-F238E27FC236}">
                <a16:creationId xmlns:a16="http://schemas.microsoft.com/office/drawing/2014/main" id="{A2A0BB04-A742-9424-BF23-216F0918C1B5}"/>
              </a:ext>
            </a:extLst>
          </p:cNvPr>
          <p:cNvSpPr>
            <a:spLocks noGrp="1"/>
          </p:cNvSpPr>
          <p:nvPr>
            <p:ph type="title"/>
          </p:nvPr>
        </p:nvSpPr>
        <p:spPr>
          <a:xfrm>
            <a:off x="282011" y="208722"/>
            <a:ext cx="10223323" cy="447261"/>
          </a:xfrm>
        </p:spPr>
        <p:txBody>
          <a:bodyPr/>
          <a:lstStyle/>
          <a:p>
            <a:r>
              <a:rPr lang="1106" sz="1800" dirty="0"/>
              <a:t>Cwestiwn</a:t>
            </a:r>
            <a:r>
              <a:rPr lang="en-GB" sz="1800" dirty="0"/>
              <a:t> 4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Tree>
    <p:extLst>
      <p:ext uri="{BB962C8B-B14F-4D97-AF65-F5344CB8AC3E}">
        <p14:creationId xmlns:p14="http://schemas.microsoft.com/office/powerpoint/2010/main" val="3910577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0A330-A1B7-BF35-921F-F3D0C64F171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6CD2CAB-9F01-E15D-E173-0B59428EB428}"/>
              </a:ext>
            </a:extLst>
          </p:cNvPr>
          <p:cNvSpPr txBox="1"/>
          <p:nvPr/>
        </p:nvSpPr>
        <p:spPr>
          <a:xfrm>
            <a:off x="282011" y="1026128"/>
            <a:ext cx="6099048" cy="1015663"/>
          </a:xfrm>
          <a:prstGeom prst="rect">
            <a:avLst/>
          </a:prstGeom>
          <a:noFill/>
        </p:spPr>
        <p:txBody>
          <a:bodyPr wrap="square">
            <a:spAutoFit/>
          </a:bodyPr>
          <a:lstStyle/>
          <a:p>
            <a:pPr marL="182563" indent="-182563"/>
            <a:r>
              <a:rPr lang="en-GB" sz="1200" b="1" i="0" u="none" strike="noStrike" baseline="0" dirty="0">
                <a:solidFill>
                  <a:srgbClr val="221E1F"/>
                </a:solidFill>
                <a:latin typeface="Arial WGL"/>
              </a:rPr>
              <a:t>7. </a:t>
            </a:r>
            <a:r>
              <a:rPr lang="en-GB" sz="1200" b="0" i="0" u="none" strike="noStrike" baseline="0" dirty="0">
                <a:solidFill>
                  <a:srgbClr val="221E1F"/>
                </a:solidFill>
                <a:latin typeface="Arial WGL"/>
              </a:rPr>
              <a:t>Mae </a:t>
            </a:r>
            <a:r>
              <a:rPr lang="en-GB" sz="1200" b="0" i="0" u="none" strike="noStrike" baseline="0" dirty="0" err="1">
                <a:solidFill>
                  <a:srgbClr val="221E1F"/>
                </a:solidFill>
                <a:latin typeface="Arial WGL"/>
              </a:rPr>
              <a:t>angen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i</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blant</a:t>
            </a:r>
            <a:r>
              <a:rPr lang="en-GB" sz="1200" b="0" i="0" u="none" strike="noStrike" baseline="0" dirty="0">
                <a:solidFill>
                  <a:srgbClr val="221E1F"/>
                </a:solidFill>
                <a:latin typeface="Arial WGL"/>
              </a:rPr>
              <a:t> a </a:t>
            </a:r>
            <a:r>
              <a:rPr lang="en-GB" sz="1200" b="0" i="0" u="none" strike="noStrike" baseline="0" dirty="0" err="1">
                <a:solidFill>
                  <a:srgbClr val="221E1F"/>
                </a:solidFill>
                <a:latin typeface="Arial WGL"/>
              </a:rPr>
              <a:t>phobl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ifanc</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sydd</a:t>
            </a:r>
            <a:r>
              <a:rPr lang="en-GB" sz="1200" b="0" i="0" u="none" strike="noStrike" baseline="0" dirty="0">
                <a:solidFill>
                  <a:srgbClr val="221E1F"/>
                </a:solidFill>
                <a:latin typeface="Arial WGL"/>
              </a:rPr>
              <a:t> ag </a:t>
            </a:r>
            <a:r>
              <a:rPr lang="en-GB" sz="1200" b="0" i="0" u="none" strike="noStrike" baseline="0" dirty="0" err="1">
                <a:solidFill>
                  <a:srgbClr val="221E1F"/>
                </a:solidFill>
                <a:latin typeface="Arial WGL"/>
              </a:rPr>
              <a:t>anghenion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dysgu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ychwanegol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gael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mwy</a:t>
            </a:r>
            <a:r>
              <a:rPr lang="en-GB" sz="1200" b="0" i="0" u="none" strike="noStrike" baseline="0" dirty="0">
                <a:solidFill>
                  <a:srgbClr val="221E1F"/>
                </a:solidFill>
                <a:latin typeface="Arial WGL"/>
              </a:rPr>
              <a:t> o </a:t>
            </a:r>
            <a:r>
              <a:rPr lang="en-GB" sz="1200" b="0" i="0" u="none" strike="noStrike" baseline="0" dirty="0" err="1">
                <a:solidFill>
                  <a:srgbClr val="221E1F"/>
                </a:solidFill>
                <a:latin typeface="Arial WGL"/>
              </a:rPr>
              <a:t>gefnogaeth</a:t>
            </a:r>
            <a:r>
              <a:rPr lang="en-GB" sz="1200" b="0" i="0" u="none" strike="noStrike" baseline="0" dirty="0">
                <a:solidFill>
                  <a:srgbClr val="221E1F"/>
                </a:solidFill>
                <a:latin typeface="Arial WGL"/>
              </a:rPr>
              <a:t> er </a:t>
            </a:r>
            <a:r>
              <a:rPr lang="en-GB" sz="1200" b="0" i="0" u="none" strike="noStrike" baseline="0" dirty="0" err="1">
                <a:solidFill>
                  <a:srgbClr val="221E1F"/>
                </a:solidFill>
                <a:latin typeface="Arial WGL"/>
              </a:rPr>
              <a:t>mwyn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dysgu</a:t>
            </a:r>
            <a:r>
              <a:rPr lang="en-GB" sz="1200" b="0" i="0" u="none" strike="noStrike" baseline="0" dirty="0">
                <a:solidFill>
                  <a:srgbClr val="221E1F"/>
                </a:solidFill>
                <a:latin typeface="Arial WGL"/>
              </a:rPr>
              <a:t>. </a:t>
            </a:r>
            <a:br>
              <a:rPr lang="en-GB" sz="1200" b="0" i="0" u="none" strike="noStrike" baseline="0" dirty="0">
                <a:solidFill>
                  <a:srgbClr val="221E1F"/>
                </a:solidFill>
                <a:latin typeface="Arial WGL"/>
              </a:rPr>
            </a:br>
            <a:endParaRPr lang="en-GB" sz="1200" b="0" i="0" u="none" strike="noStrike" baseline="0" dirty="0">
              <a:solidFill>
                <a:srgbClr val="221E1F"/>
              </a:solidFill>
              <a:latin typeface="Arial WGL"/>
            </a:endParaRPr>
          </a:p>
          <a:p>
            <a:pPr marL="182563" indent="-182563"/>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Archwiliwch</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gefnogaeth</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sy’n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cael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ei</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darparu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gan</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Cydlynydd</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Anghenion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Dysgu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Ychwanegol</a:t>
            </a:r>
            <a:r>
              <a:rPr lang="en-GB" sz="1200" b="0" i="0" u="none" strike="noStrike" baseline="0" dirty="0">
                <a:solidFill>
                  <a:srgbClr val="221E1F"/>
                </a:solidFill>
                <a:latin typeface="Arial WGL"/>
              </a:rPr>
              <a:t> (</a:t>
            </a:r>
            <a:r>
              <a:rPr lang="en-GB" sz="1200" b="0" i="1" u="none" strike="noStrike" baseline="0" dirty="0">
                <a:solidFill>
                  <a:srgbClr val="221E1F"/>
                </a:solidFill>
                <a:latin typeface="Arial WGL"/>
              </a:rPr>
              <a:t>Additional Learning Needs Coordinator</a:t>
            </a:r>
            <a:r>
              <a:rPr lang="en-GB" sz="1200" b="0" i="0" u="none" strike="noStrike" baseline="0" dirty="0">
                <a:solidFill>
                  <a:srgbClr val="221E1F"/>
                </a:solidFill>
                <a:latin typeface="Arial WGL"/>
              </a:rPr>
              <a:t>: ANCO/ALNCO). 	[8] </a:t>
            </a:r>
            <a:endParaRPr lang="en-GB" sz="1200" dirty="0"/>
          </a:p>
        </p:txBody>
      </p:sp>
      <p:pic>
        <p:nvPicPr>
          <p:cNvPr id="5" name="Picture 4">
            <a:extLst>
              <a:ext uri="{FF2B5EF4-FFF2-40B4-BE49-F238E27FC236}">
                <a16:creationId xmlns:a16="http://schemas.microsoft.com/office/drawing/2014/main" id="{320DC1A2-B661-9E86-6003-2E7C1FE1D594}"/>
              </a:ext>
            </a:extLst>
          </p:cNvPr>
          <p:cNvPicPr>
            <a:picLocks noChangeAspect="1"/>
          </p:cNvPicPr>
          <p:nvPr/>
        </p:nvPicPr>
        <p:blipFill>
          <a:blip r:embed="rId2"/>
          <a:srcRect b="44493"/>
          <a:stretch/>
        </p:blipFill>
        <p:spPr>
          <a:xfrm>
            <a:off x="470694" y="2132660"/>
            <a:ext cx="5625305" cy="2614438"/>
          </a:xfrm>
          <a:prstGeom prst="rect">
            <a:avLst/>
          </a:prstGeom>
        </p:spPr>
      </p:pic>
      <p:sp>
        <p:nvSpPr>
          <p:cNvPr id="6" name="TextBox 5">
            <a:extLst>
              <a:ext uri="{FF2B5EF4-FFF2-40B4-BE49-F238E27FC236}">
                <a16:creationId xmlns:a16="http://schemas.microsoft.com/office/drawing/2014/main" id="{F06D340E-D07D-249A-A850-26732E04BE4C}"/>
              </a:ext>
            </a:extLst>
          </p:cNvPr>
          <p:cNvSpPr txBox="1"/>
          <p:nvPr/>
        </p:nvSpPr>
        <p:spPr>
          <a:xfrm>
            <a:off x="7043165" y="63020"/>
            <a:ext cx="2794517"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rgbClr val="0070C0"/>
                </a:solidFill>
              </a:rPr>
              <a:t>: </a:t>
            </a:r>
            <a:r>
              <a:rPr lang="en-GB" sz="1400" b="1" i="1" dirty="0" err="1">
                <a:solidFill>
                  <a:srgbClr val="0070C0"/>
                </a:solidFill>
              </a:rPr>
              <a:t>Archwiliwch</a:t>
            </a:r>
            <a:r>
              <a:rPr lang="en-GB" sz="1400" i="1" dirty="0">
                <a:solidFill>
                  <a:srgbClr val="0070C0"/>
                </a:solidFill>
              </a:rPr>
              <a:t> </a:t>
            </a:r>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drylwyr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 a </a:t>
            </a:r>
            <a:r>
              <a:rPr lang="en-GB" sz="1400" i="1" dirty="0" err="1">
                <a:solidFill>
                  <a:srgbClr val="0070C0"/>
                </a:solidFill>
              </a:rPr>
              <a:t>dewch</a:t>
            </a:r>
            <a:r>
              <a:rPr lang="en-GB" sz="1400" i="1" dirty="0">
                <a:solidFill>
                  <a:srgbClr val="0070C0"/>
                </a:solidFill>
              </a:rPr>
              <a:t> </a:t>
            </a:r>
            <a:r>
              <a:rPr lang="en-GB" sz="1400" i="1" dirty="0" err="1">
                <a:solidFill>
                  <a:srgbClr val="0070C0"/>
                </a:solidFill>
              </a:rPr>
              <a:t>i</a:t>
            </a:r>
            <a:r>
              <a:rPr lang="en-GB" sz="1400" i="1" dirty="0">
                <a:solidFill>
                  <a:srgbClr val="0070C0"/>
                </a:solidFill>
              </a:rPr>
              <a:t> </a:t>
            </a:r>
            <a:r>
              <a:rPr lang="en-GB" sz="1400" i="1" dirty="0" err="1">
                <a:solidFill>
                  <a:srgbClr val="0070C0"/>
                </a:solidFill>
              </a:rPr>
              <a:t>gasgliad</a:t>
            </a:r>
            <a:endParaRPr lang="en-GB" sz="1400" i="1" dirty="0">
              <a:solidFill>
                <a:srgbClr val="0070C0"/>
              </a:solidFill>
            </a:endParaRPr>
          </a:p>
        </p:txBody>
      </p:sp>
      <p:sp>
        <p:nvSpPr>
          <p:cNvPr id="7" name="Title 2">
            <a:extLst>
              <a:ext uri="{FF2B5EF4-FFF2-40B4-BE49-F238E27FC236}">
                <a16:creationId xmlns:a16="http://schemas.microsoft.com/office/drawing/2014/main" id="{7B811878-CC35-A004-F604-19A78638AEAB}"/>
              </a:ext>
            </a:extLst>
          </p:cNvPr>
          <p:cNvSpPr txBox="1">
            <a:spLocks/>
          </p:cNvSpPr>
          <p:nvPr/>
        </p:nvSpPr>
        <p:spPr>
          <a:xfrm>
            <a:off x="282011" y="208722"/>
            <a:ext cx="388554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sz="1800" dirty="0"/>
              <a:t>Cwestiwn</a:t>
            </a:r>
            <a:r>
              <a:rPr lang="en-GB" sz="1800" dirty="0"/>
              <a:t> 7 </a:t>
            </a:r>
            <a:r>
              <a:rPr lang="1106" sz="1800" dirty="0"/>
              <a:t>a'r cynllun marcio </a:t>
            </a:r>
            <a:endParaRPr lang="en-GB" sz="1800" dirty="0"/>
          </a:p>
        </p:txBody>
      </p:sp>
      <p:sp>
        <p:nvSpPr>
          <p:cNvPr id="4" name="TextBox 3">
            <a:extLst>
              <a:ext uri="{FF2B5EF4-FFF2-40B4-BE49-F238E27FC236}">
                <a16:creationId xmlns:a16="http://schemas.microsoft.com/office/drawing/2014/main" id="{582A3BC4-C42B-314A-B2A7-5F72CBA56B05}"/>
              </a:ext>
            </a:extLst>
          </p:cNvPr>
          <p:cNvSpPr txBox="1"/>
          <p:nvPr/>
        </p:nvSpPr>
        <p:spPr>
          <a:xfrm>
            <a:off x="149669" y="4800948"/>
            <a:ext cx="6275192" cy="1954381"/>
          </a:xfrm>
          <a:prstGeom prst="rect">
            <a:avLst/>
          </a:prstGeom>
          <a:noFill/>
        </p:spPr>
        <p:txBody>
          <a:bodyPr wrap="square">
            <a:spAutoFit/>
          </a:bodyPr>
          <a:lstStyle/>
          <a:p>
            <a:r>
              <a:rPr lang="en-GB" sz="1100" dirty="0" err="1"/>
              <a:t>Rhowch</a:t>
            </a:r>
            <a:r>
              <a:rPr lang="en-GB" sz="1100" dirty="0"/>
              <a:t> </a:t>
            </a:r>
            <a:r>
              <a:rPr lang="en-GB" sz="1100" dirty="0" err="1"/>
              <a:t>hyd</a:t>
            </a:r>
            <a:r>
              <a:rPr lang="en-GB" sz="1100" dirty="0"/>
              <a:t> at </a:t>
            </a:r>
            <a:r>
              <a:rPr lang="en-GB" sz="1100" b="1" dirty="0"/>
              <a:t>8 marc. </a:t>
            </a:r>
          </a:p>
          <a:p>
            <a:r>
              <a:rPr lang="en-GB" sz="1100" b="1" dirty="0" err="1"/>
              <a:t>Rhowch</a:t>
            </a:r>
            <a:r>
              <a:rPr lang="en-GB" sz="1100" b="1" dirty="0"/>
              <a:t> 0 marc </a:t>
            </a:r>
            <a:r>
              <a:rPr lang="en-GB" sz="1100" dirty="0"/>
              <a:t>am </a:t>
            </a:r>
            <a:r>
              <a:rPr lang="en-GB" sz="1100" dirty="0" err="1"/>
              <a:t>ymateb</a:t>
            </a:r>
            <a:r>
              <a:rPr lang="en-GB" sz="1100" dirty="0"/>
              <a:t> </a:t>
            </a:r>
            <a:r>
              <a:rPr lang="en-GB" sz="1100" dirty="0" err="1"/>
              <a:t>nad</a:t>
            </a:r>
            <a:r>
              <a:rPr lang="en-GB" sz="1100" dirty="0"/>
              <a:t> </a:t>
            </a:r>
            <a:r>
              <a:rPr lang="en-GB" sz="1100" dirty="0" err="1"/>
              <a:t>yw’n</a:t>
            </a:r>
            <a:r>
              <a:rPr lang="en-GB" sz="1100" dirty="0"/>
              <a:t> </a:t>
            </a:r>
            <a:r>
              <a:rPr lang="en-GB" sz="1100" dirty="0" err="1"/>
              <a:t>haeddu</a:t>
            </a:r>
            <a:r>
              <a:rPr lang="en-GB" sz="1100" dirty="0"/>
              <a:t> </a:t>
            </a:r>
            <a:r>
              <a:rPr lang="en-GB" sz="1100" dirty="0" err="1"/>
              <a:t>ennill</a:t>
            </a:r>
            <a:r>
              <a:rPr lang="en-GB" sz="1100" dirty="0"/>
              <a:t> </a:t>
            </a:r>
            <a:r>
              <a:rPr lang="en-GB" sz="1100" dirty="0" err="1"/>
              <a:t>marciau</a:t>
            </a:r>
            <a:r>
              <a:rPr lang="en-GB" sz="1100" dirty="0"/>
              <a:t>.</a:t>
            </a:r>
          </a:p>
          <a:p>
            <a:r>
              <a:rPr lang="en-GB" sz="1100" b="1" dirty="0" err="1"/>
              <a:t>Rhowch</a:t>
            </a:r>
            <a:r>
              <a:rPr lang="en-GB" sz="1100" b="1" dirty="0"/>
              <a:t> 1-2 </a:t>
            </a:r>
            <a:r>
              <a:rPr lang="en-GB" sz="1100" b="1" dirty="0" err="1"/>
              <a:t>farc</a:t>
            </a:r>
            <a:r>
              <a:rPr lang="en-GB" sz="1100" b="1" dirty="0"/>
              <a:t> </a:t>
            </a:r>
            <a:r>
              <a:rPr lang="en-GB" sz="1100" dirty="0"/>
              <a:t>am </a:t>
            </a:r>
            <a:r>
              <a:rPr lang="en-GB" sz="1100" dirty="0" err="1"/>
              <a:t>archwiliad</a:t>
            </a:r>
            <a:r>
              <a:rPr lang="en-GB" sz="1100" dirty="0"/>
              <a:t> </a:t>
            </a:r>
            <a:r>
              <a:rPr lang="en-GB" sz="1100" dirty="0" err="1"/>
              <a:t>cyfyngedig</a:t>
            </a:r>
            <a:r>
              <a:rPr lang="en-GB" sz="1100" dirty="0"/>
              <a:t> </a:t>
            </a:r>
            <a:r>
              <a:rPr lang="en-GB" sz="1100" dirty="0" err="1"/>
              <a:t>nad</a:t>
            </a:r>
            <a:r>
              <a:rPr lang="en-GB" sz="1100" dirty="0"/>
              <a:t> </a:t>
            </a:r>
            <a:r>
              <a:rPr lang="en-GB" sz="1100" dirty="0" err="1"/>
              <a:t>yw'n</a:t>
            </a:r>
            <a:r>
              <a:rPr lang="en-GB" sz="1100" dirty="0"/>
              <a:t> </a:t>
            </a:r>
            <a:r>
              <a:rPr lang="en-GB" sz="1100" dirty="0" err="1"/>
              <a:t>dangos</a:t>
            </a:r>
            <a:r>
              <a:rPr lang="en-GB" sz="1100" dirty="0"/>
              <a:t> </a:t>
            </a:r>
            <a:r>
              <a:rPr lang="en-GB" sz="1100" dirty="0" err="1"/>
              <a:t>fawr</a:t>
            </a:r>
            <a:r>
              <a:rPr lang="en-GB" sz="1100" dirty="0"/>
              <a:t> </a:t>
            </a:r>
            <a:r>
              <a:rPr lang="en-GB" sz="1100" dirty="0" err="1"/>
              <a:t>ddim</a:t>
            </a:r>
            <a:r>
              <a:rPr lang="en-GB" sz="1100" dirty="0"/>
              <a:t> </a:t>
            </a:r>
            <a:r>
              <a:rPr lang="en-GB" sz="1100" dirty="0" err="1"/>
              <a:t>gwybodaeth</a:t>
            </a:r>
            <a:r>
              <a:rPr lang="en-GB" sz="1100" dirty="0"/>
              <a:t> </a:t>
            </a:r>
            <a:r>
              <a:rPr lang="en-GB" sz="1100" dirty="0" err="1"/>
              <a:t>na</a:t>
            </a:r>
            <a:r>
              <a:rPr lang="en-GB" sz="1100" dirty="0"/>
              <a:t> </a:t>
            </a:r>
            <a:r>
              <a:rPr lang="en-GB" sz="1100" dirty="0" err="1"/>
              <a:t>dealltwriaeth</a:t>
            </a:r>
            <a:r>
              <a:rPr lang="en-GB" sz="1100" dirty="0"/>
              <a:t> </a:t>
            </a:r>
            <a:r>
              <a:rPr lang="en-GB" sz="1100" dirty="0" err="1"/>
              <a:t>o'r</a:t>
            </a:r>
            <a:r>
              <a:rPr lang="en-GB" sz="1100" dirty="0"/>
              <a:t> </a:t>
            </a:r>
            <a:r>
              <a:rPr lang="en-GB" sz="1100" dirty="0" err="1"/>
              <a:t>gefnogaeth</a:t>
            </a:r>
            <a:r>
              <a:rPr lang="en-GB" sz="1100" dirty="0"/>
              <a:t> </a:t>
            </a:r>
            <a:r>
              <a:rPr lang="en-GB" sz="1100" dirty="0" err="1"/>
              <a:t>sy'n</a:t>
            </a:r>
            <a:r>
              <a:rPr lang="en-GB" sz="1100" dirty="0"/>
              <a:t> </a:t>
            </a:r>
            <a:r>
              <a:rPr lang="en-GB" sz="1100" dirty="0" err="1"/>
              <a:t>cael</a:t>
            </a:r>
            <a:r>
              <a:rPr lang="en-GB" sz="1100" dirty="0"/>
              <a:t> </a:t>
            </a:r>
            <a:r>
              <a:rPr lang="en-GB" sz="1100" dirty="0" err="1"/>
              <a:t>ei</a:t>
            </a:r>
            <a:r>
              <a:rPr lang="en-GB" sz="1100" dirty="0"/>
              <a:t> </a:t>
            </a:r>
            <a:r>
              <a:rPr lang="en-GB" sz="1100" dirty="0" err="1"/>
              <a:t>darparu</a:t>
            </a:r>
            <a:r>
              <a:rPr lang="en-GB" sz="1100" dirty="0"/>
              <a:t> </a:t>
            </a:r>
            <a:r>
              <a:rPr lang="en-GB" sz="1100" dirty="0" err="1"/>
              <a:t>gan</a:t>
            </a:r>
            <a:r>
              <a:rPr lang="en-GB" sz="1100" dirty="0"/>
              <a:t> y </a:t>
            </a:r>
            <a:r>
              <a:rPr lang="en-GB" sz="1100" dirty="0" err="1"/>
              <a:t>Cydlynydd</a:t>
            </a:r>
            <a:r>
              <a:rPr lang="en-GB" sz="1100" dirty="0"/>
              <a:t> </a:t>
            </a:r>
            <a:r>
              <a:rPr lang="en-GB" sz="1100" dirty="0" err="1"/>
              <a:t>Anghenion</a:t>
            </a:r>
            <a:r>
              <a:rPr lang="en-GB" sz="1100" dirty="0"/>
              <a:t> </a:t>
            </a:r>
            <a:r>
              <a:rPr lang="en-GB" sz="1100" dirty="0" err="1"/>
              <a:t>Dysgu</a:t>
            </a:r>
            <a:r>
              <a:rPr lang="en-GB" sz="1100" dirty="0"/>
              <a:t> </a:t>
            </a:r>
            <a:r>
              <a:rPr lang="en-GB" sz="1100" dirty="0" err="1"/>
              <a:t>Ychwanegol</a:t>
            </a:r>
            <a:r>
              <a:rPr lang="en-GB" sz="1100" dirty="0"/>
              <a:t> (ANCO / ALNCO)</a:t>
            </a:r>
          </a:p>
          <a:p>
            <a:r>
              <a:rPr lang="en-GB" sz="1100" b="1" dirty="0" err="1"/>
              <a:t>Rhowch</a:t>
            </a:r>
            <a:r>
              <a:rPr lang="en-GB" sz="1100" b="1" dirty="0"/>
              <a:t> 3-4 marc </a:t>
            </a:r>
            <a:r>
              <a:rPr lang="en-GB" sz="1100" dirty="0"/>
              <a:t>am </a:t>
            </a:r>
            <a:r>
              <a:rPr lang="en-GB" sz="1100" dirty="0" err="1"/>
              <a:t>archwiliad</a:t>
            </a:r>
            <a:r>
              <a:rPr lang="en-GB" sz="1100" dirty="0"/>
              <a:t> </a:t>
            </a:r>
            <a:r>
              <a:rPr lang="en-GB" sz="1100" dirty="0" err="1"/>
              <a:t>sylfaenol</a:t>
            </a:r>
            <a:r>
              <a:rPr lang="en-GB" sz="1100" dirty="0"/>
              <a:t> </a:t>
            </a:r>
            <a:r>
              <a:rPr lang="en-GB" sz="1100" dirty="0" err="1"/>
              <a:t>sy'n</a:t>
            </a:r>
            <a:r>
              <a:rPr lang="en-GB" sz="1100" dirty="0"/>
              <a:t> </a:t>
            </a:r>
            <a:r>
              <a:rPr lang="en-GB" sz="1100" dirty="0" err="1"/>
              <a:t>dangos</a:t>
            </a:r>
            <a:r>
              <a:rPr lang="en-GB" sz="1100" dirty="0"/>
              <a:t> </a:t>
            </a:r>
            <a:r>
              <a:rPr lang="en-GB" sz="1100" dirty="0" err="1"/>
              <a:t>gwybodaeth</a:t>
            </a:r>
            <a:r>
              <a:rPr lang="en-GB" sz="1100" dirty="0"/>
              <a:t> a </a:t>
            </a:r>
            <a:r>
              <a:rPr lang="en-GB" sz="1100" dirty="0" err="1"/>
              <a:t>dealltwriaeth</a:t>
            </a:r>
            <a:r>
              <a:rPr lang="en-GB" sz="1100" dirty="0"/>
              <a:t> </a:t>
            </a:r>
            <a:r>
              <a:rPr lang="en-GB" sz="1100" dirty="0" err="1"/>
              <a:t>gyfyngedig</a:t>
            </a:r>
            <a:r>
              <a:rPr lang="en-GB" sz="1100" dirty="0"/>
              <a:t> </a:t>
            </a:r>
            <a:r>
              <a:rPr lang="en-GB" sz="1100" dirty="0" err="1"/>
              <a:t>o'r</a:t>
            </a:r>
            <a:r>
              <a:rPr lang="en-GB" sz="1100" dirty="0"/>
              <a:t> </a:t>
            </a:r>
            <a:r>
              <a:rPr lang="en-GB" sz="1100" dirty="0" err="1"/>
              <a:t>gefnogaeth</a:t>
            </a:r>
            <a:r>
              <a:rPr lang="en-GB" sz="1100" dirty="0"/>
              <a:t> </a:t>
            </a:r>
            <a:r>
              <a:rPr lang="en-GB" sz="1100" dirty="0" err="1"/>
              <a:t>sy'n</a:t>
            </a:r>
            <a:r>
              <a:rPr lang="en-GB" sz="1100" dirty="0"/>
              <a:t> </a:t>
            </a:r>
            <a:r>
              <a:rPr lang="en-GB" sz="1100" dirty="0" err="1"/>
              <a:t>cael</a:t>
            </a:r>
            <a:r>
              <a:rPr lang="en-GB" sz="1100" dirty="0"/>
              <a:t> </a:t>
            </a:r>
            <a:r>
              <a:rPr lang="en-GB" sz="1100" dirty="0" err="1"/>
              <a:t>ei</a:t>
            </a:r>
            <a:r>
              <a:rPr lang="en-GB" sz="1100" dirty="0"/>
              <a:t> </a:t>
            </a:r>
            <a:r>
              <a:rPr lang="en-GB" sz="1100" dirty="0" err="1"/>
              <a:t>darparu</a:t>
            </a:r>
            <a:r>
              <a:rPr lang="en-GB" sz="1100" dirty="0"/>
              <a:t> </a:t>
            </a:r>
            <a:r>
              <a:rPr lang="en-GB" sz="1100" dirty="0" err="1"/>
              <a:t>gan</a:t>
            </a:r>
            <a:r>
              <a:rPr lang="en-GB" sz="1100" dirty="0"/>
              <a:t> y </a:t>
            </a:r>
            <a:r>
              <a:rPr lang="en-GB" sz="1100" dirty="0" err="1"/>
              <a:t>Cydlynydd</a:t>
            </a:r>
            <a:r>
              <a:rPr lang="en-GB" sz="1100" dirty="0"/>
              <a:t> </a:t>
            </a:r>
            <a:r>
              <a:rPr lang="en-GB" sz="1100" dirty="0" err="1"/>
              <a:t>Anghenion</a:t>
            </a:r>
            <a:r>
              <a:rPr lang="en-GB" sz="1100" dirty="0"/>
              <a:t> </a:t>
            </a:r>
            <a:r>
              <a:rPr lang="en-GB" sz="1100" dirty="0" err="1"/>
              <a:t>Dysgu</a:t>
            </a:r>
            <a:r>
              <a:rPr lang="en-GB" sz="1100" dirty="0"/>
              <a:t> </a:t>
            </a:r>
            <a:r>
              <a:rPr lang="en-GB" sz="1100" dirty="0" err="1"/>
              <a:t>Ychwanegol</a:t>
            </a:r>
            <a:r>
              <a:rPr lang="en-GB" sz="1100" dirty="0"/>
              <a:t> (ANCO / ALNCO)</a:t>
            </a:r>
          </a:p>
          <a:p>
            <a:r>
              <a:rPr lang="en-GB" sz="1100" b="1" dirty="0" err="1"/>
              <a:t>Rhowch</a:t>
            </a:r>
            <a:r>
              <a:rPr lang="en-GB" sz="1100" b="1" dirty="0"/>
              <a:t> 5-6 marc </a:t>
            </a:r>
            <a:r>
              <a:rPr lang="en-GB" sz="1100" dirty="0"/>
              <a:t>am </a:t>
            </a:r>
            <a:r>
              <a:rPr lang="en-GB" sz="1100" dirty="0" err="1"/>
              <a:t>archwiliad</a:t>
            </a:r>
            <a:r>
              <a:rPr lang="en-GB" sz="1100" dirty="0"/>
              <a:t> da </a:t>
            </a:r>
            <a:r>
              <a:rPr lang="en-GB" sz="1100" dirty="0" err="1"/>
              <a:t>sy'n</a:t>
            </a:r>
            <a:r>
              <a:rPr lang="en-GB" sz="1100" dirty="0"/>
              <a:t> </a:t>
            </a:r>
            <a:r>
              <a:rPr lang="en-GB" sz="1100" dirty="0" err="1"/>
              <a:t>dangos</a:t>
            </a:r>
            <a:r>
              <a:rPr lang="en-GB" sz="1100" dirty="0"/>
              <a:t> </a:t>
            </a:r>
            <a:r>
              <a:rPr lang="en-GB" sz="1100" dirty="0" err="1"/>
              <a:t>rhywfaint</a:t>
            </a:r>
            <a:r>
              <a:rPr lang="en-GB" sz="1100" dirty="0"/>
              <a:t> o </a:t>
            </a:r>
            <a:r>
              <a:rPr lang="en-GB" sz="1100" dirty="0" err="1"/>
              <a:t>wybodaeth</a:t>
            </a:r>
            <a:r>
              <a:rPr lang="en-GB" sz="1100" dirty="0"/>
              <a:t> a </a:t>
            </a:r>
            <a:r>
              <a:rPr lang="en-GB" sz="1100" dirty="0" err="1"/>
              <a:t>dealltwriaeth</a:t>
            </a:r>
            <a:r>
              <a:rPr lang="en-GB" sz="1100" dirty="0"/>
              <a:t> </a:t>
            </a:r>
            <a:r>
              <a:rPr lang="en-GB" sz="1100" dirty="0" err="1"/>
              <a:t>o'r</a:t>
            </a:r>
            <a:r>
              <a:rPr lang="en-GB" sz="1100" dirty="0"/>
              <a:t> </a:t>
            </a:r>
            <a:r>
              <a:rPr lang="en-GB" sz="1100" dirty="0" err="1"/>
              <a:t>gefnogaeth</a:t>
            </a:r>
            <a:r>
              <a:rPr lang="en-GB" sz="1100" dirty="0"/>
              <a:t> </a:t>
            </a:r>
            <a:r>
              <a:rPr lang="en-GB" sz="1100" dirty="0" err="1"/>
              <a:t>sy'n</a:t>
            </a:r>
            <a:r>
              <a:rPr lang="en-GB" sz="1100" dirty="0"/>
              <a:t> </a:t>
            </a:r>
            <a:r>
              <a:rPr lang="en-GB" sz="1100" dirty="0" err="1"/>
              <a:t>cael</a:t>
            </a:r>
            <a:r>
              <a:rPr lang="en-GB" sz="1100" dirty="0"/>
              <a:t> </a:t>
            </a:r>
            <a:r>
              <a:rPr lang="en-GB" sz="1100" dirty="0" err="1"/>
              <a:t>ei</a:t>
            </a:r>
            <a:r>
              <a:rPr lang="en-GB" sz="1100" dirty="0"/>
              <a:t> </a:t>
            </a:r>
            <a:r>
              <a:rPr lang="en-GB" sz="1100" dirty="0" err="1"/>
              <a:t>darparu</a:t>
            </a:r>
            <a:r>
              <a:rPr lang="en-GB" sz="1100" dirty="0"/>
              <a:t> </a:t>
            </a:r>
            <a:r>
              <a:rPr lang="en-GB" sz="1100" dirty="0" err="1"/>
              <a:t>gan</a:t>
            </a:r>
            <a:r>
              <a:rPr lang="en-GB" sz="1100" dirty="0"/>
              <a:t> y </a:t>
            </a:r>
            <a:r>
              <a:rPr lang="en-GB" sz="1100" dirty="0" err="1"/>
              <a:t>Cydlynydd</a:t>
            </a:r>
            <a:r>
              <a:rPr lang="en-GB" sz="1100" dirty="0"/>
              <a:t> </a:t>
            </a:r>
            <a:r>
              <a:rPr lang="en-GB" sz="1100" dirty="0" err="1"/>
              <a:t>Anghenion</a:t>
            </a:r>
            <a:r>
              <a:rPr lang="en-GB" sz="1100" dirty="0"/>
              <a:t> </a:t>
            </a:r>
            <a:r>
              <a:rPr lang="en-GB" sz="1100" dirty="0" err="1"/>
              <a:t>Dysgu</a:t>
            </a:r>
            <a:r>
              <a:rPr lang="en-GB" sz="1100" dirty="0"/>
              <a:t> </a:t>
            </a:r>
            <a:r>
              <a:rPr lang="en-GB" sz="1100" dirty="0" err="1"/>
              <a:t>Ychwanegol</a:t>
            </a:r>
            <a:r>
              <a:rPr lang="en-GB" sz="1100" dirty="0"/>
              <a:t> (ANCO / ALNCO)</a:t>
            </a:r>
          </a:p>
          <a:p>
            <a:r>
              <a:rPr lang="en-GB" sz="1100" b="1" dirty="0" err="1"/>
              <a:t>Rhowch</a:t>
            </a:r>
            <a:r>
              <a:rPr lang="en-GB" sz="1100" b="1" dirty="0"/>
              <a:t> 7-8 marc </a:t>
            </a:r>
            <a:r>
              <a:rPr lang="en-GB" sz="1100" dirty="0"/>
              <a:t>am </a:t>
            </a:r>
            <a:r>
              <a:rPr lang="en-GB" sz="1100" dirty="0" err="1"/>
              <a:t>archwiliad</a:t>
            </a:r>
            <a:r>
              <a:rPr lang="en-GB" sz="1100" dirty="0"/>
              <a:t> </a:t>
            </a:r>
            <a:r>
              <a:rPr lang="en-GB" sz="1100" dirty="0" err="1"/>
              <a:t>ardderchog</a:t>
            </a:r>
            <a:r>
              <a:rPr lang="en-GB" sz="1100" dirty="0"/>
              <a:t> </a:t>
            </a:r>
            <a:r>
              <a:rPr lang="en-GB" sz="1100" dirty="0" err="1"/>
              <a:t>sy'n</a:t>
            </a:r>
            <a:r>
              <a:rPr lang="en-GB" sz="1100" dirty="0"/>
              <a:t> </a:t>
            </a:r>
            <a:r>
              <a:rPr lang="en-GB" sz="1100" dirty="0" err="1"/>
              <a:t>dangos</a:t>
            </a:r>
            <a:r>
              <a:rPr lang="en-GB" sz="1100" dirty="0"/>
              <a:t> </a:t>
            </a:r>
            <a:r>
              <a:rPr lang="en-GB" sz="1100" dirty="0" err="1"/>
              <a:t>gwybodaeth</a:t>
            </a:r>
            <a:r>
              <a:rPr lang="en-GB" sz="1100" dirty="0"/>
              <a:t> a </a:t>
            </a:r>
            <a:r>
              <a:rPr lang="en-GB" sz="1100" dirty="0" err="1"/>
              <a:t>dealltwriaeth</a:t>
            </a:r>
            <a:r>
              <a:rPr lang="en-GB" sz="1100" dirty="0"/>
              <a:t> </a:t>
            </a:r>
            <a:r>
              <a:rPr lang="en-GB" sz="1100" dirty="0" err="1"/>
              <a:t>gadarn</a:t>
            </a:r>
            <a:r>
              <a:rPr lang="en-GB" sz="1100" dirty="0"/>
              <a:t> </a:t>
            </a:r>
            <a:r>
              <a:rPr lang="en-GB" sz="1100" dirty="0" err="1"/>
              <a:t>o'r</a:t>
            </a:r>
            <a:r>
              <a:rPr lang="en-GB" sz="1100" dirty="0"/>
              <a:t> </a:t>
            </a:r>
            <a:r>
              <a:rPr lang="en-GB" sz="1100" dirty="0" err="1"/>
              <a:t>gefnogaeth</a:t>
            </a:r>
            <a:r>
              <a:rPr lang="en-GB" sz="1100" dirty="0"/>
              <a:t> </a:t>
            </a:r>
            <a:r>
              <a:rPr lang="en-GB" sz="1100" dirty="0" err="1"/>
              <a:t>sy'n</a:t>
            </a:r>
            <a:r>
              <a:rPr lang="en-GB" sz="1100" dirty="0"/>
              <a:t> </a:t>
            </a:r>
            <a:r>
              <a:rPr lang="en-GB" sz="1100" dirty="0" err="1"/>
              <a:t>cael</a:t>
            </a:r>
            <a:r>
              <a:rPr lang="en-GB" sz="1100" dirty="0"/>
              <a:t> </a:t>
            </a:r>
            <a:r>
              <a:rPr lang="en-GB" sz="1100" dirty="0" err="1"/>
              <a:t>ei</a:t>
            </a:r>
            <a:r>
              <a:rPr lang="en-GB" sz="1100" dirty="0"/>
              <a:t> </a:t>
            </a:r>
            <a:r>
              <a:rPr lang="en-GB" sz="1100" dirty="0" err="1"/>
              <a:t>darparu</a:t>
            </a:r>
            <a:r>
              <a:rPr lang="en-GB" sz="1100" dirty="0"/>
              <a:t> </a:t>
            </a:r>
            <a:r>
              <a:rPr lang="en-GB" sz="1100" dirty="0" err="1"/>
              <a:t>gan</a:t>
            </a:r>
            <a:r>
              <a:rPr lang="en-GB" sz="1100" dirty="0"/>
              <a:t> y </a:t>
            </a:r>
            <a:r>
              <a:rPr lang="en-GB" sz="1100" dirty="0" err="1"/>
              <a:t>Cydlynydd</a:t>
            </a:r>
            <a:r>
              <a:rPr lang="en-GB" sz="1100" dirty="0"/>
              <a:t> </a:t>
            </a:r>
            <a:r>
              <a:rPr lang="en-GB" sz="1100" dirty="0" err="1"/>
              <a:t>Anghenion</a:t>
            </a:r>
            <a:r>
              <a:rPr lang="en-GB" sz="1100" dirty="0"/>
              <a:t> </a:t>
            </a:r>
            <a:r>
              <a:rPr lang="en-GB" sz="1100" dirty="0" err="1"/>
              <a:t>Dysgu</a:t>
            </a:r>
            <a:r>
              <a:rPr lang="en-GB" sz="1100" dirty="0"/>
              <a:t> </a:t>
            </a:r>
            <a:r>
              <a:rPr lang="en-GB" sz="1100" dirty="0" err="1"/>
              <a:t>Ychwanegol</a:t>
            </a:r>
            <a:r>
              <a:rPr lang="en-GB" sz="1100" dirty="0"/>
              <a:t> (ANCO / ALNCO) </a:t>
            </a:r>
          </a:p>
        </p:txBody>
      </p:sp>
      <p:sp>
        <p:nvSpPr>
          <p:cNvPr id="10" name="TextBox 9">
            <a:extLst>
              <a:ext uri="{FF2B5EF4-FFF2-40B4-BE49-F238E27FC236}">
                <a16:creationId xmlns:a16="http://schemas.microsoft.com/office/drawing/2014/main" id="{EF5DEB9B-14AB-A0E9-57E2-00C917A74F2E}"/>
              </a:ext>
            </a:extLst>
          </p:cNvPr>
          <p:cNvSpPr txBox="1"/>
          <p:nvPr/>
        </p:nvSpPr>
        <p:spPr>
          <a:xfrm>
            <a:off x="6705600" y="977239"/>
            <a:ext cx="5374640" cy="5824671"/>
          </a:xfrm>
          <a:prstGeom prst="rect">
            <a:avLst/>
          </a:prstGeom>
          <a:noFill/>
        </p:spPr>
        <p:txBody>
          <a:bodyPr wrap="square">
            <a:spAutoFit/>
          </a:bodyPr>
          <a:lstStyle/>
          <a:p>
            <a:r>
              <a:rPr lang="en-GB" sz="1100" dirty="0"/>
              <a:t>Gall yr </a:t>
            </a:r>
            <a:r>
              <a:rPr lang="en-GB" sz="1100" dirty="0" err="1"/>
              <a:t>ateb</a:t>
            </a:r>
            <a:r>
              <a:rPr lang="en-GB" sz="1100" dirty="0"/>
              <a:t> </a:t>
            </a:r>
            <a:r>
              <a:rPr lang="en-GB" sz="1100" dirty="0" err="1"/>
              <a:t>gyfeirio</a:t>
            </a:r>
            <a:r>
              <a:rPr lang="en-GB" sz="1100" dirty="0"/>
              <a:t> at y </a:t>
            </a:r>
            <a:r>
              <a:rPr lang="en-GB" sz="1100" dirty="0" err="1"/>
              <a:t>canlynol</a:t>
            </a:r>
            <a:r>
              <a:rPr lang="en-GB" sz="1100" dirty="0"/>
              <a:t>: </a:t>
            </a:r>
          </a:p>
          <a:p>
            <a:endParaRPr lang="en-GB" sz="400" dirty="0"/>
          </a:p>
          <a:p>
            <a:r>
              <a:rPr lang="en-GB" sz="1100" dirty="0" err="1"/>
              <a:t>Mae'r</a:t>
            </a:r>
            <a:r>
              <a:rPr lang="en-GB" sz="1100" dirty="0"/>
              <a:t> </a:t>
            </a:r>
            <a:r>
              <a:rPr lang="en-GB" sz="1100" dirty="0" err="1"/>
              <a:t>gefnogaeth</a:t>
            </a:r>
            <a:r>
              <a:rPr lang="en-GB" sz="1100" dirty="0"/>
              <a:t> </a:t>
            </a:r>
            <a:r>
              <a:rPr lang="en-GB" sz="1100" dirty="0" err="1"/>
              <a:t>sy'n</a:t>
            </a:r>
            <a:r>
              <a:rPr lang="en-GB" sz="1100" dirty="0"/>
              <a:t> </a:t>
            </a:r>
            <a:r>
              <a:rPr lang="en-GB" sz="1100" dirty="0" err="1"/>
              <a:t>cael</a:t>
            </a:r>
            <a:r>
              <a:rPr lang="en-GB" sz="1100" dirty="0"/>
              <a:t> </a:t>
            </a:r>
            <a:r>
              <a:rPr lang="en-GB" sz="1100" dirty="0" err="1"/>
              <a:t>ei</a:t>
            </a:r>
            <a:r>
              <a:rPr lang="en-GB" sz="1100" dirty="0"/>
              <a:t> </a:t>
            </a:r>
            <a:r>
              <a:rPr lang="en-GB" sz="1100" dirty="0" err="1"/>
              <a:t>darparu</a:t>
            </a:r>
            <a:r>
              <a:rPr lang="en-GB" sz="1100" dirty="0"/>
              <a:t> </a:t>
            </a:r>
            <a:r>
              <a:rPr lang="en-GB" sz="1100" dirty="0" err="1"/>
              <a:t>gan</a:t>
            </a:r>
            <a:r>
              <a:rPr lang="en-GB" sz="1100" dirty="0"/>
              <a:t> </a:t>
            </a:r>
            <a:r>
              <a:rPr lang="en-GB" sz="1100" dirty="0" err="1"/>
              <a:t>rôl</a:t>
            </a:r>
            <a:r>
              <a:rPr lang="en-GB" sz="1100" dirty="0"/>
              <a:t> y </a:t>
            </a:r>
            <a:r>
              <a:rPr lang="en-GB" sz="1100" dirty="0" err="1"/>
              <a:t>Cydlynydd</a:t>
            </a:r>
            <a:r>
              <a:rPr lang="en-GB" sz="1100" dirty="0"/>
              <a:t> </a:t>
            </a:r>
            <a:r>
              <a:rPr lang="en-GB" sz="1100" dirty="0" err="1"/>
              <a:t>Anghenion</a:t>
            </a:r>
            <a:r>
              <a:rPr lang="en-GB" sz="1100" dirty="0"/>
              <a:t> </a:t>
            </a:r>
            <a:r>
              <a:rPr lang="en-GB" sz="1100" dirty="0" err="1"/>
              <a:t>Dysgu</a:t>
            </a:r>
            <a:r>
              <a:rPr lang="en-GB" sz="1100" dirty="0"/>
              <a:t> </a:t>
            </a:r>
            <a:r>
              <a:rPr lang="en-GB" sz="1100" dirty="0" err="1"/>
              <a:t>Ychwanegol</a:t>
            </a:r>
            <a:r>
              <a:rPr lang="en-GB" sz="1100" dirty="0"/>
              <a:t> (ANCO / ALNCO) </a:t>
            </a:r>
            <a:r>
              <a:rPr lang="en-GB" sz="1100" dirty="0" err="1"/>
              <a:t>yn</a:t>
            </a:r>
            <a:r>
              <a:rPr lang="en-GB" sz="1100" dirty="0"/>
              <a:t> </a:t>
            </a:r>
            <a:r>
              <a:rPr lang="en-GB" sz="1100" dirty="0" err="1"/>
              <a:t>cynnwys</a:t>
            </a:r>
            <a:r>
              <a:rPr lang="en-GB" sz="1100" dirty="0"/>
              <a:t> y </a:t>
            </a:r>
            <a:r>
              <a:rPr lang="en-GB" sz="1100" dirty="0" err="1"/>
              <a:t>canlynol</a:t>
            </a:r>
            <a:r>
              <a:rPr lang="en-GB" sz="1100" dirty="0"/>
              <a:t>: </a:t>
            </a:r>
          </a:p>
          <a:p>
            <a:endParaRPr lang="en-GB" sz="400" dirty="0"/>
          </a:p>
          <a:p>
            <a:pPr marL="182563" indent="-182563"/>
            <a:r>
              <a:rPr lang="en-GB" sz="1100" dirty="0"/>
              <a:t>•	</a:t>
            </a:r>
            <a:r>
              <a:rPr lang="en-GB" sz="1100" dirty="0" err="1"/>
              <a:t>Helpu'r</a:t>
            </a:r>
            <a:r>
              <a:rPr lang="en-GB" sz="1100" dirty="0"/>
              <a:t> </a:t>
            </a:r>
            <a:r>
              <a:rPr lang="en-GB" sz="1100" dirty="0" err="1"/>
              <a:t>lleoliad</a:t>
            </a:r>
            <a:r>
              <a:rPr lang="en-GB" sz="1100" dirty="0"/>
              <a:t> </a:t>
            </a:r>
            <a:r>
              <a:rPr lang="en-GB" sz="1100" dirty="0" err="1"/>
              <a:t>i</a:t>
            </a:r>
            <a:r>
              <a:rPr lang="en-GB" sz="1100" dirty="0"/>
              <a:t> </a:t>
            </a:r>
            <a:r>
              <a:rPr lang="en-GB" sz="1100" dirty="0" err="1"/>
              <a:t>gynllunio</a:t>
            </a:r>
            <a:r>
              <a:rPr lang="en-GB" sz="1100" dirty="0"/>
              <a:t> ac </a:t>
            </a:r>
            <a:r>
              <a:rPr lang="en-GB" sz="1100" dirty="0" err="1"/>
              <a:t>i</a:t>
            </a:r>
            <a:r>
              <a:rPr lang="en-GB" sz="1100" dirty="0"/>
              <a:t> </a:t>
            </a:r>
            <a:r>
              <a:rPr lang="en-GB" sz="1100" dirty="0" err="1"/>
              <a:t>ddiwallu</a:t>
            </a:r>
            <a:r>
              <a:rPr lang="en-GB" sz="1100" dirty="0"/>
              <a:t> </a:t>
            </a:r>
            <a:r>
              <a:rPr lang="en-GB" sz="1100" dirty="0" err="1"/>
              <a:t>anghenion</a:t>
            </a:r>
            <a:r>
              <a:rPr lang="en-GB" sz="1100" dirty="0"/>
              <a:t> plant </a:t>
            </a:r>
          </a:p>
          <a:p>
            <a:pPr marL="182563" indent="-182563"/>
            <a:r>
              <a:rPr lang="en-GB" sz="1100" dirty="0"/>
              <a:t>•	</a:t>
            </a:r>
            <a:r>
              <a:rPr lang="en-GB" sz="1100" dirty="0" err="1"/>
              <a:t>Darparu</a:t>
            </a:r>
            <a:r>
              <a:rPr lang="en-GB" sz="1100" dirty="0"/>
              <a:t> </a:t>
            </a:r>
            <a:r>
              <a:rPr lang="en-GB" sz="1100" dirty="0" err="1"/>
              <a:t>effeithlonrwydd</a:t>
            </a:r>
            <a:r>
              <a:rPr lang="en-GB" sz="1100" dirty="0"/>
              <a:t> er </a:t>
            </a:r>
            <a:r>
              <a:rPr lang="en-GB" sz="1100" dirty="0" err="1"/>
              <a:t>mwyn</a:t>
            </a:r>
            <a:r>
              <a:rPr lang="en-GB" sz="1100" dirty="0"/>
              <a:t> </a:t>
            </a:r>
            <a:r>
              <a:rPr lang="en-GB" sz="1100" dirty="0" err="1"/>
              <a:t>diwallu</a:t>
            </a:r>
            <a:r>
              <a:rPr lang="en-GB" sz="1100" dirty="0"/>
              <a:t> </a:t>
            </a:r>
            <a:r>
              <a:rPr lang="en-GB" sz="1100" dirty="0" err="1"/>
              <a:t>anghenion</a:t>
            </a:r>
            <a:r>
              <a:rPr lang="en-GB" sz="1100" dirty="0"/>
              <a:t> plant ag ADY </a:t>
            </a:r>
          </a:p>
          <a:p>
            <a:pPr marL="182563" indent="-182563"/>
            <a:r>
              <a:rPr lang="en-GB" sz="1100" dirty="0"/>
              <a:t>•	Nodi, </a:t>
            </a:r>
            <a:r>
              <a:rPr lang="en-GB" sz="1100" dirty="0" err="1"/>
              <a:t>paratoi</a:t>
            </a:r>
            <a:r>
              <a:rPr lang="en-GB" sz="1100" dirty="0"/>
              <a:t> a </a:t>
            </a:r>
            <a:r>
              <a:rPr lang="en-GB" sz="1100" dirty="0" err="1"/>
              <a:t>diwallu</a:t>
            </a:r>
            <a:r>
              <a:rPr lang="en-GB" sz="1100" dirty="0"/>
              <a:t> </a:t>
            </a:r>
            <a:r>
              <a:rPr lang="en-GB" sz="1100" dirty="0" err="1"/>
              <a:t>anghenion</a:t>
            </a:r>
            <a:r>
              <a:rPr lang="en-GB" sz="1100" dirty="0"/>
              <a:t> </a:t>
            </a:r>
            <a:r>
              <a:rPr lang="en-GB" sz="1100" dirty="0" err="1"/>
              <a:t>pob</a:t>
            </a:r>
            <a:r>
              <a:rPr lang="en-GB" sz="1100" dirty="0"/>
              <a:t> </a:t>
            </a:r>
            <a:r>
              <a:rPr lang="en-GB" sz="1100" dirty="0" err="1"/>
              <a:t>plentyn</a:t>
            </a:r>
            <a:r>
              <a:rPr lang="en-GB" sz="1100" dirty="0"/>
              <a:t> ag ADY </a:t>
            </a:r>
          </a:p>
          <a:p>
            <a:pPr marL="182563" indent="-182563"/>
            <a:r>
              <a:rPr lang="en-GB" sz="1100" dirty="0"/>
              <a:t>•	</a:t>
            </a:r>
            <a:r>
              <a:rPr lang="en-GB" sz="1100" dirty="0" err="1"/>
              <a:t>Rhoi</a:t>
            </a:r>
            <a:r>
              <a:rPr lang="en-GB" sz="1100" dirty="0"/>
              <a:t> </a:t>
            </a:r>
            <a:r>
              <a:rPr lang="en-GB" sz="1100" dirty="0" err="1"/>
              <a:t>cefnogaeth</a:t>
            </a:r>
            <a:r>
              <a:rPr lang="en-GB" sz="1100" dirty="0"/>
              <a:t> </a:t>
            </a:r>
            <a:r>
              <a:rPr lang="en-GB" sz="1100" dirty="0" err="1"/>
              <a:t>broffesiynol</a:t>
            </a:r>
            <a:r>
              <a:rPr lang="en-GB" sz="1100" dirty="0"/>
              <a:t> </a:t>
            </a:r>
            <a:r>
              <a:rPr lang="en-GB" sz="1100" dirty="0" err="1"/>
              <a:t>i</a:t>
            </a:r>
            <a:r>
              <a:rPr lang="en-GB" sz="1100" dirty="0"/>
              <a:t> staff </a:t>
            </a:r>
          </a:p>
          <a:p>
            <a:pPr marL="182563" indent="-182563"/>
            <a:r>
              <a:rPr lang="en-GB" sz="1100" dirty="0"/>
              <a:t>•	Nodi ac </a:t>
            </a:r>
            <a:r>
              <a:rPr lang="en-GB" sz="1100" dirty="0" err="1"/>
              <a:t>asesu</a:t>
            </a:r>
            <a:r>
              <a:rPr lang="en-GB" sz="1100" dirty="0"/>
              <a:t> </a:t>
            </a:r>
            <a:r>
              <a:rPr lang="en-GB" sz="1100" dirty="0" err="1"/>
              <a:t>cynnar</a:t>
            </a:r>
            <a:r>
              <a:rPr lang="en-GB" sz="1100" dirty="0"/>
              <a:t> </a:t>
            </a:r>
          </a:p>
          <a:p>
            <a:pPr marL="182563" indent="-182563"/>
            <a:r>
              <a:rPr lang="en-GB" sz="1100" dirty="0"/>
              <a:t>•	</a:t>
            </a:r>
            <a:r>
              <a:rPr lang="en-GB" sz="1100" dirty="0" err="1"/>
              <a:t>Cynllunio</a:t>
            </a:r>
            <a:r>
              <a:rPr lang="en-GB" sz="1100" dirty="0"/>
              <a:t> </a:t>
            </a:r>
            <a:r>
              <a:rPr lang="en-GB" sz="1100" dirty="0" err="1"/>
              <a:t>ar</a:t>
            </a:r>
            <a:r>
              <a:rPr lang="en-GB" sz="1100" dirty="0"/>
              <a:t> </a:t>
            </a:r>
            <a:r>
              <a:rPr lang="en-GB" sz="1100" dirty="0" err="1"/>
              <a:t>gyfer</a:t>
            </a:r>
            <a:r>
              <a:rPr lang="en-GB" sz="1100" dirty="0"/>
              <a:t> </a:t>
            </a:r>
            <a:r>
              <a:rPr lang="en-GB" sz="1100" dirty="0" err="1"/>
              <a:t>dysgwyr</a:t>
            </a:r>
            <a:r>
              <a:rPr lang="en-GB" sz="1100" dirty="0"/>
              <a:t> ag ADY</a:t>
            </a:r>
          </a:p>
          <a:p>
            <a:pPr marL="182563" indent="-182563"/>
            <a:r>
              <a:rPr lang="en-GB" sz="1100" dirty="0"/>
              <a:t>•	</a:t>
            </a:r>
            <a:r>
              <a:rPr lang="en-GB" sz="1100" dirty="0" err="1"/>
              <a:t>Rheoli'r</a:t>
            </a:r>
            <a:r>
              <a:rPr lang="en-GB" sz="1100" dirty="0"/>
              <a:t> broses o </a:t>
            </a:r>
            <a:r>
              <a:rPr lang="en-GB" sz="1100" dirty="0" err="1"/>
              <a:t>osod</a:t>
            </a:r>
            <a:r>
              <a:rPr lang="en-GB" sz="1100" dirty="0"/>
              <a:t> </a:t>
            </a:r>
            <a:r>
              <a:rPr lang="en-GB" sz="1100" dirty="0" err="1"/>
              <a:t>targedau</a:t>
            </a:r>
            <a:r>
              <a:rPr lang="en-GB" sz="1100" dirty="0"/>
              <a:t> </a:t>
            </a:r>
          </a:p>
          <a:p>
            <a:pPr marL="182563" indent="-182563"/>
            <a:r>
              <a:rPr lang="en-GB" sz="1100" dirty="0"/>
              <a:t>•	</a:t>
            </a:r>
            <a:r>
              <a:rPr lang="en-GB" sz="1100" dirty="0" err="1"/>
              <a:t>Cwblhau</a:t>
            </a:r>
            <a:r>
              <a:rPr lang="en-GB" sz="1100" dirty="0"/>
              <a:t> </a:t>
            </a:r>
            <a:r>
              <a:rPr lang="en-GB" sz="1100" dirty="0" err="1"/>
              <a:t>cynlluniau</a:t>
            </a:r>
            <a:r>
              <a:rPr lang="en-GB" sz="1100" dirty="0"/>
              <a:t> </a:t>
            </a:r>
            <a:r>
              <a:rPr lang="en-GB" sz="1100" dirty="0" err="1"/>
              <a:t>datblygu</a:t>
            </a:r>
            <a:r>
              <a:rPr lang="en-GB" sz="1100" dirty="0"/>
              <a:t> </a:t>
            </a:r>
            <a:r>
              <a:rPr lang="en-GB" sz="1100" dirty="0" err="1"/>
              <a:t>unigol</a:t>
            </a:r>
            <a:r>
              <a:rPr lang="en-GB" sz="1100" dirty="0"/>
              <a:t> (CDU) </a:t>
            </a:r>
          </a:p>
          <a:p>
            <a:pPr marL="182563" indent="-182563"/>
            <a:r>
              <a:rPr lang="en-GB" sz="1100" dirty="0"/>
              <a:t>•	</a:t>
            </a:r>
            <a:r>
              <a:rPr lang="en-GB" sz="1100" dirty="0" err="1"/>
              <a:t>Cwblhau'r</a:t>
            </a:r>
            <a:r>
              <a:rPr lang="en-GB" sz="1100" dirty="0"/>
              <a:t> broses o </a:t>
            </a:r>
            <a:r>
              <a:rPr lang="en-GB" sz="1100" dirty="0" err="1"/>
              <a:t>ddatblygu</a:t>
            </a:r>
            <a:r>
              <a:rPr lang="en-GB" sz="1100" dirty="0"/>
              <a:t> (CDU) </a:t>
            </a:r>
            <a:r>
              <a:rPr lang="en-GB" sz="1100" dirty="0" err="1"/>
              <a:t>a'u</a:t>
            </a:r>
            <a:r>
              <a:rPr lang="en-GB" sz="1100" dirty="0"/>
              <a:t> </a:t>
            </a:r>
            <a:r>
              <a:rPr lang="en-GB" sz="1100" dirty="0" err="1"/>
              <a:t>hadolygu</a:t>
            </a:r>
            <a:r>
              <a:rPr lang="en-GB" sz="1100" dirty="0"/>
              <a:t> </a:t>
            </a:r>
          </a:p>
          <a:p>
            <a:pPr marL="182563" indent="-182563"/>
            <a:r>
              <a:rPr lang="en-GB" sz="1100" dirty="0"/>
              <a:t>•	</a:t>
            </a:r>
            <a:r>
              <a:rPr lang="en-GB" sz="1100" dirty="0" err="1"/>
              <a:t>Gweithredu'r</a:t>
            </a:r>
            <a:r>
              <a:rPr lang="en-GB" sz="1100" dirty="0"/>
              <a:t> </a:t>
            </a:r>
            <a:r>
              <a:rPr lang="en-GB" sz="1100" dirty="0" err="1"/>
              <a:t>newidiadau</a:t>
            </a:r>
            <a:r>
              <a:rPr lang="en-GB" sz="1100" dirty="0"/>
              <a:t> </a:t>
            </a:r>
            <a:r>
              <a:rPr lang="en-GB" sz="1100" dirty="0" err="1"/>
              <a:t>sy'n</a:t>
            </a:r>
            <a:r>
              <a:rPr lang="en-GB" sz="1100" dirty="0"/>
              <a:t> </a:t>
            </a:r>
            <a:r>
              <a:rPr lang="en-GB" sz="1100" dirty="0" err="1"/>
              <a:t>deillio</a:t>
            </a:r>
            <a:r>
              <a:rPr lang="en-GB" sz="1100" dirty="0"/>
              <a:t> o </a:t>
            </a:r>
            <a:r>
              <a:rPr lang="en-GB" sz="1100" dirty="0" err="1"/>
              <a:t>Ddeddf</a:t>
            </a:r>
            <a:r>
              <a:rPr lang="en-GB" sz="1100" dirty="0"/>
              <a:t> </a:t>
            </a:r>
            <a:r>
              <a:rPr lang="en-GB" sz="1100" dirty="0" err="1"/>
              <a:t>Anghenion</a:t>
            </a:r>
            <a:r>
              <a:rPr lang="en-GB" sz="1100" dirty="0"/>
              <a:t> </a:t>
            </a:r>
            <a:r>
              <a:rPr lang="en-GB" sz="1100" dirty="0" err="1"/>
              <a:t>Dysgu</a:t>
            </a:r>
            <a:r>
              <a:rPr lang="en-GB" sz="1100" dirty="0"/>
              <a:t> </a:t>
            </a:r>
            <a:r>
              <a:rPr lang="en-GB" sz="1100" dirty="0" err="1"/>
              <a:t>Ychwanegol</a:t>
            </a:r>
            <a:r>
              <a:rPr lang="en-GB" sz="1100" dirty="0"/>
              <a:t> </a:t>
            </a:r>
            <a:r>
              <a:rPr lang="en-GB" sz="1100" dirty="0" err="1"/>
              <a:t>a'r</a:t>
            </a:r>
            <a:r>
              <a:rPr lang="en-GB" sz="1100" dirty="0"/>
              <a:t> </a:t>
            </a:r>
            <a:r>
              <a:rPr lang="en-GB" sz="1100" dirty="0" err="1"/>
              <a:t>Tribiwnlys</a:t>
            </a:r>
            <a:r>
              <a:rPr lang="en-GB" sz="1100" dirty="0"/>
              <a:t> </a:t>
            </a:r>
            <a:r>
              <a:rPr lang="en-GB" sz="1100" dirty="0" err="1"/>
              <a:t>Addysg</a:t>
            </a:r>
            <a:r>
              <a:rPr lang="en-GB" sz="1100" dirty="0"/>
              <a:t> (Cymru) 2018</a:t>
            </a:r>
          </a:p>
          <a:p>
            <a:pPr marL="182563" indent="-182563"/>
            <a:r>
              <a:rPr lang="en-GB" sz="1100" dirty="0"/>
              <a:t>•	</a:t>
            </a:r>
            <a:r>
              <a:rPr lang="en-GB" sz="1100" dirty="0" err="1"/>
              <a:t>Cefnogi</a:t>
            </a:r>
            <a:r>
              <a:rPr lang="en-GB" sz="1100" dirty="0"/>
              <a:t> </a:t>
            </a:r>
            <a:r>
              <a:rPr lang="en-GB" sz="1100" dirty="0" err="1"/>
              <a:t>pob</a:t>
            </a:r>
            <a:r>
              <a:rPr lang="en-GB" sz="1100" dirty="0"/>
              <a:t> </a:t>
            </a:r>
            <a:r>
              <a:rPr lang="en-GB" sz="1100" dirty="0" err="1"/>
              <a:t>plentyn</a:t>
            </a:r>
            <a:r>
              <a:rPr lang="en-GB" sz="1100" dirty="0"/>
              <a:t> ag </a:t>
            </a:r>
            <a:r>
              <a:rPr lang="en-GB" sz="1100" dirty="0" err="1"/>
              <a:t>anghenion</a:t>
            </a:r>
            <a:r>
              <a:rPr lang="en-GB" sz="1100" dirty="0"/>
              <a:t> </a:t>
            </a:r>
            <a:r>
              <a:rPr lang="en-GB" sz="1100" dirty="0" err="1"/>
              <a:t>dysgu</a:t>
            </a:r>
            <a:r>
              <a:rPr lang="en-GB" sz="1100" dirty="0"/>
              <a:t> </a:t>
            </a:r>
            <a:r>
              <a:rPr lang="en-GB" sz="1100" dirty="0" err="1"/>
              <a:t>ychwanegol</a:t>
            </a:r>
            <a:r>
              <a:rPr lang="en-GB" sz="1100" dirty="0"/>
              <a:t> </a:t>
            </a:r>
          </a:p>
          <a:p>
            <a:pPr marL="182563" indent="-182563"/>
            <a:r>
              <a:rPr lang="en-GB" sz="1100" dirty="0"/>
              <a:t>•	</a:t>
            </a:r>
            <a:r>
              <a:rPr lang="en-GB" sz="1100" dirty="0" err="1"/>
              <a:t>Gweithredu'r</a:t>
            </a:r>
            <a:r>
              <a:rPr lang="en-GB" sz="1100" dirty="0"/>
              <a:t> </a:t>
            </a:r>
            <a:r>
              <a:rPr lang="en-GB" sz="1100" dirty="0" err="1"/>
              <a:t>newidiadau</a:t>
            </a:r>
            <a:r>
              <a:rPr lang="en-GB" sz="1100" dirty="0"/>
              <a:t> a </a:t>
            </a:r>
            <a:r>
              <a:rPr lang="en-GB" sz="1100" dirty="0" err="1"/>
              <a:t>ddaeth</a:t>
            </a:r>
            <a:r>
              <a:rPr lang="en-GB" sz="1100" dirty="0"/>
              <a:t> </a:t>
            </a:r>
            <a:r>
              <a:rPr lang="en-GB" sz="1100" dirty="0" err="1"/>
              <a:t>yn</a:t>
            </a:r>
            <a:r>
              <a:rPr lang="en-GB" sz="1100" dirty="0"/>
              <a:t> </a:t>
            </a:r>
            <a:r>
              <a:rPr lang="en-GB" sz="1100" dirty="0" err="1"/>
              <a:t>sgil</a:t>
            </a:r>
            <a:r>
              <a:rPr lang="en-GB" sz="1100" dirty="0"/>
              <a:t> </a:t>
            </a:r>
            <a:r>
              <a:rPr lang="en-GB" sz="1100" dirty="0" err="1"/>
              <a:t>Deddf</a:t>
            </a:r>
            <a:r>
              <a:rPr lang="en-GB" sz="1100" dirty="0"/>
              <a:t> </a:t>
            </a:r>
            <a:r>
              <a:rPr lang="en-GB" sz="1100" dirty="0" err="1"/>
              <a:t>Cydraddoldeb</a:t>
            </a:r>
            <a:r>
              <a:rPr lang="en-GB" sz="1100" dirty="0"/>
              <a:t> 2010 </a:t>
            </a:r>
          </a:p>
          <a:p>
            <a:pPr marL="182563" indent="-182563"/>
            <a:r>
              <a:rPr lang="en-GB" sz="1100" dirty="0"/>
              <a:t>•	</a:t>
            </a:r>
            <a:r>
              <a:rPr lang="en-GB" sz="1100" dirty="0" err="1"/>
              <a:t>Sicrhau</a:t>
            </a:r>
            <a:r>
              <a:rPr lang="en-GB" sz="1100" dirty="0"/>
              <a:t> </a:t>
            </a:r>
            <a:r>
              <a:rPr lang="en-GB" sz="1100" dirty="0" err="1"/>
              <a:t>nad</a:t>
            </a:r>
            <a:r>
              <a:rPr lang="en-GB" sz="1100" dirty="0"/>
              <a:t> </a:t>
            </a:r>
            <a:r>
              <a:rPr lang="en-GB" sz="1100" dirty="0" err="1"/>
              <a:t>yw</a:t>
            </a:r>
            <a:r>
              <a:rPr lang="en-GB" sz="1100" dirty="0"/>
              <a:t> </a:t>
            </a:r>
            <a:r>
              <a:rPr lang="en-GB" sz="1100" dirty="0" err="1"/>
              <a:t>lleoliadau'n</a:t>
            </a:r>
            <a:r>
              <a:rPr lang="en-GB" sz="1100" dirty="0"/>
              <a:t> </a:t>
            </a:r>
            <a:r>
              <a:rPr lang="en-GB" sz="1100" dirty="0" err="1"/>
              <a:t>gwahaniaethu</a:t>
            </a:r>
            <a:r>
              <a:rPr lang="en-GB" sz="1100" dirty="0"/>
              <a:t> </a:t>
            </a:r>
            <a:r>
              <a:rPr lang="en-GB" sz="1100" dirty="0" err="1"/>
              <a:t>yn</a:t>
            </a:r>
            <a:r>
              <a:rPr lang="en-GB" sz="1100" dirty="0"/>
              <a:t> </a:t>
            </a:r>
            <a:r>
              <a:rPr lang="en-GB" sz="1100" dirty="0" err="1"/>
              <a:t>erbyn</a:t>
            </a:r>
            <a:r>
              <a:rPr lang="en-GB" sz="1100" dirty="0"/>
              <a:t> plant </a:t>
            </a:r>
            <a:r>
              <a:rPr lang="en-GB" sz="1100" dirty="0" err="1"/>
              <a:t>anabl</a:t>
            </a:r>
            <a:endParaRPr lang="en-GB" sz="1100" dirty="0"/>
          </a:p>
          <a:p>
            <a:pPr marL="182563" indent="-182563"/>
            <a:r>
              <a:rPr lang="en-GB" sz="1100" dirty="0"/>
              <a:t>•	</a:t>
            </a:r>
            <a:r>
              <a:rPr lang="en-GB" sz="1100" dirty="0" err="1"/>
              <a:t>Cefnogi</a:t>
            </a:r>
            <a:r>
              <a:rPr lang="en-GB" sz="1100" dirty="0"/>
              <a:t> </a:t>
            </a:r>
            <a:r>
              <a:rPr lang="en-GB" sz="1100" dirty="0" err="1"/>
              <a:t>ymarfer</a:t>
            </a:r>
            <a:r>
              <a:rPr lang="en-GB" sz="1100" dirty="0"/>
              <a:t> </a:t>
            </a:r>
            <a:r>
              <a:rPr lang="en-GB" sz="1100" dirty="0" err="1"/>
              <a:t>cynhwysol</a:t>
            </a:r>
            <a:r>
              <a:rPr lang="en-GB" sz="1100" dirty="0"/>
              <a:t> a </a:t>
            </a:r>
            <a:r>
              <a:rPr lang="en-GB" sz="1100" dirty="0" err="1"/>
              <a:t>ddylai</a:t>
            </a:r>
            <a:r>
              <a:rPr lang="en-GB" sz="1100" dirty="0"/>
              <a:t> </a:t>
            </a:r>
            <a:r>
              <a:rPr lang="en-GB" sz="1100" dirty="0" err="1"/>
              <a:t>gael</a:t>
            </a:r>
            <a:r>
              <a:rPr lang="en-GB" sz="1100" dirty="0"/>
              <a:t> </a:t>
            </a:r>
            <a:r>
              <a:rPr lang="en-GB" sz="1100" dirty="0" err="1"/>
              <a:t>ei</a:t>
            </a:r>
            <a:r>
              <a:rPr lang="en-GB" sz="1100" dirty="0"/>
              <a:t> </a:t>
            </a:r>
            <a:r>
              <a:rPr lang="en-GB" sz="1100" dirty="0" err="1"/>
              <a:t>ddangos</a:t>
            </a:r>
            <a:r>
              <a:rPr lang="en-GB" sz="1100" dirty="0"/>
              <a:t> </a:t>
            </a:r>
            <a:r>
              <a:rPr lang="en-GB" sz="1100" dirty="0" err="1"/>
              <a:t>ym</a:t>
            </a:r>
            <a:r>
              <a:rPr lang="en-GB" sz="1100" dirty="0"/>
              <a:t> </a:t>
            </a:r>
            <a:r>
              <a:rPr lang="en-GB" sz="1100" dirty="0" err="1"/>
              <a:t>mhob</a:t>
            </a:r>
            <a:r>
              <a:rPr lang="en-GB" sz="1100" dirty="0"/>
              <a:t> </a:t>
            </a:r>
            <a:r>
              <a:rPr lang="en-GB" sz="1100" dirty="0" err="1"/>
              <a:t>rhan</a:t>
            </a:r>
            <a:r>
              <a:rPr lang="en-GB" sz="1100" dirty="0"/>
              <a:t> </a:t>
            </a:r>
            <a:r>
              <a:rPr lang="en-GB" sz="1100" dirty="0" err="1"/>
              <a:t>o'r</a:t>
            </a:r>
            <a:r>
              <a:rPr lang="en-GB" sz="1100" dirty="0"/>
              <a:t> </a:t>
            </a:r>
            <a:r>
              <a:rPr lang="en-GB" sz="1100" dirty="0" err="1"/>
              <a:t>lleoliad</a:t>
            </a:r>
            <a:endParaRPr lang="en-GB" sz="1100" dirty="0"/>
          </a:p>
          <a:p>
            <a:pPr marL="182563" indent="-182563"/>
            <a:r>
              <a:rPr lang="en-GB" sz="1100" dirty="0"/>
              <a:t>•	</a:t>
            </a:r>
            <a:r>
              <a:rPr lang="en-GB" sz="1100" dirty="0" err="1"/>
              <a:t>Sicrhau</a:t>
            </a:r>
            <a:r>
              <a:rPr lang="en-GB" sz="1100" dirty="0"/>
              <a:t> bod </a:t>
            </a:r>
            <a:r>
              <a:rPr lang="en-GB" sz="1100" dirty="0" err="1"/>
              <a:t>pob</a:t>
            </a:r>
            <a:r>
              <a:rPr lang="en-GB" sz="1100" dirty="0"/>
              <a:t> </a:t>
            </a:r>
            <a:r>
              <a:rPr lang="en-GB" sz="1100" dirty="0" err="1"/>
              <a:t>plentyn</a:t>
            </a:r>
            <a:r>
              <a:rPr lang="en-GB" sz="1100" dirty="0"/>
              <a:t> </a:t>
            </a:r>
            <a:r>
              <a:rPr lang="en-GB" sz="1100" dirty="0" err="1"/>
              <a:t>yn</a:t>
            </a:r>
            <a:r>
              <a:rPr lang="en-GB" sz="1100" dirty="0"/>
              <a:t> </a:t>
            </a:r>
            <a:r>
              <a:rPr lang="en-GB" sz="1100" dirty="0" err="1"/>
              <a:t>gallu</a:t>
            </a:r>
            <a:r>
              <a:rPr lang="en-GB" sz="1100" dirty="0"/>
              <a:t> </a:t>
            </a:r>
            <a:r>
              <a:rPr lang="en-GB" sz="1100" dirty="0" err="1"/>
              <a:t>cael</a:t>
            </a:r>
            <a:r>
              <a:rPr lang="en-GB" sz="1100" dirty="0"/>
              <a:t> </a:t>
            </a:r>
            <a:r>
              <a:rPr lang="en-GB" sz="1100" dirty="0" err="1"/>
              <a:t>mynediad</a:t>
            </a:r>
            <a:r>
              <a:rPr lang="en-GB" sz="1100" dirty="0"/>
              <a:t> at yr un </a:t>
            </a:r>
            <a:r>
              <a:rPr lang="en-GB" sz="1100" dirty="0" err="1"/>
              <a:t>cyfleoedd</a:t>
            </a:r>
            <a:r>
              <a:rPr lang="en-GB" sz="1100" dirty="0"/>
              <a:t> </a:t>
            </a:r>
            <a:r>
              <a:rPr lang="en-GB" sz="1100" dirty="0" err="1"/>
              <a:t>dysgu</a:t>
            </a:r>
            <a:endParaRPr lang="en-GB" sz="1100" dirty="0"/>
          </a:p>
          <a:p>
            <a:pPr marL="182563" indent="-182563"/>
            <a:r>
              <a:rPr lang="en-GB" sz="1100" dirty="0"/>
              <a:t>•	</a:t>
            </a:r>
            <a:r>
              <a:rPr lang="en-GB" sz="1100" dirty="0" err="1"/>
              <a:t>Cydlynu</a:t>
            </a:r>
            <a:r>
              <a:rPr lang="en-GB" sz="1100" dirty="0"/>
              <a:t> </a:t>
            </a:r>
            <a:r>
              <a:rPr lang="en-GB" sz="1100" dirty="0" err="1"/>
              <a:t>adnoddau</a:t>
            </a:r>
            <a:r>
              <a:rPr lang="en-GB" sz="1100" dirty="0"/>
              <a:t> ADY </a:t>
            </a:r>
          </a:p>
          <a:p>
            <a:pPr marL="182563" indent="-182563"/>
            <a:r>
              <a:rPr lang="en-GB" sz="1100" dirty="0"/>
              <a:t>•	Bod </a:t>
            </a:r>
            <a:r>
              <a:rPr lang="en-GB" sz="1100" dirty="0" err="1"/>
              <a:t>yn</a:t>
            </a:r>
            <a:r>
              <a:rPr lang="en-GB" sz="1100" dirty="0"/>
              <a:t> </a:t>
            </a:r>
            <a:r>
              <a:rPr lang="en-GB" sz="1100" dirty="0" err="1"/>
              <a:t>gyfrifol</a:t>
            </a:r>
            <a:r>
              <a:rPr lang="en-GB" sz="1100" dirty="0"/>
              <a:t> am </a:t>
            </a:r>
            <a:r>
              <a:rPr lang="en-GB" sz="1100" dirty="0" err="1"/>
              <a:t>sicrhau</a:t>
            </a:r>
            <a:r>
              <a:rPr lang="en-GB" sz="1100" dirty="0"/>
              <a:t> bod </a:t>
            </a:r>
            <a:r>
              <a:rPr lang="en-GB" sz="1100" dirty="0" err="1"/>
              <a:t>gan</a:t>
            </a:r>
            <a:r>
              <a:rPr lang="en-GB" sz="1100" dirty="0"/>
              <a:t> bob </a:t>
            </a:r>
            <a:r>
              <a:rPr lang="en-GB" sz="1100" dirty="0" err="1"/>
              <a:t>dysgwr</a:t>
            </a:r>
            <a:r>
              <a:rPr lang="en-GB" sz="1100" dirty="0"/>
              <a:t> </a:t>
            </a:r>
            <a:r>
              <a:rPr lang="en-GB" sz="1100" dirty="0" err="1"/>
              <a:t>sydd</a:t>
            </a:r>
            <a:r>
              <a:rPr lang="en-GB" sz="1100" dirty="0"/>
              <a:t> ag ADY </a:t>
            </a:r>
            <a:r>
              <a:rPr lang="en-GB" sz="1100" dirty="0" err="1"/>
              <a:t>ar</a:t>
            </a:r>
            <a:r>
              <a:rPr lang="en-GB" sz="1100" dirty="0"/>
              <a:t> draws y </a:t>
            </a:r>
            <a:r>
              <a:rPr lang="en-GB" sz="1100" dirty="0" err="1"/>
              <a:t>lleoliad</a:t>
            </a:r>
            <a:r>
              <a:rPr lang="en-GB" sz="1100" dirty="0"/>
              <a:t> </a:t>
            </a:r>
            <a:r>
              <a:rPr lang="en-GB" sz="1100" dirty="0" err="1"/>
              <a:t>addysg</a:t>
            </a:r>
            <a:r>
              <a:rPr lang="en-GB" sz="1100" dirty="0"/>
              <a:t> CDU </a:t>
            </a:r>
          </a:p>
          <a:p>
            <a:pPr marL="182563" indent="-182563"/>
            <a:r>
              <a:rPr lang="en-GB" sz="1100" dirty="0"/>
              <a:t>•	</a:t>
            </a:r>
            <a:r>
              <a:rPr lang="en-GB" sz="1100" dirty="0" err="1"/>
              <a:t>Gwneud</a:t>
            </a:r>
            <a:r>
              <a:rPr lang="en-GB" sz="1100" dirty="0"/>
              <a:t> </a:t>
            </a:r>
            <a:r>
              <a:rPr lang="en-GB" sz="1100" dirty="0" err="1"/>
              <a:t>trefniadau</a:t>
            </a:r>
            <a:r>
              <a:rPr lang="en-GB" sz="1100" dirty="0"/>
              <a:t> </a:t>
            </a:r>
            <a:r>
              <a:rPr lang="en-GB" sz="1100" dirty="0" err="1"/>
              <a:t>ar</a:t>
            </a:r>
            <a:r>
              <a:rPr lang="en-GB" sz="1100" dirty="0"/>
              <a:t> </a:t>
            </a:r>
            <a:r>
              <a:rPr lang="en-GB" sz="1100" dirty="0" err="1"/>
              <a:t>gyfer</a:t>
            </a:r>
            <a:r>
              <a:rPr lang="en-GB" sz="1100" dirty="0"/>
              <a:t> nodi ADY y </a:t>
            </a:r>
            <a:r>
              <a:rPr lang="en-GB" sz="1100" dirty="0" err="1"/>
              <a:t>dysgwyr</a:t>
            </a:r>
            <a:r>
              <a:rPr lang="en-GB" sz="1100" dirty="0"/>
              <a:t> a </a:t>
            </a:r>
            <a:r>
              <a:rPr lang="en-GB" sz="1100" dirty="0" err="1"/>
              <a:t>chydlynu</a:t>
            </a:r>
            <a:r>
              <a:rPr lang="en-GB" sz="1100" dirty="0"/>
              <a:t> </a:t>
            </a:r>
            <a:r>
              <a:rPr lang="en-GB" sz="1100" dirty="0" err="1"/>
              <a:t>prosesau</a:t>
            </a:r>
            <a:r>
              <a:rPr lang="en-GB" sz="1100" dirty="0"/>
              <a:t> </a:t>
            </a:r>
            <a:r>
              <a:rPr lang="en-GB" sz="1100" dirty="0" err="1"/>
              <a:t>ar</a:t>
            </a:r>
            <a:r>
              <a:rPr lang="en-GB" sz="1100" dirty="0"/>
              <a:t> </a:t>
            </a:r>
            <a:r>
              <a:rPr lang="en-GB" sz="1100" dirty="0" err="1"/>
              <a:t>gyfer</a:t>
            </a:r>
            <a:r>
              <a:rPr lang="en-GB" sz="1100" dirty="0"/>
              <a:t> </a:t>
            </a:r>
            <a:r>
              <a:rPr lang="en-GB" sz="1100" dirty="0" err="1"/>
              <a:t>diwallu</a:t>
            </a:r>
            <a:r>
              <a:rPr lang="en-GB" sz="1100" dirty="0"/>
              <a:t> </a:t>
            </a:r>
            <a:r>
              <a:rPr lang="en-GB" sz="1100" dirty="0" err="1"/>
              <a:t>anghenion</a:t>
            </a:r>
            <a:r>
              <a:rPr lang="en-GB" sz="1100" dirty="0"/>
              <a:t> </a:t>
            </a:r>
            <a:r>
              <a:rPr lang="en-GB" sz="1100" dirty="0" err="1"/>
              <a:t>dysgwyr</a:t>
            </a:r>
            <a:r>
              <a:rPr lang="en-GB" sz="1100" dirty="0"/>
              <a:t> </a:t>
            </a:r>
          </a:p>
          <a:p>
            <a:pPr marL="182563" indent="-182563"/>
            <a:r>
              <a:rPr lang="en-GB" sz="1100" dirty="0"/>
              <a:t>•	</a:t>
            </a:r>
            <a:r>
              <a:rPr lang="en-GB" sz="1100" dirty="0" err="1"/>
              <a:t>Sicrhau</a:t>
            </a:r>
            <a:r>
              <a:rPr lang="en-GB" sz="1100" dirty="0"/>
              <a:t> bod </a:t>
            </a:r>
            <a:r>
              <a:rPr lang="en-GB" sz="1100" dirty="0" err="1"/>
              <a:t>cofnodion</a:t>
            </a:r>
            <a:r>
              <a:rPr lang="en-GB" sz="1100" dirty="0"/>
              <a:t> </a:t>
            </a:r>
            <a:r>
              <a:rPr lang="en-GB" sz="1100" dirty="0" err="1"/>
              <a:t>yn</a:t>
            </a:r>
            <a:r>
              <a:rPr lang="en-GB" sz="1100" dirty="0"/>
              <a:t> </a:t>
            </a:r>
            <a:r>
              <a:rPr lang="en-GB" sz="1100" dirty="0" err="1"/>
              <a:t>cael</a:t>
            </a:r>
            <a:r>
              <a:rPr lang="en-GB" sz="1100" dirty="0"/>
              <a:t> </a:t>
            </a:r>
            <a:r>
              <a:rPr lang="en-GB" sz="1100" dirty="0" err="1"/>
              <a:t>eu</a:t>
            </a:r>
            <a:r>
              <a:rPr lang="en-GB" sz="1100" dirty="0"/>
              <a:t> </a:t>
            </a:r>
            <a:r>
              <a:rPr lang="en-GB" sz="1100" dirty="0" err="1"/>
              <a:t>cadw</a:t>
            </a:r>
            <a:r>
              <a:rPr lang="en-GB" sz="1100" dirty="0"/>
              <a:t> o </a:t>
            </a:r>
            <a:r>
              <a:rPr lang="en-GB" sz="1100" dirty="0" err="1"/>
              <a:t>benderfyniadau</a:t>
            </a:r>
            <a:r>
              <a:rPr lang="en-GB" sz="1100" dirty="0"/>
              <a:t> am ADY</a:t>
            </a:r>
          </a:p>
          <a:p>
            <a:pPr marL="182563" indent="-182563"/>
            <a:r>
              <a:rPr lang="en-GB" sz="1100" dirty="0"/>
              <a:t>•	</a:t>
            </a:r>
            <a:r>
              <a:rPr lang="en-GB" sz="1100" dirty="0" err="1"/>
              <a:t>Cefnogi</a:t>
            </a:r>
            <a:r>
              <a:rPr lang="en-GB" sz="1100" dirty="0"/>
              <a:t> </a:t>
            </a:r>
            <a:r>
              <a:rPr lang="en-GB" sz="1100" dirty="0" err="1"/>
              <a:t>rhieni</a:t>
            </a:r>
            <a:r>
              <a:rPr lang="en-GB" sz="1100" dirty="0"/>
              <a:t> / </a:t>
            </a:r>
            <a:r>
              <a:rPr lang="en-GB" sz="1100" dirty="0" err="1"/>
              <a:t>gofalwyr</a:t>
            </a:r>
            <a:r>
              <a:rPr lang="en-GB" sz="1100" dirty="0"/>
              <a:t> plant ag ADY </a:t>
            </a:r>
          </a:p>
          <a:p>
            <a:pPr marL="182563" indent="-182563"/>
            <a:r>
              <a:rPr lang="en-GB" sz="1100" dirty="0"/>
              <a:t>•	</a:t>
            </a:r>
            <a:r>
              <a:rPr lang="en-GB" sz="1100" dirty="0" err="1"/>
              <a:t>Sicrhau</a:t>
            </a:r>
            <a:r>
              <a:rPr lang="en-GB" sz="1100" dirty="0"/>
              <a:t> </a:t>
            </a:r>
            <a:r>
              <a:rPr lang="en-GB" sz="1100" dirty="0" err="1"/>
              <a:t>gwasanaethau</a:t>
            </a:r>
            <a:r>
              <a:rPr lang="en-GB" sz="1100" dirty="0"/>
              <a:t> </a:t>
            </a:r>
            <a:r>
              <a:rPr lang="en-GB" sz="1100" dirty="0" err="1"/>
              <a:t>perthnasol</a:t>
            </a:r>
            <a:r>
              <a:rPr lang="en-GB" sz="1100" dirty="0"/>
              <a:t> a </a:t>
            </a:r>
            <a:r>
              <a:rPr lang="en-GB" sz="1100" dirty="0" err="1"/>
              <a:t>fydd</a:t>
            </a:r>
            <a:r>
              <a:rPr lang="en-GB" sz="1100" dirty="0"/>
              <a:t> </a:t>
            </a:r>
            <a:r>
              <a:rPr lang="en-GB" sz="1100" dirty="0" err="1"/>
              <a:t>yn</a:t>
            </a:r>
            <a:r>
              <a:rPr lang="en-GB" sz="1100" dirty="0"/>
              <a:t> </a:t>
            </a:r>
            <a:r>
              <a:rPr lang="en-GB" sz="1100" dirty="0" err="1"/>
              <a:t>cefnogi</a:t>
            </a:r>
            <a:r>
              <a:rPr lang="en-GB" sz="1100" dirty="0"/>
              <a:t> plant ag ADY </a:t>
            </a:r>
          </a:p>
          <a:p>
            <a:pPr marL="182563" indent="-182563"/>
            <a:r>
              <a:rPr lang="en-GB" sz="1100" dirty="0"/>
              <a:t>•	</a:t>
            </a:r>
            <a:r>
              <a:rPr lang="en-GB" sz="1100" dirty="0" err="1"/>
              <a:t>Cydlynu'r</a:t>
            </a:r>
            <a:r>
              <a:rPr lang="en-GB" sz="1100" dirty="0"/>
              <a:t> </a:t>
            </a:r>
            <a:r>
              <a:rPr lang="en-GB" sz="1100" dirty="0" err="1"/>
              <a:t>ddarpariaeth</a:t>
            </a:r>
            <a:r>
              <a:rPr lang="en-GB" sz="1100" dirty="0"/>
              <a:t> </a:t>
            </a:r>
            <a:r>
              <a:rPr lang="en-GB" sz="1100" dirty="0" err="1"/>
              <a:t>ar</a:t>
            </a:r>
            <a:r>
              <a:rPr lang="en-GB" sz="1100" dirty="0"/>
              <a:t> </a:t>
            </a:r>
            <a:r>
              <a:rPr lang="en-GB" sz="1100" dirty="0" err="1"/>
              <a:t>gyfer</a:t>
            </a:r>
            <a:r>
              <a:rPr lang="en-GB" sz="1100" dirty="0"/>
              <a:t> plant ag </a:t>
            </a:r>
            <a:r>
              <a:rPr lang="en-GB" sz="1100" dirty="0" err="1"/>
              <a:t>anghenion</a:t>
            </a:r>
            <a:r>
              <a:rPr lang="en-GB" sz="1100" dirty="0"/>
              <a:t> </a:t>
            </a:r>
            <a:r>
              <a:rPr lang="en-GB" sz="1100" dirty="0" err="1"/>
              <a:t>dysgu</a:t>
            </a:r>
            <a:r>
              <a:rPr lang="en-GB" sz="1100" dirty="0"/>
              <a:t> </a:t>
            </a:r>
            <a:r>
              <a:rPr lang="en-GB" sz="1100" dirty="0" err="1"/>
              <a:t>ychwanegol</a:t>
            </a:r>
            <a:r>
              <a:rPr lang="en-GB" sz="1100" dirty="0"/>
              <a:t> </a:t>
            </a:r>
          </a:p>
          <a:p>
            <a:pPr marL="182563" indent="-182563"/>
            <a:r>
              <a:rPr lang="en-GB" sz="1100" dirty="0"/>
              <a:t>•	</a:t>
            </a:r>
            <a:r>
              <a:rPr lang="en-GB" sz="1100" dirty="0" err="1"/>
              <a:t>Rhoi</a:t>
            </a:r>
            <a:r>
              <a:rPr lang="en-GB" sz="1100" dirty="0"/>
              <a:t> </a:t>
            </a:r>
            <a:r>
              <a:rPr lang="en-GB" sz="1100" dirty="0" err="1"/>
              <a:t>cyngor</a:t>
            </a:r>
            <a:r>
              <a:rPr lang="en-GB" sz="1100" dirty="0"/>
              <a:t> ac </a:t>
            </a:r>
            <a:r>
              <a:rPr lang="en-GB" sz="1100" dirty="0" err="1"/>
              <a:t>arweiniad</a:t>
            </a:r>
            <a:r>
              <a:rPr lang="en-GB" sz="1100" dirty="0"/>
              <a:t> </a:t>
            </a:r>
            <a:r>
              <a:rPr lang="en-GB" sz="1100" dirty="0" err="1"/>
              <a:t>i'r</a:t>
            </a:r>
            <a:r>
              <a:rPr lang="en-GB" sz="1100" dirty="0"/>
              <a:t> staff </a:t>
            </a:r>
            <a:r>
              <a:rPr lang="en-GB" sz="1100" dirty="0" err="1"/>
              <a:t>mewn</a:t>
            </a:r>
            <a:r>
              <a:rPr lang="en-GB" sz="1100" dirty="0"/>
              <a:t> </a:t>
            </a:r>
            <a:r>
              <a:rPr lang="en-GB" sz="1100" dirty="0" err="1"/>
              <a:t>perthynas</a:t>
            </a:r>
            <a:r>
              <a:rPr lang="en-GB" sz="1100" dirty="0"/>
              <a:t> </a:t>
            </a:r>
            <a:r>
              <a:rPr lang="en-GB" sz="1100" dirty="0" err="1"/>
              <a:t>â'r</a:t>
            </a:r>
            <a:r>
              <a:rPr lang="en-GB" sz="1100" dirty="0"/>
              <a:t> broses CDU </a:t>
            </a:r>
          </a:p>
          <a:p>
            <a:pPr marL="182563" indent="-182563"/>
            <a:r>
              <a:rPr lang="en-GB" sz="1100" dirty="0"/>
              <a:t>•	</a:t>
            </a:r>
            <a:r>
              <a:rPr lang="en-GB" sz="1100" dirty="0" err="1"/>
              <a:t>Rhoi</a:t>
            </a:r>
            <a:r>
              <a:rPr lang="en-GB" sz="1100" dirty="0"/>
              <a:t> </a:t>
            </a:r>
            <a:r>
              <a:rPr lang="en-GB" sz="1100" dirty="0" err="1"/>
              <a:t>cefnogaeth</a:t>
            </a:r>
            <a:r>
              <a:rPr lang="en-GB" sz="1100" dirty="0"/>
              <a:t> </a:t>
            </a:r>
            <a:r>
              <a:rPr lang="en-GB" sz="1100" dirty="0" err="1"/>
              <a:t>i</a:t>
            </a:r>
            <a:r>
              <a:rPr lang="en-GB" sz="1100" dirty="0"/>
              <a:t> </a:t>
            </a:r>
            <a:r>
              <a:rPr lang="en-GB" sz="1100" dirty="0" err="1"/>
              <a:t>sicrhau</a:t>
            </a:r>
            <a:r>
              <a:rPr lang="en-GB" sz="1100" dirty="0"/>
              <a:t> bod </a:t>
            </a:r>
            <a:r>
              <a:rPr lang="en-GB" sz="1100" dirty="0" err="1"/>
              <a:t>CDUau</a:t>
            </a:r>
            <a:r>
              <a:rPr lang="en-GB" sz="1100" dirty="0"/>
              <a:t> </a:t>
            </a:r>
            <a:r>
              <a:rPr lang="en-GB" sz="1100" dirty="0" err="1"/>
              <a:t>wedi'u</a:t>
            </a:r>
            <a:r>
              <a:rPr lang="en-GB" sz="1100" dirty="0"/>
              <a:t> </a:t>
            </a:r>
            <a:r>
              <a:rPr lang="en-GB" sz="1100" dirty="0" err="1"/>
              <a:t>cwblhau</a:t>
            </a:r>
            <a:r>
              <a:rPr lang="en-GB" sz="1100" dirty="0"/>
              <a:t> ac </a:t>
            </a:r>
          </a:p>
          <a:p>
            <a:pPr marL="182563" indent="-182563"/>
            <a:r>
              <a:rPr lang="en-GB" sz="1100" dirty="0"/>
              <a:t>•	</a:t>
            </a:r>
            <a:r>
              <a:rPr lang="en-GB" sz="1100" dirty="0" err="1"/>
              <a:t>Adolygu</a:t>
            </a:r>
            <a:r>
              <a:rPr lang="en-GB" sz="1100" dirty="0"/>
              <a:t> </a:t>
            </a:r>
            <a:r>
              <a:rPr lang="en-GB" sz="1100" dirty="0" err="1"/>
              <a:t>CDUau</a:t>
            </a:r>
            <a:r>
              <a:rPr lang="en-GB" sz="1100" dirty="0"/>
              <a:t> </a:t>
            </a:r>
            <a:r>
              <a:rPr lang="en-GB" sz="1100" dirty="0" err="1"/>
              <a:t>yn</a:t>
            </a:r>
            <a:r>
              <a:rPr lang="en-GB" sz="1100" dirty="0"/>
              <a:t> </a:t>
            </a:r>
            <a:r>
              <a:rPr lang="en-GB" sz="1100" dirty="0" err="1"/>
              <a:t>rheolaidd</a:t>
            </a:r>
            <a:r>
              <a:rPr lang="en-GB" sz="1100" dirty="0"/>
              <a:t> </a:t>
            </a:r>
          </a:p>
          <a:p>
            <a:endParaRPr lang="en-GB" sz="400" dirty="0"/>
          </a:p>
          <a:p>
            <a:r>
              <a:rPr lang="en-GB" sz="1100" dirty="0" err="1"/>
              <a:t>Nid</a:t>
            </a:r>
            <a:r>
              <a:rPr lang="en-GB" sz="1100" dirty="0"/>
              <a:t> </a:t>
            </a:r>
            <a:r>
              <a:rPr lang="en-GB" sz="1100" dirty="0" err="1"/>
              <a:t>yw'r</a:t>
            </a:r>
            <a:r>
              <a:rPr lang="en-GB" sz="1100" dirty="0"/>
              <a:t> </a:t>
            </a:r>
            <a:r>
              <a:rPr lang="en-GB" sz="1100" dirty="0" err="1"/>
              <a:t>rhestr</a:t>
            </a:r>
            <a:r>
              <a:rPr lang="en-GB" sz="1100" dirty="0"/>
              <a:t> hon </a:t>
            </a:r>
            <a:r>
              <a:rPr lang="en-GB" sz="1100" dirty="0" err="1"/>
              <a:t>yn</a:t>
            </a:r>
            <a:r>
              <a:rPr lang="en-GB" sz="1100" dirty="0"/>
              <a:t> </a:t>
            </a:r>
            <a:r>
              <a:rPr lang="en-GB" sz="1100" dirty="0" err="1"/>
              <a:t>gynhwysfawr</a:t>
            </a:r>
            <a:r>
              <a:rPr lang="en-GB" sz="1100" dirty="0"/>
              <a:t>. </a:t>
            </a:r>
          </a:p>
          <a:p>
            <a:r>
              <a:rPr lang="en-GB" sz="1100" dirty="0" err="1"/>
              <a:t>Rhowch</a:t>
            </a:r>
            <a:r>
              <a:rPr lang="en-GB" sz="1100" dirty="0"/>
              <a:t> </a:t>
            </a:r>
            <a:r>
              <a:rPr lang="en-GB" sz="1100" dirty="0" err="1"/>
              <a:t>farciau</a:t>
            </a:r>
            <a:r>
              <a:rPr lang="en-GB" sz="1100" dirty="0"/>
              <a:t> am </a:t>
            </a:r>
            <a:r>
              <a:rPr lang="en-GB" sz="1100" dirty="0" err="1"/>
              <a:t>unrhyw</a:t>
            </a:r>
            <a:r>
              <a:rPr lang="en-GB" sz="1100" dirty="0"/>
              <a:t> </a:t>
            </a:r>
            <a:r>
              <a:rPr lang="en-GB" sz="1100" dirty="0" err="1"/>
              <a:t>ateb</a:t>
            </a:r>
            <a:r>
              <a:rPr lang="en-GB" sz="1100" dirty="0"/>
              <a:t> </a:t>
            </a:r>
            <a:r>
              <a:rPr lang="en-GB" sz="1100" dirty="0" err="1"/>
              <a:t>perthnasol</a:t>
            </a:r>
            <a:r>
              <a:rPr lang="en-GB" sz="1100" dirty="0"/>
              <a:t> </a:t>
            </a:r>
            <a:r>
              <a:rPr lang="en-GB" sz="1100" dirty="0" err="1"/>
              <a:t>arall</a:t>
            </a:r>
            <a:r>
              <a:rPr lang="en-GB" sz="1100" dirty="0"/>
              <a:t>.</a:t>
            </a:r>
          </a:p>
        </p:txBody>
      </p:sp>
    </p:spTree>
    <p:extLst>
      <p:ext uri="{BB962C8B-B14F-4D97-AF65-F5344CB8AC3E}">
        <p14:creationId xmlns:p14="http://schemas.microsoft.com/office/powerpoint/2010/main" val="320514205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d93a038c439a7571b6c41e67a529353d">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f3974d24f9180a6c7197e74903c3ac16"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Props1.xml><?xml version="1.0" encoding="utf-8"?>
<ds:datastoreItem xmlns:ds="http://schemas.openxmlformats.org/officeDocument/2006/customXml" ds:itemID="{FCDE35DD-6D4B-477F-9A6A-8F16C0CA79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s>
</ds:datastoreItem>
</file>

<file path=docProps/app.xml><?xml version="1.0" encoding="utf-8"?>
<Properties xmlns="http://schemas.openxmlformats.org/officeDocument/2006/extended-properties" xmlns:vt="http://schemas.openxmlformats.org/officeDocument/2006/docPropsVTypes">
  <TotalTime>16733</TotalTime>
  <Words>7514</Words>
  <Application>Microsoft Office PowerPoint</Application>
  <PresentationFormat>Widescreen</PresentationFormat>
  <Paragraphs>410</Paragraphs>
  <Slides>24</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24</vt:i4>
      </vt:variant>
    </vt:vector>
  </HeadingPairs>
  <TitlesOfParts>
    <vt:vector size="35" baseType="lpstr">
      <vt:lpstr>Aptos</vt:lpstr>
      <vt:lpstr>Arial</vt:lpstr>
      <vt:lpstr>Arial Nova</vt:lpstr>
      <vt:lpstr>Arial WGL</vt:lpstr>
      <vt:lpstr>Calibri</vt:lpstr>
      <vt:lpstr>Gotham Rounded Book</vt:lpstr>
      <vt:lpstr>Montserrat</vt:lpstr>
      <vt:lpstr>Times New Roman</vt:lpstr>
      <vt:lpstr>Office Theme</vt:lpstr>
      <vt:lpstr>1_Office Theme</vt:lpstr>
      <vt:lpstr>2_Office Theme</vt:lpstr>
      <vt:lpstr>PowerPoint Presentation</vt:lpstr>
      <vt:lpstr>PowerPoint Presentation</vt:lpstr>
      <vt:lpstr>Cwestiwn 3 a'r cynllun marcio </vt:lpstr>
      <vt:lpstr>Cwestiwn 3 ateb yr ymgeisydd gyda sylwadau’r Uwch Arholwr</vt:lpstr>
      <vt:lpstr>Cwestiwn 3 ateb yr ymgeisydd gyda sylwadau’r Uwch Arholwr</vt:lpstr>
      <vt:lpstr>PowerPoint Presentation</vt:lpstr>
      <vt:lpstr>Cwestiwn 4 ateb yr ymgeisydd gyda sylwadau’r Uwch Arholwr</vt:lpstr>
      <vt:lpstr>Cwestiwn 4 ateb yr ymgeisydd gyda sylwadau’r Uwch Arholwr</vt:lpstr>
      <vt:lpstr>PowerPoint Presentation</vt:lpstr>
      <vt:lpstr>Cwestiwn 7 ateb yr ymgeisydd gyda sylwadau’r Uwch Arholwr</vt:lpstr>
      <vt:lpstr>Cwestiwn 7 ateb yr ymgeisydd gyda sylwadau’r Uwch Arholwr</vt:lpstr>
      <vt:lpstr>Cwestiwn 8(b) a'r cynllun marcio </vt:lpstr>
      <vt:lpstr>PowerPoint Presentation</vt:lpstr>
      <vt:lpstr>PowerPoint Presentation</vt:lpstr>
      <vt:lpstr>Cwestiwn 9 a'r cynllun marcio </vt:lpstr>
      <vt:lpstr>Cwestiwn 9 a'r cynllun marcio barhau </vt:lpstr>
      <vt:lpstr>Question 9 Candidate’s answer with Examiner’s comments</vt:lpstr>
      <vt:lpstr>Question 9 Candidate’s answer with Examiner’s comments</vt:lpstr>
      <vt:lpstr>Cwestiwn 10 a'r cynllun marcio </vt:lpstr>
      <vt:lpstr>Question 10 Candidate’s answer with Examiner’s comments</vt:lpstr>
      <vt:lpstr>Question 10 Candidate’s answer with Examiner’s comments</vt:lpstr>
      <vt:lpstr>Cwestiwn 11 a'r cynllun marcio </vt:lpstr>
      <vt:lpstr>Question 11 Candidate’s answer with Examiner’s comments</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1106</cp:revision>
  <dcterms:created xsi:type="dcterms:W3CDTF">2020-09-10T07:54:11Z</dcterms:created>
  <dcterms:modified xsi:type="dcterms:W3CDTF">2025-05-07T09:08:14Z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2025-05-07T08:55:14Z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5e9014f8-a411-463f-ad1f-71ee4ba22c07</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