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2"/>
  </p:notesMasterIdLst>
  <p:handoutMasterIdLst>
    <p:handoutMasterId r:id="rId33"/>
  </p:handoutMasterIdLst>
  <p:sldIdLst>
    <p:sldId id="776" r:id="rId6"/>
    <p:sldId id="715" r:id="rId7"/>
    <p:sldId id="927" r:id="rId8"/>
    <p:sldId id="928" r:id="rId9"/>
    <p:sldId id="910" r:id="rId10"/>
    <p:sldId id="911" r:id="rId11"/>
    <p:sldId id="912" r:id="rId12"/>
    <p:sldId id="913" r:id="rId13"/>
    <p:sldId id="914" r:id="rId14"/>
    <p:sldId id="915" r:id="rId15"/>
    <p:sldId id="916" r:id="rId16"/>
    <p:sldId id="917" r:id="rId17"/>
    <p:sldId id="918" r:id="rId18"/>
    <p:sldId id="919" r:id="rId19"/>
    <p:sldId id="920" r:id="rId20"/>
    <p:sldId id="921" r:id="rId21"/>
    <p:sldId id="922" r:id="rId22"/>
    <p:sldId id="923" r:id="rId23"/>
    <p:sldId id="924" r:id="rId24"/>
    <p:sldId id="929" r:id="rId25"/>
    <p:sldId id="930" r:id="rId26"/>
    <p:sldId id="931" r:id="rId27"/>
    <p:sldId id="932" r:id="rId28"/>
    <p:sldId id="933" r:id="rId29"/>
    <p:sldId id="934" r:id="rId30"/>
    <p:sldId id="935"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65B2E6"/>
    <a:srgbClr val="6699FF"/>
    <a:srgbClr val="CB076E"/>
    <a:srgbClr val="FF99FF"/>
    <a:srgbClr val="CC99FF"/>
    <a:srgbClr val="FFCC66"/>
    <a:srgbClr val="E7ECF5"/>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46" d="100"/>
          <a:sy n="46" d="100"/>
        </p:scale>
        <p:origin x="43" y="768"/>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s, Tania" userId="232b37cb-a817-446c-b5f8-6c2be3ba9e7b" providerId="ADAL" clId="{EAB8BBCA-F6AF-4FDB-AFA6-22D9D16264BF}"/>
    <pc:docChg chg="undo custSel addSld delSld modSld">
      <pc:chgData name="Lucas, Tania" userId="232b37cb-a817-446c-b5f8-6c2be3ba9e7b" providerId="ADAL" clId="{EAB8BBCA-F6AF-4FDB-AFA6-22D9D16264BF}" dt="2023-07-25T14:12:01.292" v="344" actId="1076"/>
      <pc:docMkLst>
        <pc:docMk/>
      </pc:docMkLst>
      <pc:sldChg chg="addSp delSp modSp mod">
        <pc:chgData name="Lucas, Tania" userId="232b37cb-a817-446c-b5f8-6c2be3ba9e7b" providerId="ADAL" clId="{EAB8BBCA-F6AF-4FDB-AFA6-22D9D16264BF}" dt="2023-07-25T12:43:36.709" v="12" actId="1076"/>
        <pc:sldMkLst>
          <pc:docMk/>
          <pc:sldMk cId="1643471483" sldId="715"/>
        </pc:sldMkLst>
        <pc:picChg chg="del">
          <ac:chgData name="Lucas, Tania" userId="232b37cb-a817-446c-b5f8-6c2be3ba9e7b" providerId="ADAL" clId="{EAB8BBCA-F6AF-4FDB-AFA6-22D9D16264BF}" dt="2023-07-25T12:43:27.298" v="9" actId="478"/>
          <ac:picMkLst>
            <pc:docMk/>
            <pc:sldMk cId="1643471483" sldId="715"/>
            <ac:picMk id="2" creationId="{97A4E43C-ACD8-BE21-EF2C-973FEF7554C4}"/>
          </ac:picMkLst>
        </pc:picChg>
        <pc:picChg chg="add mod">
          <ac:chgData name="Lucas, Tania" userId="232b37cb-a817-446c-b5f8-6c2be3ba9e7b" providerId="ADAL" clId="{EAB8BBCA-F6AF-4FDB-AFA6-22D9D16264BF}" dt="2023-07-25T12:43:36.709" v="12" actId="1076"/>
          <ac:picMkLst>
            <pc:docMk/>
            <pc:sldMk cId="1643471483" sldId="715"/>
            <ac:picMk id="5" creationId="{FEC00A37-E707-1456-19A9-1593C3257779}"/>
          </ac:picMkLst>
        </pc:picChg>
      </pc:sldChg>
      <pc:sldChg chg="addSp delSp modSp mod">
        <pc:chgData name="Lucas, Tania" userId="232b37cb-a817-446c-b5f8-6c2be3ba9e7b" providerId="ADAL" clId="{EAB8BBCA-F6AF-4FDB-AFA6-22D9D16264BF}" dt="2023-07-25T12:41:25.049" v="8" actId="20577"/>
        <pc:sldMkLst>
          <pc:docMk/>
          <pc:sldMk cId="70728850" sldId="776"/>
        </pc:sldMkLst>
        <pc:spChg chg="mod">
          <ac:chgData name="Lucas, Tania" userId="232b37cb-a817-446c-b5f8-6c2be3ba9e7b" providerId="ADAL" clId="{EAB8BBCA-F6AF-4FDB-AFA6-22D9D16264BF}" dt="2023-07-25T12:41:25.049" v="8" actId="20577"/>
          <ac:spMkLst>
            <pc:docMk/>
            <pc:sldMk cId="70728850" sldId="776"/>
            <ac:spMk id="7" creationId="{FAFB38ED-F7B4-4CC0-B42C-3224332C89FD}"/>
          </ac:spMkLst>
        </pc:spChg>
        <pc:picChg chg="add mod">
          <ac:chgData name="Lucas, Tania" userId="232b37cb-a817-446c-b5f8-6c2be3ba9e7b" providerId="ADAL" clId="{EAB8BBCA-F6AF-4FDB-AFA6-22D9D16264BF}" dt="2023-07-25T12:41:16.655" v="1"/>
          <ac:picMkLst>
            <pc:docMk/>
            <pc:sldMk cId="70728850" sldId="776"/>
            <ac:picMk id="2" creationId="{B70D51AE-66FC-A253-8ABA-EA301849060C}"/>
          </ac:picMkLst>
        </pc:picChg>
        <pc:picChg chg="del">
          <ac:chgData name="Lucas, Tania" userId="232b37cb-a817-446c-b5f8-6c2be3ba9e7b" providerId="ADAL" clId="{EAB8BBCA-F6AF-4FDB-AFA6-22D9D16264BF}" dt="2023-07-25T12:41:04.645" v="0" actId="478"/>
          <ac:picMkLst>
            <pc:docMk/>
            <pc:sldMk cId="70728850" sldId="776"/>
            <ac:picMk id="4" creationId="{CB9F9A2B-19CA-9A6E-8D65-A6EB875393B0}"/>
          </ac:picMkLst>
        </pc:picChg>
      </pc:sldChg>
      <pc:sldChg chg="addSp delSp modSp mod">
        <pc:chgData name="Lucas, Tania" userId="232b37cb-a817-446c-b5f8-6c2be3ba9e7b" providerId="ADAL" clId="{EAB8BBCA-F6AF-4FDB-AFA6-22D9D16264BF}" dt="2023-07-25T14:05:03.195" v="327" actId="1076"/>
        <pc:sldMkLst>
          <pc:docMk/>
          <pc:sldMk cId="3508002877" sldId="886"/>
        </pc:sldMkLst>
        <pc:spChg chg="mod">
          <ac:chgData name="Lucas, Tania" userId="232b37cb-a817-446c-b5f8-6c2be3ba9e7b" providerId="ADAL" clId="{EAB8BBCA-F6AF-4FDB-AFA6-22D9D16264BF}" dt="2023-07-25T14:00:11.317" v="325" actId="14100"/>
          <ac:spMkLst>
            <pc:docMk/>
            <pc:sldMk cId="3508002877" sldId="886"/>
            <ac:spMk id="9" creationId="{323288C8-06AF-1614-FAD2-F996BE5BCB37}"/>
          </ac:spMkLst>
        </pc:spChg>
        <pc:spChg chg="del mod">
          <ac:chgData name="Lucas, Tania" userId="232b37cb-a817-446c-b5f8-6c2be3ba9e7b" providerId="ADAL" clId="{EAB8BBCA-F6AF-4FDB-AFA6-22D9D16264BF}" dt="2023-07-25T12:44:54.398" v="15" actId="478"/>
          <ac:spMkLst>
            <pc:docMk/>
            <pc:sldMk cId="3508002877" sldId="886"/>
            <ac:spMk id="11" creationId="{90379855-1EB3-E38E-4741-C57526857039}"/>
          </ac:spMkLst>
        </pc:spChg>
        <pc:spChg chg="del">
          <ac:chgData name="Lucas, Tania" userId="232b37cb-a817-446c-b5f8-6c2be3ba9e7b" providerId="ADAL" clId="{EAB8BBCA-F6AF-4FDB-AFA6-22D9D16264BF}" dt="2023-07-25T12:44:57.856" v="16" actId="478"/>
          <ac:spMkLst>
            <pc:docMk/>
            <pc:sldMk cId="3508002877" sldId="886"/>
            <ac:spMk id="15" creationId="{5A09CE9C-47F5-14B9-90B0-455767D6A933}"/>
          </ac:spMkLst>
        </pc:spChg>
        <pc:picChg chg="add mod">
          <ac:chgData name="Lucas, Tania" userId="232b37cb-a817-446c-b5f8-6c2be3ba9e7b" providerId="ADAL" clId="{EAB8BBCA-F6AF-4FDB-AFA6-22D9D16264BF}" dt="2023-07-25T14:05:03.195" v="327" actId="1076"/>
          <ac:picMkLst>
            <pc:docMk/>
            <pc:sldMk cId="3508002877" sldId="886"/>
            <ac:picMk id="3" creationId="{A11BF183-2531-1D91-BFF3-3F9C023D17B4}"/>
          </ac:picMkLst>
        </pc:picChg>
        <pc:picChg chg="del">
          <ac:chgData name="Lucas, Tania" userId="232b37cb-a817-446c-b5f8-6c2be3ba9e7b" providerId="ADAL" clId="{EAB8BBCA-F6AF-4FDB-AFA6-22D9D16264BF}" dt="2023-07-25T12:44:48.678" v="13" actId="478"/>
          <ac:picMkLst>
            <pc:docMk/>
            <pc:sldMk cId="3508002877" sldId="886"/>
            <ac:picMk id="7" creationId="{606C0512-A89C-8AC5-0F3D-DC639A35AC79}"/>
          </ac:picMkLst>
        </pc:picChg>
      </pc:sldChg>
      <pc:sldChg chg="delSp modSp add del mod">
        <pc:chgData name="Lucas, Tania" userId="232b37cb-a817-446c-b5f8-6c2be3ba9e7b" providerId="ADAL" clId="{EAB8BBCA-F6AF-4FDB-AFA6-22D9D16264BF}" dt="2023-07-25T12:49:16.969" v="22"/>
        <pc:sldMkLst>
          <pc:docMk/>
          <pc:sldMk cId="4189812219" sldId="887"/>
        </pc:sldMkLst>
        <pc:spChg chg="del">
          <ac:chgData name="Lucas, Tania" userId="232b37cb-a817-446c-b5f8-6c2be3ba9e7b" providerId="ADAL" clId="{EAB8BBCA-F6AF-4FDB-AFA6-22D9D16264BF}" dt="2023-07-25T12:46:06.526" v="17" actId="478"/>
          <ac:spMkLst>
            <pc:docMk/>
            <pc:sldMk cId="4189812219" sldId="887"/>
            <ac:spMk id="3" creationId="{14409F57-6C10-B789-0734-9251FA806218}"/>
          </ac:spMkLst>
        </pc:spChg>
        <pc:spChg chg="mod">
          <ac:chgData name="Lucas, Tania" userId="232b37cb-a817-446c-b5f8-6c2be3ba9e7b" providerId="ADAL" clId="{EAB8BBCA-F6AF-4FDB-AFA6-22D9D16264BF}" dt="2023-07-25T12:49:16.969" v="22"/>
          <ac:spMkLst>
            <pc:docMk/>
            <pc:sldMk cId="4189812219" sldId="887"/>
            <ac:spMk id="4" creationId="{C18BCF2F-D76F-442B-AE71-15AEDBAE1B5D}"/>
          </ac:spMkLst>
        </pc:spChg>
        <pc:spChg chg="mod">
          <ac:chgData name="Lucas, Tania" userId="232b37cb-a817-446c-b5f8-6c2be3ba9e7b" providerId="ADAL" clId="{EAB8BBCA-F6AF-4FDB-AFA6-22D9D16264BF}" dt="2023-07-25T12:48:56.190" v="20"/>
          <ac:spMkLst>
            <pc:docMk/>
            <pc:sldMk cId="4189812219" sldId="887"/>
            <ac:spMk id="13" creationId="{2417EEE8-2744-4E6B-9672-164EA74542FC}"/>
          </ac:spMkLst>
        </pc:spChg>
      </pc:sldChg>
      <pc:sldChg chg="addSp delSp modSp add del mod">
        <pc:chgData name="Lucas, Tania" userId="232b37cb-a817-446c-b5f8-6c2be3ba9e7b" providerId="ADAL" clId="{EAB8BBCA-F6AF-4FDB-AFA6-22D9D16264BF}" dt="2023-07-25T13:01:46.312" v="48" actId="2696"/>
        <pc:sldMkLst>
          <pc:docMk/>
          <pc:sldMk cId="1362087839" sldId="888"/>
        </pc:sldMkLst>
        <pc:spChg chg="add del mod">
          <ac:chgData name="Lucas, Tania" userId="232b37cb-a817-446c-b5f8-6c2be3ba9e7b" providerId="ADAL" clId="{EAB8BBCA-F6AF-4FDB-AFA6-22D9D16264BF}" dt="2023-07-25T13:00:23.444" v="39" actId="478"/>
          <ac:spMkLst>
            <pc:docMk/>
            <pc:sldMk cId="1362087839" sldId="888"/>
            <ac:spMk id="2" creationId="{0189963F-20F9-FCC2-BCEA-6C248897FD57}"/>
          </ac:spMkLst>
        </pc:spChg>
        <pc:spChg chg="add mod">
          <ac:chgData name="Lucas, Tania" userId="232b37cb-a817-446c-b5f8-6c2be3ba9e7b" providerId="ADAL" clId="{EAB8BBCA-F6AF-4FDB-AFA6-22D9D16264BF}" dt="2023-07-25T13:00:50.948" v="47" actId="20577"/>
          <ac:spMkLst>
            <pc:docMk/>
            <pc:sldMk cId="1362087839" sldId="888"/>
            <ac:spMk id="4" creationId="{10144F1A-A9F4-5DD1-34E5-9A917DD84581}"/>
          </ac:spMkLst>
        </pc:spChg>
        <pc:spChg chg="del">
          <ac:chgData name="Lucas, Tania" userId="232b37cb-a817-446c-b5f8-6c2be3ba9e7b" providerId="ADAL" clId="{EAB8BBCA-F6AF-4FDB-AFA6-22D9D16264BF}" dt="2023-07-25T13:00:32.114" v="41" actId="478"/>
          <ac:spMkLst>
            <pc:docMk/>
            <pc:sldMk cId="1362087839" sldId="888"/>
            <ac:spMk id="5" creationId="{AFDC9847-F77F-4E99-A23B-CE73B3E12077}"/>
          </ac:spMkLst>
        </pc:spChg>
        <pc:spChg chg="add del mod">
          <ac:chgData name="Lucas, Tania" userId="232b37cb-a817-446c-b5f8-6c2be3ba9e7b" providerId="ADAL" clId="{EAB8BBCA-F6AF-4FDB-AFA6-22D9D16264BF}" dt="2023-07-25T13:00:35.117" v="42" actId="478"/>
          <ac:spMkLst>
            <pc:docMk/>
            <pc:sldMk cId="1362087839" sldId="888"/>
            <ac:spMk id="7" creationId="{3541DEFF-C25B-DC34-FAB3-6441D868932D}"/>
          </ac:spMkLst>
        </pc:spChg>
      </pc:sldChg>
      <pc:sldChg chg="del">
        <pc:chgData name="Lucas, Tania" userId="232b37cb-a817-446c-b5f8-6c2be3ba9e7b" providerId="ADAL" clId="{EAB8BBCA-F6AF-4FDB-AFA6-22D9D16264BF}" dt="2023-07-25T12:47:25.837" v="18" actId="47"/>
        <pc:sldMkLst>
          <pc:docMk/>
          <pc:sldMk cId="1786808451" sldId="888"/>
        </pc:sldMkLst>
      </pc:sldChg>
      <pc:sldChg chg="del">
        <pc:chgData name="Lucas, Tania" userId="232b37cb-a817-446c-b5f8-6c2be3ba9e7b" providerId="ADAL" clId="{EAB8BBCA-F6AF-4FDB-AFA6-22D9D16264BF}" dt="2023-07-25T12:47:25.837" v="18" actId="47"/>
        <pc:sldMkLst>
          <pc:docMk/>
          <pc:sldMk cId="3819826954" sldId="889"/>
        </pc:sldMkLst>
      </pc:sldChg>
      <pc:sldChg chg="addSp delSp modSp add mod">
        <pc:chgData name="Lucas, Tania" userId="232b37cb-a817-446c-b5f8-6c2be3ba9e7b" providerId="ADAL" clId="{EAB8BBCA-F6AF-4FDB-AFA6-22D9D16264BF}" dt="2023-07-25T13:47:22.111" v="240" actId="20577"/>
        <pc:sldMkLst>
          <pc:docMk/>
          <pc:sldMk cId="4250046926" sldId="889"/>
        </pc:sldMkLst>
        <pc:spChg chg="add mod">
          <ac:chgData name="Lucas, Tania" userId="232b37cb-a817-446c-b5f8-6c2be3ba9e7b" providerId="ADAL" clId="{EAB8BBCA-F6AF-4FDB-AFA6-22D9D16264BF}" dt="2023-07-25T13:23:25.317" v="64" actId="20577"/>
          <ac:spMkLst>
            <pc:docMk/>
            <pc:sldMk cId="4250046926" sldId="889"/>
            <ac:spMk id="2" creationId="{CE0D5199-EABE-91F6-E1CF-217094AE1FA5}"/>
          </ac:spMkLst>
        </pc:spChg>
        <pc:spChg chg="add del mod">
          <ac:chgData name="Lucas, Tania" userId="232b37cb-a817-446c-b5f8-6c2be3ba9e7b" providerId="ADAL" clId="{EAB8BBCA-F6AF-4FDB-AFA6-22D9D16264BF}" dt="2023-07-25T13:29:19.651" v="170" actId="478"/>
          <ac:spMkLst>
            <pc:docMk/>
            <pc:sldMk cId="4250046926" sldId="889"/>
            <ac:spMk id="3" creationId="{764F20D5-3783-5CA0-3C13-2CE314F06FE1}"/>
          </ac:spMkLst>
        </pc:spChg>
        <pc:spChg chg="del">
          <ac:chgData name="Lucas, Tania" userId="232b37cb-a817-446c-b5f8-6c2be3ba9e7b" providerId="ADAL" clId="{EAB8BBCA-F6AF-4FDB-AFA6-22D9D16264BF}" dt="2023-07-25T13:23:15.265" v="56" actId="478"/>
          <ac:spMkLst>
            <pc:docMk/>
            <pc:sldMk cId="4250046926" sldId="889"/>
            <ac:spMk id="4" creationId="{C18BCF2F-D76F-442B-AE71-15AEDBAE1B5D}"/>
          </ac:spMkLst>
        </pc:spChg>
        <pc:spChg chg="add del mod">
          <ac:chgData name="Lucas, Tania" userId="232b37cb-a817-446c-b5f8-6c2be3ba9e7b" providerId="ADAL" clId="{EAB8BBCA-F6AF-4FDB-AFA6-22D9D16264BF}" dt="2023-07-25T13:29:29.686" v="172"/>
          <ac:spMkLst>
            <pc:docMk/>
            <pc:sldMk cId="4250046926" sldId="889"/>
            <ac:spMk id="7" creationId="{4BB7726E-137A-DC42-8BA0-E02CD71A3328}"/>
          </ac:spMkLst>
        </pc:spChg>
        <pc:spChg chg="add mod">
          <ac:chgData name="Lucas, Tania" userId="232b37cb-a817-446c-b5f8-6c2be3ba9e7b" providerId="ADAL" clId="{EAB8BBCA-F6AF-4FDB-AFA6-22D9D16264BF}" dt="2023-07-25T13:47:22.111" v="240" actId="20577"/>
          <ac:spMkLst>
            <pc:docMk/>
            <pc:sldMk cId="4250046926" sldId="889"/>
            <ac:spMk id="8" creationId="{F8445AD1-D34F-6102-7285-02D4BFFB32DE}"/>
          </ac:spMkLst>
        </pc:spChg>
        <pc:spChg chg="del">
          <ac:chgData name="Lucas, Tania" userId="232b37cb-a817-446c-b5f8-6c2be3ba9e7b" providerId="ADAL" clId="{EAB8BBCA-F6AF-4FDB-AFA6-22D9D16264BF}" dt="2023-07-25T13:29:24.752" v="171" actId="478"/>
          <ac:spMkLst>
            <pc:docMk/>
            <pc:sldMk cId="4250046926" sldId="889"/>
            <ac:spMk id="13" creationId="{2417EEE8-2744-4E6B-9672-164EA74542FC}"/>
          </ac:spMkLst>
        </pc:spChg>
      </pc:sldChg>
      <pc:sldChg chg="add del">
        <pc:chgData name="Lucas, Tania" userId="232b37cb-a817-446c-b5f8-6c2be3ba9e7b" providerId="ADAL" clId="{EAB8BBCA-F6AF-4FDB-AFA6-22D9D16264BF}" dt="2023-07-25T13:02:01.935" v="49" actId="47"/>
        <pc:sldMkLst>
          <pc:docMk/>
          <pc:sldMk cId="962620980" sldId="890"/>
        </pc:sldMkLst>
      </pc:sldChg>
      <pc:sldChg chg="del">
        <pc:chgData name="Lucas, Tania" userId="232b37cb-a817-446c-b5f8-6c2be3ba9e7b" providerId="ADAL" clId="{EAB8BBCA-F6AF-4FDB-AFA6-22D9D16264BF}" dt="2023-07-25T12:47:25.837" v="18" actId="47"/>
        <pc:sldMkLst>
          <pc:docMk/>
          <pc:sldMk cId="3735726321" sldId="890"/>
        </pc:sldMkLst>
      </pc:sldChg>
      <pc:sldChg chg="del">
        <pc:chgData name="Lucas, Tania" userId="232b37cb-a817-446c-b5f8-6c2be3ba9e7b" providerId="ADAL" clId="{EAB8BBCA-F6AF-4FDB-AFA6-22D9D16264BF}" dt="2023-07-25T12:47:25.837" v="18" actId="47"/>
        <pc:sldMkLst>
          <pc:docMk/>
          <pc:sldMk cId="2735806121" sldId="891"/>
        </pc:sldMkLst>
      </pc:sldChg>
      <pc:sldChg chg="addSp delSp modSp add mod">
        <pc:chgData name="Lucas, Tania" userId="232b37cb-a817-446c-b5f8-6c2be3ba9e7b" providerId="ADAL" clId="{EAB8BBCA-F6AF-4FDB-AFA6-22D9D16264BF}" dt="2023-07-25T13:47:57.865" v="249" actId="20577"/>
        <pc:sldMkLst>
          <pc:docMk/>
          <pc:sldMk cId="3213039269" sldId="891"/>
        </pc:sldMkLst>
        <pc:spChg chg="add mod">
          <ac:chgData name="Lucas, Tania" userId="232b37cb-a817-446c-b5f8-6c2be3ba9e7b" providerId="ADAL" clId="{EAB8BBCA-F6AF-4FDB-AFA6-22D9D16264BF}" dt="2023-07-25T13:23:48.250" v="80" actId="20577"/>
          <ac:spMkLst>
            <pc:docMk/>
            <pc:sldMk cId="3213039269" sldId="891"/>
            <ac:spMk id="2" creationId="{9BCF86F7-2192-CBE9-CB05-0691F8166EF0}"/>
          </ac:spMkLst>
        </pc:spChg>
        <pc:spChg chg="del">
          <ac:chgData name="Lucas, Tania" userId="232b37cb-a817-446c-b5f8-6c2be3ba9e7b" providerId="ADAL" clId="{EAB8BBCA-F6AF-4FDB-AFA6-22D9D16264BF}" dt="2023-07-25T13:23:42.384" v="73" actId="478"/>
          <ac:spMkLst>
            <pc:docMk/>
            <pc:sldMk cId="3213039269" sldId="891"/>
            <ac:spMk id="4" creationId="{C18BCF2F-D76F-442B-AE71-15AEDBAE1B5D}"/>
          </ac:spMkLst>
        </pc:spChg>
        <pc:spChg chg="add del mod">
          <ac:chgData name="Lucas, Tania" userId="232b37cb-a817-446c-b5f8-6c2be3ba9e7b" providerId="ADAL" clId="{EAB8BBCA-F6AF-4FDB-AFA6-22D9D16264BF}" dt="2023-07-25T13:47:52.277" v="246" actId="478"/>
          <ac:spMkLst>
            <pc:docMk/>
            <pc:sldMk cId="3213039269" sldId="891"/>
            <ac:spMk id="6" creationId="{DE18AAB8-86B6-EF33-834D-52D3BB90AAAD}"/>
          </ac:spMkLst>
        </pc:spChg>
        <pc:spChg chg="add mod">
          <ac:chgData name="Lucas, Tania" userId="232b37cb-a817-446c-b5f8-6c2be3ba9e7b" providerId="ADAL" clId="{EAB8BBCA-F6AF-4FDB-AFA6-22D9D16264BF}" dt="2023-07-25T13:47:57.865" v="249" actId="20577"/>
          <ac:spMkLst>
            <pc:docMk/>
            <pc:sldMk cId="3213039269" sldId="891"/>
            <ac:spMk id="7" creationId="{0AC7024A-407A-76DC-F656-EE60CAB1C729}"/>
          </ac:spMkLst>
        </pc:spChg>
        <pc:spChg chg="del">
          <ac:chgData name="Lucas, Tania" userId="232b37cb-a817-446c-b5f8-6c2be3ba9e7b" providerId="ADAL" clId="{EAB8BBCA-F6AF-4FDB-AFA6-22D9D16264BF}" dt="2023-07-25T13:47:48.463" v="245" actId="478"/>
          <ac:spMkLst>
            <pc:docMk/>
            <pc:sldMk cId="3213039269" sldId="89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527172694" sldId="892"/>
        </pc:sldMkLst>
      </pc:sldChg>
      <pc:sldChg chg="add del">
        <pc:chgData name="Lucas, Tania" userId="232b37cb-a817-446c-b5f8-6c2be3ba9e7b" providerId="ADAL" clId="{EAB8BBCA-F6AF-4FDB-AFA6-22D9D16264BF}" dt="2023-07-25T13:02:21.757" v="50" actId="47"/>
        <pc:sldMkLst>
          <pc:docMk/>
          <pc:sldMk cId="3567289534" sldId="892"/>
        </pc:sldMkLst>
      </pc:sldChg>
      <pc:sldChg chg="addSp delSp modSp add mod">
        <pc:chgData name="Lucas, Tania" userId="232b37cb-a817-446c-b5f8-6c2be3ba9e7b" providerId="ADAL" clId="{EAB8BBCA-F6AF-4FDB-AFA6-22D9D16264BF}" dt="2023-07-25T13:49:33.194" v="263" actId="20577"/>
        <pc:sldMkLst>
          <pc:docMk/>
          <pc:sldMk cId="741100797" sldId="893"/>
        </pc:sldMkLst>
        <pc:spChg chg="add mod">
          <ac:chgData name="Lucas, Tania" userId="232b37cb-a817-446c-b5f8-6c2be3ba9e7b" providerId="ADAL" clId="{EAB8BBCA-F6AF-4FDB-AFA6-22D9D16264BF}" dt="2023-07-25T13:24:12.774" v="96" actId="20577"/>
          <ac:spMkLst>
            <pc:docMk/>
            <pc:sldMk cId="741100797" sldId="893"/>
            <ac:spMk id="2" creationId="{31FAD7F1-F113-B857-AAD9-B71516717262}"/>
          </ac:spMkLst>
        </pc:spChg>
        <pc:spChg chg="del">
          <ac:chgData name="Lucas, Tania" userId="232b37cb-a817-446c-b5f8-6c2be3ba9e7b" providerId="ADAL" clId="{EAB8BBCA-F6AF-4FDB-AFA6-22D9D16264BF}" dt="2023-07-25T13:24:08.084" v="89" actId="478"/>
          <ac:spMkLst>
            <pc:docMk/>
            <pc:sldMk cId="741100797" sldId="893"/>
            <ac:spMk id="4" creationId="{C18BCF2F-D76F-442B-AE71-15AEDBAE1B5D}"/>
          </ac:spMkLst>
        </pc:spChg>
        <pc:spChg chg="add del mod">
          <ac:chgData name="Lucas, Tania" userId="232b37cb-a817-446c-b5f8-6c2be3ba9e7b" providerId="ADAL" clId="{EAB8BBCA-F6AF-4FDB-AFA6-22D9D16264BF}" dt="2023-07-25T13:49:22.378" v="258" actId="478"/>
          <ac:spMkLst>
            <pc:docMk/>
            <pc:sldMk cId="741100797" sldId="893"/>
            <ac:spMk id="6" creationId="{F165EC3D-866E-5620-1E5C-653C9E08DF6C}"/>
          </ac:spMkLst>
        </pc:spChg>
        <pc:spChg chg="add mod">
          <ac:chgData name="Lucas, Tania" userId="232b37cb-a817-446c-b5f8-6c2be3ba9e7b" providerId="ADAL" clId="{EAB8BBCA-F6AF-4FDB-AFA6-22D9D16264BF}" dt="2023-07-25T13:49:33.194" v="263" actId="20577"/>
          <ac:spMkLst>
            <pc:docMk/>
            <pc:sldMk cId="741100797" sldId="893"/>
            <ac:spMk id="7" creationId="{C7823751-CD52-4EFA-E208-9356DCA30543}"/>
          </ac:spMkLst>
        </pc:spChg>
        <pc:spChg chg="del">
          <ac:chgData name="Lucas, Tania" userId="232b37cb-a817-446c-b5f8-6c2be3ba9e7b" providerId="ADAL" clId="{EAB8BBCA-F6AF-4FDB-AFA6-22D9D16264BF}" dt="2023-07-25T13:49:18.934" v="257" actId="478"/>
          <ac:spMkLst>
            <pc:docMk/>
            <pc:sldMk cId="741100797" sldId="893"/>
            <ac:spMk id="13" creationId="{2417EEE8-2744-4E6B-9672-164EA74542FC}"/>
          </ac:spMkLst>
        </pc:spChg>
      </pc:sldChg>
      <pc:sldChg chg="del">
        <pc:chgData name="Lucas, Tania" userId="232b37cb-a817-446c-b5f8-6c2be3ba9e7b" providerId="ADAL" clId="{EAB8BBCA-F6AF-4FDB-AFA6-22D9D16264BF}" dt="2023-07-25T12:47:25.837" v="18" actId="47"/>
        <pc:sldMkLst>
          <pc:docMk/>
          <pc:sldMk cId="1691348438" sldId="893"/>
        </pc:sldMkLst>
      </pc:sldChg>
      <pc:sldChg chg="del">
        <pc:chgData name="Lucas, Tania" userId="232b37cb-a817-446c-b5f8-6c2be3ba9e7b" providerId="ADAL" clId="{EAB8BBCA-F6AF-4FDB-AFA6-22D9D16264BF}" dt="2023-07-25T12:47:25.837" v="18" actId="47"/>
        <pc:sldMkLst>
          <pc:docMk/>
          <pc:sldMk cId="1180338063" sldId="894"/>
        </pc:sldMkLst>
      </pc:sldChg>
      <pc:sldChg chg="add del">
        <pc:chgData name="Lucas, Tania" userId="232b37cb-a817-446c-b5f8-6c2be3ba9e7b" providerId="ADAL" clId="{EAB8BBCA-F6AF-4FDB-AFA6-22D9D16264BF}" dt="2023-07-25T13:02:29.815" v="51" actId="2696"/>
        <pc:sldMkLst>
          <pc:docMk/>
          <pc:sldMk cId="1650304690" sldId="894"/>
        </pc:sldMkLst>
      </pc:sldChg>
      <pc:sldChg chg="del">
        <pc:chgData name="Lucas, Tania" userId="232b37cb-a817-446c-b5f8-6c2be3ba9e7b" providerId="ADAL" clId="{EAB8BBCA-F6AF-4FDB-AFA6-22D9D16264BF}" dt="2023-07-25T12:47:25.837" v="18" actId="47"/>
        <pc:sldMkLst>
          <pc:docMk/>
          <pc:sldMk cId="190287414" sldId="895"/>
        </pc:sldMkLst>
      </pc:sldChg>
      <pc:sldChg chg="addSp delSp modSp add mod">
        <pc:chgData name="Lucas, Tania" userId="232b37cb-a817-446c-b5f8-6c2be3ba9e7b" providerId="ADAL" clId="{EAB8BBCA-F6AF-4FDB-AFA6-22D9D16264BF}" dt="2023-07-25T13:50:05.127" v="275" actId="20577"/>
        <pc:sldMkLst>
          <pc:docMk/>
          <pc:sldMk cId="506544968" sldId="895"/>
        </pc:sldMkLst>
        <pc:spChg chg="add mod">
          <ac:chgData name="Lucas, Tania" userId="232b37cb-a817-446c-b5f8-6c2be3ba9e7b" providerId="ADAL" clId="{EAB8BBCA-F6AF-4FDB-AFA6-22D9D16264BF}" dt="2023-07-25T13:24:36.504" v="112" actId="20577"/>
          <ac:spMkLst>
            <pc:docMk/>
            <pc:sldMk cId="506544968" sldId="895"/>
            <ac:spMk id="2" creationId="{9D0723C2-D3D5-3BA7-8A30-A041005E22FF}"/>
          </ac:spMkLst>
        </pc:spChg>
        <pc:spChg chg="del">
          <ac:chgData name="Lucas, Tania" userId="232b37cb-a817-446c-b5f8-6c2be3ba9e7b" providerId="ADAL" clId="{EAB8BBCA-F6AF-4FDB-AFA6-22D9D16264BF}" dt="2023-07-25T13:24:29.909" v="105" actId="478"/>
          <ac:spMkLst>
            <pc:docMk/>
            <pc:sldMk cId="506544968" sldId="895"/>
            <ac:spMk id="4" creationId="{C18BCF2F-D76F-442B-AE71-15AEDBAE1B5D}"/>
          </ac:spMkLst>
        </pc:spChg>
        <pc:spChg chg="add del mod">
          <ac:chgData name="Lucas, Tania" userId="232b37cb-a817-446c-b5f8-6c2be3ba9e7b" providerId="ADAL" clId="{EAB8BBCA-F6AF-4FDB-AFA6-22D9D16264BF}" dt="2023-07-25T13:50:00.008" v="272" actId="478"/>
          <ac:spMkLst>
            <pc:docMk/>
            <pc:sldMk cId="506544968" sldId="895"/>
            <ac:spMk id="6" creationId="{70F9F4F6-D293-C059-BEAE-319CF517ABF3}"/>
          </ac:spMkLst>
        </pc:spChg>
        <pc:spChg chg="add mod">
          <ac:chgData name="Lucas, Tania" userId="232b37cb-a817-446c-b5f8-6c2be3ba9e7b" providerId="ADAL" clId="{EAB8BBCA-F6AF-4FDB-AFA6-22D9D16264BF}" dt="2023-07-25T13:50:05.127" v="275" actId="20577"/>
          <ac:spMkLst>
            <pc:docMk/>
            <pc:sldMk cId="506544968" sldId="895"/>
            <ac:spMk id="7" creationId="{3FDEED0C-26D8-5EB7-374A-AE943374A6F8}"/>
          </ac:spMkLst>
        </pc:spChg>
        <pc:spChg chg="del">
          <ac:chgData name="Lucas, Tania" userId="232b37cb-a817-446c-b5f8-6c2be3ba9e7b" providerId="ADAL" clId="{EAB8BBCA-F6AF-4FDB-AFA6-22D9D16264BF}" dt="2023-07-25T13:49:56.949" v="271" actId="478"/>
          <ac:spMkLst>
            <pc:docMk/>
            <pc:sldMk cId="506544968" sldId="895"/>
            <ac:spMk id="13" creationId="{2417EEE8-2744-4E6B-9672-164EA74542FC}"/>
          </ac:spMkLst>
        </pc:spChg>
      </pc:sldChg>
      <pc:sldChg chg="add del">
        <pc:chgData name="Lucas, Tania" userId="232b37cb-a817-446c-b5f8-6c2be3ba9e7b" providerId="ADAL" clId="{EAB8BBCA-F6AF-4FDB-AFA6-22D9D16264BF}" dt="2023-07-25T13:02:43.225" v="52" actId="47"/>
        <pc:sldMkLst>
          <pc:docMk/>
          <pc:sldMk cId="2379249322" sldId="896"/>
        </pc:sldMkLst>
      </pc:sldChg>
      <pc:sldChg chg="del">
        <pc:chgData name="Lucas, Tania" userId="232b37cb-a817-446c-b5f8-6c2be3ba9e7b" providerId="ADAL" clId="{EAB8BBCA-F6AF-4FDB-AFA6-22D9D16264BF}" dt="2023-07-25T12:47:25.837" v="18" actId="47"/>
        <pc:sldMkLst>
          <pc:docMk/>
          <pc:sldMk cId="2628029645" sldId="896"/>
        </pc:sldMkLst>
      </pc:sldChg>
      <pc:sldChg chg="addSp delSp modSp add mod">
        <pc:chgData name="Lucas, Tania" userId="232b37cb-a817-446c-b5f8-6c2be3ba9e7b" providerId="ADAL" clId="{EAB8BBCA-F6AF-4FDB-AFA6-22D9D16264BF}" dt="2023-07-25T13:50:38.415" v="288" actId="20577"/>
        <pc:sldMkLst>
          <pc:docMk/>
          <pc:sldMk cId="159519850" sldId="897"/>
        </pc:sldMkLst>
        <pc:spChg chg="add mod">
          <ac:chgData name="Lucas, Tania" userId="232b37cb-a817-446c-b5f8-6c2be3ba9e7b" providerId="ADAL" clId="{EAB8BBCA-F6AF-4FDB-AFA6-22D9D16264BF}" dt="2023-07-25T13:25:07.941" v="128" actId="20577"/>
          <ac:spMkLst>
            <pc:docMk/>
            <pc:sldMk cId="159519850" sldId="897"/>
            <ac:spMk id="2" creationId="{6CB6A793-39BB-9211-821A-FD28F8DCE2ED}"/>
          </ac:spMkLst>
        </pc:spChg>
        <pc:spChg chg="del">
          <ac:chgData name="Lucas, Tania" userId="232b37cb-a817-446c-b5f8-6c2be3ba9e7b" providerId="ADAL" clId="{EAB8BBCA-F6AF-4FDB-AFA6-22D9D16264BF}" dt="2023-07-25T13:25:02.078" v="121" actId="478"/>
          <ac:spMkLst>
            <pc:docMk/>
            <pc:sldMk cId="159519850" sldId="897"/>
            <ac:spMk id="4" creationId="{C18BCF2F-D76F-442B-AE71-15AEDBAE1B5D}"/>
          </ac:spMkLst>
        </pc:spChg>
        <pc:spChg chg="add del mod">
          <ac:chgData name="Lucas, Tania" userId="232b37cb-a817-446c-b5f8-6c2be3ba9e7b" providerId="ADAL" clId="{EAB8BBCA-F6AF-4FDB-AFA6-22D9D16264BF}" dt="2023-07-25T13:50:31.956" v="282" actId="478"/>
          <ac:spMkLst>
            <pc:docMk/>
            <pc:sldMk cId="159519850" sldId="897"/>
            <ac:spMk id="6" creationId="{0296747D-38D0-9511-1C45-F4D98162144C}"/>
          </ac:spMkLst>
        </pc:spChg>
        <pc:spChg chg="add mod">
          <ac:chgData name="Lucas, Tania" userId="232b37cb-a817-446c-b5f8-6c2be3ba9e7b" providerId="ADAL" clId="{EAB8BBCA-F6AF-4FDB-AFA6-22D9D16264BF}" dt="2023-07-25T13:50:38.415" v="288" actId="20577"/>
          <ac:spMkLst>
            <pc:docMk/>
            <pc:sldMk cId="159519850" sldId="897"/>
            <ac:spMk id="7" creationId="{7D908DFA-92EF-4EA5-09D6-F35E18B51A28}"/>
          </ac:spMkLst>
        </pc:spChg>
        <pc:spChg chg="del">
          <ac:chgData name="Lucas, Tania" userId="232b37cb-a817-446c-b5f8-6c2be3ba9e7b" providerId="ADAL" clId="{EAB8BBCA-F6AF-4FDB-AFA6-22D9D16264BF}" dt="2023-07-25T13:50:28.643" v="281" actId="478"/>
          <ac:spMkLst>
            <pc:docMk/>
            <pc:sldMk cId="159519850" sldId="897"/>
            <ac:spMk id="13" creationId="{2417EEE8-2744-4E6B-9672-164EA74542FC}"/>
          </ac:spMkLst>
        </pc:spChg>
      </pc:sldChg>
      <pc:sldChg chg="del">
        <pc:chgData name="Lucas, Tania" userId="232b37cb-a817-446c-b5f8-6c2be3ba9e7b" providerId="ADAL" clId="{EAB8BBCA-F6AF-4FDB-AFA6-22D9D16264BF}" dt="2023-07-25T12:47:25.837" v="18" actId="47"/>
        <pc:sldMkLst>
          <pc:docMk/>
          <pc:sldMk cId="3743488508" sldId="897"/>
        </pc:sldMkLst>
      </pc:sldChg>
      <pc:sldChg chg="del">
        <pc:chgData name="Lucas, Tania" userId="232b37cb-a817-446c-b5f8-6c2be3ba9e7b" providerId="ADAL" clId="{EAB8BBCA-F6AF-4FDB-AFA6-22D9D16264BF}" dt="2023-07-25T12:47:25.837" v="18" actId="47"/>
        <pc:sldMkLst>
          <pc:docMk/>
          <pc:sldMk cId="966841977" sldId="898"/>
        </pc:sldMkLst>
      </pc:sldChg>
      <pc:sldChg chg="add del">
        <pc:chgData name="Lucas, Tania" userId="232b37cb-a817-446c-b5f8-6c2be3ba9e7b" providerId="ADAL" clId="{EAB8BBCA-F6AF-4FDB-AFA6-22D9D16264BF}" dt="2023-07-25T13:02:54.906" v="53" actId="47"/>
        <pc:sldMkLst>
          <pc:docMk/>
          <pc:sldMk cId="1657993339" sldId="898"/>
        </pc:sldMkLst>
      </pc:sldChg>
      <pc:sldChg chg="addSp delSp modSp add mod">
        <pc:chgData name="Lucas, Tania" userId="232b37cb-a817-446c-b5f8-6c2be3ba9e7b" providerId="ADAL" clId="{EAB8BBCA-F6AF-4FDB-AFA6-22D9D16264BF}" dt="2023-07-25T13:51:18.484" v="303" actId="20577"/>
        <pc:sldMkLst>
          <pc:docMk/>
          <pc:sldMk cId="48362042" sldId="899"/>
        </pc:sldMkLst>
        <pc:spChg chg="add mod">
          <ac:chgData name="Lucas, Tania" userId="232b37cb-a817-446c-b5f8-6c2be3ba9e7b" providerId="ADAL" clId="{EAB8BBCA-F6AF-4FDB-AFA6-22D9D16264BF}" dt="2023-07-25T13:25:33.782" v="144" actId="20577"/>
          <ac:spMkLst>
            <pc:docMk/>
            <pc:sldMk cId="48362042" sldId="899"/>
            <ac:spMk id="2" creationId="{27E2F8A9-2976-BA34-F3CF-56AA9E54D36E}"/>
          </ac:spMkLst>
        </pc:spChg>
        <pc:spChg chg="del">
          <ac:chgData name="Lucas, Tania" userId="232b37cb-a817-446c-b5f8-6c2be3ba9e7b" providerId="ADAL" clId="{EAB8BBCA-F6AF-4FDB-AFA6-22D9D16264BF}" dt="2023-07-25T13:25:27.701" v="137" actId="478"/>
          <ac:spMkLst>
            <pc:docMk/>
            <pc:sldMk cId="48362042" sldId="899"/>
            <ac:spMk id="4" creationId="{C18BCF2F-D76F-442B-AE71-15AEDBAE1B5D}"/>
          </ac:spMkLst>
        </pc:spChg>
        <pc:spChg chg="add del mod">
          <ac:chgData name="Lucas, Tania" userId="232b37cb-a817-446c-b5f8-6c2be3ba9e7b" providerId="ADAL" clId="{EAB8BBCA-F6AF-4FDB-AFA6-22D9D16264BF}" dt="2023-07-25T13:51:08.113" v="299" actId="478"/>
          <ac:spMkLst>
            <pc:docMk/>
            <pc:sldMk cId="48362042" sldId="899"/>
            <ac:spMk id="6" creationId="{5064E863-15C1-77A3-6628-4D7A356ABDC0}"/>
          </ac:spMkLst>
        </pc:spChg>
        <pc:spChg chg="add mod">
          <ac:chgData name="Lucas, Tania" userId="232b37cb-a817-446c-b5f8-6c2be3ba9e7b" providerId="ADAL" clId="{EAB8BBCA-F6AF-4FDB-AFA6-22D9D16264BF}" dt="2023-07-25T13:51:18.484" v="303" actId="20577"/>
          <ac:spMkLst>
            <pc:docMk/>
            <pc:sldMk cId="48362042" sldId="899"/>
            <ac:spMk id="7" creationId="{15DC0EBB-8EAD-485C-B236-FB6B947A75E9}"/>
          </ac:spMkLst>
        </pc:spChg>
        <pc:spChg chg="del mod">
          <ac:chgData name="Lucas, Tania" userId="232b37cb-a817-446c-b5f8-6c2be3ba9e7b" providerId="ADAL" clId="{EAB8BBCA-F6AF-4FDB-AFA6-22D9D16264BF}" dt="2023-07-25T13:51:04.807" v="298" actId="478"/>
          <ac:spMkLst>
            <pc:docMk/>
            <pc:sldMk cId="48362042" sldId="899"/>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126113729" sldId="899"/>
        </pc:sldMkLst>
      </pc:sldChg>
      <pc:sldChg chg="del">
        <pc:chgData name="Lucas, Tania" userId="232b37cb-a817-446c-b5f8-6c2be3ba9e7b" providerId="ADAL" clId="{EAB8BBCA-F6AF-4FDB-AFA6-22D9D16264BF}" dt="2023-07-25T12:47:25.837" v="18" actId="47"/>
        <pc:sldMkLst>
          <pc:docMk/>
          <pc:sldMk cId="643661820" sldId="900"/>
        </pc:sldMkLst>
      </pc:sldChg>
      <pc:sldChg chg="add del">
        <pc:chgData name="Lucas, Tania" userId="232b37cb-a817-446c-b5f8-6c2be3ba9e7b" providerId="ADAL" clId="{EAB8BBCA-F6AF-4FDB-AFA6-22D9D16264BF}" dt="2023-07-25T13:22:31.522" v="55" actId="47"/>
        <pc:sldMkLst>
          <pc:docMk/>
          <pc:sldMk cId="3367013268" sldId="900"/>
        </pc:sldMkLst>
      </pc:sldChg>
      <pc:sldChg chg="addSp delSp modSp add mod">
        <pc:chgData name="Lucas, Tania" userId="232b37cb-a817-446c-b5f8-6c2be3ba9e7b" providerId="ADAL" clId="{EAB8BBCA-F6AF-4FDB-AFA6-22D9D16264BF}" dt="2023-07-25T13:52:09.946" v="317" actId="20577"/>
        <pc:sldMkLst>
          <pc:docMk/>
          <pc:sldMk cId="914099638" sldId="901"/>
        </pc:sldMkLst>
        <pc:spChg chg="add mod">
          <ac:chgData name="Lucas, Tania" userId="232b37cb-a817-446c-b5f8-6c2be3ba9e7b" providerId="ADAL" clId="{EAB8BBCA-F6AF-4FDB-AFA6-22D9D16264BF}" dt="2023-07-25T13:26:20.579" v="160" actId="20577"/>
          <ac:spMkLst>
            <pc:docMk/>
            <pc:sldMk cId="914099638" sldId="901"/>
            <ac:spMk id="2" creationId="{C957FD3A-9682-6ECD-8943-3C5CA51B6C6A}"/>
          </ac:spMkLst>
        </pc:spChg>
        <pc:spChg chg="del">
          <ac:chgData name="Lucas, Tania" userId="232b37cb-a817-446c-b5f8-6c2be3ba9e7b" providerId="ADAL" clId="{EAB8BBCA-F6AF-4FDB-AFA6-22D9D16264BF}" dt="2023-07-25T13:26:16.011" v="157" actId="478"/>
          <ac:spMkLst>
            <pc:docMk/>
            <pc:sldMk cId="914099638" sldId="901"/>
            <ac:spMk id="4" creationId="{C18BCF2F-D76F-442B-AE71-15AEDBAE1B5D}"/>
          </ac:spMkLst>
        </pc:spChg>
        <pc:spChg chg="add del mod">
          <ac:chgData name="Lucas, Tania" userId="232b37cb-a817-446c-b5f8-6c2be3ba9e7b" providerId="ADAL" clId="{EAB8BBCA-F6AF-4FDB-AFA6-22D9D16264BF}" dt="2023-07-25T13:51:58.375" v="312" actId="478"/>
          <ac:spMkLst>
            <pc:docMk/>
            <pc:sldMk cId="914099638" sldId="901"/>
            <ac:spMk id="6" creationId="{A196CADB-A3C7-9C54-61F1-388D61713001}"/>
          </ac:spMkLst>
        </pc:spChg>
        <pc:spChg chg="add mod">
          <ac:chgData name="Lucas, Tania" userId="232b37cb-a817-446c-b5f8-6c2be3ba9e7b" providerId="ADAL" clId="{EAB8BBCA-F6AF-4FDB-AFA6-22D9D16264BF}" dt="2023-07-25T13:52:09.946" v="317" actId="20577"/>
          <ac:spMkLst>
            <pc:docMk/>
            <pc:sldMk cId="914099638" sldId="901"/>
            <ac:spMk id="7" creationId="{A09A9FC2-8C35-891D-4F53-43586CCE8F51}"/>
          </ac:spMkLst>
        </pc:spChg>
        <pc:spChg chg="del mod">
          <ac:chgData name="Lucas, Tania" userId="232b37cb-a817-446c-b5f8-6c2be3ba9e7b" providerId="ADAL" clId="{EAB8BBCA-F6AF-4FDB-AFA6-22D9D16264BF}" dt="2023-07-25T13:51:54.463" v="311" actId="478"/>
          <ac:spMkLst>
            <pc:docMk/>
            <pc:sldMk cId="914099638" sldId="901"/>
            <ac:spMk id="13" creationId="{2417EEE8-2744-4E6B-9672-164EA74542FC}"/>
          </ac:spMkLst>
        </pc:spChg>
      </pc:sldChg>
      <pc:sldChg chg="del">
        <pc:chgData name="Lucas, Tania" userId="232b37cb-a817-446c-b5f8-6c2be3ba9e7b" providerId="ADAL" clId="{EAB8BBCA-F6AF-4FDB-AFA6-22D9D16264BF}" dt="2023-07-25T12:47:25.837" v="18" actId="47"/>
        <pc:sldMkLst>
          <pc:docMk/>
          <pc:sldMk cId="2951364702" sldId="901"/>
        </pc:sldMkLst>
      </pc:sldChg>
      <pc:sldChg chg="add del">
        <pc:chgData name="Lucas, Tania" userId="232b37cb-a817-446c-b5f8-6c2be3ba9e7b" providerId="ADAL" clId="{EAB8BBCA-F6AF-4FDB-AFA6-22D9D16264BF}" dt="2023-07-25T13:02:59.644" v="54" actId="47"/>
        <pc:sldMkLst>
          <pc:docMk/>
          <pc:sldMk cId="832499760" sldId="908"/>
        </pc:sldMkLst>
      </pc:sldChg>
      <pc:sldChg chg="addSp delSp modSp add mod">
        <pc:chgData name="Lucas, Tania" userId="232b37cb-a817-446c-b5f8-6c2be3ba9e7b" providerId="ADAL" clId="{EAB8BBCA-F6AF-4FDB-AFA6-22D9D16264BF}" dt="2023-07-25T13:52:29.956" v="324" actId="20577"/>
        <pc:sldMkLst>
          <pc:docMk/>
          <pc:sldMk cId="1972816691" sldId="909"/>
        </pc:sldMkLst>
        <pc:spChg chg="add mod">
          <ac:chgData name="Lucas, Tania" userId="232b37cb-a817-446c-b5f8-6c2be3ba9e7b" providerId="ADAL" clId="{EAB8BBCA-F6AF-4FDB-AFA6-22D9D16264BF}" dt="2023-07-25T13:26:48.832" v="168" actId="20577"/>
          <ac:spMkLst>
            <pc:docMk/>
            <pc:sldMk cId="1972816691" sldId="909"/>
            <ac:spMk id="2" creationId="{9AFE09D9-3950-8FE9-9C25-B9D3585BE99F}"/>
          </ac:spMkLst>
        </pc:spChg>
        <pc:spChg chg="del">
          <ac:chgData name="Lucas, Tania" userId="232b37cb-a817-446c-b5f8-6c2be3ba9e7b" providerId="ADAL" clId="{EAB8BBCA-F6AF-4FDB-AFA6-22D9D16264BF}" dt="2023-07-25T13:26:39.329" v="161" actId="478"/>
          <ac:spMkLst>
            <pc:docMk/>
            <pc:sldMk cId="1972816691" sldId="909"/>
            <ac:spMk id="4" creationId="{C18BCF2F-D76F-442B-AE71-15AEDBAE1B5D}"/>
          </ac:spMkLst>
        </pc:spChg>
        <pc:spChg chg="add del mod">
          <ac:chgData name="Lucas, Tania" userId="232b37cb-a817-446c-b5f8-6c2be3ba9e7b" providerId="ADAL" clId="{EAB8BBCA-F6AF-4FDB-AFA6-22D9D16264BF}" dt="2023-07-25T13:52:19.012" v="319" actId="478"/>
          <ac:spMkLst>
            <pc:docMk/>
            <pc:sldMk cId="1972816691" sldId="909"/>
            <ac:spMk id="6" creationId="{88B2C07B-64A1-B41C-E2DC-DE2135F307E1}"/>
          </ac:spMkLst>
        </pc:spChg>
        <pc:spChg chg="add mod">
          <ac:chgData name="Lucas, Tania" userId="232b37cb-a817-446c-b5f8-6c2be3ba9e7b" providerId="ADAL" clId="{EAB8BBCA-F6AF-4FDB-AFA6-22D9D16264BF}" dt="2023-07-25T13:52:29.956" v="324" actId="20577"/>
          <ac:spMkLst>
            <pc:docMk/>
            <pc:sldMk cId="1972816691" sldId="909"/>
            <ac:spMk id="7" creationId="{3581A247-CE8C-D106-8F94-16C8F5A4EEFA}"/>
          </ac:spMkLst>
        </pc:spChg>
        <pc:spChg chg="del mod">
          <ac:chgData name="Lucas, Tania" userId="232b37cb-a817-446c-b5f8-6c2be3ba9e7b" providerId="ADAL" clId="{EAB8BBCA-F6AF-4FDB-AFA6-22D9D16264BF}" dt="2023-07-25T13:52:15.733" v="318" actId="478"/>
          <ac:spMkLst>
            <pc:docMk/>
            <pc:sldMk cId="1972816691" sldId="909"/>
            <ac:spMk id="13" creationId="{2417EEE8-2744-4E6B-9672-164EA74542FC}"/>
          </ac:spMkLst>
        </pc:spChg>
      </pc:sldChg>
      <pc:sldChg chg="addSp delSp modSp add mod">
        <pc:chgData name="Lucas, Tania" userId="232b37cb-a817-446c-b5f8-6c2be3ba9e7b" providerId="ADAL" clId="{EAB8BBCA-F6AF-4FDB-AFA6-22D9D16264BF}" dt="2023-07-25T12:51:31.221" v="37"/>
        <pc:sldMkLst>
          <pc:docMk/>
          <pc:sldMk cId="3791656299" sldId="910"/>
        </pc:sldMkLst>
        <pc:spChg chg="add del mod">
          <ac:chgData name="Lucas, Tania" userId="232b37cb-a817-446c-b5f8-6c2be3ba9e7b" providerId="ADAL" clId="{EAB8BBCA-F6AF-4FDB-AFA6-22D9D16264BF}" dt="2023-07-25T12:50:38.553" v="24" actId="478"/>
          <ac:spMkLst>
            <pc:docMk/>
            <pc:sldMk cId="3791656299" sldId="910"/>
            <ac:spMk id="2" creationId="{E5C6F071-BF11-991C-29B3-545FD7894CA9}"/>
          </ac:spMkLst>
        </pc:spChg>
        <pc:spChg chg="mod">
          <ac:chgData name="Lucas, Tania" userId="232b37cb-a817-446c-b5f8-6c2be3ba9e7b" providerId="ADAL" clId="{EAB8BBCA-F6AF-4FDB-AFA6-22D9D16264BF}" dt="2023-07-25T12:51:31.221" v="37"/>
          <ac:spMkLst>
            <pc:docMk/>
            <pc:sldMk cId="3791656299" sldId="910"/>
            <ac:spMk id="4" creationId="{C18BCF2F-D76F-442B-AE71-15AEDBAE1B5D}"/>
          </ac:spMkLst>
        </pc:spChg>
        <pc:spChg chg="add mod">
          <ac:chgData name="Lucas, Tania" userId="232b37cb-a817-446c-b5f8-6c2be3ba9e7b" providerId="ADAL" clId="{EAB8BBCA-F6AF-4FDB-AFA6-22D9D16264BF}" dt="2023-07-25T12:51:06.753" v="35" actId="1035"/>
          <ac:spMkLst>
            <pc:docMk/>
            <pc:sldMk cId="3791656299" sldId="910"/>
            <ac:spMk id="5" creationId="{1BEA02CD-402E-01BF-CB88-59C852159FC6}"/>
          </ac:spMkLst>
        </pc:spChg>
        <pc:spChg chg="add del mod">
          <ac:chgData name="Lucas, Tania" userId="232b37cb-a817-446c-b5f8-6c2be3ba9e7b" providerId="ADAL" clId="{EAB8BBCA-F6AF-4FDB-AFA6-22D9D16264BF}" dt="2023-07-25T12:50:55.709" v="27" actId="478"/>
          <ac:spMkLst>
            <pc:docMk/>
            <pc:sldMk cId="3791656299" sldId="910"/>
            <ac:spMk id="7" creationId="{5ECC5711-77D7-0EE5-97E9-3B319C1BD7A8}"/>
          </ac:spMkLst>
        </pc:spChg>
        <pc:spChg chg="del">
          <ac:chgData name="Lucas, Tania" userId="232b37cb-a817-446c-b5f8-6c2be3ba9e7b" providerId="ADAL" clId="{EAB8BBCA-F6AF-4FDB-AFA6-22D9D16264BF}" dt="2023-07-25T12:50:51.277" v="26" actId="478"/>
          <ac:spMkLst>
            <pc:docMk/>
            <pc:sldMk cId="3791656299" sldId="910"/>
            <ac:spMk id="13" creationId="{2417EEE8-2744-4E6B-9672-164EA74542FC}"/>
          </ac:spMkLst>
        </pc:spChg>
      </pc:sldChg>
      <pc:sldChg chg="addSp delSp modSp add del mod">
        <pc:chgData name="Lucas, Tania" userId="232b37cb-a817-446c-b5f8-6c2be3ba9e7b" providerId="ADAL" clId="{EAB8BBCA-F6AF-4FDB-AFA6-22D9D16264BF}" dt="2023-07-25T13:47:31.699" v="244" actId="20577"/>
        <pc:sldMkLst>
          <pc:docMk/>
          <pc:sldMk cId="3766112751" sldId="911"/>
        </pc:sldMkLst>
        <pc:spChg chg="add mod">
          <ac:chgData name="Lucas, Tania" userId="232b37cb-a817-446c-b5f8-6c2be3ba9e7b" providerId="ADAL" clId="{EAB8BBCA-F6AF-4FDB-AFA6-22D9D16264BF}" dt="2023-07-25T13:23:36.472" v="72" actId="20577"/>
          <ac:spMkLst>
            <pc:docMk/>
            <pc:sldMk cId="3766112751" sldId="911"/>
            <ac:spMk id="2" creationId="{62B1798B-7317-11F7-2745-3B5E9539F750}"/>
          </ac:spMkLst>
        </pc:spChg>
        <pc:spChg chg="del">
          <ac:chgData name="Lucas, Tania" userId="232b37cb-a817-446c-b5f8-6c2be3ba9e7b" providerId="ADAL" clId="{EAB8BBCA-F6AF-4FDB-AFA6-22D9D16264BF}" dt="2023-07-25T13:23:31.175" v="65" actId="478"/>
          <ac:spMkLst>
            <pc:docMk/>
            <pc:sldMk cId="3766112751" sldId="911"/>
            <ac:spMk id="4" creationId="{C18BCF2F-D76F-442B-AE71-15AEDBAE1B5D}"/>
          </ac:spMkLst>
        </pc:spChg>
        <pc:spChg chg="add del mod">
          <ac:chgData name="Lucas, Tania" userId="232b37cb-a817-446c-b5f8-6c2be3ba9e7b" providerId="ADAL" clId="{EAB8BBCA-F6AF-4FDB-AFA6-22D9D16264BF}" dt="2023-07-25T13:47:02.976" v="235" actId="478"/>
          <ac:spMkLst>
            <pc:docMk/>
            <pc:sldMk cId="3766112751" sldId="911"/>
            <ac:spMk id="5" creationId="{62B6EEEC-ECB5-FA92-5EB1-48DA9B8CC86C}"/>
          </ac:spMkLst>
        </pc:spChg>
        <pc:spChg chg="add mod">
          <ac:chgData name="Lucas, Tania" userId="232b37cb-a817-446c-b5f8-6c2be3ba9e7b" providerId="ADAL" clId="{EAB8BBCA-F6AF-4FDB-AFA6-22D9D16264BF}" dt="2023-07-25T13:47:31.699" v="244" actId="20577"/>
          <ac:spMkLst>
            <pc:docMk/>
            <pc:sldMk cId="3766112751" sldId="911"/>
            <ac:spMk id="6" creationId="{A6ED3590-D29F-B21E-15BC-87F941B5958E}"/>
          </ac:spMkLst>
        </pc:spChg>
        <pc:spChg chg="del">
          <ac:chgData name="Lucas, Tania" userId="232b37cb-a817-446c-b5f8-6c2be3ba9e7b" providerId="ADAL" clId="{EAB8BBCA-F6AF-4FDB-AFA6-22D9D16264BF}" dt="2023-07-25T13:46:59.417" v="234" actId="478"/>
          <ac:spMkLst>
            <pc:docMk/>
            <pc:sldMk cId="3766112751" sldId="911"/>
            <ac:spMk id="13" creationId="{2417EEE8-2744-4E6B-9672-164EA74542FC}"/>
          </ac:spMkLst>
        </pc:spChg>
      </pc:sldChg>
      <pc:sldChg chg="addSp delSp modSp add mod">
        <pc:chgData name="Lucas, Tania" userId="232b37cb-a817-446c-b5f8-6c2be3ba9e7b" providerId="ADAL" clId="{EAB8BBCA-F6AF-4FDB-AFA6-22D9D16264BF}" dt="2023-07-25T13:49:04.753" v="256" actId="20577"/>
        <pc:sldMkLst>
          <pc:docMk/>
          <pc:sldMk cId="1298363387" sldId="912"/>
        </pc:sldMkLst>
        <pc:spChg chg="add mod">
          <ac:chgData name="Lucas, Tania" userId="232b37cb-a817-446c-b5f8-6c2be3ba9e7b" providerId="ADAL" clId="{EAB8BBCA-F6AF-4FDB-AFA6-22D9D16264BF}" dt="2023-07-25T13:24:00.056" v="88" actId="20577"/>
          <ac:spMkLst>
            <pc:docMk/>
            <pc:sldMk cId="1298363387" sldId="912"/>
            <ac:spMk id="2" creationId="{46842F5E-3559-C7A9-C4D9-24B464B78DCF}"/>
          </ac:spMkLst>
        </pc:spChg>
        <pc:spChg chg="del">
          <ac:chgData name="Lucas, Tania" userId="232b37cb-a817-446c-b5f8-6c2be3ba9e7b" providerId="ADAL" clId="{EAB8BBCA-F6AF-4FDB-AFA6-22D9D16264BF}" dt="2023-07-25T13:23:54.492" v="81" actId="478"/>
          <ac:spMkLst>
            <pc:docMk/>
            <pc:sldMk cId="1298363387" sldId="912"/>
            <ac:spMk id="4" creationId="{C18BCF2F-D76F-442B-AE71-15AEDBAE1B5D}"/>
          </ac:spMkLst>
        </pc:spChg>
        <pc:spChg chg="add del mod">
          <ac:chgData name="Lucas, Tania" userId="232b37cb-a817-446c-b5f8-6c2be3ba9e7b" providerId="ADAL" clId="{EAB8BBCA-F6AF-4FDB-AFA6-22D9D16264BF}" dt="2023-07-25T13:48:50.865" v="253" actId="478"/>
          <ac:spMkLst>
            <pc:docMk/>
            <pc:sldMk cId="1298363387" sldId="912"/>
            <ac:spMk id="6" creationId="{4DAB7360-3B81-13B6-E5A6-246F2D5857B8}"/>
          </ac:spMkLst>
        </pc:spChg>
        <pc:spChg chg="add del mod">
          <ac:chgData name="Lucas, Tania" userId="232b37cb-a817-446c-b5f8-6c2be3ba9e7b" providerId="ADAL" clId="{EAB8BBCA-F6AF-4FDB-AFA6-22D9D16264BF}" dt="2023-07-25T13:48:47.643" v="252" actId="478"/>
          <ac:spMkLst>
            <pc:docMk/>
            <pc:sldMk cId="1298363387" sldId="912"/>
            <ac:spMk id="7" creationId="{E7143FCF-8DC8-74B1-BF78-06C9B0511DB4}"/>
          </ac:spMkLst>
        </pc:spChg>
        <pc:spChg chg="add mod">
          <ac:chgData name="Lucas, Tania" userId="232b37cb-a817-446c-b5f8-6c2be3ba9e7b" providerId="ADAL" clId="{EAB8BBCA-F6AF-4FDB-AFA6-22D9D16264BF}" dt="2023-07-25T13:49:04.753" v="256" actId="20577"/>
          <ac:spMkLst>
            <pc:docMk/>
            <pc:sldMk cId="1298363387" sldId="912"/>
            <ac:spMk id="8" creationId="{79F8DBDE-4FC4-F225-9E82-B1D48C1302A8}"/>
          </ac:spMkLst>
        </pc:spChg>
        <pc:spChg chg="del">
          <ac:chgData name="Lucas, Tania" userId="232b37cb-a817-446c-b5f8-6c2be3ba9e7b" providerId="ADAL" clId="{EAB8BBCA-F6AF-4FDB-AFA6-22D9D16264BF}" dt="2023-07-25T13:48:38.394" v="250" actId="478"/>
          <ac:spMkLst>
            <pc:docMk/>
            <pc:sldMk cId="1298363387" sldId="912"/>
            <ac:spMk id="13" creationId="{2417EEE8-2744-4E6B-9672-164EA74542FC}"/>
          </ac:spMkLst>
        </pc:spChg>
      </pc:sldChg>
      <pc:sldChg chg="addSp delSp modSp add mod">
        <pc:chgData name="Lucas, Tania" userId="232b37cb-a817-446c-b5f8-6c2be3ba9e7b" providerId="ADAL" clId="{EAB8BBCA-F6AF-4FDB-AFA6-22D9D16264BF}" dt="2023-07-25T13:49:50.595" v="270" actId="20577"/>
        <pc:sldMkLst>
          <pc:docMk/>
          <pc:sldMk cId="3536704776" sldId="913"/>
        </pc:sldMkLst>
        <pc:spChg chg="add mod">
          <ac:chgData name="Lucas, Tania" userId="232b37cb-a817-446c-b5f8-6c2be3ba9e7b" providerId="ADAL" clId="{EAB8BBCA-F6AF-4FDB-AFA6-22D9D16264BF}" dt="2023-07-25T13:24:25.247" v="104" actId="20577"/>
          <ac:spMkLst>
            <pc:docMk/>
            <pc:sldMk cId="3536704776" sldId="913"/>
            <ac:spMk id="2" creationId="{21A5AD94-2675-AB92-9DCE-B48EF62E0B9A}"/>
          </ac:spMkLst>
        </pc:spChg>
        <pc:spChg chg="del">
          <ac:chgData name="Lucas, Tania" userId="232b37cb-a817-446c-b5f8-6c2be3ba9e7b" providerId="ADAL" clId="{EAB8BBCA-F6AF-4FDB-AFA6-22D9D16264BF}" dt="2023-07-25T13:24:17.968" v="97" actId="478"/>
          <ac:spMkLst>
            <pc:docMk/>
            <pc:sldMk cId="3536704776" sldId="913"/>
            <ac:spMk id="4" creationId="{C18BCF2F-D76F-442B-AE71-15AEDBAE1B5D}"/>
          </ac:spMkLst>
        </pc:spChg>
        <pc:spChg chg="add del mod">
          <ac:chgData name="Lucas, Tania" userId="232b37cb-a817-446c-b5f8-6c2be3ba9e7b" providerId="ADAL" clId="{EAB8BBCA-F6AF-4FDB-AFA6-22D9D16264BF}" dt="2023-07-25T13:49:42.343" v="265" actId="478"/>
          <ac:spMkLst>
            <pc:docMk/>
            <pc:sldMk cId="3536704776" sldId="913"/>
            <ac:spMk id="6" creationId="{663178D0-5BFE-E4C2-D837-2F6390D14791}"/>
          </ac:spMkLst>
        </pc:spChg>
        <pc:spChg chg="add mod">
          <ac:chgData name="Lucas, Tania" userId="232b37cb-a817-446c-b5f8-6c2be3ba9e7b" providerId="ADAL" clId="{EAB8BBCA-F6AF-4FDB-AFA6-22D9D16264BF}" dt="2023-07-25T13:49:50.595" v="270" actId="20577"/>
          <ac:spMkLst>
            <pc:docMk/>
            <pc:sldMk cId="3536704776" sldId="913"/>
            <ac:spMk id="7" creationId="{06DF5C66-AFDC-D49D-93DA-96AB79E1EF3C}"/>
          </ac:spMkLst>
        </pc:spChg>
        <pc:spChg chg="del">
          <ac:chgData name="Lucas, Tania" userId="232b37cb-a817-446c-b5f8-6c2be3ba9e7b" providerId="ADAL" clId="{EAB8BBCA-F6AF-4FDB-AFA6-22D9D16264BF}" dt="2023-07-25T13:49:39.304" v="264" actId="478"/>
          <ac:spMkLst>
            <pc:docMk/>
            <pc:sldMk cId="3536704776" sldId="913"/>
            <ac:spMk id="13" creationId="{2417EEE8-2744-4E6B-9672-164EA74542FC}"/>
          </ac:spMkLst>
        </pc:spChg>
      </pc:sldChg>
      <pc:sldChg chg="addSp delSp modSp add mod">
        <pc:chgData name="Lucas, Tania" userId="232b37cb-a817-446c-b5f8-6c2be3ba9e7b" providerId="ADAL" clId="{EAB8BBCA-F6AF-4FDB-AFA6-22D9D16264BF}" dt="2023-07-25T13:50:21.993" v="280" actId="20577"/>
        <pc:sldMkLst>
          <pc:docMk/>
          <pc:sldMk cId="4117111386" sldId="914"/>
        </pc:sldMkLst>
        <pc:spChg chg="add mod">
          <ac:chgData name="Lucas, Tania" userId="232b37cb-a817-446c-b5f8-6c2be3ba9e7b" providerId="ADAL" clId="{EAB8BBCA-F6AF-4FDB-AFA6-22D9D16264BF}" dt="2023-07-25T13:24:50.058" v="120" actId="20577"/>
          <ac:spMkLst>
            <pc:docMk/>
            <pc:sldMk cId="4117111386" sldId="914"/>
            <ac:spMk id="2" creationId="{90595AC1-919B-63EF-DD8B-C7763AFA99EE}"/>
          </ac:spMkLst>
        </pc:spChg>
        <pc:spChg chg="del">
          <ac:chgData name="Lucas, Tania" userId="232b37cb-a817-446c-b5f8-6c2be3ba9e7b" providerId="ADAL" clId="{EAB8BBCA-F6AF-4FDB-AFA6-22D9D16264BF}" dt="2023-07-25T13:24:44.524" v="113" actId="478"/>
          <ac:spMkLst>
            <pc:docMk/>
            <pc:sldMk cId="4117111386" sldId="914"/>
            <ac:spMk id="4" creationId="{C18BCF2F-D76F-442B-AE71-15AEDBAE1B5D}"/>
          </ac:spMkLst>
        </pc:spChg>
        <pc:spChg chg="add del mod">
          <ac:chgData name="Lucas, Tania" userId="232b37cb-a817-446c-b5f8-6c2be3ba9e7b" providerId="ADAL" clId="{EAB8BBCA-F6AF-4FDB-AFA6-22D9D16264BF}" dt="2023-07-25T13:50:15.850" v="277" actId="478"/>
          <ac:spMkLst>
            <pc:docMk/>
            <pc:sldMk cId="4117111386" sldId="914"/>
            <ac:spMk id="6" creationId="{A98116C8-D039-BC90-160E-776FF8CE7AD2}"/>
          </ac:spMkLst>
        </pc:spChg>
        <pc:spChg chg="add mod">
          <ac:chgData name="Lucas, Tania" userId="232b37cb-a817-446c-b5f8-6c2be3ba9e7b" providerId="ADAL" clId="{EAB8BBCA-F6AF-4FDB-AFA6-22D9D16264BF}" dt="2023-07-25T13:50:21.993" v="280" actId="20577"/>
          <ac:spMkLst>
            <pc:docMk/>
            <pc:sldMk cId="4117111386" sldId="914"/>
            <ac:spMk id="7" creationId="{D9BF43B0-FD26-D83D-9FF0-9217B5746CC6}"/>
          </ac:spMkLst>
        </pc:spChg>
        <pc:spChg chg="del">
          <ac:chgData name="Lucas, Tania" userId="232b37cb-a817-446c-b5f8-6c2be3ba9e7b" providerId="ADAL" clId="{EAB8BBCA-F6AF-4FDB-AFA6-22D9D16264BF}" dt="2023-07-25T13:50:10.280" v="276" actId="478"/>
          <ac:spMkLst>
            <pc:docMk/>
            <pc:sldMk cId="4117111386" sldId="914"/>
            <ac:spMk id="13" creationId="{2417EEE8-2744-4E6B-9672-164EA74542FC}"/>
          </ac:spMkLst>
        </pc:spChg>
      </pc:sldChg>
      <pc:sldChg chg="addSp delSp modSp add mod">
        <pc:chgData name="Lucas, Tania" userId="232b37cb-a817-446c-b5f8-6c2be3ba9e7b" providerId="ADAL" clId="{EAB8BBCA-F6AF-4FDB-AFA6-22D9D16264BF}" dt="2023-07-25T13:50:58.221" v="296" actId="20577"/>
        <pc:sldMkLst>
          <pc:docMk/>
          <pc:sldMk cId="909222971" sldId="915"/>
        </pc:sldMkLst>
        <pc:spChg chg="add mod">
          <ac:chgData name="Lucas, Tania" userId="232b37cb-a817-446c-b5f8-6c2be3ba9e7b" providerId="ADAL" clId="{EAB8BBCA-F6AF-4FDB-AFA6-22D9D16264BF}" dt="2023-07-25T13:25:20.317" v="136" actId="20577"/>
          <ac:spMkLst>
            <pc:docMk/>
            <pc:sldMk cId="909222971" sldId="915"/>
            <ac:spMk id="2" creationId="{B1DC9BF0-FCA2-89D9-9A17-99C672F47CCB}"/>
          </ac:spMkLst>
        </pc:spChg>
        <pc:spChg chg="del">
          <ac:chgData name="Lucas, Tania" userId="232b37cb-a817-446c-b5f8-6c2be3ba9e7b" providerId="ADAL" clId="{EAB8BBCA-F6AF-4FDB-AFA6-22D9D16264BF}" dt="2023-07-25T13:25:13.018" v="129" actId="478"/>
          <ac:spMkLst>
            <pc:docMk/>
            <pc:sldMk cId="909222971" sldId="915"/>
            <ac:spMk id="4" creationId="{C18BCF2F-D76F-442B-AE71-15AEDBAE1B5D}"/>
          </ac:spMkLst>
        </pc:spChg>
        <pc:spChg chg="add del mod">
          <ac:chgData name="Lucas, Tania" userId="232b37cb-a817-446c-b5f8-6c2be3ba9e7b" providerId="ADAL" clId="{EAB8BBCA-F6AF-4FDB-AFA6-22D9D16264BF}" dt="2023-07-25T13:50:49.792" v="290" actId="478"/>
          <ac:spMkLst>
            <pc:docMk/>
            <pc:sldMk cId="909222971" sldId="915"/>
            <ac:spMk id="6" creationId="{34C164D8-97E5-FE4E-5D5B-E92107DE2E73}"/>
          </ac:spMkLst>
        </pc:spChg>
        <pc:spChg chg="add mod">
          <ac:chgData name="Lucas, Tania" userId="232b37cb-a817-446c-b5f8-6c2be3ba9e7b" providerId="ADAL" clId="{EAB8BBCA-F6AF-4FDB-AFA6-22D9D16264BF}" dt="2023-07-25T13:50:58.221" v="296" actId="20577"/>
          <ac:spMkLst>
            <pc:docMk/>
            <pc:sldMk cId="909222971" sldId="915"/>
            <ac:spMk id="7" creationId="{CCD4AF55-3829-5D0C-95DC-FE205E95657A}"/>
          </ac:spMkLst>
        </pc:spChg>
        <pc:spChg chg="del">
          <ac:chgData name="Lucas, Tania" userId="232b37cb-a817-446c-b5f8-6c2be3ba9e7b" providerId="ADAL" clId="{EAB8BBCA-F6AF-4FDB-AFA6-22D9D16264BF}" dt="2023-07-25T13:50:47.291" v="289" actId="478"/>
          <ac:spMkLst>
            <pc:docMk/>
            <pc:sldMk cId="909222971" sldId="915"/>
            <ac:spMk id="13" creationId="{2417EEE8-2744-4E6B-9672-164EA74542FC}"/>
          </ac:spMkLst>
        </pc:spChg>
      </pc:sldChg>
      <pc:sldChg chg="addSp delSp modSp add mod">
        <pc:chgData name="Lucas, Tania" userId="232b37cb-a817-446c-b5f8-6c2be3ba9e7b" providerId="ADAL" clId="{EAB8BBCA-F6AF-4FDB-AFA6-22D9D16264BF}" dt="2023-07-25T13:51:42.787" v="310" actId="20577"/>
        <pc:sldMkLst>
          <pc:docMk/>
          <pc:sldMk cId="1103524225" sldId="916"/>
        </pc:sldMkLst>
        <pc:spChg chg="add del mod">
          <ac:chgData name="Lucas, Tania" userId="232b37cb-a817-446c-b5f8-6c2be3ba9e7b" providerId="ADAL" clId="{EAB8BBCA-F6AF-4FDB-AFA6-22D9D16264BF}" dt="2023-07-25T13:25:47.996" v="147"/>
          <ac:spMkLst>
            <pc:docMk/>
            <pc:sldMk cId="1103524225" sldId="916"/>
            <ac:spMk id="2" creationId="{3EBC22E8-98BB-86BC-85FE-23D13C38DF6B}"/>
          </ac:spMkLst>
        </pc:spChg>
        <pc:spChg chg="add del">
          <ac:chgData name="Lucas, Tania" userId="232b37cb-a817-446c-b5f8-6c2be3ba9e7b" providerId="ADAL" clId="{EAB8BBCA-F6AF-4FDB-AFA6-22D9D16264BF}" dt="2023-07-25T13:25:52.973" v="149" actId="478"/>
          <ac:spMkLst>
            <pc:docMk/>
            <pc:sldMk cId="1103524225" sldId="916"/>
            <ac:spMk id="4" creationId="{C18BCF2F-D76F-442B-AE71-15AEDBAE1B5D}"/>
          </ac:spMkLst>
        </pc:spChg>
        <pc:spChg chg="add mod">
          <ac:chgData name="Lucas, Tania" userId="232b37cb-a817-446c-b5f8-6c2be3ba9e7b" providerId="ADAL" clId="{EAB8BBCA-F6AF-4FDB-AFA6-22D9D16264BF}" dt="2023-07-25T13:25:59.440" v="156" actId="20577"/>
          <ac:spMkLst>
            <pc:docMk/>
            <pc:sldMk cId="1103524225" sldId="916"/>
            <ac:spMk id="5" creationId="{E92B7EA5-B055-8F34-A152-E6666738301C}"/>
          </ac:spMkLst>
        </pc:spChg>
        <pc:spChg chg="add del mod">
          <ac:chgData name="Lucas, Tania" userId="232b37cb-a817-446c-b5f8-6c2be3ba9e7b" providerId="ADAL" clId="{EAB8BBCA-F6AF-4FDB-AFA6-22D9D16264BF}" dt="2023-07-25T13:51:33.181" v="305" actId="478"/>
          <ac:spMkLst>
            <pc:docMk/>
            <pc:sldMk cId="1103524225" sldId="916"/>
            <ac:spMk id="7" creationId="{8417A4A3-6937-40FA-A4C3-62DFC4B864BB}"/>
          </ac:spMkLst>
        </pc:spChg>
        <pc:spChg chg="add mod">
          <ac:chgData name="Lucas, Tania" userId="232b37cb-a817-446c-b5f8-6c2be3ba9e7b" providerId="ADAL" clId="{EAB8BBCA-F6AF-4FDB-AFA6-22D9D16264BF}" dt="2023-07-25T13:51:42.787" v="310" actId="20577"/>
          <ac:spMkLst>
            <pc:docMk/>
            <pc:sldMk cId="1103524225" sldId="916"/>
            <ac:spMk id="8" creationId="{3DD69CF7-0A1B-8426-D37F-B348A7943FB1}"/>
          </ac:spMkLst>
        </pc:spChg>
        <pc:spChg chg="del">
          <ac:chgData name="Lucas, Tania" userId="232b37cb-a817-446c-b5f8-6c2be3ba9e7b" providerId="ADAL" clId="{EAB8BBCA-F6AF-4FDB-AFA6-22D9D16264BF}" dt="2023-07-25T13:51:29.536" v="304" actId="478"/>
          <ac:spMkLst>
            <pc:docMk/>
            <pc:sldMk cId="1103524225" sldId="916"/>
            <ac:spMk id="13" creationId="{2417EEE8-2744-4E6B-9672-164EA74542FC}"/>
          </ac:spMkLst>
        </pc:spChg>
      </pc:sldChg>
      <pc:sldChg chg="addSp modSp mod">
        <pc:chgData name="Lucas, Tania" userId="232b37cb-a817-446c-b5f8-6c2be3ba9e7b" providerId="ADAL" clId="{EAB8BBCA-F6AF-4FDB-AFA6-22D9D16264BF}" dt="2023-07-25T14:07:02.365" v="329" actId="1076"/>
        <pc:sldMkLst>
          <pc:docMk/>
          <pc:sldMk cId="1102769493" sldId="917"/>
        </pc:sldMkLst>
        <pc:spChg chg="mod">
          <ac:chgData name="Lucas, Tania" userId="232b37cb-a817-446c-b5f8-6c2be3ba9e7b" providerId="ADAL" clId="{EAB8BBCA-F6AF-4FDB-AFA6-22D9D16264BF}" dt="2023-07-25T13:30:05.172" v="177" actId="20577"/>
          <ac:spMkLst>
            <pc:docMk/>
            <pc:sldMk cId="1102769493" sldId="917"/>
            <ac:spMk id="5" creationId="{AFDC9847-F77F-4E99-A23B-CE73B3E12077}"/>
          </ac:spMkLst>
        </pc:spChg>
        <pc:picChg chg="add mod">
          <ac:chgData name="Lucas, Tania" userId="232b37cb-a817-446c-b5f8-6c2be3ba9e7b" providerId="ADAL" clId="{EAB8BBCA-F6AF-4FDB-AFA6-22D9D16264BF}" dt="2023-07-25T14:07:02.365" v="329" actId="1076"/>
          <ac:picMkLst>
            <pc:docMk/>
            <pc:sldMk cId="1102769493" sldId="917"/>
            <ac:picMk id="3" creationId="{E293E8F7-D388-25BF-7218-BDCF63B9D22B}"/>
          </ac:picMkLst>
        </pc:picChg>
      </pc:sldChg>
      <pc:sldChg chg="addSp modSp mod">
        <pc:chgData name="Lucas, Tania" userId="232b37cb-a817-446c-b5f8-6c2be3ba9e7b" providerId="ADAL" clId="{EAB8BBCA-F6AF-4FDB-AFA6-22D9D16264BF}" dt="2023-07-25T14:07:34.189" v="331" actId="1076"/>
        <pc:sldMkLst>
          <pc:docMk/>
          <pc:sldMk cId="93059534" sldId="918"/>
        </pc:sldMkLst>
        <pc:spChg chg="mod">
          <ac:chgData name="Lucas, Tania" userId="232b37cb-a817-446c-b5f8-6c2be3ba9e7b" providerId="ADAL" clId="{EAB8BBCA-F6AF-4FDB-AFA6-22D9D16264BF}" dt="2023-07-25T13:31:30.680" v="179" actId="20577"/>
          <ac:spMkLst>
            <pc:docMk/>
            <pc:sldMk cId="93059534" sldId="918"/>
            <ac:spMk id="5" creationId="{AFDC9847-F77F-4E99-A23B-CE73B3E12077}"/>
          </ac:spMkLst>
        </pc:spChg>
        <pc:picChg chg="add mod">
          <ac:chgData name="Lucas, Tania" userId="232b37cb-a817-446c-b5f8-6c2be3ba9e7b" providerId="ADAL" clId="{EAB8BBCA-F6AF-4FDB-AFA6-22D9D16264BF}" dt="2023-07-25T14:07:34.189" v="331" actId="1076"/>
          <ac:picMkLst>
            <pc:docMk/>
            <pc:sldMk cId="93059534" sldId="918"/>
            <ac:picMk id="3" creationId="{AC759D89-0DA5-EB04-555B-C0C49BF893A2}"/>
          </ac:picMkLst>
        </pc:picChg>
      </pc:sldChg>
      <pc:sldChg chg="addSp modSp mod">
        <pc:chgData name="Lucas, Tania" userId="232b37cb-a817-446c-b5f8-6c2be3ba9e7b" providerId="ADAL" clId="{EAB8BBCA-F6AF-4FDB-AFA6-22D9D16264BF}" dt="2023-07-25T14:08:51.242" v="333" actId="1076"/>
        <pc:sldMkLst>
          <pc:docMk/>
          <pc:sldMk cId="2760071331" sldId="919"/>
        </pc:sldMkLst>
        <pc:spChg chg="mod">
          <ac:chgData name="Lucas, Tania" userId="232b37cb-a817-446c-b5f8-6c2be3ba9e7b" providerId="ADAL" clId="{EAB8BBCA-F6AF-4FDB-AFA6-22D9D16264BF}" dt="2023-07-25T13:32:04.237" v="183" actId="20577"/>
          <ac:spMkLst>
            <pc:docMk/>
            <pc:sldMk cId="2760071331" sldId="919"/>
            <ac:spMk id="5" creationId="{AFDC9847-F77F-4E99-A23B-CE73B3E12077}"/>
          </ac:spMkLst>
        </pc:spChg>
        <pc:picChg chg="add mod">
          <ac:chgData name="Lucas, Tania" userId="232b37cb-a817-446c-b5f8-6c2be3ba9e7b" providerId="ADAL" clId="{EAB8BBCA-F6AF-4FDB-AFA6-22D9D16264BF}" dt="2023-07-25T14:08:51.242" v="333" actId="1076"/>
          <ac:picMkLst>
            <pc:docMk/>
            <pc:sldMk cId="2760071331" sldId="919"/>
            <ac:picMk id="3" creationId="{E323888A-6524-9448-60AB-E615D4D49ED5}"/>
          </ac:picMkLst>
        </pc:picChg>
      </pc:sldChg>
      <pc:sldChg chg="addSp modSp mod">
        <pc:chgData name="Lucas, Tania" userId="232b37cb-a817-446c-b5f8-6c2be3ba9e7b" providerId="ADAL" clId="{EAB8BBCA-F6AF-4FDB-AFA6-22D9D16264BF}" dt="2023-07-25T14:09:21.209" v="335" actId="1076"/>
        <pc:sldMkLst>
          <pc:docMk/>
          <pc:sldMk cId="1509466662" sldId="920"/>
        </pc:sldMkLst>
        <pc:spChg chg="mod">
          <ac:chgData name="Lucas, Tania" userId="232b37cb-a817-446c-b5f8-6c2be3ba9e7b" providerId="ADAL" clId="{EAB8BBCA-F6AF-4FDB-AFA6-22D9D16264BF}" dt="2023-07-25T13:32:14.966" v="185" actId="20577"/>
          <ac:spMkLst>
            <pc:docMk/>
            <pc:sldMk cId="1509466662" sldId="920"/>
            <ac:spMk id="5" creationId="{AFDC9847-F77F-4E99-A23B-CE73B3E12077}"/>
          </ac:spMkLst>
        </pc:spChg>
        <pc:picChg chg="add mod">
          <ac:chgData name="Lucas, Tania" userId="232b37cb-a817-446c-b5f8-6c2be3ba9e7b" providerId="ADAL" clId="{EAB8BBCA-F6AF-4FDB-AFA6-22D9D16264BF}" dt="2023-07-25T14:09:21.209" v="335" actId="1076"/>
          <ac:picMkLst>
            <pc:docMk/>
            <pc:sldMk cId="1509466662" sldId="920"/>
            <ac:picMk id="3" creationId="{7A8D67E2-F3C9-91E7-6D48-32B85A145B7F}"/>
          </ac:picMkLst>
        </pc:picChg>
      </pc:sldChg>
      <pc:sldChg chg="addSp modSp mod">
        <pc:chgData name="Lucas, Tania" userId="232b37cb-a817-446c-b5f8-6c2be3ba9e7b" providerId="ADAL" clId="{EAB8BBCA-F6AF-4FDB-AFA6-22D9D16264BF}" dt="2023-07-25T14:09:57.820" v="337" actId="1076"/>
        <pc:sldMkLst>
          <pc:docMk/>
          <pc:sldMk cId="2412637819" sldId="921"/>
        </pc:sldMkLst>
        <pc:spChg chg="mod">
          <ac:chgData name="Lucas, Tania" userId="232b37cb-a817-446c-b5f8-6c2be3ba9e7b" providerId="ADAL" clId="{EAB8BBCA-F6AF-4FDB-AFA6-22D9D16264BF}" dt="2023-07-25T13:32:29.417" v="190" actId="20577"/>
          <ac:spMkLst>
            <pc:docMk/>
            <pc:sldMk cId="2412637819" sldId="921"/>
            <ac:spMk id="5" creationId="{AFDC9847-F77F-4E99-A23B-CE73B3E12077}"/>
          </ac:spMkLst>
        </pc:spChg>
        <pc:picChg chg="add mod">
          <ac:chgData name="Lucas, Tania" userId="232b37cb-a817-446c-b5f8-6c2be3ba9e7b" providerId="ADAL" clId="{EAB8BBCA-F6AF-4FDB-AFA6-22D9D16264BF}" dt="2023-07-25T14:09:57.820" v="337" actId="1076"/>
          <ac:picMkLst>
            <pc:docMk/>
            <pc:sldMk cId="2412637819" sldId="921"/>
            <ac:picMk id="3" creationId="{C61312AB-46AB-0196-C8FD-BFD6C662969C}"/>
          </ac:picMkLst>
        </pc:picChg>
      </pc:sldChg>
      <pc:sldChg chg="modSp mod">
        <pc:chgData name="Lucas, Tania" userId="232b37cb-a817-446c-b5f8-6c2be3ba9e7b" providerId="ADAL" clId="{EAB8BBCA-F6AF-4FDB-AFA6-22D9D16264BF}" dt="2023-07-25T13:33:22.793" v="225" actId="20577"/>
        <pc:sldMkLst>
          <pc:docMk/>
          <pc:sldMk cId="4242571895" sldId="922"/>
        </pc:sldMkLst>
        <pc:spChg chg="mod">
          <ac:chgData name="Lucas, Tania" userId="232b37cb-a817-446c-b5f8-6c2be3ba9e7b" providerId="ADAL" clId="{EAB8BBCA-F6AF-4FDB-AFA6-22D9D16264BF}" dt="2023-07-25T13:33:22.793" v="225" actId="20577"/>
          <ac:spMkLst>
            <pc:docMk/>
            <pc:sldMk cId="4242571895" sldId="922"/>
            <ac:spMk id="5" creationId="{AFDC9847-F77F-4E99-A23B-CE73B3E12077}"/>
          </ac:spMkLst>
        </pc:spChg>
      </pc:sldChg>
      <pc:sldChg chg="addSp modSp mod">
        <pc:chgData name="Lucas, Tania" userId="232b37cb-a817-446c-b5f8-6c2be3ba9e7b" providerId="ADAL" clId="{EAB8BBCA-F6AF-4FDB-AFA6-22D9D16264BF}" dt="2023-07-25T14:11:24.443" v="342" actId="1076"/>
        <pc:sldMkLst>
          <pc:docMk/>
          <pc:sldMk cId="544459471" sldId="923"/>
        </pc:sldMkLst>
        <pc:spChg chg="mod">
          <ac:chgData name="Lucas, Tania" userId="232b37cb-a817-446c-b5f8-6c2be3ba9e7b" providerId="ADAL" clId="{EAB8BBCA-F6AF-4FDB-AFA6-22D9D16264BF}" dt="2023-07-25T13:32:55.052" v="217" actId="6549"/>
          <ac:spMkLst>
            <pc:docMk/>
            <pc:sldMk cId="544459471" sldId="923"/>
            <ac:spMk id="5" creationId="{AFDC9847-F77F-4E99-A23B-CE73B3E12077}"/>
          </ac:spMkLst>
        </pc:spChg>
        <pc:picChg chg="add mod">
          <ac:chgData name="Lucas, Tania" userId="232b37cb-a817-446c-b5f8-6c2be3ba9e7b" providerId="ADAL" clId="{EAB8BBCA-F6AF-4FDB-AFA6-22D9D16264BF}" dt="2023-07-25T14:10:49.494" v="340" actId="1076"/>
          <ac:picMkLst>
            <pc:docMk/>
            <pc:sldMk cId="544459471" sldId="923"/>
            <ac:picMk id="3" creationId="{23B8127E-51D7-6904-D57E-126A75115695}"/>
          </ac:picMkLst>
        </pc:picChg>
        <pc:picChg chg="add mod">
          <ac:chgData name="Lucas, Tania" userId="232b37cb-a817-446c-b5f8-6c2be3ba9e7b" providerId="ADAL" clId="{EAB8BBCA-F6AF-4FDB-AFA6-22D9D16264BF}" dt="2023-07-25T14:11:24.443" v="342" actId="1076"/>
          <ac:picMkLst>
            <pc:docMk/>
            <pc:sldMk cId="544459471" sldId="923"/>
            <ac:picMk id="6" creationId="{69F910B4-269A-AE5B-0931-B1D36D8335CA}"/>
          </ac:picMkLst>
        </pc:picChg>
      </pc:sldChg>
      <pc:sldChg chg="addSp modSp mod">
        <pc:chgData name="Lucas, Tania" userId="232b37cb-a817-446c-b5f8-6c2be3ba9e7b" providerId="ADAL" clId="{EAB8BBCA-F6AF-4FDB-AFA6-22D9D16264BF}" dt="2023-07-25T14:12:01.292" v="344" actId="1076"/>
        <pc:sldMkLst>
          <pc:docMk/>
          <pc:sldMk cId="1419033282" sldId="924"/>
        </pc:sldMkLst>
        <pc:spChg chg="mod">
          <ac:chgData name="Lucas, Tania" userId="232b37cb-a817-446c-b5f8-6c2be3ba9e7b" providerId="ADAL" clId="{EAB8BBCA-F6AF-4FDB-AFA6-22D9D16264BF}" dt="2023-07-25T13:44:05.468" v="233" actId="20577"/>
          <ac:spMkLst>
            <pc:docMk/>
            <pc:sldMk cId="1419033282" sldId="924"/>
            <ac:spMk id="5" creationId="{AFDC9847-F77F-4E99-A23B-CE73B3E12077}"/>
          </ac:spMkLst>
        </pc:spChg>
        <pc:picChg chg="add mod">
          <ac:chgData name="Lucas, Tania" userId="232b37cb-a817-446c-b5f8-6c2be3ba9e7b" providerId="ADAL" clId="{EAB8BBCA-F6AF-4FDB-AFA6-22D9D16264BF}" dt="2023-07-25T14:12:01.292" v="344" actId="1076"/>
          <ac:picMkLst>
            <pc:docMk/>
            <pc:sldMk cId="1419033282" sldId="924"/>
            <ac:picMk id="3" creationId="{DB23AA15-31E9-5CE7-B94A-4857D07EB7F7}"/>
          </ac:picMkLst>
        </pc:picChg>
      </pc:sldChg>
    </pc:docChg>
  </pc:docChgLst>
  <pc:docChgLst>
    <pc:chgData name="Lucas, Tania" userId="232b37cb-a817-446c-b5f8-6c2be3ba9e7b" providerId="ADAL" clId="{580E4DFD-C69A-4134-883E-041625F146D8}"/>
    <pc:docChg chg="undo custSel modSld">
      <pc:chgData name="Lucas, Tania" userId="232b37cb-a817-446c-b5f8-6c2be3ba9e7b" providerId="ADAL" clId="{580E4DFD-C69A-4134-883E-041625F146D8}" dt="2023-03-07T09:27:51.863" v="86" actId="14100"/>
      <pc:docMkLst>
        <pc:docMk/>
      </pc:docMkLst>
      <pc:sldChg chg="modSp mod">
        <pc:chgData name="Lucas, Tania" userId="232b37cb-a817-446c-b5f8-6c2be3ba9e7b" providerId="ADAL" clId="{580E4DFD-C69A-4134-883E-041625F146D8}" dt="2023-03-07T09:17:53.261" v="7" actId="113"/>
        <pc:sldMkLst>
          <pc:docMk/>
          <pc:sldMk cId="4189812219" sldId="887"/>
        </pc:sldMkLst>
        <pc:spChg chg="mod">
          <ac:chgData name="Lucas, Tania" userId="232b37cb-a817-446c-b5f8-6c2be3ba9e7b" providerId="ADAL" clId="{580E4DFD-C69A-4134-883E-041625F146D8}" dt="2023-03-07T09:17:53.261" v="7" actId="113"/>
          <ac:spMkLst>
            <pc:docMk/>
            <pc:sldMk cId="4189812219" sldId="887"/>
            <ac:spMk id="4" creationId="{C18BCF2F-D76F-442B-AE71-15AEDBAE1B5D}"/>
          </ac:spMkLst>
        </pc:spChg>
      </pc:sldChg>
      <pc:sldChg chg="modSp mod">
        <pc:chgData name="Lucas, Tania" userId="232b37cb-a817-446c-b5f8-6c2be3ba9e7b" providerId="ADAL" clId="{580E4DFD-C69A-4134-883E-041625F146D8}" dt="2023-03-07T09:18:43.672" v="14" actId="1076"/>
        <pc:sldMkLst>
          <pc:docMk/>
          <pc:sldMk cId="3819826954" sldId="889"/>
        </pc:sldMkLst>
        <pc:spChg chg="mod">
          <ac:chgData name="Lucas, Tania" userId="232b37cb-a817-446c-b5f8-6c2be3ba9e7b" providerId="ADAL" clId="{580E4DFD-C69A-4134-883E-041625F146D8}" dt="2023-03-07T09:18:43.672" v="14" actId="1076"/>
          <ac:spMkLst>
            <pc:docMk/>
            <pc:sldMk cId="3819826954" sldId="889"/>
            <ac:spMk id="4" creationId="{C18BCF2F-D76F-442B-AE71-15AEDBAE1B5D}"/>
          </ac:spMkLst>
        </pc:spChg>
        <pc:spChg chg="mod">
          <ac:chgData name="Lucas, Tania" userId="232b37cb-a817-446c-b5f8-6c2be3ba9e7b" providerId="ADAL" clId="{580E4DFD-C69A-4134-883E-041625F146D8}" dt="2023-03-07T09:18:06.479" v="8" actId="14100"/>
          <ac:spMkLst>
            <pc:docMk/>
            <pc:sldMk cId="3819826954" sldId="889"/>
            <ac:spMk id="12" creationId="{EBAF1CAC-3423-4CF1-B63B-6DDA4ABA5CAE}"/>
          </ac:spMkLst>
        </pc:spChg>
      </pc:sldChg>
      <pc:sldChg chg="modSp mod">
        <pc:chgData name="Lucas, Tania" userId="232b37cb-a817-446c-b5f8-6c2be3ba9e7b" providerId="ADAL" clId="{580E4DFD-C69A-4134-883E-041625F146D8}" dt="2023-03-07T09:21:16.979" v="27" actId="1035"/>
        <pc:sldMkLst>
          <pc:docMk/>
          <pc:sldMk cId="2735806121" sldId="891"/>
        </pc:sldMkLst>
        <pc:spChg chg="mod">
          <ac:chgData name="Lucas, Tania" userId="232b37cb-a817-446c-b5f8-6c2be3ba9e7b" providerId="ADAL" clId="{580E4DFD-C69A-4134-883E-041625F146D8}" dt="2023-03-07T09:21:16.979" v="27" actId="1035"/>
          <ac:spMkLst>
            <pc:docMk/>
            <pc:sldMk cId="2735806121" sldId="891"/>
            <ac:spMk id="4" creationId="{C18BCF2F-D76F-442B-AE71-15AEDBAE1B5D}"/>
          </ac:spMkLst>
        </pc:spChg>
      </pc:sldChg>
      <pc:sldChg chg="modSp mod">
        <pc:chgData name="Lucas, Tania" userId="232b37cb-a817-446c-b5f8-6c2be3ba9e7b" providerId="ADAL" clId="{580E4DFD-C69A-4134-883E-041625F146D8}" dt="2023-03-07T09:22:04.080" v="31" actId="114"/>
        <pc:sldMkLst>
          <pc:docMk/>
          <pc:sldMk cId="1691348438" sldId="893"/>
        </pc:sldMkLst>
        <pc:spChg chg="mod">
          <ac:chgData name="Lucas, Tania" userId="232b37cb-a817-446c-b5f8-6c2be3ba9e7b" providerId="ADAL" clId="{580E4DFD-C69A-4134-883E-041625F146D8}" dt="2023-03-07T09:22:04.080" v="31" actId="114"/>
          <ac:spMkLst>
            <pc:docMk/>
            <pc:sldMk cId="1691348438" sldId="893"/>
            <ac:spMk id="4" creationId="{C18BCF2F-D76F-442B-AE71-15AEDBAE1B5D}"/>
          </ac:spMkLst>
        </pc:spChg>
      </pc:sldChg>
      <pc:sldChg chg="modSp mod">
        <pc:chgData name="Lucas, Tania" userId="232b37cb-a817-446c-b5f8-6c2be3ba9e7b" providerId="ADAL" clId="{580E4DFD-C69A-4134-883E-041625F146D8}" dt="2023-03-07T09:23:34.108" v="47" actId="20577"/>
        <pc:sldMkLst>
          <pc:docMk/>
          <pc:sldMk cId="190287414" sldId="895"/>
        </pc:sldMkLst>
        <pc:spChg chg="mod">
          <ac:chgData name="Lucas, Tania" userId="232b37cb-a817-446c-b5f8-6c2be3ba9e7b" providerId="ADAL" clId="{580E4DFD-C69A-4134-883E-041625F146D8}" dt="2023-03-07T09:23:34.108" v="47" actId="20577"/>
          <ac:spMkLst>
            <pc:docMk/>
            <pc:sldMk cId="190287414" sldId="895"/>
            <ac:spMk id="4" creationId="{C18BCF2F-D76F-442B-AE71-15AEDBAE1B5D}"/>
          </ac:spMkLst>
        </pc:spChg>
        <pc:spChg chg="mod">
          <ac:chgData name="Lucas, Tania" userId="232b37cb-a817-446c-b5f8-6c2be3ba9e7b" providerId="ADAL" clId="{580E4DFD-C69A-4134-883E-041625F146D8}" dt="2023-03-07T09:22:50.394" v="39" actId="14100"/>
          <ac:spMkLst>
            <pc:docMk/>
            <pc:sldMk cId="190287414" sldId="895"/>
            <ac:spMk id="12" creationId="{EBAF1CAC-3423-4CF1-B63B-6DDA4ABA5CAE}"/>
          </ac:spMkLst>
        </pc:spChg>
      </pc:sldChg>
      <pc:sldChg chg="modSp mod">
        <pc:chgData name="Lucas, Tania" userId="232b37cb-a817-446c-b5f8-6c2be3ba9e7b" providerId="ADAL" clId="{580E4DFD-C69A-4134-883E-041625F146D8}" dt="2023-03-07T09:24:24.294" v="57" actId="1036"/>
        <pc:sldMkLst>
          <pc:docMk/>
          <pc:sldMk cId="3743488508" sldId="897"/>
        </pc:sldMkLst>
        <pc:spChg chg="mod">
          <ac:chgData name="Lucas, Tania" userId="232b37cb-a817-446c-b5f8-6c2be3ba9e7b" providerId="ADAL" clId="{580E4DFD-C69A-4134-883E-041625F146D8}" dt="2023-03-07T09:24:24.294" v="57" actId="1036"/>
          <ac:spMkLst>
            <pc:docMk/>
            <pc:sldMk cId="3743488508" sldId="897"/>
            <ac:spMk id="4" creationId="{C18BCF2F-D76F-442B-AE71-15AEDBAE1B5D}"/>
          </ac:spMkLst>
        </pc:spChg>
        <pc:spChg chg="mod">
          <ac:chgData name="Lucas, Tania" userId="232b37cb-a817-446c-b5f8-6c2be3ba9e7b" providerId="ADAL" clId="{580E4DFD-C69A-4134-883E-041625F146D8}" dt="2023-03-07T09:24:08.226" v="52" actId="14100"/>
          <ac:spMkLst>
            <pc:docMk/>
            <pc:sldMk cId="3743488508" sldId="897"/>
            <ac:spMk id="12" creationId="{EBAF1CAC-3423-4CF1-B63B-6DDA4ABA5CAE}"/>
          </ac:spMkLst>
        </pc:spChg>
      </pc:sldChg>
      <pc:sldChg chg="modSp mod">
        <pc:chgData name="Lucas, Tania" userId="232b37cb-a817-446c-b5f8-6c2be3ba9e7b" providerId="ADAL" clId="{580E4DFD-C69A-4134-883E-041625F146D8}" dt="2023-03-07T09:26:48.849" v="79" actId="114"/>
        <pc:sldMkLst>
          <pc:docMk/>
          <pc:sldMk cId="2126113729" sldId="899"/>
        </pc:sldMkLst>
        <pc:spChg chg="mod">
          <ac:chgData name="Lucas, Tania" userId="232b37cb-a817-446c-b5f8-6c2be3ba9e7b" providerId="ADAL" clId="{580E4DFD-C69A-4134-883E-041625F146D8}" dt="2023-03-07T09:26:48.849" v="79" actId="114"/>
          <ac:spMkLst>
            <pc:docMk/>
            <pc:sldMk cId="2126113729" sldId="899"/>
            <ac:spMk id="4" creationId="{C18BCF2F-D76F-442B-AE71-15AEDBAE1B5D}"/>
          </ac:spMkLst>
        </pc:spChg>
        <pc:spChg chg="mod">
          <ac:chgData name="Lucas, Tania" userId="232b37cb-a817-446c-b5f8-6c2be3ba9e7b" providerId="ADAL" clId="{580E4DFD-C69A-4134-883E-041625F146D8}" dt="2023-03-07T09:26:31.172" v="76" actId="14100"/>
          <ac:spMkLst>
            <pc:docMk/>
            <pc:sldMk cId="2126113729" sldId="899"/>
            <ac:spMk id="12" creationId="{EBAF1CAC-3423-4CF1-B63B-6DDA4ABA5CAE}"/>
          </ac:spMkLst>
        </pc:spChg>
      </pc:sldChg>
      <pc:sldChg chg="modSp mod">
        <pc:chgData name="Lucas, Tania" userId="232b37cb-a817-446c-b5f8-6c2be3ba9e7b" providerId="ADAL" clId="{580E4DFD-C69A-4134-883E-041625F146D8}" dt="2023-03-07T09:27:51.863" v="86" actId="14100"/>
        <pc:sldMkLst>
          <pc:docMk/>
          <pc:sldMk cId="2951364702" sldId="901"/>
        </pc:sldMkLst>
        <pc:spChg chg="mod">
          <ac:chgData name="Lucas, Tania" userId="232b37cb-a817-446c-b5f8-6c2be3ba9e7b" providerId="ADAL" clId="{580E4DFD-C69A-4134-883E-041625F146D8}" dt="2023-03-07T09:27:51.863" v="86" actId="14100"/>
          <ac:spMkLst>
            <pc:docMk/>
            <pc:sldMk cId="2951364702" sldId="901"/>
            <ac:spMk id="4" creationId="{C18BCF2F-D76F-442B-AE71-15AEDBAE1B5D}"/>
          </ac:spMkLst>
        </pc:spChg>
        <pc:spChg chg="mod">
          <ac:chgData name="Lucas, Tania" userId="232b37cb-a817-446c-b5f8-6c2be3ba9e7b" providerId="ADAL" clId="{580E4DFD-C69A-4134-883E-041625F146D8}" dt="2023-03-07T09:27:38.530" v="84" actId="14100"/>
          <ac:spMkLst>
            <pc:docMk/>
            <pc:sldMk cId="2951364702" sldId="901"/>
            <ac:spMk id="12" creationId="{EBAF1CAC-3423-4CF1-B63B-6DDA4ABA5CAE}"/>
          </ac:spMkLst>
        </pc:spChg>
      </pc:sldChg>
    </pc:docChg>
  </pc:docChgLst>
  <pc:docChgLst>
    <pc:chgData name="Lucas, Tania" userId="232b37cb-a817-446c-b5f8-6c2be3ba9e7b" providerId="ADAL" clId="{A1DF1BDF-6E84-4F6D-B73F-E0D06798B29D}"/>
    <pc:docChg chg="custSel addSld delSld modSld">
      <pc:chgData name="Lucas, Tania" userId="232b37cb-a817-446c-b5f8-6c2be3ba9e7b" providerId="ADAL" clId="{A1DF1BDF-6E84-4F6D-B73F-E0D06798B29D}" dt="2023-03-22T08:42:46.990" v="14"/>
      <pc:docMkLst>
        <pc:docMk/>
      </pc:docMkLst>
      <pc:sldChg chg="addSp delSp modSp mod">
        <pc:chgData name="Lucas, Tania" userId="232b37cb-a817-446c-b5f8-6c2be3ba9e7b" providerId="ADAL" clId="{A1DF1BDF-6E84-4F6D-B73F-E0D06798B29D}" dt="2023-03-22T08:42:46.990" v="14"/>
        <pc:sldMkLst>
          <pc:docMk/>
          <pc:sldMk cId="1643471483" sldId="715"/>
        </pc:sldMkLst>
        <pc:spChg chg="mod">
          <ac:chgData name="Lucas, Tania" userId="232b37cb-a817-446c-b5f8-6c2be3ba9e7b" providerId="ADAL" clId="{A1DF1BDF-6E84-4F6D-B73F-E0D06798B29D}" dt="2023-03-22T08:42:46.990" v="14"/>
          <ac:spMkLst>
            <pc:docMk/>
            <pc:sldMk cId="1643471483" sldId="715"/>
            <ac:spMk id="3" creationId="{CED8EBE1-1839-4118-B69D-7F5F54E34893}"/>
          </ac:spMkLst>
        </pc:spChg>
        <pc:spChg chg="mod">
          <ac:chgData name="Lucas, Tania" userId="232b37cb-a817-446c-b5f8-6c2be3ba9e7b" providerId="ADAL" clId="{A1DF1BDF-6E84-4F6D-B73F-E0D06798B29D}" dt="2023-03-22T08:42:23.063" v="13" actId="113"/>
          <ac:spMkLst>
            <pc:docMk/>
            <pc:sldMk cId="1643471483" sldId="715"/>
            <ac:spMk id="8" creationId="{71C2D5AF-5D3B-4276-B36C-97AFA6E5BBF9}"/>
          </ac:spMkLst>
        </pc:spChg>
        <pc:picChg chg="add mod">
          <ac:chgData name="Lucas, Tania" userId="232b37cb-a817-446c-b5f8-6c2be3ba9e7b" providerId="ADAL" clId="{A1DF1BDF-6E84-4F6D-B73F-E0D06798B29D}" dt="2023-03-22T08:39:56.262" v="4" actId="1076"/>
          <ac:picMkLst>
            <pc:docMk/>
            <pc:sldMk cId="1643471483" sldId="715"/>
            <ac:picMk id="2" creationId="{97A4E43C-ACD8-BE21-EF2C-973FEF7554C4}"/>
          </ac:picMkLst>
        </pc:picChg>
        <pc:picChg chg="del">
          <ac:chgData name="Lucas, Tania" userId="232b37cb-a817-446c-b5f8-6c2be3ba9e7b" providerId="ADAL" clId="{A1DF1BDF-6E84-4F6D-B73F-E0D06798B29D}" dt="2023-03-22T08:39:47.448" v="2" actId="478"/>
          <ac:picMkLst>
            <pc:docMk/>
            <pc:sldMk cId="1643471483" sldId="715"/>
            <ac:picMk id="4" creationId="{E0D1AF2D-550E-88F1-D281-3BC8B1051514}"/>
          </ac:picMkLst>
        </pc:picChg>
      </pc:sldChg>
      <pc:sldChg chg="modSp mod">
        <pc:chgData name="Lucas, Tania" userId="232b37cb-a817-446c-b5f8-6c2be3ba9e7b" providerId="ADAL" clId="{A1DF1BDF-6E84-4F6D-B73F-E0D06798B29D}" dt="2023-03-22T08:41:36.251" v="11" actId="20577"/>
        <pc:sldMkLst>
          <pc:docMk/>
          <pc:sldMk cId="70728850" sldId="776"/>
        </pc:sldMkLst>
        <pc:spChg chg="mod">
          <ac:chgData name="Lucas, Tania" userId="232b37cb-a817-446c-b5f8-6c2be3ba9e7b" providerId="ADAL" clId="{A1DF1BDF-6E84-4F6D-B73F-E0D06798B29D}" dt="2023-03-22T08:41:36.251" v="11" actId="20577"/>
          <ac:spMkLst>
            <pc:docMk/>
            <pc:sldMk cId="70728850" sldId="776"/>
            <ac:spMk id="7" creationId="{FAFB38ED-F7B4-4CC0-B42C-3224332C89FD}"/>
          </ac:spMkLst>
        </pc:spChg>
        <pc:spChg chg="mod">
          <ac:chgData name="Lucas, Tania" userId="232b37cb-a817-446c-b5f8-6c2be3ba9e7b" providerId="ADAL" clId="{A1DF1BDF-6E84-4F6D-B73F-E0D06798B29D}" dt="2023-03-22T08:41:11.145" v="7"/>
          <ac:spMkLst>
            <pc:docMk/>
            <pc:sldMk cId="70728850" sldId="776"/>
            <ac:spMk id="8" creationId="{E3B5CC99-D978-45E5-9B95-EC0A7651F12C}"/>
          </ac:spMkLst>
        </pc:spChg>
      </pc:sldChg>
      <pc:sldChg chg="add del">
        <pc:chgData name="Lucas, Tania" userId="232b37cb-a817-446c-b5f8-6c2be3ba9e7b" providerId="ADAL" clId="{A1DF1BDF-6E84-4F6D-B73F-E0D06798B29D}" dt="2023-03-22T08:40:03.734" v="5" actId="2696"/>
        <pc:sldMkLst>
          <pc:docMk/>
          <pc:sldMk cId="3261080369" sldId="777"/>
        </pc:sldMkLst>
      </pc:sldChg>
      <pc:sldChg chg="add del">
        <pc:chgData name="Lucas, Tania" userId="232b37cb-a817-446c-b5f8-6c2be3ba9e7b" providerId="ADAL" clId="{A1DF1BDF-6E84-4F6D-B73F-E0D06798B29D}" dt="2023-03-22T08:39:19.067" v="1"/>
        <pc:sldMkLst>
          <pc:docMk/>
          <pc:sldMk cId="3508002877" sldId="886"/>
        </pc:sldMkLst>
      </pc:sldChg>
      <pc:sldChg chg="add del">
        <pc:chgData name="Lucas, Tania" userId="232b37cb-a817-446c-b5f8-6c2be3ba9e7b" providerId="ADAL" clId="{A1DF1BDF-6E84-4F6D-B73F-E0D06798B29D}" dt="2023-03-22T08:39:19.067" v="1"/>
        <pc:sldMkLst>
          <pc:docMk/>
          <pc:sldMk cId="4189812219" sldId="887"/>
        </pc:sldMkLst>
      </pc:sldChg>
      <pc:sldChg chg="add del">
        <pc:chgData name="Lucas, Tania" userId="232b37cb-a817-446c-b5f8-6c2be3ba9e7b" providerId="ADAL" clId="{A1DF1BDF-6E84-4F6D-B73F-E0D06798B29D}" dt="2023-03-22T08:39:19.067" v="1"/>
        <pc:sldMkLst>
          <pc:docMk/>
          <pc:sldMk cId="1786808451" sldId="888"/>
        </pc:sldMkLst>
      </pc:sldChg>
      <pc:sldChg chg="add del">
        <pc:chgData name="Lucas, Tania" userId="232b37cb-a817-446c-b5f8-6c2be3ba9e7b" providerId="ADAL" clId="{A1DF1BDF-6E84-4F6D-B73F-E0D06798B29D}" dt="2023-03-22T08:39:19.067" v="1"/>
        <pc:sldMkLst>
          <pc:docMk/>
          <pc:sldMk cId="3819826954" sldId="889"/>
        </pc:sldMkLst>
      </pc:sldChg>
      <pc:sldChg chg="add del">
        <pc:chgData name="Lucas, Tania" userId="232b37cb-a817-446c-b5f8-6c2be3ba9e7b" providerId="ADAL" clId="{A1DF1BDF-6E84-4F6D-B73F-E0D06798B29D}" dt="2023-03-22T08:39:19.067" v="1"/>
        <pc:sldMkLst>
          <pc:docMk/>
          <pc:sldMk cId="3735726321" sldId="890"/>
        </pc:sldMkLst>
      </pc:sldChg>
      <pc:sldChg chg="add del">
        <pc:chgData name="Lucas, Tania" userId="232b37cb-a817-446c-b5f8-6c2be3ba9e7b" providerId="ADAL" clId="{A1DF1BDF-6E84-4F6D-B73F-E0D06798B29D}" dt="2023-03-22T08:39:19.067" v="1"/>
        <pc:sldMkLst>
          <pc:docMk/>
          <pc:sldMk cId="2735806121" sldId="891"/>
        </pc:sldMkLst>
      </pc:sldChg>
      <pc:sldChg chg="add del">
        <pc:chgData name="Lucas, Tania" userId="232b37cb-a817-446c-b5f8-6c2be3ba9e7b" providerId="ADAL" clId="{A1DF1BDF-6E84-4F6D-B73F-E0D06798B29D}" dt="2023-03-22T08:39:19.067" v="1"/>
        <pc:sldMkLst>
          <pc:docMk/>
          <pc:sldMk cId="527172694" sldId="892"/>
        </pc:sldMkLst>
      </pc:sldChg>
      <pc:sldChg chg="add del">
        <pc:chgData name="Lucas, Tania" userId="232b37cb-a817-446c-b5f8-6c2be3ba9e7b" providerId="ADAL" clId="{A1DF1BDF-6E84-4F6D-B73F-E0D06798B29D}" dt="2023-03-22T08:39:19.067" v="1"/>
        <pc:sldMkLst>
          <pc:docMk/>
          <pc:sldMk cId="1691348438" sldId="893"/>
        </pc:sldMkLst>
      </pc:sldChg>
      <pc:sldChg chg="add del">
        <pc:chgData name="Lucas, Tania" userId="232b37cb-a817-446c-b5f8-6c2be3ba9e7b" providerId="ADAL" clId="{A1DF1BDF-6E84-4F6D-B73F-E0D06798B29D}" dt="2023-03-22T08:39:19.067" v="1"/>
        <pc:sldMkLst>
          <pc:docMk/>
          <pc:sldMk cId="1180338063" sldId="894"/>
        </pc:sldMkLst>
      </pc:sldChg>
      <pc:sldChg chg="add del">
        <pc:chgData name="Lucas, Tania" userId="232b37cb-a817-446c-b5f8-6c2be3ba9e7b" providerId="ADAL" clId="{A1DF1BDF-6E84-4F6D-B73F-E0D06798B29D}" dt="2023-03-22T08:39:19.067" v="1"/>
        <pc:sldMkLst>
          <pc:docMk/>
          <pc:sldMk cId="190287414" sldId="895"/>
        </pc:sldMkLst>
      </pc:sldChg>
      <pc:sldChg chg="add del">
        <pc:chgData name="Lucas, Tania" userId="232b37cb-a817-446c-b5f8-6c2be3ba9e7b" providerId="ADAL" clId="{A1DF1BDF-6E84-4F6D-B73F-E0D06798B29D}" dt="2023-03-22T08:39:19.067" v="1"/>
        <pc:sldMkLst>
          <pc:docMk/>
          <pc:sldMk cId="2628029645" sldId="896"/>
        </pc:sldMkLst>
      </pc:sldChg>
      <pc:sldChg chg="add del">
        <pc:chgData name="Lucas, Tania" userId="232b37cb-a817-446c-b5f8-6c2be3ba9e7b" providerId="ADAL" clId="{A1DF1BDF-6E84-4F6D-B73F-E0D06798B29D}" dt="2023-03-22T08:39:19.067" v="1"/>
        <pc:sldMkLst>
          <pc:docMk/>
          <pc:sldMk cId="3743488508" sldId="897"/>
        </pc:sldMkLst>
      </pc:sldChg>
      <pc:sldChg chg="add del">
        <pc:chgData name="Lucas, Tania" userId="232b37cb-a817-446c-b5f8-6c2be3ba9e7b" providerId="ADAL" clId="{A1DF1BDF-6E84-4F6D-B73F-E0D06798B29D}" dt="2023-03-22T08:39:19.067" v="1"/>
        <pc:sldMkLst>
          <pc:docMk/>
          <pc:sldMk cId="966841977" sldId="898"/>
        </pc:sldMkLst>
      </pc:sldChg>
      <pc:sldChg chg="add del">
        <pc:chgData name="Lucas, Tania" userId="232b37cb-a817-446c-b5f8-6c2be3ba9e7b" providerId="ADAL" clId="{A1DF1BDF-6E84-4F6D-B73F-E0D06798B29D}" dt="2023-03-22T08:39:19.067" v="1"/>
        <pc:sldMkLst>
          <pc:docMk/>
          <pc:sldMk cId="2126113729" sldId="899"/>
        </pc:sldMkLst>
      </pc:sldChg>
      <pc:sldChg chg="add del">
        <pc:chgData name="Lucas, Tania" userId="232b37cb-a817-446c-b5f8-6c2be3ba9e7b" providerId="ADAL" clId="{A1DF1BDF-6E84-4F6D-B73F-E0D06798B29D}" dt="2023-03-22T08:39:19.067" v="1"/>
        <pc:sldMkLst>
          <pc:docMk/>
          <pc:sldMk cId="643661820" sldId="900"/>
        </pc:sldMkLst>
      </pc:sldChg>
      <pc:sldChg chg="add del">
        <pc:chgData name="Lucas, Tania" userId="232b37cb-a817-446c-b5f8-6c2be3ba9e7b" providerId="ADAL" clId="{A1DF1BDF-6E84-4F6D-B73F-E0D06798B29D}" dt="2023-03-22T08:39:19.067" v="1"/>
        <pc:sldMkLst>
          <pc:docMk/>
          <pc:sldMk cId="2951364702" sldId="901"/>
        </pc:sldMkLst>
      </pc:sldChg>
      <pc:sldMasterChg chg="delSldLayout">
        <pc:chgData name="Lucas, Tania" userId="232b37cb-a817-446c-b5f8-6c2be3ba9e7b" providerId="ADAL" clId="{A1DF1BDF-6E84-4F6D-B73F-E0D06798B29D}" dt="2023-03-22T08:39:14.756" v="0" actId="47"/>
        <pc:sldMasterMkLst>
          <pc:docMk/>
          <pc:sldMasterMk cId="700887908" sldId="2147483753"/>
        </pc:sldMasterMkLst>
        <pc:sldLayoutChg chg="del">
          <pc:chgData name="Lucas, Tania" userId="232b37cb-a817-446c-b5f8-6c2be3ba9e7b" providerId="ADAL" clId="{A1DF1BDF-6E84-4F6D-B73F-E0D06798B29D}" dt="2023-03-22T08:39:14.756" v="0" actId="47"/>
          <pc:sldLayoutMkLst>
            <pc:docMk/>
            <pc:sldMasterMk cId="700887908" sldId="2147483753"/>
            <pc:sldLayoutMk cId="3239547452" sldId="2147483742"/>
          </pc:sldLayoutMkLst>
        </pc:sldLayoutChg>
      </pc:sldMasterChg>
    </pc:docChg>
  </pc:docChgLst>
  <pc:docChgLst>
    <pc:chgData name="Lucas, Tania" userId="232b37cb-a817-446c-b5f8-6c2be3ba9e7b" providerId="ADAL" clId="{9412457C-AB7B-447B-91D5-537336865C92}"/>
    <pc:docChg chg="undo custSel modSld">
      <pc:chgData name="Lucas, Tania" userId="232b37cb-a817-446c-b5f8-6c2be3ba9e7b" providerId="ADAL" clId="{9412457C-AB7B-447B-91D5-537336865C92}" dt="2024-02-29T15:14:11.818" v="187" actId="1035"/>
      <pc:docMkLst>
        <pc:docMk/>
      </pc:docMkLst>
      <pc:sldChg chg="addSp delSp modSp mod">
        <pc:chgData name="Lucas, Tania" userId="232b37cb-a817-446c-b5f8-6c2be3ba9e7b" providerId="ADAL" clId="{9412457C-AB7B-447B-91D5-537336865C92}" dt="2024-02-29T09:37:09.414" v="58" actId="948"/>
        <pc:sldMkLst>
          <pc:docMk/>
          <pc:sldMk cId="3938325149" sldId="911"/>
        </pc:sldMkLst>
        <pc:spChg chg="add mod">
          <ac:chgData name="Lucas, Tania" userId="232b37cb-a817-446c-b5f8-6c2be3ba9e7b" providerId="ADAL" clId="{9412457C-AB7B-447B-91D5-537336865C92}" dt="2024-02-29T09:37:09.414" v="58" actId="948"/>
          <ac:spMkLst>
            <pc:docMk/>
            <pc:sldMk cId="3938325149" sldId="911"/>
            <ac:spMk id="5" creationId="{F7629900-6D5F-BD49-2B2F-576E3E945DB2}"/>
          </ac:spMkLst>
        </pc:spChg>
        <pc:spChg chg="del mod">
          <ac:chgData name="Lucas, Tania" userId="232b37cb-a817-446c-b5f8-6c2be3ba9e7b" providerId="ADAL" clId="{9412457C-AB7B-447B-91D5-537336865C92}" dt="2024-02-29T09:35:04.645" v="49"/>
          <ac:spMkLst>
            <pc:docMk/>
            <pc:sldMk cId="3938325149" sldId="911"/>
            <ac:spMk id="6" creationId="{2DE3DEF6-D564-530D-C7A9-A638268A99BC}"/>
          </ac:spMkLst>
        </pc:spChg>
        <pc:spChg chg="mod">
          <ac:chgData name="Lucas, Tania" userId="232b37cb-a817-446c-b5f8-6c2be3ba9e7b" providerId="ADAL" clId="{9412457C-AB7B-447B-91D5-537336865C92}" dt="2024-02-29T09:26:31.230" v="25" actId="14100"/>
          <ac:spMkLst>
            <pc:docMk/>
            <pc:sldMk cId="3938325149" sldId="911"/>
            <ac:spMk id="8" creationId="{E447233F-2E27-3008-0AB8-36096CA4586F}"/>
          </ac:spMkLst>
        </pc:spChg>
        <pc:picChg chg="add del mod">
          <ac:chgData name="Lucas, Tania" userId="232b37cb-a817-446c-b5f8-6c2be3ba9e7b" providerId="ADAL" clId="{9412457C-AB7B-447B-91D5-537336865C92}" dt="2024-02-29T09:35:04.645" v="47" actId="478"/>
          <ac:picMkLst>
            <pc:docMk/>
            <pc:sldMk cId="3938325149" sldId="911"/>
            <ac:picMk id="3" creationId="{292BE80F-69B1-791E-D720-76E3F61CFA06}"/>
          </ac:picMkLst>
        </pc:picChg>
      </pc:sldChg>
      <pc:sldChg chg="addSp delSp modSp mod">
        <pc:chgData name="Lucas, Tania" userId="232b37cb-a817-446c-b5f8-6c2be3ba9e7b" providerId="ADAL" clId="{9412457C-AB7B-447B-91D5-537336865C92}" dt="2024-02-29T09:54:37.753" v="71" actId="1076"/>
        <pc:sldMkLst>
          <pc:docMk/>
          <pc:sldMk cId="979205147" sldId="914"/>
        </pc:sldMkLst>
        <pc:spChg chg="add mod">
          <ac:chgData name="Lucas, Tania" userId="232b37cb-a817-446c-b5f8-6c2be3ba9e7b" providerId="ADAL" clId="{9412457C-AB7B-447B-91D5-537336865C92}" dt="2024-02-29T09:54:37.753" v="71" actId="1076"/>
          <ac:spMkLst>
            <pc:docMk/>
            <pc:sldMk cId="979205147" sldId="914"/>
            <ac:spMk id="3" creationId="{88498F8C-A436-7BFD-FACD-514E433B579C}"/>
          </ac:spMkLst>
        </pc:spChg>
        <pc:spChg chg="del">
          <ac:chgData name="Lucas, Tania" userId="232b37cb-a817-446c-b5f8-6c2be3ba9e7b" providerId="ADAL" clId="{9412457C-AB7B-447B-91D5-537336865C92}" dt="2024-02-29T09:53:09.631" v="59" actId="478"/>
          <ac:spMkLst>
            <pc:docMk/>
            <pc:sldMk cId="979205147" sldId="914"/>
            <ac:spMk id="6" creationId="{3B294201-FC26-A3D0-8A7C-485B41296FB5}"/>
          </ac:spMkLst>
        </pc:spChg>
        <pc:spChg chg="add mod">
          <ac:chgData name="Lucas, Tania" userId="232b37cb-a817-446c-b5f8-6c2be3ba9e7b" providerId="ADAL" clId="{9412457C-AB7B-447B-91D5-537336865C92}" dt="2024-02-29T09:54:23.817" v="69" actId="20577"/>
          <ac:spMkLst>
            <pc:docMk/>
            <pc:sldMk cId="979205147" sldId="914"/>
            <ac:spMk id="8" creationId="{25A51CF7-EBF7-EF91-B0CA-002915001FCE}"/>
          </ac:spMkLst>
        </pc:spChg>
      </pc:sldChg>
      <pc:sldChg chg="modSp mod">
        <pc:chgData name="Lucas, Tania" userId="232b37cb-a817-446c-b5f8-6c2be3ba9e7b" providerId="ADAL" clId="{9412457C-AB7B-447B-91D5-537336865C92}" dt="2024-02-29T14:57:46.646" v="90" actId="1076"/>
        <pc:sldMkLst>
          <pc:docMk/>
          <pc:sldMk cId="3443055763" sldId="917"/>
        </pc:sldMkLst>
        <pc:spChg chg="mod">
          <ac:chgData name="Lucas, Tania" userId="232b37cb-a817-446c-b5f8-6c2be3ba9e7b" providerId="ADAL" clId="{9412457C-AB7B-447B-91D5-537336865C92}" dt="2024-02-29T14:57:46.646" v="90" actId="1076"/>
          <ac:spMkLst>
            <pc:docMk/>
            <pc:sldMk cId="3443055763" sldId="917"/>
            <ac:spMk id="6" creationId="{1138DF22-8BBB-DC46-A2D2-88397A531A3B}"/>
          </ac:spMkLst>
        </pc:spChg>
        <pc:picChg chg="mod">
          <ac:chgData name="Lucas, Tania" userId="232b37cb-a817-446c-b5f8-6c2be3ba9e7b" providerId="ADAL" clId="{9412457C-AB7B-447B-91D5-537336865C92}" dt="2024-02-29T14:56:09.816" v="72" actId="14100"/>
          <ac:picMkLst>
            <pc:docMk/>
            <pc:sldMk cId="3443055763" sldId="917"/>
            <ac:picMk id="4" creationId="{07FA44F8-FF90-02D8-9FEA-73BEA858F458}"/>
          </ac:picMkLst>
        </pc:picChg>
      </pc:sldChg>
      <pc:sldChg chg="modSp mod">
        <pc:chgData name="Lucas, Tania" userId="232b37cb-a817-446c-b5f8-6c2be3ba9e7b" providerId="ADAL" clId="{9412457C-AB7B-447B-91D5-537336865C92}" dt="2024-02-29T15:05:11.941" v="111" actId="14100"/>
        <pc:sldMkLst>
          <pc:docMk/>
          <pc:sldMk cId="2642979859" sldId="920"/>
        </pc:sldMkLst>
        <pc:spChg chg="mod">
          <ac:chgData name="Lucas, Tania" userId="232b37cb-a817-446c-b5f8-6c2be3ba9e7b" providerId="ADAL" clId="{9412457C-AB7B-447B-91D5-537336865C92}" dt="2024-02-29T15:05:11.941" v="111" actId="14100"/>
          <ac:spMkLst>
            <pc:docMk/>
            <pc:sldMk cId="2642979859" sldId="920"/>
            <ac:spMk id="6" creationId="{B9CB45DC-A403-29E6-1A24-D84F3DF6ECB9}"/>
          </ac:spMkLst>
        </pc:spChg>
        <pc:spChg chg="mod">
          <ac:chgData name="Lucas, Tania" userId="232b37cb-a817-446c-b5f8-6c2be3ba9e7b" providerId="ADAL" clId="{9412457C-AB7B-447B-91D5-537336865C92}" dt="2024-02-29T14:59:13.507" v="98" actId="20577"/>
          <ac:spMkLst>
            <pc:docMk/>
            <pc:sldMk cId="2642979859" sldId="920"/>
            <ac:spMk id="8" creationId="{024C7B6A-63EC-CC44-F009-AE04415CB577}"/>
          </ac:spMkLst>
        </pc:spChg>
      </pc:sldChg>
      <pc:sldChg chg="modSp mod">
        <pc:chgData name="Lucas, Tania" userId="232b37cb-a817-446c-b5f8-6c2be3ba9e7b" providerId="ADAL" clId="{9412457C-AB7B-447B-91D5-537336865C92}" dt="2024-02-29T15:07:20.439" v="131" actId="1076"/>
        <pc:sldMkLst>
          <pc:docMk/>
          <pc:sldMk cId="1188516841" sldId="923"/>
        </pc:sldMkLst>
        <pc:spChg chg="mod">
          <ac:chgData name="Lucas, Tania" userId="232b37cb-a817-446c-b5f8-6c2be3ba9e7b" providerId="ADAL" clId="{9412457C-AB7B-447B-91D5-537336865C92}" dt="2024-02-29T15:07:20.439" v="131" actId="1076"/>
          <ac:spMkLst>
            <pc:docMk/>
            <pc:sldMk cId="1188516841" sldId="923"/>
            <ac:spMk id="6" creationId="{8265265B-0345-6B5F-8BB8-6F7D3B2F46F6}"/>
          </ac:spMkLst>
        </pc:spChg>
        <pc:spChg chg="mod">
          <ac:chgData name="Lucas, Tania" userId="232b37cb-a817-446c-b5f8-6c2be3ba9e7b" providerId="ADAL" clId="{9412457C-AB7B-447B-91D5-537336865C92}" dt="2024-02-29T15:06:17.690" v="121" actId="20577"/>
          <ac:spMkLst>
            <pc:docMk/>
            <pc:sldMk cId="1188516841" sldId="923"/>
            <ac:spMk id="8" creationId="{144B997F-6ACE-B36B-96B6-F8B9E581726B}"/>
          </ac:spMkLst>
        </pc:spChg>
      </pc:sldChg>
      <pc:sldChg chg="modSp mod">
        <pc:chgData name="Lucas, Tania" userId="232b37cb-a817-446c-b5f8-6c2be3ba9e7b" providerId="ADAL" clId="{9412457C-AB7B-447B-91D5-537336865C92}" dt="2024-02-29T09:25:13.581" v="14" actId="20577"/>
        <pc:sldMkLst>
          <pc:docMk/>
          <pc:sldMk cId="879713488" sldId="927"/>
        </pc:sldMkLst>
        <pc:spChg chg="mod">
          <ac:chgData name="Lucas, Tania" userId="232b37cb-a817-446c-b5f8-6c2be3ba9e7b" providerId="ADAL" clId="{9412457C-AB7B-447B-91D5-537336865C92}" dt="2024-02-29T09:25:13.581" v="14" actId="20577"/>
          <ac:spMkLst>
            <pc:docMk/>
            <pc:sldMk cId="879713488" sldId="927"/>
            <ac:spMk id="8" creationId="{3A18B0C7-8454-14B6-733A-8DD3EC4DCD11}"/>
          </ac:spMkLst>
        </pc:spChg>
      </pc:sldChg>
      <pc:sldChg chg="modSp mod">
        <pc:chgData name="Lucas, Tania" userId="232b37cb-a817-446c-b5f8-6c2be3ba9e7b" providerId="ADAL" clId="{9412457C-AB7B-447B-91D5-537336865C92}" dt="2024-02-29T15:09:00.885" v="145" actId="1076"/>
        <pc:sldMkLst>
          <pc:docMk/>
          <pc:sldMk cId="1582965263" sldId="930"/>
        </pc:sldMkLst>
        <pc:spChg chg="mod">
          <ac:chgData name="Lucas, Tania" userId="232b37cb-a817-446c-b5f8-6c2be3ba9e7b" providerId="ADAL" clId="{9412457C-AB7B-447B-91D5-537336865C92}" dt="2024-02-29T15:09:00.885" v="145" actId="1076"/>
          <ac:spMkLst>
            <pc:docMk/>
            <pc:sldMk cId="1582965263" sldId="930"/>
            <ac:spMk id="6" creationId="{D886329D-94F9-4B68-3A38-6D327E180DF2}"/>
          </ac:spMkLst>
        </pc:spChg>
        <pc:spChg chg="mod">
          <ac:chgData name="Lucas, Tania" userId="232b37cb-a817-446c-b5f8-6c2be3ba9e7b" providerId="ADAL" clId="{9412457C-AB7B-447B-91D5-537336865C92}" dt="2024-02-29T15:08:09.244" v="137" actId="6549"/>
          <ac:spMkLst>
            <pc:docMk/>
            <pc:sldMk cId="1582965263" sldId="930"/>
            <ac:spMk id="8" creationId="{A8ACCA41-B8BF-7B2A-2340-0106C3BFBCF4}"/>
          </ac:spMkLst>
        </pc:spChg>
      </pc:sldChg>
      <pc:sldChg chg="addSp modSp mod">
        <pc:chgData name="Lucas, Tania" userId="232b37cb-a817-446c-b5f8-6c2be3ba9e7b" providerId="ADAL" clId="{9412457C-AB7B-447B-91D5-537336865C92}" dt="2024-02-29T15:14:11.818" v="187" actId="1035"/>
        <pc:sldMkLst>
          <pc:docMk/>
          <pc:sldMk cId="461413955" sldId="933"/>
        </pc:sldMkLst>
        <pc:spChg chg="add mod">
          <ac:chgData name="Lucas, Tania" userId="232b37cb-a817-446c-b5f8-6c2be3ba9e7b" providerId="ADAL" clId="{9412457C-AB7B-447B-91D5-537336865C92}" dt="2024-02-29T15:14:01.228" v="181" actId="1035"/>
          <ac:spMkLst>
            <pc:docMk/>
            <pc:sldMk cId="461413955" sldId="933"/>
            <ac:spMk id="3" creationId="{7F6371DE-394E-EC95-8150-E9A3CCBE80BE}"/>
          </ac:spMkLst>
        </pc:spChg>
        <pc:spChg chg="mod">
          <ac:chgData name="Lucas, Tania" userId="232b37cb-a817-446c-b5f8-6c2be3ba9e7b" providerId="ADAL" clId="{9412457C-AB7B-447B-91D5-537336865C92}" dt="2024-02-29T15:09:44.688" v="146" actId="6549"/>
          <ac:spMkLst>
            <pc:docMk/>
            <pc:sldMk cId="461413955" sldId="933"/>
            <ac:spMk id="4" creationId="{3C3E6620-8162-870D-4DA1-528595A6671C}"/>
          </ac:spMkLst>
        </pc:spChg>
        <pc:spChg chg="mod">
          <ac:chgData name="Lucas, Tania" userId="232b37cb-a817-446c-b5f8-6c2be3ba9e7b" providerId="ADAL" clId="{9412457C-AB7B-447B-91D5-537336865C92}" dt="2024-02-29T15:13:07.413" v="175" actId="120"/>
          <ac:spMkLst>
            <pc:docMk/>
            <pc:sldMk cId="461413955" sldId="933"/>
            <ac:spMk id="11" creationId="{8179191D-7384-D659-DCB7-151961F830FC}"/>
          </ac:spMkLst>
        </pc:spChg>
        <pc:picChg chg="mod">
          <ac:chgData name="Lucas, Tania" userId="232b37cb-a817-446c-b5f8-6c2be3ba9e7b" providerId="ADAL" clId="{9412457C-AB7B-447B-91D5-537336865C92}" dt="2024-02-29T15:14:11.818" v="187" actId="1035"/>
          <ac:picMkLst>
            <pc:docMk/>
            <pc:sldMk cId="461413955" sldId="933"/>
            <ac:picMk id="6" creationId="{162F2233-AB44-C2C1-9BE0-E0791487711E}"/>
          </ac:picMkLst>
        </pc:picChg>
      </pc:sldChg>
    </pc:docChg>
  </pc:docChgLst>
  <pc:docChgLst>
    <pc:chgData name="Lucas, Tania" userId="232b37cb-a817-446c-b5f8-6c2be3ba9e7b" providerId="ADAL" clId="{BBD493DE-516C-4642-85F5-57F0DEFE9F5C}"/>
    <pc:docChg chg="undo custSel modSld">
      <pc:chgData name="Lucas, Tania" userId="232b37cb-a817-446c-b5f8-6c2be3ba9e7b" providerId="ADAL" clId="{BBD493DE-516C-4642-85F5-57F0DEFE9F5C}" dt="2024-09-11T13:20:30.331" v="593" actId="20577"/>
      <pc:docMkLst>
        <pc:docMk/>
      </pc:docMkLst>
      <pc:sldChg chg="addSp delSp modSp mod">
        <pc:chgData name="Lucas, Tania" userId="232b37cb-a817-446c-b5f8-6c2be3ba9e7b" providerId="ADAL" clId="{BBD493DE-516C-4642-85F5-57F0DEFE9F5C}" dt="2024-09-09T16:46:43.988" v="313"/>
        <pc:sldMkLst>
          <pc:docMk/>
          <pc:sldMk cId="1643471483" sldId="715"/>
        </pc:sldMkLst>
        <pc:picChg chg="del">
          <ac:chgData name="Lucas, Tania" userId="232b37cb-a817-446c-b5f8-6c2be3ba9e7b" providerId="ADAL" clId="{BBD493DE-516C-4642-85F5-57F0DEFE9F5C}" dt="2024-09-09T15:19:38.996" v="13" actId="478"/>
          <ac:picMkLst>
            <pc:docMk/>
            <pc:sldMk cId="1643471483" sldId="715"/>
            <ac:picMk id="4" creationId="{7AA9062E-63D5-07AC-A685-BED15AE59A1C}"/>
          </ac:picMkLst>
        </pc:picChg>
        <pc:picChg chg="add mod">
          <ac:chgData name="Lucas, Tania" userId="232b37cb-a817-446c-b5f8-6c2be3ba9e7b" providerId="ADAL" clId="{BBD493DE-516C-4642-85F5-57F0DEFE9F5C}" dt="2024-09-09T15:19:48.478" v="16" actId="14100"/>
          <ac:picMkLst>
            <pc:docMk/>
            <pc:sldMk cId="1643471483" sldId="715"/>
            <ac:picMk id="5" creationId="{7AF12DD4-A0E2-BC41-64A3-490C644A8EF0}"/>
          </ac:picMkLst>
        </pc:picChg>
        <pc:picChg chg="add mod">
          <ac:chgData name="Lucas, Tania" userId="232b37cb-a817-446c-b5f8-6c2be3ba9e7b" providerId="ADAL" clId="{BBD493DE-516C-4642-85F5-57F0DEFE9F5C}" dt="2024-09-09T16:46:43.988" v="313"/>
          <ac:picMkLst>
            <pc:docMk/>
            <pc:sldMk cId="1643471483" sldId="715"/>
            <ac:picMk id="10" creationId="{F7C82559-40A3-BA8D-FA1C-1850A1223682}"/>
          </ac:picMkLst>
        </pc:picChg>
        <pc:cxnChg chg="add mod">
          <ac:chgData name="Lucas, Tania" userId="232b37cb-a817-446c-b5f8-6c2be3ba9e7b" providerId="ADAL" clId="{BBD493DE-516C-4642-85F5-57F0DEFE9F5C}" dt="2024-09-09T16:46:43.988" v="313"/>
          <ac:cxnSpMkLst>
            <pc:docMk/>
            <pc:sldMk cId="1643471483" sldId="715"/>
            <ac:cxnSpMk id="6" creationId="{0549F643-AA71-9E5E-2134-3B4147D2E30F}"/>
          </ac:cxnSpMkLst>
        </pc:cxnChg>
      </pc:sldChg>
      <pc:sldChg chg="addSp modSp mod">
        <pc:chgData name="Lucas, Tania" userId="232b37cb-a817-446c-b5f8-6c2be3ba9e7b" providerId="ADAL" clId="{BBD493DE-516C-4642-85F5-57F0DEFE9F5C}" dt="2024-09-09T16:46:40.731" v="312"/>
        <pc:sldMkLst>
          <pc:docMk/>
          <pc:sldMk cId="70728850" sldId="776"/>
        </pc:sldMkLst>
        <pc:spChg chg="mod">
          <ac:chgData name="Lucas, Tania" userId="232b37cb-a817-446c-b5f8-6c2be3ba9e7b" providerId="ADAL" clId="{BBD493DE-516C-4642-85F5-57F0DEFE9F5C}" dt="2024-09-09T15:16:37.219" v="12" actId="20577"/>
          <ac:spMkLst>
            <pc:docMk/>
            <pc:sldMk cId="70728850" sldId="776"/>
            <ac:spMk id="7" creationId="{FAFB38ED-F7B4-4CC0-B42C-3224332C89FD}"/>
          </ac:spMkLst>
        </pc:spChg>
        <pc:picChg chg="add mod">
          <ac:chgData name="Lucas, Tania" userId="232b37cb-a817-446c-b5f8-6c2be3ba9e7b" providerId="ADAL" clId="{BBD493DE-516C-4642-85F5-57F0DEFE9F5C}" dt="2024-09-09T16:46:40.731" v="312"/>
          <ac:picMkLst>
            <pc:docMk/>
            <pc:sldMk cId="70728850" sldId="776"/>
            <ac:picMk id="4" creationId="{EDAB45BE-EE24-35CD-DE9E-D399822D51F2}"/>
          </ac:picMkLst>
        </pc:picChg>
        <pc:cxnChg chg="add mod">
          <ac:chgData name="Lucas, Tania" userId="232b37cb-a817-446c-b5f8-6c2be3ba9e7b" providerId="ADAL" clId="{BBD493DE-516C-4642-85F5-57F0DEFE9F5C}" dt="2024-09-09T16:46:40.731" v="312"/>
          <ac:cxnSpMkLst>
            <pc:docMk/>
            <pc:sldMk cId="70728850" sldId="776"/>
            <ac:cxnSpMk id="3" creationId="{B2655F71-1AE6-AFA9-92EB-2B38C6D43492}"/>
          </ac:cxnSpMkLst>
        </pc:cxnChg>
      </pc:sldChg>
      <pc:sldChg chg="addSp delSp modSp mod">
        <pc:chgData name="Lucas, Tania" userId="232b37cb-a817-446c-b5f8-6c2be3ba9e7b" providerId="ADAL" clId="{BBD493DE-516C-4642-85F5-57F0DEFE9F5C}" dt="2024-09-09T16:46:51.926" v="316"/>
        <pc:sldMkLst>
          <pc:docMk/>
          <pc:sldMk cId="3791656299" sldId="910"/>
        </pc:sldMkLst>
        <pc:spChg chg="add mod">
          <ac:chgData name="Lucas, Tania" userId="232b37cb-a817-446c-b5f8-6c2be3ba9e7b" providerId="ADAL" clId="{BBD493DE-516C-4642-85F5-57F0DEFE9F5C}" dt="2024-09-09T16:25:20.417" v="72" actId="14100"/>
          <ac:spMkLst>
            <pc:docMk/>
            <pc:sldMk cId="3791656299" sldId="910"/>
            <ac:spMk id="2" creationId="{8E8AB966-BFF8-6BD6-7281-9731CD1A727A}"/>
          </ac:spMkLst>
        </pc:spChg>
        <pc:spChg chg="del">
          <ac:chgData name="Lucas, Tania" userId="232b37cb-a817-446c-b5f8-6c2be3ba9e7b" providerId="ADAL" clId="{BBD493DE-516C-4642-85F5-57F0DEFE9F5C}" dt="2024-09-09T16:25:15.732" v="70" actId="478"/>
          <ac:spMkLst>
            <pc:docMk/>
            <pc:sldMk cId="3791656299" sldId="910"/>
            <ac:spMk id="3" creationId="{23CA5D2A-317F-7803-40D5-38DFF90307B8}"/>
          </ac:spMkLst>
        </pc:spChg>
        <pc:spChg chg="mod">
          <ac:chgData name="Lucas, Tania" userId="232b37cb-a817-446c-b5f8-6c2be3ba9e7b" providerId="ADAL" clId="{BBD493DE-516C-4642-85F5-57F0DEFE9F5C}" dt="2024-09-09T16:25:58.935" v="78" actId="20577"/>
          <ac:spMkLst>
            <pc:docMk/>
            <pc:sldMk cId="3791656299" sldId="910"/>
            <ac:spMk id="4" creationId="{C18BCF2F-D76F-442B-AE71-15AEDBAE1B5D}"/>
          </ac:spMkLst>
        </pc:spChg>
        <pc:spChg chg="mod">
          <ac:chgData name="Lucas, Tania" userId="232b37cb-a817-446c-b5f8-6c2be3ba9e7b" providerId="ADAL" clId="{BBD493DE-516C-4642-85F5-57F0DEFE9F5C}" dt="2024-09-09T15:46:24.608" v="44" actId="20577"/>
          <ac:spMkLst>
            <pc:docMk/>
            <pc:sldMk cId="3791656299" sldId="910"/>
            <ac:spMk id="13" creationId="{2417EEE8-2744-4E6B-9672-164EA74542FC}"/>
          </ac:spMkLst>
        </pc:spChg>
        <pc:picChg chg="add mod">
          <ac:chgData name="Lucas, Tania" userId="232b37cb-a817-446c-b5f8-6c2be3ba9e7b" providerId="ADAL" clId="{BBD493DE-516C-4642-85F5-57F0DEFE9F5C}" dt="2024-09-09T16:46:51.926" v="316"/>
          <ac:picMkLst>
            <pc:docMk/>
            <pc:sldMk cId="3791656299" sldId="910"/>
            <ac:picMk id="6" creationId="{4F4D4C38-86B3-99F1-AFD0-8EAE4C65EF3C}"/>
          </ac:picMkLst>
        </pc:picChg>
        <pc:cxnChg chg="add mod">
          <ac:chgData name="Lucas, Tania" userId="232b37cb-a817-446c-b5f8-6c2be3ba9e7b" providerId="ADAL" clId="{BBD493DE-516C-4642-85F5-57F0DEFE9F5C}" dt="2024-09-09T16:46:51.926" v="316"/>
          <ac:cxnSpMkLst>
            <pc:docMk/>
            <pc:sldMk cId="3791656299" sldId="910"/>
            <ac:cxnSpMk id="5" creationId="{E909B4D1-E6C3-6591-E715-FC547EA0C504}"/>
          </ac:cxnSpMkLst>
        </pc:cxnChg>
      </pc:sldChg>
      <pc:sldChg chg="addSp delSp modSp mod">
        <pc:chgData name="Lucas, Tania" userId="232b37cb-a817-446c-b5f8-6c2be3ba9e7b" providerId="ADAL" clId="{BBD493DE-516C-4642-85F5-57F0DEFE9F5C}" dt="2024-09-11T13:06:03.027" v="410" actId="14100"/>
        <pc:sldMkLst>
          <pc:docMk/>
          <pc:sldMk cId="3938325149" sldId="911"/>
        </pc:sldMkLst>
        <pc:spChg chg="del mod">
          <ac:chgData name="Lucas, Tania" userId="232b37cb-a817-446c-b5f8-6c2be3ba9e7b" providerId="ADAL" clId="{BBD493DE-516C-4642-85F5-57F0DEFE9F5C}" dt="2024-09-11T13:04:12.618" v="396" actId="478"/>
          <ac:spMkLst>
            <pc:docMk/>
            <pc:sldMk cId="3938325149" sldId="911"/>
            <ac:spMk id="5" creationId="{F7629900-6D5F-BD49-2B2F-576E3E945DB2}"/>
          </ac:spMkLst>
        </pc:spChg>
        <pc:spChg chg="mod">
          <ac:chgData name="Lucas, Tania" userId="232b37cb-a817-446c-b5f8-6c2be3ba9e7b" providerId="ADAL" clId="{BBD493DE-516C-4642-85F5-57F0DEFE9F5C}" dt="2024-09-09T15:46:40.917" v="46" actId="20577"/>
          <ac:spMkLst>
            <pc:docMk/>
            <pc:sldMk cId="3938325149" sldId="911"/>
            <ac:spMk id="7" creationId="{46B6903E-1279-443E-2BB9-CD096971A1CD}"/>
          </ac:spMkLst>
        </pc:spChg>
        <pc:spChg chg="add del mod">
          <ac:chgData name="Lucas, Tania" userId="232b37cb-a817-446c-b5f8-6c2be3ba9e7b" providerId="ADAL" clId="{BBD493DE-516C-4642-85F5-57F0DEFE9F5C}" dt="2024-09-11T13:05:08.843" v="403" actId="478"/>
          <ac:spMkLst>
            <pc:docMk/>
            <pc:sldMk cId="3938325149" sldId="911"/>
            <ac:spMk id="8" creationId="{E447233F-2E27-3008-0AB8-36096CA4586F}"/>
          </ac:spMkLst>
        </pc:spChg>
        <pc:spChg chg="mod">
          <ac:chgData name="Lucas, Tania" userId="232b37cb-a817-446c-b5f8-6c2be3ba9e7b" providerId="ADAL" clId="{BBD493DE-516C-4642-85F5-57F0DEFE9F5C}" dt="2024-09-09T16:26:44.305" v="90" actId="20577"/>
          <ac:spMkLst>
            <pc:docMk/>
            <pc:sldMk cId="3938325149" sldId="911"/>
            <ac:spMk id="9" creationId="{323288C8-06AF-1614-FAD2-F996BE5BCB37}"/>
          </ac:spMkLst>
        </pc:spChg>
        <pc:spChg chg="add mod">
          <ac:chgData name="Lucas, Tania" userId="232b37cb-a817-446c-b5f8-6c2be3ba9e7b" providerId="ADAL" clId="{BBD493DE-516C-4642-85F5-57F0DEFE9F5C}" dt="2024-09-11T13:05:01.530" v="402" actId="1076"/>
          <ac:spMkLst>
            <pc:docMk/>
            <pc:sldMk cId="3938325149" sldId="911"/>
            <ac:spMk id="10" creationId="{AA1AB07C-0860-82BD-806D-D43AD2A9EE80}"/>
          </ac:spMkLst>
        </pc:spChg>
        <pc:spChg chg="add mod">
          <ac:chgData name="Lucas, Tania" userId="232b37cb-a817-446c-b5f8-6c2be3ba9e7b" providerId="ADAL" clId="{BBD493DE-516C-4642-85F5-57F0DEFE9F5C}" dt="2024-09-11T13:06:03.027" v="410" actId="14100"/>
          <ac:spMkLst>
            <pc:docMk/>
            <pc:sldMk cId="3938325149" sldId="911"/>
            <ac:spMk id="12" creationId="{D3E1515B-A65F-F942-3E76-D3D07A3000ED}"/>
          </ac:spMkLst>
        </pc:spChg>
        <pc:picChg chg="add mod">
          <ac:chgData name="Lucas, Tania" userId="232b37cb-a817-446c-b5f8-6c2be3ba9e7b" providerId="ADAL" clId="{BBD493DE-516C-4642-85F5-57F0DEFE9F5C}" dt="2024-09-09T16:46:54.114" v="317"/>
          <ac:picMkLst>
            <pc:docMk/>
            <pc:sldMk cId="3938325149" sldId="911"/>
            <ac:picMk id="3" creationId="{C8B79E16-AAC8-65A8-BC29-0C5CC124BD5A}"/>
          </ac:picMkLst>
        </pc:picChg>
        <pc:picChg chg="add mod">
          <ac:chgData name="Lucas, Tania" userId="232b37cb-a817-446c-b5f8-6c2be3ba9e7b" providerId="ADAL" clId="{BBD493DE-516C-4642-85F5-57F0DEFE9F5C}" dt="2024-09-09T16:50:54.194" v="346" actId="1076"/>
          <ac:picMkLst>
            <pc:docMk/>
            <pc:sldMk cId="3938325149" sldId="911"/>
            <ac:picMk id="6" creationId="{D6958F8C-3D81-B5BB-32E1-BE94576904E0}"/>
          </ac:picMkLst>
        </pc:picChg>
        <pc:picChg chg="del">
          <ac:chgData name="Lucas, Tania" userId="232b37cb-a817-446c-b5f8-6c2be3ba9e7b" providerId="ADAL" clId="{BBD493DE-516C-4642-85F5-57F0DEFE9F5C}" dt="2024-09-09T16:26:07.111" v="79" actId="478"/>
          <ac:picMkLst>
            <pc:docMk/>
            <pc:sldMk cId="3938325149" sldId="911"/>
            <ac:picMk id="11" creationId="{20DA0534-E083-583F-EBD3-DCECEE2B9102}"/>
          </ac:picMkLst>
        </pc:picChg>
        <pc:cxnChg chg="add mod">
          <ac:chgData name="Lucas, Tania" userId="232b37cb-a817-446c-b5f8-6c2be3ba9e7b" providerId="ADAL" clId="{BBD493DE-516C-4642-85F5-57F0DEFE9F5C}" dt="2024-09-09T16:46:54.114" v="317"/>
          <ac:cxnSpMkLst>
            <pc:docMk/>
            <pc:sldMk cId="3938325149" sldId="911"/>
            <ac:cxnSpMk id="2" creationId="{4D228DAA-AA84-329B-C407-776D5EFAE1EC}"/>
          </ac:cxnSpMkLst>
        </pc:cxnChg>
      </pc:sldChg>
      <pc:sldChg chg="addSp delSp modSp mod">
        <pc:chgData name="Lucas, Tania" userId="232b37cb-a817-446c-b5f8-6c2be3ba9e7b" providerId="ADAL" clId="{BBD493DE-516C-4642-85F5-57F0DEFE9F5C}" dt="2024-09-09T16:46:55.783" v="318"/>
        <pc:sldMkLst>
          <pc:docMk/>
          <pc:sldMk cId="1868458053" sldId="912"/>
        </pc:sldMkLst>
        <pc:spChg chg="add mod">
          <ac:chgData name="Lucas, Tania" userId="232b37cb-a817-446c-b5f8-6c2be3ba9e7b" providerId="ADAL" clId="{BBD493DE-516C-4642-85F5-57F0DEFE9F5C}" dt="2024-09-09T16:28:25.174" v="92"/>
          <ac:spMkLst>
            <pc:docMk/>
            <pc:sldMk cId="1868458053" sldId="912"/>
            <ac:spMk id="2" creationId="{C83F7DAA-958E-855C-96D9-5EB0B2ED51AD}"/>
          </ac:spMkLst>
        </pc:spChg>
        <pc:spChg chg="del">
          <ac:chgData name="Lucas, Tania" userId="232b37cb-a817-446c-b5f8-6c2be3ba9e7b" providerId="ADAL" clId="{BBD493DE-516C-4642-85F5-57F0DEFE9F5C}" dt="2024-09-09T16:28:24.672" v="91" actId="478"/>
          <ac:spMkLst>
            <pc:docMk/>
            <pc:sldMk cId="1868458053" sldId="912"/>
            <ac:spMk id="3" creationId="{17A9D4CC-5ED2-4820-2D36-8F6D16577903}"/>
          </ac:spMkLst>
        </pc:spChg>
        <pc:spChg chg="mod">
          <ac:chgData name="Lucas, Tania" userId="232b37cb-a817-446c-b5f8-6c2be3ba9e7b" providerId="ADAL" clId="{BBD493DE-516C-4642-85F5-57F0DEFE9F5C}" dt="2024-09-09T16:28:50.185" v="95" actId="20577"/>
          <ac:spMkLst>
            <pc:docMk/>
            <pc:sldMk cId="1868458053" sldId="912"/>
            <ac:spMk id="4" creationId="{C18BCF2F-D76F-442B-AE71-15AEDBAE1B5D}"/>
          </ac:spMkLst>
        </pc:spChg>
        <pc:spChg chg="mod">
          <ac:chgData name="Lucas, Tania" userId="232b37cb-a817-446c-b5f8-6c2be3ba9e7b" providerId="ADAL" clId="{BBD493DE-516C-4642-85F5-57F0DEFE9F5C}" dt="2024-09-09T15:46:47.246" v="48" actId="20577"/>
          <ac:spMkLst>
            <pc:docMk/>
            <pc:sldMk cId="1868458053" sldId="912"/>
            <ac:spMk id="13" creationId="{2417EEE8-2744-4E6B-9672-164EA74542FC}"/>
          </ac:spMkLst>
        </pc:spChg>
        <pc:picChg chg="add mod">
          <ac:chgData name="Lucas, Tania" userId="232b37cb-a817-446c-b5f8-6c2be3ba9e7b" providerId="ADAL" clId="{BBD493DE-516C-4642-85F5-57F0DEFE9F5C}" dt="2024-09-09T16:46:55.783" v="318"/>
          <ac:picMkLst>
            <pc:docMk/>
            <pc:sldMk cId="1868458053" sldId="912"/>
            <ac:picMk id="6" creationId="{DF74F668-B547-CB1B-CC2C-412497419DE6}"/>
          </ac:picMkLst>
        </pc:picChg>
        <pc:cxnChg chg="add mod">
          <ac:chgData name="Lucas, Tania" userId="232b37cb-a817-446c-b5f8-6c2be3ba9e7b" providerId="ADAL" clId="{BBD493DE-516C-4642-85F5-57F0DEFE9F5C}" dt="2024-09-09T16:46:55.783" v="318"/>
          <ac:cxnSpMkLst>
            <pc:docMk/>
            <pc:sldMk cId="1868458053" sldId="912"/>
            <ac:cxnSpMk id="5" creationId="{64494B12-E16D-E3A7-C947-0E67C265AE4A}"/>
          </ac:cxnSpMkLst>
        </pc:cxnChg>
      </pc:sldChg>
      <pc:sldChg chg="addSp delSp modSp mod">
        <pc:chgData name="Lucas, Tania" userId="232b37cb-a817-446c-b5f8-6c2be3ba9e7b" providerId="ADAL" clId="{BBD493DE-516C-4642-85F5-57F0DEFE9F5C}" dt="2024-09-09T16:46:57.348" v="319"/>
        <pc:sldMkLst>
          <pc:docMk/>
          <pc:sldMk cId="2954078190" sldId="913"/>
        </pc:sldMkLst>
        <pc:spChg chg="add mod">
          <ac:chgData name="Lucas, Tania" userId="232b37cb-a817-446c-b5f8-6c2be3ba9e7b" providerId="ADAL" clId="{BBD493DE-516C-4642-85F5-57F0DEFE9F5C}" dt="2024-09-09T16:29:27.931" v="99" actId="14100"/>
          <ac:spMkLst>
            <pc:docMk/>
            <pc:sldMk cId="2954078190" sldId="913"/>
            <ac:spMk id="2" creationId="{1B3F4108-0CEA-FC0F-4014-6FB914C32832}"/>
          </ac:spMkLst>
        </pc:spChg>
        <pc:spChg chg="del">
          <ac:chgData name="Lucas, Tania" userId="232b37cb-a817-446c-b5f8-6c2be3ba9e7b" providerId="ADAL" clId="{BBD493DE-516C-4642-85F5-57F0DEFE9F5C}" dt="2024-09-09T16:29:21.647" v="98" actId="478"/>
          <ac:spMkLst>
            <pc:docMk/>
            <pc:sldMk cId="2954078190" sldId="913"/>
            <ac:spMk id="3" creationId="{37EB1B2C-2DB8-AB59-D66E-09393E7E4344}"/>
          </ac:spMkLst>
        </pc:spChg>
        <pc:spChg chg="mod">
          <ac:chgData name="Lucas, Tania" userId="232b37cb-a817-446c-b5f8-6c2be3ba9e7b" providerId="ADAL" clId="{BBD493DE-516C-4642-85F5-57F0DEFE9F5C}" dt="2024-09-09T16:29:04.117" v="96"/>
          <ac:spMkLst>
            <pc:docMk/>
            <pc:sldMk cId="2954078190" sldId="913"/>
            <ac:spMk id="4" creationId="{C18BCF2F-D76F-442B-AE71-15AEDBAE1B5D}"/>
          </ac:spMkLst>
        </pc:spChg>
        <pc:spChg chg="mod">
          <ac:chgData name="Lucas, Tania" userId="232b37cb-a817-446c-b5f8-6c2be3ba9e7b" providerId="ADAL" clId="{BBD493DE-516C-4642-85F5-57F0DEFE9F5C}" dt="2024-09-09T15:46:52.423" v="50" actId="20577"/>
          <ac:spMkLst>
            <pc:docMk/>
            <pc:sldMk cId="2954078190" sldId="913"/>
            <ac:spMk id="13" creationId="{2417EEE8-2744-4E6B-9672-164EA74542FC}"/>
          </ac:spMkLst>
        </pc:spChg>
        <pc:picChg chg="add mod">
          <ac:chgData name="Lucas, Tania" userId="232b37cb-a817-446c-b5f8-6c2be3ba9e7b" providerId="ADAL" clId="{BBD493DE-516C-4642-85F5-57F0DEFE9F5C}" dt="2024-09-09T16:46:57.348" v="319"/>
          <ac:picMkLst>
            <pc:docMk/>
            <pc:sldMk cId="2954078190" sldId="913"/>
            <ac:picMk id="6" creationId="{DCC638B2-96C4-BAAE-054C-9E70DC2AFE0A}"/>
          </ac:picMkLst>
        </pc:picChg>
        <pc:cxnChg chg="add mod">
          <ac:chgData name="Lucas, Tania" userId="232b37cb-a817-446c-b5f8-6c2be3ba9e7b" providerId="ADAL" clId="{BBD493DE-516C-4642-85F5-57F0DEFE9F5C}" dt="2024-09-09T16:46:57.348" v="319"/>
          <ac:cxnSpMkLst>
            <pc:docMk/>
            <pc:sldMk cId="2954078190" sldId="913"/>
            <ac:cxnSpMk id="5" creationId="{C6DF508F-5F9E-9898-B90F-31F7D5E39E59}"/>
          </ac:cxnSpMkLst>
        </pc:cxnChg>
      </pc:sldChg>
      <pc:sldChg chg="addSp delSp modSp mod">
        <pc:chgData name="Lucas, Tania" userId="232b37cb-a817-446c-b5f8-6c2be3ba9e7b" providerId="ADAL" clId="{BBD493DE-516C-4642-85F5-57F0DEFE9F5C}" dt="2024-09-11T13:08:38.271" v="452" actId="732"/>
        <pc:sldMkLst>
          <pc:docMk/>
          <pc:sldMk cId="979205147" sldId="914"/>
        </pc:sldMkLst>
        <pc:spChg chg="del mod">
          <ac:chgData name="Lucas, Tania" userId="232b37cb-a817-446c-b5f8-6c2be3ba9e7b" providerId="ADAL" clId="{BBD493DE-516C-4642-85F5-57F0DEFE9F5C}" dt="2024-09-11T13:06:32.696" v="411" actId="478"/>
          <ac:spMkLst>
            <pc:docMk/>
            <pc:sldMk cId="979205147" sldId="914"/>
            <ac:spMk id="3" creationId="{88498F8C-A436-7BFD-FACD-514E433B579C}"/>
          </ac:spMkLst>
        </pc:spChg>
        <pc:spChg chg="mod">
          <ac:chgData name="Lucas, Tania" userId="232b37cb-a817-446c-b5f8-6c2be3ba9e7b" providerId="ADAL" clId="{BBD493DE-516C-4642-85F5-57F0DEFE9F5C}" dt="2024-09-09T15:47:09.043" v="53" actId="20577"/>
          <ac:spMkLst>
            <pc:docMk/>
            <pc:sldMk cId="979205147" sldId="914"/>
            <ac:spMk id="5" creationId="{AFDC9847-F77F-4E99-A23B-CE73B3E12077}"/>
          </ac:spMkLst>
        </pc:spChg>
        <pc:spChg chg="add mod">
          <ac:chgData name="Lucas, Tania" userId="232b37cb-a817-446c-b5f8-6c2be3ba9e7b" providerId="ADAL" clId="{BBD493DE-516C-4642-85F5-57F0DEFE9F5C}" dt="2024-09-11T13:07:28.063" v="434" actId="20577"/>
          <ac:spMkLst>
            <pc:docMk/>
            <pc:sldMk cId="979205147" sldId="914"/>
            <ac:spMk id="7" creationId="{1452F83B-77B7-9C23-85B8-4DF8EB6F05D0}"/>
          </ac:spMkLst>
        </pc:spChg>
        <pc:spChg chg="del">
          <ac:chgData name="Lucas, Tania" userId="232b37cb-a817-446c-b5f8-6c2be3ba9e7b" providerId="ADAL" clId="{BBD493DE-516C-4642-85F5-57F0DEFE9F5C}" dt="2024-09-09T16:29:52.623" v="102" actId="478"/>
          <ac:spMkLst>
            <pc:docMk/>
            <pc:sldMk cId="979205147" sldId="914"/>
            <ac:spMk id="8" creationId="{25A51CF7-EBF7-EF91-B0CA-002915001FCE}"/>
          </ac:spMkLst>
        </pc:spChg>
        <pc:spChg chg="mod">
          <ac:chgData name="Lucas, Tania" userId="232b37cb-a817-446c-b5f8-6c2be3ba9e7b" providerId="ADAL" clId="{BBD493DE-516C-4642-85F5-57F0DEFE9F5C}" dt="2024-09-09T16:30:02.216" v="109" actId="20577"/>
          <ac:spMkLst>
            <pc:docMk/>
            <pc:sldMk cId="979205147" sldId="914"/>
            <ac:spMk id="9" creationId="{323288C8-06AF-1614-FAD2-F996BE5BCB37}"/>
          </ac:spMkLst>
        </pc:spChg>
        <pc:spChg chg="add mod">
          <ac:chgData name="Lucas, Tania" userId="232b37cb-a817-446c-b5f8-6c2be3ba9e7b" providerId="ADAL" clId="{BBD493DE-516C-4642-85F5-57F0DEFE9F5C}" dt="2024-09-11T13:08:22.626" v="449" actId="14100"/>
          <ac:spMkLst>
            <pc:docMk/>
            <pc:sldMk cId="979205147" sldId="914"/>
            <ac:spMk id="11" creationId="{2BE5DB10-D689-6958-0F54-678B8B63D89E}"/>
          </ac:spMkLst>
        </pc:spChg>
        <pc:picChg chg="del">
          <ac:chgData name="Lucas, Tania" userId="232b37cb-a817-446c-b5f8-6c2be3ba9e7b" providerId="ADAL" clId="{BBD493DE-516C-4642-85F5-57F0DEFE9F5C}" dt="2024-09-09T16:29:40.534" v="100" actId="478"/>
          <ac:picMkLst>
            <pc:docMk/>
            <pc:sldMk cId="979205147" sldId="914"/>
            <ac:picMk id="4" creationId="{FD9E5ED7-816A-E402-B8B8-D6C0892B6F95}"/>
          </ac:picMkLst>
        </pc:picChg>
        <pc:picChg chg="add mod">
          <ac:chgData name="Lucas, Tania" userId="232b37cb-a817-446c-b5f8-6c2be3ba9e7b" providerId="ADAL" clId="{BBD493DE-516C-4642-85F5-57F0DEFE9F5C}" dt="2024-09-09T16:46:59.046" v="320"/>
          <ac:picMkLst>
            <pc:docMk/>
            <pc:sldMk cId="979205147" sldId="914"/>
            <ac:picMk id="6" creationId="{948E2FB8-536A-0D1A-C0DC-96D3BD51DCF5}"/>
          </ac:picMkLst>
        </pc:picChg>
        <pc:picChg chg="add mod modCrop">
          <ac:chgData name="Lucas, Tania" userId="232b37cb-a817-446c-b5f8-6c2be3ba9e7b" providerId="ADAL" clId="{BBD493DE-516C-4642-85F5-57F0DEFE9F5C}" dt="2024-09-11T13:08:38.271" v="452" actId="732"/>
          <ac:picMkLst>
            <pc:docMk/>
            <pc:sldMk cId="979205147" sldId="914"/>
            <ac:picMk id="10" creationId="{7D35A9C5-D4F4-5D13-87A4-8B7796345EE2}"/>
          </ac:picMkLst>
        </pc:picChg>
        <pc:cxnChg chg="add mod">
          <ac:chgData name="Lucas, Tania" userId="232b37cb-a817-446c-b5f8-6c2be3ba9e7b" providerId="ADAL" clId="{BBD493DE-516C-4642-85F5-57F0DEFE9F5C}" dt="2024-09-09T16:46:59.046" v="320"/>
          <ac:cxnSpMkLst>
            <pc:docMk/>
            <pc:sldMk cId="979205147" sldId="914"/>
            <ac:cxnSpMk id="2" creationId="{BA8408D9-555E-D0B9-90BD-923D97A35975}"/>
          </ac:cxnSpMkLst>
        </pc:cxnChg>
      </pc:sldChg>
      <pc:sldChg chg="addSp delSp modSp mod">
        <pc:chgData name="Lucas, Tania" userId="232b37cb-a817-446c-b5f8-6c2be3ba9e7b" providerId="ADAL" clId="{BBD493DE-516C-4642-85F5-57F0DEFE9F5C}" dt="2024-09-09T16:47:01.495" v="321"/>
        <pc:sldMkLst>
          <pc:docMk/>
          <pc:sldMk cId="1265313245" sldId="915"/>
        </pc:sldMkLst>
        <pc:spChg chg="add mod">
          <ac:chgData name="Lucas, Tania" userId="232b37cb-a817-446c-b5f8-6c2be3ba9e7b" providerId="ADAL" clId="{BBD493DE-516C-4642-85F5-57F0DEFE9F5C}" dt="2024-09-09T16:30:18.633" v="111"/>
          <ac:spMkLst>
            <pc:docMk/>
            <pc:sldMk cId="1265313245" sldId="915"/>
            <ac:spMk id="2" creationId="{998E99A9-E45B-3D59-7580-3586A445DDF5}"/>
          </ac:spMkLst>
        </pc:spChg>
        <pc:spChg chg="del">
          <ac:chgData name="Lucas, Tania" userId="232b37cb-a817-446c-b5f8-6c2be3ba9e7b" providerId="ADAL" clId="{BBD493DE-516C-4642-85F5-57F0DEFE9F5C}" dt="2024-09-09T16:30:17.457" v="110" actId="478"/>
          <ac:spMkLst>
            <pc:docMk/>
            <pc:sldMk cId="1265313245" sldId="915"/>
            <ac:spMk id="3" creationId="{E3516935-199A-4283-1AC1-9F41A1281608}"/>
          </ac:spMkLst>
        </pc:spChg>
        <pc:spChg chg="del">
          <ac:chgData name="Lucas, Tania" userId="232b37cb-a817-446c-b5f8-6c2be3ba9e7b" providerId="ADAL" clId="{BBD493DE-516C-4642-85F5-57F0DEFE9F5C}" dt="2024-09-09T16:30:39.541" v="112" actId="478"/>
          <ac:spMkLst>
            <pc:docMk/>
            <pc:sldMk cId="1265313245" sldId="915"/>
            <ac:spMk id="4" creationId="{C18BCF2F-D76F-442B-AE71-15AEDBAE1B5D}"/>
          </ac:spMkLst>
        </pc:spChg>
        <pc:spChg chg="add mod">
          <ac:chgData name="Lucas, Tania" userId="232b37cb-a817-446c-b5f8-6c2be3ba9e7b" providerId="ADAL" clId="{BBD493DE-516C-4642-85F5-57F0DEFE9F5C}" dt="2024-09-09T16:30:45.834" v="119" actId="20577"/>
          <ac:spMkLst>
            <pc:docMk/>
            <pc:sldMk cId="1265313245" sldId="915"/>
            <ac:spMk id="5" creationId="{624DC253-06C1-C10D-0634-8C241A3B4013}"/>
          </ac:spMkLst>
        </pc:spChg>
        <pc:spChg chg="mod">
          <ac:chgData name="Lucas, Tania" userId="232b37cb-a817-446c-b5f8-6c2be3ba9e7b" providerId="ADAL" clId="{BBD493DE-516C-4642-85F5-57F0DEFE9F5C}" dt="2024-09-09T15:47:19.300" v="54"/>
          <ac:spMkLst>
            <pc:docMk/>
            <pc:sldMk cId="1265313245" sldId="915"/>
            <ac:spMk id="13" creationId="{2417EEE8-2744-4E6B-9672-164EA74542FC}"/>
          </ac:spMkLst>
        </pc:spChg>
        <pc:picChg chg="add mod">
          <ac:chgData name="Lucas, Tania" userId="232b37cb-a817-446c-b5f8-6c2be3ba9e7b" providerId="ADAL" clId="{BBD493DE-516C-4642-85F5-57F0DEFE9F5C}" dt="2024-09-09T16:47:01.495" v="321"/>
          <ac:picMkLst>
            <pc:docMk/>
            <pc:sldMk cId="1265313245" sldId="915"/>
            <ac:picMk id="7" creationId="{8DD58264-FCE3-0AA6-38F7-215F054FBBAD}"/>
          </ac:picMkLst>
        </pc:picChg>
        <pc:cxnChg chg="add mod">
          <ac:chgData name="Lucas, Tania" userId="232b37cb-a817-446c-b5f8-6c2be3ba9e7b" providerId="ADAL" clId="{BBD493DE-516C-4642-85F5-57F0DEFE9F5C}" dt="2024-09-09T16:47:01.495" v="321"/>
          <ac:cxnSpMkLst>
            <pc:docMk/>
            <pc:sldMk cId="1265313245" sldId="915"/>
            <ac:cxnSpMk id="6" creationId="{BF8AE3DF-0F10-F199-7CE1-2512D5FD99EA}"/>
          </ac:cxnSpMkLst>
        </pc:cxnChg>
      </pc:sldChg>
      <pc:sldChg chg="addSp delSp modSp mod">
        <pc:chgData name="Lucas, Tania" userId="232b37cb-a817-446c-b5f8-6c2be3ba9e7b" providerId="ADAL" clId="{BBD493DE-516C-4642-85F5-57F0DEFE9F5C}" dt="2024-09-09T16:47:03.336" v="322"/>
        <pc:sldMkLst>
          <pc:docMk/>
          <pc:sldMk cId="2542479559" sldId="916"/>
        </pc:sldMkLst>
        <pc:spChg chg="add mod">
          <ac:chgData name="Lucas, Tania" userId="232b37cb-a817-446c-b5f8-6c2be3ba9e7b" providerId="ADAL" clId="{BBD493DE-516C-4642-85F5-57F0DEFE9F5C}" dt="2024-09-09T16:31:10.249" v="130" actId="20577"/>
          <ac:spMkLst>
            <pc:docMk/>
            <pc:sldMk cId="2542479559" sldId="916"/>
            <ac:spMk id="2" creationId="{1CDF9A41-BC7E-6F5C-7DC0-808C54D0C2DC}"/>
          </ac:spMkLst>
        </pc:spChg>
        <pc:spChg chg="del">
          <ac:chgData name="Lucas, Tania" userId="232b37cb-a817-446c-b5f8-6c2be3ba9e7b" providerId="ADAL" clId="{BBD493DE-516C-4642-85F5-57F0DEFE9F5C}" dt="2024-09-09T16:31:18.369" v="131" actId="478"/>
          <ac:spMkLst>
            <pc:docMk/>
            <pc:sldMk cId="2542479559" sldId="916"/>
            <ac:spMk id="3" creationId="{743336B6-2CA9-8D06-A6E7-9F0BEB8EB973}"/>
          </ac:spMkLst>
        </pc:spChg>
        <pc:spChg chg="del mod">
          <ac:chgData name="Lucas, Tania" userId="232b37cb-a817-446c-b5f8-6c2be3ba9e7b" providerId="ADAL" clId="{BBD493DE-516C-4642-85F5-57F0DEFE9F5C}" dt="2024-09-09T16:30:59.975" v="121" actId="478"/>
          <ac:spMkLst>
            <pc:docMk/>
            <pc:sldMk cId="2542479559" sldId="916"/>
            <ac:spMk id="4" creationId="{C18BCF2F-D76F-442B-AE71-15AEDBAE1B5D}"/>
          </ac:spMkLst>
        </pc:spChg>
        <pc:spChg chg="add mod">
          <ac:chgData name="Lucas, Tania" userId="232b37cb-a817-446c-b5f8-6c2be3ba9e7b" providerId="ADAL" clId="{BBD493DE-516C-4642-85F5-57F0DEFE9F5C}" dt="2024-09-09T16:31:25.892" v="133" actId="14100"/>
          <ac:spMkLst>
            <pc:docMk/>
            <pc:sldMk cId="2542479559" sldId="916"/>
            <ac:spMk id="5" creationId="{1DE327E7-B2D0-9C2C-B75D-D3CDF6C7D8BF}"/>
          </ac:spMkLst>
        </pc:spChg>
        <pc:spChg chg="mod">
          <ac:chgData name="Lucas, Tania" userId="232b37cb-a817-446c-b5f8-6c2be3ba9e7b" providerId="ADAL" clId="{BBD493DE-516C-4642-85F5-57F0DEFE9F5C}" dt="2024-09-09T16:22:56.719" v="58" actId="20577"/>
          <ac:spMkLst>
            <pc:docMk/>
            <pc:sldMk cId="2542479559" sldId="916"/>
            <ac:spMk id="13" creationId="{2417EEE8-2744-4E6B-9672-164EA74542FC}"/>
          </ac:spMkLst>
        </pc:spChg>
        <pc:picChg chg="add mod">
          <ac:chgData name="Lucas, Tania" userId="232b37cb-a817-446c-b5f8-6c2be3ba9e7b" providerId="ADAL" clId="{BBD493DE-516C-4642-85F5-57F0DEFE9F5C}" dt="2024-09-09T16:47:03.336" v="322"/>
          <ac:picMkLst>
            <pc:docMk/>
            <pc:sldMk cId="2542479559" sldId="916"/>
            <ac:picMk id="7" creationId="{7424D26A-369D-4CF7-9A08-C26D9E3B5069}"/>
          </ac:picMkLst>
        </pc:picChg>
        <pc:cxnChg chg="add mod">
          <ac:chgData name="Lucas, Tania" userId="232b37cb-a817-446c-b5f8-6c2be3ba9e7b" providerId="ADAL" clId="{BBD493DE-516C-4642-85F5-57F0DEFE9F5C}" dt="2024-09-09T16:47:03.336" v="322"/>
          <ac:cxnSpMkLst>
            <pc:docMk/>
            <pc:sldMk cId="2542479559" sldId="916"/>
            <ac:cxnSpMk id="6" creationId="{ADC3A9B8-DF4C-4C1A-48F9-791AA056169D}"/>
          </ac:cxnSpMkLst>
        </pc:cxnChg>
      </pc:sldChg>
      <pc:sldChg chg="addSp delSp modSp mod">
        <pc:chgData name="Lucas, Tania" userId="232b37cb-a817-446c-b5f8-6c2be3ba9e7b" providerId="ADAL" clId="{BBD493DE-516C-4642-85F5-57F0DEFE9F5C}" dt="2024-09-11T13:10:32.990" v="479" actId="1035"/>
        <pc:sldMkLst>
          <pc:docMk/>
          <pc:sldMk cId="3443055763" sldId="917"/>
        </pc:sldMkLst>
        <pc:spChg chg="mod">
          <ac:chgData name="Lucas, Tania" userId="232b37cb-a817-446c-b5f8-6c2be3ba9e7b" providerId="ADAL" clId="{BBD493DE-516C-4642-85F5-57F0DEFE9F5C}" dt="2024-09-09T16:31:38.459" v="136" actId="20577"/>
          <ac:spMkLst>
            <pc:docMk/>
            <pc:sldMk cId="3443055763" sldId="917"/>
            <ac:spMk id="5" creationId="{AFDC9847-F77F-4E99-A23B-CE73B3E12077}"/>
          </ac:spMkLst>
        </pc:spChg>
        <pc:spChg chg="del mod">
          <ac:chgData name="Lucas, Tania" userId="232b37cb-a817-446c-b5f8-6c2be3ba9e7b" providerId="ADAL" clId="{BBD493DE-516C-4642-85F5-57F0DEFE9F5C}" dt="2024-09-11T13:09:24.408" v="453" actId="478"/>
          <ac:spMkLst>
            <pc:docMk/>
            <pc:sldMk cId="3443055763" sldId="917"/>
            <ac:spMk id="6" creationId="{1138DF22-8BBB-DC46-A2D2-88397A531A3B}"/>
          </ac:spMkLst>
        </pc:spChg>
        <pc:spChg chg="add mod">
          <ac:chgData name="Lucas, Tania" userId="232b37cb-a817-446c-b5f8-6c2be3ba9e7b" providerId="ADAL" clId="{BBD493DE-516C-4642-85F5-57F0DEFE9F5C}" dt="2024-09-11T13:10:20.534" v="469" actId="14100"/>
          <ac:spMkLst>
            <pc:docMk/>
            <pc:sldMk cId="3443055763" sldId="917"/>
            <ac:spMk id="7" creationId="{ED5BC467-6986-AE5E-75CF-0C14073D3BF1}"/>
          </ac:spMkLst>
        </pc:spChg>
        <pc:spChg chg="mod">
          <ac:chgData name="Lucas, Tania" userId="232b37cb-a817-446c-b5f8-6c2be3ba9e7b" providerId="ADAL" clId="{BBD493DE-516C-4642-85F5-57F0DEFE9F5C}" dt="2024-09-09T16:31:55.520" v="145" actId="20577"/>
          <ac:spMkLst>
            <pc:docMk/>
            <pc:sldMk cId="3443055763" sldId="917"/>
            <ac:spMk id="9" creationId="{323288C8-06AF-1614-FAD2-F996BE5BCB37}"/>
          </ac:spMkLst>
        </pc:spChg>
        <pc:spChg chg="add mod">
          <ac:chgData name="Lucas, Tania" userId="232b37cb-a817-446c-b5f8-6c2be3ba9e7b" providerId="ADAL" clId="{BBD493DE-516C-4642-85F5-57F0DEFE9F5C}" dt="2024-09-11T13:10:32.990" v="479" actId="1035"/>
          <ac:spMkLst>
            <pc:docMk/>
            <pc:sldMk cId="3443055763" sldId="917"/>
            <ac:spMk id="11" creationId="{1BF47448-032C-C2CA-99A0-A4CE024C5C13}"/>
          </ac:spMkLst>
        </pc:spChg>
        <pc:picChg chg="add mod">
          <ac:chgData name="Lucas, Tania" userId="232b37cb-a817-446c-b5f8-6c2be3ba9e7b" providerId="ADAL" clId="{BBD493DE-516C-4642-85F5-57F0DEFE9F5C}" dt="2024-09-09T16:47:05.062" v="323"/>
          <ac:picMkLst>
            <pc:docMk/>
            <pc:sldMk cId="3443055763" sldId="917"/>
            <ac:picMk id="3" creationId="{B68731FB-A200-8361-FBAD-D774965DAE6C}"/>
          </ac:picMkLst>
        </pc:picChg>
        <pc:picChg chg="del">
          <ac:chgData name="Lucas, Tania" userId="232b37cb-a817-446c-b5f8-6c2be3ba9e7b" providerId="ADAL" clId="{BBD493DE-516C-4642-85F5-57F0DEFE9F5C}" dt="2024-09-09T16:31:40.736" v="137" actId="478"/>
          <ac:picMkLst>
            <pc:docMk/>
            <pc:sldMk cId="3443055763" sldId="917"/>
            <ac:picMk id="4" creationId="{07FA44F8-FF90-02D8-9FEA-73BEA858F458}"/>
          </ac:picMkLst>
        </pc:picChg>
        <pc:picChg chg="add mod">
          <ac:chgData name="Lucas, Tania" userId="232b37cb-a817-446c-b5f8-6c2be3ba9e7b" providerId="ADAL" clId="{BBD493DE-516C-4642-85F5-57F0DEFE9F5C}" dt="2024-09-09T16:51:51.975" v="351" actId="1076"/>
          <ac:picMkLst>
            <pc:docMk/>
            <pc:sldMk cId="3443055763" sldId="917"/>
            <ac:picMk id="8" creationId="{1B46892A-3ECC-D807-0D24-17D5E722B57D}"/>
          </ac:picMkLst>
        </pc:picChg>
        <pc:cxnChg chg="add mod">
          <ac:chgData name="Lucas, Tania" userId="232b37cb-a817-446c-b5f8-6c2be3ba9e7b" providerId="ADAL" clId="{BBD493DE-516C-4642-85F5-57F0DEFE9F5C}" dt="2024-09-09T16:47:05.062" v="323"/>
          <ac:cxnSpMkLst>
            <pc:docMk/>
            <pc:sldMk cId="3443055763" sldId="917"/>
            <ac:cxnSpMk id="2" creationId="{CAA2DA50-7A6B-BB88-A13F-586650A482C1}"/>
          </ac:cxnSpMkLst>
        </pc:cxnChg>
      </pc:sldChg>
      <pc:sldChg chg="addSp delSp modSp mod">
        <pc:chgData name="Lucas, Tania" userId="232b37cb-a817-446c-b5f8-6c2be3ba9e7b" providerId="ADAL" clId="{BBD493DE-516C-4642-85F5-57F0DEFE9F5C}" dt="2024-09-09T16:47:11.617" v="324"/>
        <pc:sldMkLst>
          <pc:docMk/>
          <pc:sldMk cId="4088360801" sldId="918"/>
        </pc:sldMkLst>
        <pc:spChg chg="add mod">
          <ac:chgData name="Lucas, Tania" userId="232b37cb-a817-446c-b5f8-6c2be3ba9e7b" providerId="ADAL" clId="{BBD493DE-516C-4642-85F5-57F0DEFE9F5C}" dt="2024-09-09T16:32:25.566" v="147"/>
          <ac:spMkLst>
            <pc:docMk/>
            <pc:sldMk cId="4088360801" sldId="918"/>
            <ac:spMk id="2" creationId="{903EDEC9-CE50-F5EC-2506-21790BC455D8}"/>
          </ac:spMkLst>
        </pc:spChg>
        <pc:spChg chg="del">
          <ac:chgData name="Lucas, Tania" userId="232b37cb-a817-446c-b5f8-6c2be3ba9e7b" providerId="ADAL" clId="{BBD493DE-516C-4642-85F5-57F0DEFE9F5C}" dt="2024-09-09T16:32:46.646" v="149" actId="478"/>
          <ac:spMkLst>
            <pc:docMk/>
            <pc:sldMk cId="4088360801" sldId="918"/>
            <ac:spMk id="3" creationId="{08DF296F-40CF-2046-E41C-C7C180D02692}"/>
          </ac:spMkLst>
        </pc:spChg>
        <pc:spChg chg="del">
          <ac:chgData name="Lucas, Tania" userId="232b37cb-a817-446c-b5f8-6c2be3ba9e7b" providerId="ADAL" clId="{BBD493DE-516C-4642-85F5-57F0DEFE9F5C}" dt="2024-09-09T16:32:24.468" v="146" actId="478"/>
          <ac:spMkLst>
            <pc:docMk/>
            <pc:sldMk cId="4088360801" sldId="918"/>
            <ac:spMk id="4" creationId="{C18BCF2F-D76F-442B-AE71-15AEDBAE1B5D}"/>
          </ac:spMkLst>
        </pc:spChg>
        <pc:spChg chg="add mod">
          <ac:chgData name="Lucas, Tania" userId="232b37cb-a817-446c-b5f8-6c2be3ba9e7b" providerId="ADAL" clId="{BBD493DE-516C-4642-85F5-57F0DEFE9F5C}" dt="2024-09-09T16:32:36.090" v="148"/>
          <ac:spMkLst>
            <pc:docMk/>
            <pc:sldMk cId="4088360801" sldId="918"/>
            <ac:spMk id="5" creationId="{CA019871-BDD1-B54E-3846-A93C564E9A36}"/>
          </ac:spMkLst>
        </pc:spChg>
        <pc:spChg chg="add mod">
          <ac:chgData name="Lucas, Tania" userId="232b37cb-a817-446c-b5f8-6c2be3ba9e7b" providerId="ADAL" clId="{BBD493DE-516C-4642-85F5-57F0DEFE9F5C}" dt="2024-09-09T16:32:48.630" v="150"/>
          <ac:spMkLst>
            <pc:docMk/>
            <pc:sldMk cId="4088360801" sldId="918"/>
            <ac:spMk id="6" creationId="{2DEC49E1-3977-E534-BDE6-B9B87E9FD80C}"/>
          </ac:spMkLst>
        </pc:spChg>
        <pc:spChg chg="mod">
          <ac:chgData name="Lucas, Tania" userId="232b37cb-a817-446c-b5f8-6c2be3ba9e7b" providerId="ADAL" clId="{BBD493DE-516C-4642-85F5-57F0DEFE9F5C}" dt="2024-09-09T16:33:01.064" v="153" actId="20577"/>
          <ac:spMkLst>
            <pc:docMk/>
            <pc:sldMk cId="4088360801" sldId="918"/>
            <ac:spMk id="13" creationId="{2417EEE8-2744-4E6B-9672-164EA74542FC}"/>
          </ac:spMkLst>
        </pc:spChg>
        <pc:picChg chg="add mod">
          <ac:chgData name="Lucas, Tania" userId="232b37cb-a817-446c-b5f8-6c2be3ba9e7b" providerId="ADAL" clId="{BBD493DE-516C-4642-85F5-57F0DEFE9F5C}" dt="2024-09-09T16:47:11.617" v="324"/>
          <ac:picMkLst>
            <pc:docMk/>
            <pc:sldMk cId="4088360801" sldId="918"/>
            <ac:picMk id="8" creationId="{AC3564CB-AAA3-B5E5-0EDA-402C51F0F10D}"/>
          </ac:picMkLst>
        </pc:picChg>
        <pc:cxnChg chg="add mod">
          <ac:chgData name="Lucas, Tania" userId="232b37cb-a817-446c-b5f8-6c2be3ba9e7b" providerId="ADAL" clId="{BBD493DE-516C-4642-85F5-57F0DEFE9F5C}" dt="2024-09-09T16:47:11.617" v="324"/>
          <ac:cxnSpMkLst>
            <pc:docMk/>
            <pc:sldMk cId="4088360801" sldId="918"/>
            <ac:cxnSpMk id="7" creationId="{3A01772E-369F-8808-04DF-88FCC6B636F6}"/>
          </ac:cxnSpMkLst>
        </pc:cxnChg>
      </pc:sldChg>
      <pc:sldChg chg="addSp delSp modSp mod">
        <pc:chgData name="Lucas, Tania" userId="232b37cb-a817-446c-b5f8-6c2be3ba9e7b" providerId="ADAL" clId="{BBD493DE-516C-4642-85F5-57F0DEFE9F5C}" dt="2024-09-09T16:47:13.406" v="325"/>
        <pc:sldMkLst>
          <pc:docMk/>
          <pc:sldMk cId="652337947" sldId="919"/>
        </pc:sldMkLst>
        <pc:spChg chg="add mod">
          <ac:chgData name="Lucas, Tania" userId="232b37cb-a817-446c-b5f8-6c2be3ba9e7b" providerId="ADAL" clId="{BBD493DE-516C-4642-85F5-57F0DEFE9F5C}" dt="2024-09-09T16:33:56.770" v="160" actId="20577"/>
          <ac:spMkLst>
            <pc:docMk/>
            <pc:sldMk cId="652337947" sldId="919"/>
            <ac:spMk id="2" creationId="{72ECEA3B-2D97-D0FA-AA97-01B4ECD3279D}"/>
          </ac:spMkLst>
        </pc:spChg>
        <pc:spChg chg="del">
          <ac:chgData name="Lucas, Tania" userId="232b37cb-a817-446c-b5f8-6c2be3ba9e7b" providerId="ADAL" clId="{BBD493DE-516C-4642-85F5-57F0DEFE9F5C}" dt="2024-09-09T16:34:08.064" v="161" actId="478"/>
          <ac:spMkLst>
            <pc:docMk/>
            <pc:sldMk cId="652337947" sldId="919"/>
            <ac:spMk id="3" creationId="{B8AEB747-10A5-76F5-03DA-16B417BFEB2E}"/>
          </ac:spMkLst>
        </pc:spChg>
        <pc:spChg chg="del">
          <ac:chgData name="Lucas, Tania" userId="232b37cb-a817-446c-b5f8-6c2be3ba9e7b" providerId="ADAL" clId="{BBD493DE-516C-4642-85F5-57F0DEFE9F5C}" dt="2024-09-09T16:33:48.572" v="157" actId="478"/>
          <ac:spMkLst>
            <pc:docMk/>
            <pc:sldMk cId="652337947" sldId="919"/>
            <ac:spMk id="4" creationId="{C18BCF2F-D76F-442B-AE71-15AEDBAE1B5D}"/>
          </ac:spMkLst>
        </pc:spChg>
        <pc:spChg chg="add mod">
          <ac:chgData name="Lucas, Tania" userId="232b37cb-a817-446c-b5f8-6c2be3ba9e7b" providerId="ADAL" clId="{BBD493DE-516C-4642-85F5-57F0DEFE9F5C}" dt="2024-09-09T16:34:17.043" v="163" actId="14100"/>
          <ac:spMkLst>
            <pc:docMk/>
            <pc:sldMk cId="652337947" sldId="919"/>
            <ac:spMk id="5" creationId="{682AF43B-4ECB-1566-35FC-95476AE0DD53}"/>
          </ac:spMkLst>
        </pc:spChg>
        <pc:spChg chg="mod">
          <ac:chgData name="Lucas, Tania" userId="232b37cb-a817-446c-b5f8-6c2be3ba9e7b" providerId="ADAL" clId="{BBD493DE-516C-4642-85F5-57F0DEFE9F5C}" dt="2024-09-09T16:33:36.763" v="156" actId="20577"/>
          <ac:spMkLst>
            <pc:docMk/>
            <pc:sldMk cId="652337947" sldId="919"/>
            <ac:spMk id="13" creationId="{2417EEE8-2744-4E6B-9672-164EA74542FC}"/>
          </ac:spMkLst>
        </pc:spChg>
        <pc:picChg chg="add mod">
          <ac:chgData name="Lucas, Tania" userId="232b37cb-a817-446c-b5f8-6c2be3ba9e7b" providerId="ADAL" clId="{BBD493DE-516C-4642-85F5-57F0DEFE9F5C}" dt="2024-09-09T16:47:13.406" v="325"/>
          <ac:picMkLst>
            <pc:docMk/>
            <pc:sldMk cId="652337947" sldId="919"/>
            <ac:picMk id="7" creationId="{E18C7E34-BD56-140A-406E-9362358CFE84}"/>
          </ac:picMkLst>
        </pc:picChg>
        <pc:cxnChg chg="add mod">
          <ac:chgData name="Lucas, Tania" userId="232b37cb-a817-446c-b5f8-6c2be3ba9e7b" providerId="ADAL" clId="{BBD493DE-516C-4642-85F5-57F0DEFE9F5C}" dt="2024-09-09T16:47:13.406" v="325"/>
          <ac:cxnSpMkLst>
            <pc:docMk/>
            <pc:sldMk cId="652337947" sldId="919"/>
            <ac:cxnSpMk id="6" creationId="{3D90B46B-EA10-530F-8077-6F38D653EF2D}"/>
          </ac:cxnSpMkLst>
        </pc:cxnChg>
      </pc:sldChg>
      <pc:sldChg chg="addSp delSp modSp mod">
        <pc:chgData name="Lucas, Tania" userId="232b37cb-a817-446c-b5f8-6c2be3ba9e7b" providerId="ADAL" clId="{BBD493DE-516C-4642-85F5-57F0DEFE9F5C}" dt="2024-09-11T13:12:32.002" v="499" actId="14100"/>
        <pc:sldMkLst>
          <pc:docMk/>
          <pc:sldMk cId="2642979859" sldId="920"/>
        </pc:sldMkLst>
        <pc:spChg chg="mod">
          <ac:chgData name="Lucas, Tania" userId="232b37cb-a817-446c-b5f8-6c2be3ba9e7b" providerId="ADAL" clId="{BBD493DE-516C-4642-85F5-57F0DEFE9F5C}" dt="2024-09-09T16:34:29.159" v="168" actId="20577"/>
          <ac:spMkLst>
            <pc:docMk/>
            <pc:sldMk cId="2642979859" sldId="920"/>
            <ac:spMk id="5" creationId="{AFDC9847-F77F-4E99-A23B-CE73B3E12077}"/>
          </ac:spMkLst>
        </pc:spChg>
        <pc:spChg chg="del mod">
          <ac:chgData name="Lucas, Tania" userId="232b37cb-a817-446c-b5f8-6c2be3ba9e7b" providerId="ADAL" clId="{BBD493DE-516C-4642-85F5-57F0DEFE9F5C}" dt="2024-09-11T13:11:04.084" v="481" actId="478"/>
          <ac:spMkLst>
            <pc:docMk/>
            <pc:sldMk cId="2642979859" sldId="920"/>
            <ac:spMk id="6" creationId="{B9CB45DC-A403-29E6-1A24-D84F3DF6ECB9}"/>
          </ac:spMkLst>
        </pc:spChg>
        <pc:spChg chg="add mod">
          <ac:chgData name="Lucas, Tania" userId="232b37cb-a817-446c-b5f8-6c2be3ba9e7b" providerId="ADAL" clId="{BBD493DE-516C-4642-85F5-57F0DEFE9F5C}" dt="2024-09-11T13:11:33.388" v="485" actId="14100"/>
          <ac:spMkLst>
            <pc:docMk/>
            <pc:sldMk cId="2642979859" sldId="920"/>
            <ac:spMk id="7" creationId="{B733EA73-4977-EBF3-8CDB-24DD714F57E8}"/>
          </ac:spMkLst>
        </pc:spChg>
        <pc:spChg chg="del mod">
          <ac:chgData name="Lucas, Tania" userId="232b37cb-a817-446c-b5f8-6c2be3ba9e7b" providerId="ADAL" clId="{BBD493DE-516C-4642-85F5-57F0DEFE9F5C}" dt="2024-09-11T13:11:48.131" v="486" actId="478"/>
          <ac:spMkLst>
            <pc:docMk/>
            <pc:sldMk cId="2642979859" sldId="920"/>
            <ac:spMk id="8" creationId="{024C7B6A-63EC-CC44-F009-AE04415CB577}"/>
          </ac:spMkLst>
        </pc:spChg>
        <pc:spChg chg="mod">
          <ac:chgData name="Lucas, Tania" userId="232b37cb-a817-446c-b5f8-6c2be3ba9e7b" providerId="ADAL" clId="{BBD493DE-516C-4642-85F5-57F0DEFE9F5C}" dt="2024-09-09T16:34:51.340" v="180" actId="20577"/>
          <ac:spMkLst>
            <pc:docMk/>
            <pc:sldMk cId="2642979859" sldId="920"/>
            <ac:spMk id="9" creationId="{323288C8-06AF-1614-FAD2-F996BE5BCB37}"/>
          </ac:spMkLst>
        </pc:spChg>
        <pc:spChg chg="add mod">
          <ac:chgData name="Lucas, Tania" userId="232b37cb-a817-446c-b5f8-6c2be3ba9e7b" providerId="ADAL" clId="{BBD493DE-516C-4642-85F5-57F0DEFE9F5C}" dt="2024-09-11T13:12:32.002" v="499" actId="14100"/>
          <ac:spMkLst>
            <pc:docMk/>
            <pc:sldMk cId="2642979859" sldId="920"/>
            <ac:spMk id="12" creationId="{D018F2BF-F6C0-A2B3-D7BA-A76F66AEDE2A}"/>
          </ac:spMkLst>
        </pc:spChg>
        <pc:picChg chg="add mod">
          <ac:chgData name="Lucas, Tania" userId="232b37cb-a817-446c-b5f8-6c2be3ba9e7b" providerId="ADAL" clId="{BBD493DE-516C-4642-85F5-57F0DEFE9F5C}" dt="2024-09-09T16:47:15.714" v="326"/>
          <ac:picMkLst>
            <pc:docMk/>
            <pc:sldMk cId="2642979859" sldId="920"/>
            <ac:picMk id="3" creationId="{D668C015-1E16-D6E1-B47C-1050FA8C6E46}"/>
          </ac:picMkLst>
        </pc:picChg>
        <pc:picChg chg="del">
          <ac:chgData name="Lucas, Tania" userId="232b37cb-a817-446c-b5f8-6c2be3ba9e7b" providerId="ADAL" clId="{BBD493DE-516C-4642-85F5-57F0DEFE9F5C}" dt="2024-09-09T16:34:32.659" v="169" actId="478"/>
          <ac:picMkLst>
            <pc:docMk/>
            <pc:sldMk cId="2642979859" sldId="920"/>
            <ac:picMk id="4" creationId="{3D159B0C-F723-E840-45CD-E137D9E3C807}"/>
          </ac:picMkLst>
        </pc:picChg>
        <pc:picChg chg="add mod">
          <ac:chgData name="Lucas, Tania" userId="232b37cb-a817-446c-b5f8-6c2be3ba9e7b" providerId="ADAL" clId="{BBD493DE-516C-4642-85F5-57F0DEFE9F5C}" dt="2024-09-09T16:52:17.891" v="353" actId="1076"/>
          <ac:picMkLst>
            <pc:docMk/>
            <pc:sldMk cId="2642979859" sldId="920"/>
            <ac:picMk id="10" creationId="{8452348A-03FA-FF92-FBD6-13F487A75935}"/>
          </ac:picMkLst>
        </pc:picChg>
        <pc:cxnChg chg="add mod">
          <ac:chgData name="Lucas, Tania" userId="232b37cb-a817-446c-b5f8-6c2be3ba9e7b" providerId="ADAL" clId="{BBD493DE-516C-4642-85F5-57F0DEFE9F5C}" dt="2024-09-09T16:47:15.714" v="326"/>
          <ac:cxnSpMkLst>
            <pc:docMk/>
            <pc:sldMk cId="2642979859" sldId="920"/>
            <ac:cxnSpMk id="2" creationId="{11F7B1D1-1631-7B62-2F50-919A8A5F387A}"/>
          </ac:cxnSpMkLst>
        </pc:cxnChg>
      </pc:sldChg>
      <pc:sldChg chg="addSp delSp modSp mod">
        <pc:chgData name="Lucas, Tania" userId="232b37cb-a817-446c-b5f8-6c2be3ba9e7b" providerId="ADAL" clId="{BBD493DE-516C-4642-85F5-57F0DEFE9F5C}" dt="2024-09-09T16:47:17.991" v="327"/>
        <pc:sldMkLst>
          <pc:docMk/>
          <pc:sldMk cId="1699971896" sldId="921"/>
        </pc:sldMkLst>
        <pc:spChg chg="add mod">
          <ac:chgData name="Lucas, Tania" userId="232b37cb-a817-446c-b5f8-6c2be3ba9e7b" providerId="ADAL" clId="{BBD493DE-516C-4642-85F5-57F0DEFE9F5C}" dt="2024-09-09T16:35:24.702" v="184"/>
          <ac:spMkLst>
            <pc:docMk/>
            <pc:sldMk cId="1699971896" sldId="921"/>
            <ac:spMk id="2" creationId="{A51A4EB3-5C34-F97A-CCFB-A4EF1C96CF88}"/>
          </ac:spMkLst>
        </pc:spChg>
        <pc:spChg chg="del">
          <ac:chgData name="Lucas, Tania" userId="232b37cb-a817-446c-b5f8-6c2be3ba9e7b" providerId="ADAL" clId="{BBD493DE-516C-4642-85F5-57F0DEFE9F5C}" dt="2024-09-09T16:35:23.811" v="183" actId="478"/>
          <ac:spMkLst>
            <pc:docMk/>
            <pc:sldMk cId="1699971896" sldId="921"/>
            <ac:spMk id="3" creationId="{1109CA97-3EB7-F567-9F37-F4B091289DD2}"/>
          </ac:spMkLst>
        </pc:spChg>
        <pc:spChg chg="del">
          <ac:chgData name="Lucas, Tania" userId="232b37cb-a817-446c-b5f8-6c2be3ba9e7b" providerId="ADAL" clId="{BBD493DE-516C-4642-85F5-57F0DEFE9F5C}" dt="2024-09-09T16:35:54.609" v="191" actId="478"/>
          <ac:spMkLst>
            <pc:docMk/>
            <pc:sldMk cId="1699971896" sldId="921"/>
            <ac:spMk id="4" creationId="{C18BCF2F-D76F-442B-AE71-15AEDBAE1B5D}"/>
          </ac:spMkLst>
        </pc:spChg>
        <pc:spChg chg="add mod">
          <ac:chgData name="Lucas, Tania" userId="232b37cb-a817-446c-b5f8-6c2be3ba9e7b" providerId="ADAL" clId="{BBD493DE-516C-4642-85F5-57F0DEFE9F5C}" dt="2024-09-09T16:35:46.233" v="190"/>
          <ac:spMkLst>
            <pc:docMk/>
            <pc:sldMk cId="1699971896" sldId="921"/>
            <ac:spMk id="5" creationId="{84C29E6D-FAFC-A90E-BD14-85E219845742}"/>
          </ac:spMkLst>
        </pc:spChg>
        <pc:spChg chg="mod">
          <ac:chgData name="Lucas, Tania" userId="232b37cb-a817-446c-b5f8-6c2be3ba9e7b" providerId="ADAL" clId="{BBD493DE-516C-4642-85F5-57F0DEFE9F5C}" dt="2024-09-09T16:35:31.954" v="189" actId="20577"/>
          <ac:spMkLst>
            <pc:docMk/>
            <pc:sldMk cId="1699971896" sldId="921"/>
            <ac:spMk id="13" creationId="{2417EEE8-2744-4E6B-9672-164EA74542FC}"/>
          </ac:spMkLst>
        </pc:spChg>
        <pc:picChg chg="add mod">
          <ac:chgData name="Lucas, Tania" userId="232b37cb-a817-446c-b5f8-6c2be3ba9e7b" providerId="ADAL" clId="{BBD493DE-516C-4642-85F5-57F0DEFE9F5C}" dt="2024-09-09T16:47:17.991" v="327"/>
          <ac:picMkLst>
            <pc:docMk/>
            <pc:sldMk cId="1699971896" sldId="921"/>
            <ac:picMk id="7" creationId="{16437568-8498-B89D-3471-FD0E119337D7}"/>
          </ac:picMkLst>
        </pc:picChg>
        <pc:cxnChg chg="add mod">
          <ac:chgData name="Lucas, Tania" userId="232b37cb-a817-446c-b5f8-6c2be3ba9e7b" providerId="ADAL" clId="{BBD493DE-516C-4642-85F5-57F0DEFE9F5C}" dt="2024-09-09T16:47:17.991" v="327"/>
          <ac:cxnSpMkLst>
            <pc:docMk/>
            <pc:sldMk cId="1699971896" sldId="921"/>
            <ac:cxnSpMk id="6" creationId="{71B82F20-B833-754A-54DE-065DC8D21C81}"/>
          </ac:cxnSpMkLst>
        </pc:cxnChg>
      </pc:sldChg>
      <pc:sldChg chg="addSp delSp modSp mod">
        <pc:chgData name="Lucas, Tania" userId="232b37cb-a817-446c-b5f8-6c2be3ba9e7b" providerId="ADAL" clId="{BBD493DE-516C-4642-85F5-57F0DEFE9F5C}" dt="2024-09-09T16:47:19.761" v="328"/>
        <pc:sldMkLst>
          <pc:docMk/>
          <pc:sldMk cId="3829193448" sldId="922"/>
        </pc:sldMkLst>
        <pc:spChg chg="add mod">
          <ac:chgData name="Lucas, Tania" userId="232b37cb-a817-446c-b5f8-6c2be3ba9e7b" providerId="ADAL" clId="{BBD493DE-516C-4642-85F5-57F0DEFE9F5C}" dt="2024-09-09T16:36:18.101" v="198"/>
          <ac:spMkLst>
            <pc:docMk/>
            <pc:sldMk cId="3829193448" sldId="922"/>
            <ac:spMk id="2" creationId="{0F182CC7-ED85-37CA-1952-60D3CE521135}"/>
          </ac:spMkLst>
        </pc:spChg>
        <pc:spChg chg="del">
          <ac:chgData name="Lucas, Tania" userId="232b37cb-a817-446c-b5f8-6c2be3ba9e7b" providerId="ADAL" clId="{BBD493DE-516C-4642-85F5-57F0DEFE9F5C}" dt="2024-09-09T16:36:17.656" v="197" actId="478"/>
          <ac:spMkLst>
            <pc:docMk/>
            <pc:sldMk cId="3829193448" sldId="922"/>
            <ac:spMk id="3" creationId="{2D04918E-9E91-AAC4-897C-FDE399C1DF13}"/>
          </ac:spMkLst>
        </pc:spChg>
        <pc:spChg chg="del">
          <ac:chgData name="Lucas, Tania" userId="232b37cb-a817-446c-b5f8-6c2be3ba9e7b" providerId="ADAL" clId="{BBD493DE-516C-4642-85F5-57F0DEFE9F5C}" dt="2024-09-09T16:36:31.920" v="199" actId="478"/>
          <ac:spMkLst>
            <pc:docMk/>
            <pc:sldMk cId="3829193448" sldId="922"/>
            <ac:spMk id="4" creationId="{C18BCF2F-D76F-442B-AE71-15AEDBAE1B5D}"/>
          </ac:spMkLst>
        </pc:spChg>
        <pc:spChg chg="add mod">
          <ac:chgData name="Lucas, Tania" userId="232b37cb-a817-446c-b5f8-6c2be3ba9e7b" providerId="ADAL" clId="{BBD493DE-516C-4642-85F5-57F0DEFE9F5C}" dt="2024-09-09T16:36:41.899" v="202" actId="20577"/>
          <ac:spMkLst>
            <pc:docMk/>
            <pc:sldMk cId="3829193448" sldId="922"/>
            <ac:spMk id="5" creationId="{17D1B087-1120-B907-CD6A-8EE279B3B563}"/>
          </ac:spMkLst>
        </pc:spChg>
        <pc:spChg chg="mod">
          <ac:chgData name="Lucas, Tania" userId="232b37cb-a817-446c-b5f8-6c2be3ba9e7b" providerId="ADAL" clId="{BBD493DE-516C-4642-85F5-57F0DEFE9F5C}" dt="2024-09-09T16:36:05.474" v="196" actId="20577"/>
          <ac:spMkLst>
            <pc:docMk/>
            <pc:sldMk cId="3829193448" sldId="922"/>
            <ac:spMk id="13" creationId="{2417EEE8-2744-4E6B-9672-164EA74542FC}"/>
          </ac:spMkLst>
        </pc:spChg>
        <pc:picChg chg="add mod">
          <ac:chgData name="Lucas, Tania" userId="232b37cb-a817-446c-b5f8-6c2be3ba9e7b" providerId="ADAL" clId="{BBD493DE-516C-4642-85F5-57F0DEFE9F5C}" dt="2024-09-09T16:47:19.761" v="328"/>
          <ac:picMkLst>
            <pc:docMk/>
            <pc:sldMk cId="3829193448" sldId="922"/>
            <ac:picMk id="7" creationId="{536383BC-F398-D7A4-FD66-12E2A3F6A8A6}"/>
          </ac:picMkLst>
        </pc:picChg>
        <pc:cxnChg chg="add mod">
          <ac:chgData name="Lucas, Tania" userId="232b37cb-a817-446c-b5f8-6c2be3ba9e7b" providerId="ADAL" clId="{BBD493DE-516C-4642-85F5-57F0DEFE9F5C}" dt="2024-09-09T16:47:19.761" v="328"/>
          <ac:cxnSpMkLst>
            <pc:docMk/>
            <pc:sldMk cId="3829193448" sldId="922"/>
            <ac:cxnSpMk id="6" creationId="{7E23B15F-6C49-8C6F-2718-3494E9EA1B97}"/>
          </ac:cxnSpMkLst>
        </pc:cxnChg>
      </pc:sldChg>
      <pc:sldChg chg="addSp delSp modSp mod">
        <pc:chgData name="Lucas, Tania" userId="232b37cb-a817-446c-b5f8-6c2be3ba9e7b" providerId="ADAL" clId="{BBD493DE-516C-4642-85F5-57F0DEFE9F5C}" dt="2024-09-11T13:14:29.787" v="526" actId="1076"/>
        <pc:sldMkLst>
          <pc:docMk/>
          <pc:sldMk cId="1188516841" sldId="923"/>
        </pc:sldMkLst>
        <pc:spChg chg="mod">
          <ac:chgData name="Lucas, Tania" userId="232b37cb-a817-446c-b5f8-6c2be3ba9e7b" providerId="ADAL" clId="{BBD493DE-516C-4642-85F5-57F0DEFE9F5C}" dt="2024-09-09T16:36:54.736" v="205" actId="20577"/>
          <ac:spMkLst>
            <pc:docMk/>
            <pc:sldMk cId="1188516841" sldId="923"/>
            <ac:spMk id="5" creationId="{AFDC9847-F77F-4E99-A23B-CE73B3E12077}"/>
          </ac:spMkLst>
        </pc:spChg>
        <pc:spChg chg="del mod">
          <ac:chgData name="Lucas, Tania" userId="232b37cb-a817-446c-b5f8-6c2be3ba9e7b" providerId="ADAL" clId="{BBD493DE-516C-4642-85F5-57F0DEFE9F5C}" dt="2024-09-11T13:12:58.687" v="501" actId="478"/>
          <ac:spMkLst>
            <pc:docMk/>
            <pc:sldMk cId="1188516841" sldId="923"/>
            <ac:spMk id="6" creationId="{8265265B-0345-6B5F-8BB8-6F7D3B2F46F6}"/>
          </ac:spMkLst>
        </pc:spChg>
        <pc:spChg chg="add mod">
          <ac:chgData name="Lucas, Tania" userId="232b37cb-a817-446c-b5f8-6c2be3ba9e7b" providerId="ADAL" clId="{BBD493DE-516C-4642-85F5-57F0DEFE9F5C}" dt="2024-09-11T13:14:29.787" v="526" actId="1076"/>
          <ac:spMkLst>
            <pc:docMk/>
            <pc:sldMk cId="1188516841" sldId="923"/>
            <ac:spMk id="7" creationId="{F20CD579-0A8E-A599-1F83-BD670218C4D7}"/>
          </ac:spMkLst>
        </pc:spChg>
        <pc:spChg chg="del">
          <ac:chgData name="Lucas, Tania" userId="232b37cb-a817-446c-b5f8-6c2be3ba9e7b" providerId="ADAL" clId="{BBD493DE-516C-4642-85F5-57F0DEFE9F5C}" dt="2024-09-11T13:12:56.943" v="500" actId="478"/>
          <ac:spMkLst>
            <pc:docMk/>
            <pc:sldMk cId="1188516841" sldId="923"/>
            <ac:spMk id="8" creationId="{144B997F-6ACE-B36B-96B6-F8B9E581726B}"/>
          </ac:spMkLst>
        </pc:spChg>
        <pc:spChg chg="mod">
          <ac:chgData name="Lucas, Tania" userId="232b37cb-a817-446c-b5f8-6c2be3ba9e7b" providerId="ADAL" clId="{BBD493DE-516C-4642-85F5-57F0DEFE9F5C}" dt="2024-09-09T16:37:03.730" v="214" actId="20577"/>
          <ac:spMkLst>
            <pc:docMk/>
            <pc:sldMk cId="1188516841" sldId="923"/>
            <ac:spMk id="9" creationId="{323288C8-06AF-1614-FAD2-F996BE5BCB37}"/>
          </ac:spMkLst>
        </pc:spChg>
        <pc:spChg chg="add mod">
          <ac:chgData name="Lucas, Tania" userId="232b37cb-a817-446c-b5f8-6c2be3ba9e7b" providerId="ADAL" clId="{BBD493DE-516C-4642-85F5-57F0DEFE9F5C}" dt="2024-09-11T13:13:58.415" v="521" actId="14100"/>
          <ac:spMkLst>
            <pc:docMk/>
            <pc:sldMk cId="1188516841" sldId="923"/>
            <ac:spMk id="12" creationId="{E7B55299-4A74-C6B8-B7FC-59D79E21BF81}"/>
          </ac:spMkLst>
        </pc:spChg>
        <pc:picChg chg="add mod">
          <ac:chgData name="Lucas, Tania" userId="232b37cb-a817-446c-b5f8-6c2be3ba9e7b" providerId="ADAL" clId="{BBD493DE-516C-4642-85F5-57F0DEFE9F5C}" dt="2024-09-09T16:47:21.709" v="329"/>
          <ac:picMkLst>
            <pc:docMk/>
            <pc:sldMk cId="1188516841" sldId="923"/>
            <ac:picMk id="3" creationId="{7B1FB7E6-F579-42DA-FDBE-469DB73808D7}"/>
          </ac:picMkLst>
        </pc:picChg>
        <pc:picChg chg="del">
          <ac:chgData name="Lucas, Tania" userId="232b37cb-a817-446c-b5f8-6c2be3ba9e7b" providerId="ADAL" clId="{BBD493DE-516C-4642-85F5-57F0DEFE9F5C}" dt="2024-09-09T16:37:07.464" v="215" actId="478"/>
          <ac:picMkLst>
            <pc:docMk/>
            <pc:sldMk cId="1188516841" sldId="923"/>
            <ac:picMk id="4" creationId="{9C9C83F3-D928-B5B1-C032-9D42A97A9778}"/>
          </ac:picMkLst>
        </pc:picChg>
        <pc:picChg chg="add mod">
          <ac:chgData name="Lucas, Tania" userId="232b37cb-a817-446c-b5f8-6c2be3ba9e7b" providerId="ADAL" clId="{BBD493DE-516C-4642-85F5-57F0DEFE9F5C}" dt="2024-09-09T16:52:42.633" v="355" actId="1076"/>
          <ac:picMkLst>
            <pc:docMk/>
            <pc:sldMk cId="1188516841" sldId="923"/>
            <ac:picMk id="10" creationId="{595CAD5B-707E-E1ED-2A6F-4AAE6D5F4E8E}"/>
          </ac:picMkLst>
        </pc:picChg>
        <pc:cxnChg chg="add mod">
          <ac:chgData name="Lucas, Tania" userId="232b37cb-a817-446c-b5f8-6c2be3ba9e7b" providerId="ADAL" clId="{BBD493DE-516C-4642-85F5-57F0DEFE9F5C}" dt="2024-09-09T16:47:21.709" v="329"/>
          <ac:cxnSpMkLst>
            <pc:docMk/>
            <pc:sldMk cId="1188516841" sldId="923"/>
            <ac:cxnSpMk id="2" creationId="{33C7028D-D3A9-E6B5-57F7-138858D394DB}"/>
          </ac:cxnSpMkLst>
        </pc:cxnChg>
      </pc:sldChg>
      <pc:sldChg chg="addSp delSp modSp mod">
        <pc:chgData name="Lucas, Tania" userId="232b37cb-a817-446c-b5f8-6c2be3ba9e7b" providerId="ADAL" clId="{BBD493DE-516C-4642-85F5-57F0DEFE9F5C}" dt="2024-09-09T16:47:23.531" v="330"/>
        <pc:sldMkLst>
          <pc:docMk/>
          <pc:sldMk cId="3145104790" sldId="924"/>
        </pc:sldMkLst>
        <pc:spChg chg="add mod">
          <ac:chgData name="Lucas, Tania" userId="232b37cb-a817-446c-b5f8-6c2be3ba9e7b" providerId="ADAL" clId="{BBD493DE-516C-4642-85F5-57F0DEFE9F5C}" dt="2024-09-09T16:37:40.389" v="224" actId="20577"/>
          <ac:spMkLst>
            <pc:docMk/>
            <pc:sldMk cId="3145104790" sldId="924"/>
            <ac:spMk id="2" creationId="{0A706BD2-556A-C50A-70BB-B9B34D9373DE}"/>
          </ac:spMkLst>
        </pc:spChg>
        <pc:spChg chg="del">
          <ac:chgData name="Lucas, Tania" userId="232b37cb-a817-446c-b5f8-6c2be3ba9e7b" providerId="ADAL" clId="{BBD493DE-516C-4642-85F5-57F0DEFE9F5C}" dt="2024-09-09T16:37:57.754" v="228" actId="478"/>
          <ac:spMkLst>
            <pc:docMk/>
            <pc:sldMk cId="3145104790" sldId="924"/>
            <ac:spMk id="3" creationId="{32BA7E18-EBE7-F26C-7F23-A1EDFC287470}"/>
          </ac:spMkLst>
        </pc:spChg>
        <pc:spChg chg="del">
          <ac:chgData name="Lucas, Tania" userId="232b37cb-a817-446c-b5f8-6c2be3ba9e7b" providerId="ADAL" clId="{BBD493DE-516C-4642-85F5-57F0DEFE9F5C}" dt="2024-09-09T16:37:30.717" v="217" actId="478"/>
          <ac:spMkLst>
            <pc:docMk/>
            <pc:sldMk cId="3145104790" sldId="924"/>
            <ac:spMk id="4" creationId="{C18BCF2F-D76F-442B-AE71-15AEDBAE1B5D}"/>
          </ac:spMkLst>
        </pc:spChg>
        <pc:spChg chg="add mod">
          <ac:chgData name="Lucas, Tania" userId="232b37cb-a817-446c-b5f8-6c2be3ba9e7b" providerId="ADAL" clId="{BBD493DE-516C-4642-85F5-57F0DEFE9F5C}" dt="2024-09-09T16:37:58.149" v="229"/>
          <ac:spMkLst>
            <pc:docMk/>
            <pc:sldMk cId="3145104790" sldId="924"/>
            <ac:spMk id="5" creationId="{81D1D1C6-D3FE-95E8-D064-960765AB0A1E}"/>
          </ac:spMkLst>
        </pc:spChg>
        <pc:spChg chg="mod">
          <ac:chgData name="Lucas, Tania" userId="232b37cb-a817-446c-b5f8-6c2be3ba9e7b" providerId="ADAL" clId="{BBD493DE-516C-4642-85F5-57F0DEFE9F5C}" dt="2024-09-09T16:37:49.764" v="227" actId="20577"/>
          <ac:spMkLst>
            <pc:docMk/>
            <pc:sldMk cId="3145104790" sldId="924"/>
            <ac:spMk id="13" creationId="{2417EEE8-2744-4E6B-9672-164EA74542FC}"/>
          </ac:spMkLst>
        </pc:spChg>
        <pc:picChg chg="add mod">
          <ac:chgData name="Lucas, Tania" userId="232b37cb-a817-446c-b5f8-6c2be3ba9e7b" providerId="ADAL" clId="{BBD493DE-516C-4642-85F5-57F0DEFE9F5C}" dt="2024-09-09T16:47:23.531" v="330"/>
          <ac:picMkLst>
            <pc:docMk/>
            <pc:sldMk cId="3145104790" sldId="924"/>
            <ac:picMk id="7" creationId="{5BACC442-0966-7752-AC31-D045674F9162}"/>
          </ac:picMkLst>
        </pc:picChg>
        <pc:cxnChg chg="add mod">
          <ac:chgData name="Lucas, Tania" userId="232b37cb-a817-446c-b5f8-6c2be3ba9e7b" providerId="ADAL" clId="{BBD493DE-516C-4642-85F5-57F0DEFE9F5C}" dt="2024-09-09T16:47:23.531" v="330"/>
          <ac:cxnSpMkLst>
            <pc:docMk/>
            <pc:sldMk cId="3145104790" sldId="924"/>
            <ac:cxnSpMk id="6" creationId="{52226BA2-3645-5F40-3933-930C20D9602B}"/>
          </ac:cxnSpMkLst>
        </pc:cxnChg>
      </pc:sldChg>
      <pc:sldChg chg="addSp delSp modSp mod">
        <pc:chgData name="Lucas, Tania" userId="232b37cb-a817-446c-b5f8-6c2be3ba9e7b" providerId="ADAL" clId="{BBD493DE-516C-4642-85F5-57F0DEFE9F5C}" dt="2024-09-11T13:03:30.428" v="395" actId="20577"/>
        <pc:sldMkLst>
          <pc:docMk/>
          <pc:sldMk cId="879713488" sldId="927"/>
        </pc:sldMkLst>
        <pc:spChg chg="mod">
          <ac:chgData name="Lucas, Tania" userId="232b37cb-a817-446c-b5f8-6c2be3ba9e7b" providerId="ADAL" clId="{BBD493DE-516C-4642-85F5-57F0DEFE9F5C}" dt="2024-09-09T15:21:44.441" v="33" actId="20577"/>
          <ac:spMkLst>
            <pc:docMk/>
            <pc:sldMk cId="879713488" sldId="927"/>
            <ac:spMk id="7" creationId="{034F2149-2B43-79D7-05E9-BB90C1D3CAD5}"/>
          </ac:spMkLst>
        </pc:spChg>
        <pc:spChg chg="del mod">
          <ac:chgData name="Lucas, Tania" userId="232b37cb-a817-446c-b5f8-6c2be3ba9e7b" providerId="ADAL" clId="{BBD493DE-516C-4642-85F5-57F0DEFE9F5C}" dt="2024-09-11T13:01:40.758" v="382"/>
          <ac:spMkLst>
            <pc:docMk/>
            <pc:sldMk cId="879713488" sldId="927"/>
            <ac:spMk id="8" creationId="{3A18B0C7-8454-14B6-733A-8DD3EC4DCD11}"/>
          </ac:spMkLst>
        </pc:spChg>
        <pc:spChg chg="mod">
          <ac:chgData name="Lucas, Tania" userId="232b37cb-a817-446c-b5f8-6c2be3ba9e7b" providerId="ADAL" clId="{BBD493DE-516C-4642-85F5-57F0DEFE9F5C}" dt="2024-09-11T12:59:51.083" v="363" actId="20577"/>
          <ac:spMkLst>
            <pc:docMk/>
            <pc:sldMk cId="879713488" sldId="927"/>
            <ac:spMk id="9" creationId="{323288C8-06AF-1614-FAD2-F996BE5BCB37}"/>
          </ac:spMkLst>
        </pc:spChg>
        <pc:spChg chg="add mod">
          <ac:chgData name="Lucas, Tania" userId="232b37cb-a817-446c-b5f8-6c2be3ba9e7b" providerId="ADAL" clId="{BBD493DE-516C-4642-85F5-57F0DEFE9F5C}" dt="2024-09-11T13:03:30.428" v="395" actId="20577"/>
          <ac:spMkLst>
            <pc:docMk/>
            <pc:sldMk cId="879713488" sldId="927"/>
            <ac:spMk id="11" creationId="{B1996166-369A-79FF-9B1B-D05C7B23E01F}"/>
          </ac:spMkLst>
        </pc:spChg>
        <pc:picChg chg="add del">
          <ac:chgData name="Lucas, Tania" userId="232b37cb-a817-446c-b5f8-6c2be3ba9e7b" providerId="ADAL" clId="{BBD493DE-516C-4642-85F5-57F0DEFE9F5C}" dt="2024-08-28T08:16:40.848" v="1" actId="478"/>
          <ac:picMkLst>
            <pc:docMk/>
            <pc:sldMk cId="879713488" sldId="927"/>
            <ac:picMk id="3" creationId="{0A86E38A-9729-0840-AB2C-CC8702129375}"/>
          </ac:picMkLst>
        </pc:picChg>
        <pc:picChg chg="add mod">
          <ac:chgData name="Lucas, Tania" userId="232b37cb-a817-446c-b5f8-6c2be3ba9e7b" providerId="ADAL" clId="{BBD493DE-516C-4642-85F5-57F0DEFE9F5C}" dt="2024-09-09T16:46:46.335" v="314"/>
          <ac:picMkLst>
            <pc:docMk/>
            <pc:sldMk cId="879713488" sldId="927"/>
            <ac:picMk id="3" creationId="{9F7F4288-A77E-9495-C535-23C5FC5D754E}"/>
          </ac:picMkLst>
        </pc:picChg>
        <pc:picChg chg="add del mod">
          <ac:chgData name="Lucas, Tania" userId="232b37cb-a817-446c-b5f8-6c2be3ba9e7b" providerId="ADAL" clId="{BBD493DE-516C-4642-85F5-57F0DEFE9F5C}" dt="2024-09-11T13:01:40.758" v="380" actId="478"/>
          <ac:picMkLst>
            <pc:docMk/>
            <pc:sldMk cId="879713488" sldId="927"/>
            <ac:picMk id="5" creationId="{09B66C11-0AEC-B81B-8C0D-8C75436BF814}"/>
          </ac:picMkLst>
        </pc:picChg>
        <pc:picChg chg="add del">
          <ac:chgData name="Lucas, Tania" userId="232b37cb-a817-446c-b5f8-6c2be3ba9e7b" providerId="ADAL" clId="{BBD493DE-516C-4642-85F5-57F0DEFE9F5C}" dt="2024-09-09T16:49:04.013" v="339" actId="478"/>
          <ac:picMkLst>
            <pc:docMk/>
            <pc:sldMk cId="879713488" sldId="927"/>
            <ac:picMk id="5" creationId="{3C85E60B-DEE0-8A50-1F19-EFAB32A492B7}"/>
          </ac:picMkLst>
        </pc:picChg>
        <pc:picChg chg="add mod">
          <ac:chgData name="Lucas, Tania" userId="232b37cb-a817-446c-b5f8-6c2be3ba9e7b" providerId="ADAL" clId="{BBD493DE-516C-4642-85F5-57F0DEFE9F5C}" dt="2024-09-09T16:49:29.803" v="341" actId="1076"/>
          <ac:picMkLst>
            <pc:docMk/>
            <pc:sldMk cId="879713488" sldId="927"/>
            <ac:picMk id="10" creationId="{B15E6CEA-FA74-9385-D0BA-74EBBF78270C}"/>
          </ac:picMkLst>
        </pc:picChg>
        <pc:picChg chg="del">
          <ac:chgData name="Lucas, Tania" userId="232b37cb-a817-446c-b5f8-6c2be3ba9e7b" providerId="ADAL" clId="{BBD493DE-516C-4642-85F5-57F0DEFE9F5C}" dt="2024-09-09T16:24:16.139" v="64" actId="478"/>
          <ac:picMkLst>
            <pc:docMk/>
            <pc:sldMk cId="879713488" sldId="927"/>
            <ac:picMk id="11" creationId="{C045033B-C344-DB31-AED3-2282B2F74901}"/>
          </ac:picMkLst>
        </pc:picChg>
        <pc:picChg chg="add del mod">
          <ac:chgData name="Lucas, Tania" userId="232b37cb-a817-446c-b5f8-6c2be3ba9e7b" providerId="ADAL" clId="{BBD493DE-516C-4642-85F5-57F0DEFE9F5C}" dt="2024-09-09T16:50:19.394" v="344" actId="478"/>
          <ac:picMkLst>
            <pc:docMk/>
            <pc:sldMk cId="879713488" sldId="927"/>
            <ac:picMk id="13" creationId="{387305E9-529E-F1B1-C015-F6F671172857}"/>
          </ac:picMkLst>
        </pc:picChg>
        <pc:cxnChg chg="add mod">
          <ac:chgData name="Lucas, Tania" userId="232b37cb-a817-446c-b5f8-6c2be3ba9e7b" providerId="ADAL" clId="{BBD493DE-516C-4642-85F5-57F0DEFE9F5C}" dt="2024-09-09T16:46:46.335" v="314"/>
          <ac:cxnSpMkLst>
            <pc:docMk/>
            <pc:sldMk cId="879713488" sldId="927"/>
            <ac:cxnSpMk id="2" creationId="{09327B37-06D6-D76F-727B-BC1732346C9F}"/>
          </ac:cxnSpMkLst>
        </pc:cxnChg>
      </pc:sldChg>
      <pc:sldChg chg="addSp delSp modSp mod">
        <pc:chgData name="Lucas, Tania" userId="232b37cb-a817-446c-b5f8-6c2be3ba9e7b" providerId="ADAL" clId="{BBD493DE-516C-4642-85F5-57F0DEFE9F5C}" dt="2024-09-09T16:46:48.974" v="315"/>
        <pc:sldMkLst>
          <pc:docMk/>
          <pc:sldMk cId="1468423977" sldId="928"/>
        </pc:sldMkLst>
        <pc:spChg chg="add mod">
          <ac:chgData name="Lucas, Tania" userId="232b37cb-a817-446c-b5f8-6c2be3ba9e7b" providerId="ADAL" clId="{BBD493DE-516C-4642-85F5-57F0DEFE9F5C}" dt="2024-09-09T16:24:44.307" v="66"/>
          <ac:spMkLst>
            <pc:docMk/>
            <pc:sldMk cId="1468423977" sldId="928"/>
            <ac:spMk id="2" creationId="{E88812E4-5DA6-1311-F9BE-CFDF5050F0DE}"/>
          </ac:spMkLst>
        </pc:spChg>
        <pc:spChg chg="del">
          <ac:chgData name="Lucas, Tania" userId="232b37cb-a817-446c-b5f8-6c2be3ba9e7b" providerId="ADAL" clId="{BBD493DE-516C-4642-85F5-57F0DEFE9F5C}" dt="2024-09-09T16:24:43.773" v="65" actId="478"/>
          <ac:spMkLst>
            <pc:docMk/>
            <pc:sldMk cId="1468423977" sldId="928"/>
            <ac:spMk id="3" creationId="{7137DAEC-9F87-9D84-5F45-9DB4670DCCF7}"/>
          </ac:spMkLst>
        </pc:spChg>
        <pc:spChg chg="mod">
          <ac:chgData name="Lucas, Tania" userId="232b37cb-a817-446c-b5f8-6c2be3ba9e7b" providerId="ADAL" clId="{BBD493DE-516C-4642-85F5-57F0DEFE9F5C}" dt="2024-09-09T16:24:52.503" v="69" actId="20577"/>
          <ac:spMkLst>
            <pc:docMk/>
            <pc:sldMk cId="1468423977" sldId="928"/>
            <ac:spMk id="4" creationId="{C18BCF2F-D76F-442B-AE71-15AEDBAE1B5D}"/>
          </ac:spMkLst>
        </pc:spChg>
        <pc:spChg chg="mod">
          <ac:chgData name="Lucas, Tania" userId="232b37cb-a817-446c-b5f8-6c2be3ba9e7b" providerId="ADAL" clId="{BBD493DE-516C-4642-85F5-57F0DEFE9F5C}" dt="2024-09-09T15:46:17.875" v="39" actId="20577"/>
          <ac:spMkLst>
            <pc:docMk/>
            <pc:sldMk cId="1468423977" sldId="928"/>
            <ac:spMk id="13" creationId="{2417EEE8-2744-4E6B-9672-164EA74542FC}"/>
          </ac:spMkLst>
        </pc:spChg>
        <pc:picChg chg="add mod">
          <ac:chgData name="Lucas, Tania" userId="232b37cb-a817-446c-b5f8-6c2be3ba9e7b" providerId="ADAL" clId="{BBD493DE-516C-4642-85F5-57F0DEFE9F5C}" dt="2024-09-09T16:46:48.974" v="315"/>
          <ac:picMkLst>
            <pc:docMk/>
            <pc:sldMk cId="1468423977" sldId="928"/>
            <ac:picMk id="6" creationId="{43F09185-78AF-933D-5D7D-CE1C572D8CE1}"/>
          </ac:picMkLst>
        </pc:picChg>
        <pc:cxnChg chg="add mod">
          <ac:chgData name="Lucas, Tania" userId="232b37cb-a817-446c-b5f8-6c2be3ba9e7b" providerId="ADAL" clId="{BBD493DE-516C-4642-85F5-57F0DEFE9F5C}" dt="2024-09-09T16:46:48.974" v="315"/>
          <ac:cxnSpMkLst>
            <pc:docMk/>
            <pc:sldMk cId="1468423977" sldId="928"/>
            <ac:cxnSpMk id="5" creationId="{756C9840-0246-E56A-B694-BB3AC9026097}"/>
          </ac:cxnSpMkLst>
        </pc:cxnChg>
      </pc:sldChg>
      <pc:sldChg chg="addSp delSp modSp mod">
        <pc:chgData name="Lucas, Tania" userId="232b37cb-a817-446c-b5f8-6c2be3ba9e7b" providerId="ADAL" clId="{BBD493DE-516C-4642-85F5-57F0DEFE9F5C}" dt="2024-09-09T16:47:25.305" v="331"/>
        <pc:sldMkLst>
          <pc:docMk/>
          <pc:sldMk cId="1091752019" sldId="929"/>
        </pc:sldMkLst>
        <pc:spChg chg="add mod">
          <ac:chgData name="Lucas, Tania" userId="232b37cb-a817-446c-b5f8-6c2be3ba9e7b" providerId="ADAL" clId="{BBD493DE-516C-4642-85F5-57F0DEFE9F5C}" dt="2024-09-09T16:38:57.941" v="238" actId="20577"/>
          <ac:spMkLst>
            <pc:docMk/>
            <pc:sldMk cId="1091752019" sldId="929"/>
            <ac:spMk id="2" creationId="{4110575F-6B29-DEE1-DE89-33C2D77A11AF}"/>
          </ac:spMkLst>
        </pc:spChg>
        <pc:spChg chg="del">
          <ac:chgData name="Lucas, Tania" userId="232b37cb-a817-446c-b5f8-6c2be3ba9e7b" providerId="ADAL" clId="{BBD493DE-516C-4642-85F5-57F0DEFE9F5C}" dt="2024-09-09T16:38:40.092" v="235" actId="478"/>
          <ac:spMkLst>
            <pc:docMk/>
            <pc:sldMk cId="1091752019" sldId="929"/>
            <ac:spMk id="3" creationId="{F5244516-1698-0404-D37E-A3384EC92CF0}"/>
          </ac:spMkLst>
        </pc:spChg>
        <pc:spChg chg="del">
          <ac:chgData name="Lucas, Tania" userId="232b37cb-a817-446c-b5f8-6c2be3ba9e7b" providerId="ADAL" clId="{BBD493DE-516C-4642-85F5-57F0DEFE9F5C}" dt="2024-09-09T16:38:12.228" v="230" actId="478"/>
          <ac:spMkLst>
            <pc:docMk/>
            <pc:sldMk cId="1091752019" sldId="929"/>
            <ac:spMk id="4" creationId="{C18BCF2F-D76F-442B-AE71-15AEDBAE1B5D}"/>
          </ac:spMkLst>
        </pc:spChg>
        <pc:spChg chg="add mod">
          <ac:chgData name="Lucas, Tania" userId="232b37cb-a817-446c-b5f8-6c2be3ba9e7b" providerId="ADAL" clId="{BBD493DE-516C-4642-85F5-57F0DEFE9F5C}" dt="2024-09-09T16:38:40.657" v="236"/>
          <ac:spMkLst>
            <pc:docMk/>
            <pc:sldMk cId="1091752019" sldId="929"/>
            <ac:spMk id="5" creationId="{9FB18226-2E6D-DE47-402F-3B8A6F4CA7EC}"/>
          </ac:spMkLst>
        </pc:spChg>
        <pc:spChg chg="mod">
          <ac:chgData name="Lucas, Tania" userId="232b37cb-a817-446c-b5f8-6c2be3ba9e7b" providerId="ADAL" clId="{BBD493DE-516C-4642-85F5-57F0DEFE9F5C}" dt="2024-09-09T16:38:18.850" v="234" actId="20577"/>
          <ac:spMkLst>
            <pc:docMk/>
            <pc:sldMk cId="1091752019" sldId="929"/>
            <ac:spMk id="13" creationId="{2417EEE8-2744-4E6B-9672-164EA74542FC}"/>
          </ac:spMkLst>
        </pc:spChg>
        <pc:picChg chg="add mod">
          <ac:chgData name="Lucas, Tania" userId="232b37cb-a817-446c-b5f8-6c2be3ba9e7b" providerId="ADAL" clId="{BBD493DE-516C-4642-85F5-57F0DEFE9F5C}" dt="2024-09-09T16:47:25.305" v="331"/>
          <ac:picMkLst>
            <pc:docMk/>
            <pc:sldMk cId="1091752019" sldId="929"/>
            <ac:picMk id="7" creationId="{BA24C64E-C9C0-6F4B-CBA8-A5429F1840D9}"/>
          </ac:picMkLst>
        </pc:picChg>
        <pc:cxnChg chg="add mod">
          <ac:chgData name="Lucas, Tania" userId="232b37cb-a817-446c-b5f8-6c2be3ba9e7b" providerId="ADAL" clId="{BBD493DE-516C-4642-85F5-57F0DEFE9F5C}" dt="2024-09-09T16:47:25.305" v="331"/>
          <ac:cxnSpMkLst>
            <pc:docMk/>
            <pc:sldMk cId="1091752019" sldId="929"/>
            <ac:cxnSpMk id="6" creationId="{30F8B1B9-5BD1-3924-22C8-984CD60B4AA6}"/>
          </ac:cxnSpMkLst>
        </pc:cxnChg>
      </pc:sldChg>
      <pc:sldChg chg="addSp delSp modSp mod">
        <pc:chgData name="Lucas, Tania" userId="232b37cb-a817-446c-b5f8-6c2be3ba9e7b" providerId="ADAL" clId="{BBD493DE-516C-4642-85F5-57F0DEFE9F5C}" dt="2024-09-11T13:19:09.350" v="572" actId="1076"/>
        <pc:sldMkLst>
          <pc:docMk/>
          <pc:sldMk cId="1582965263" sldId="930"/>
        </pc:sldMkLst>
        <pc:spChg chg="mod">
          <ac:chgData name="Lucas, Tania" userId="232b37cb-a817-446c-b5f8-6c2be3ba9e7b" providerId="ADAL" clId="{BBD493DE-516C-4642-85F5-57F0DEFE9F5C}" dt="2024-09-09T16:39:24.282" v="241" actId="20577"/>
          <ac:spMkLst>
            <pc:docMk/>
            <pc:sldMk cId="1582965263" sldId="930"/>
            <ac:spMk id="5" creationId="{AFDC9847-F77F-4E99-A23B-CE73B3E12077}"/>
          </ac:spMkLst>
        </pc:spChg>
        <pc:spChg chg="del mod">
          <ac:chgData name="Lucas, Tania" userId="232b37cb-a817-446c-b5f8-6c2be3ba9e7b" providerId="ADAL" clId="{BBD493DE-516C-4642-85F5-57F0DEFE9F5C}" dt="2024-09-11T13:15:16.565" v="527" actId="478"/>
          <ac:spMkLst>
            <pc:docMk/>
            <pc:sldMk cId="1582965263" sldId="930"/>
            <ac:spMk id="6" creationId="{D886329D-94F9-4B68-3A38-6D327E180DF2}"/>
          </ac:spMkLst>
        </pc:spChg>
        <pc:spChg chg="add del">
          <ac:chgData name="Lucas, Tania" userId="232b37cb-a817-446c-b5f8-6c2be3ba9e7b" providerId="ADAL" clId="{BBD493DE-516C-4642-85F5-57F0DEFE9F5C}" dt="2024-09-11T13:15:21.850" v="529" actId="22"/>
          <ac:spMkLst>
            <pc:docMk/>
            <pc:sldMk cId="1582965263" sldId="930"/>
            <ac:spMk id="7" creationId="{8C18BA12-0F5B-4106-DDCA-25DF4673A8D8}"/>
          </ac:spMkLst>
        </pc:spChg>
        <pc:spChg chg="del mod">
          <ac:chgData name="Lucas, Tania" userId="232b37cb-a817-446c-b5f8-6c2be3ba9e7b" providerId="ADAL" clId="{BBD493DE-516C-4642-85F5-57F0DEFE9F5C}" dt="2024-09-11T13:18:30.072" v="561" actId="478"/>
          <ac:spMkLst>
            <pc:docMk/>
            <pc:sldMk cId="1582965263" sldId="930"/>
            <ac:spMk id="8" creationId="{A8ACCA41-B8BF-7B2A-2340-0106C3BFBCF4}"/>
          </ac:spMkLst>
        </pc:spChg>
        <pc:spChg chg="mod">
          <ac:chgData name="Lucas, Tania" userId="232b37cb-a817-446c-b5f8-6c2be3ba9e7b" providerId="ADAL" clId="{BBD493DE-516C-4642-85F5-57F0DEFE9F5C}" dt="2024-09-09T16:39:47.911" v="251" actId="20577"/>
          <ac:spMkLst>
            <pc:docMk/>
            <pc:sldMk cId="1582965263" sldId="930"/>
            <ac:spMk id="9" creationId="{323288C8-06AF-1614-FAD2-F996BE5BCB37}"/>
          </ac:spMkLst>
        </pc:spChg>
        <pc:spChg chg="add mod">
          <ac:chgData name="Lucas, Tania" userId="232b37cb-a817-446c-b5f8-6c2be3ba9e7b" providerId="ADAL" clId="{BBD493DE-516C-4642-85F5-57F0DEFE9F5C}" dt="2024-09-11T13:18:25.497" v="560" actId="14100"/>
          <ac:spMkLst>
            <pc:docMk/>
            <pc:sldMk cId="1582965263" sldId="930"/>
            <ac:spMk id="12" creationId="{16C6E5F4-2B46-4FD6-0D58-7E3B1F63FB03}"/>
          </ac:spMkLst>
        </pc:spChg>
        <pc:spChg chg="add mod">
          <ac:chgData name="Lucas, Tania" userId="232b37cb-a817-446c-b5f8-6c2be3ba9e7b" providerId="ADAL" clId="{BBD493DE-516C-4642-85F5-57F0DEFE9F5C}" dt="2024-09-11T13:19:09.350" v="572" actId="1076"/>
          <ac:spMkLst>
            <pc:docMk/>
            <pc:sldMk cId="1582965263" sldId="930"/>
            <ac:spMk id="14" creationId="{7D4A2EAB-8C89-5781-BEA1-85060BD6E4AF}"/>
          </ac:spMkLst>
        </pc:spChg>
        <pc:picChg chg="add mod">
          <ac:chgData name="Lucas, Tania" userId="232b37cb-a817-446c-b5f8-6c2be3ba9e7b" providerId="ADAL" clId="{BBD493DE-516C-4642-85F5-57F0DEFE9F5C}" dt="2024-09-09T16:47:27.231" v="332"/>
          <ac:picMkLst>
            <pc:docMk/>
            <pc:sldMk cId="1582965263" sldId="930"/>
            <ac:picMk id="3" creationId="{450A6717-6D47-ADBE-2BC8-0079E1474904}"/>
          </ac:picMkLst>
        </pc:picChg>
        <pc:picChg chg="del">
          <ac:chgData name="Lucas, Tania" userId="232b37cb-a817-446c-b5f8-6c2be3ba9e7b" providerId="ADAL" clId="{BBD493DE-516C-4642-85F5-57F0DEFE9F5C}" dt="2024-09-09T16:39:27.110" v="242" actId="478"/>
          <ac:picMkLst>
            <pc:docMk/>
            <pc:sldMk cId="1582965263" sldId="930"/>
            <ac:picMk id="4" creationId="{E0EC40A3-3DCF-8257-3C34-89758AB316EC}"/>
          </ac:picMkLst>
        </pc:picChg>
        <pc:picChg chg="add mod">
          <ac:chgData name="Lucas, Tania" userId="232b37cb-a817-446c-b5f8-6c2be3ba9e7b" providerId="ADAL" clId="{BBD493DE-516C-4642-85F5-57F0DEFE9F5C}" dt="2024-09-09T16:53:04.461" v="357" actId="1076"/>
          <ac:picMkLst>
            <pc:docMk/>
            <pc:sldMk cId="1582965263" sldId="930"/>
            <ac:picMk id="10" creationId="{DC9EC36C-FED5-9D86-B151-698F8BC6C3F3}"/>
          </ac:picMkLst>
        </pc:picChg>
        <pc:cxnChg chg="add mod">
          <ac:chgData name="Lucas, Tania" userId="232b37cb-a817-446c-b5f8-6c2be3ba9e7b" providerId="ADAL" clId="{BBD493DE-516C-4642-85F5-57F0DEFE9F5C}" dt="2024-09-09T16:47:27.231" v="332"/>
          <ac:cxnSpMkLst>
            <pc:docMk/>
            <pc:sldMk cId="1582965263" sldId="930"/>
            <ac:cxnSpMk id="2" creationId="{710E5EC7-76B8-1A81-2130-C47DBE748E87}"/>
          </ac:cxnSpMkLst>
        </pc:cxnChg>
      </pc:sldChg>
      <pc:sldChg chg="addSp delSp modSp mod">
        <pc:chgData name="Lucas, Tania" userId="232b37cb-a817-446c-b5f8-6c2be3ba9e7b" providerId="ADAL" clId="{BBD493DE-516C-4642-85F5-57F0DEFE9F5C}" dt="2024-09-09T16:47:29.034" v="333"/>
        <pc:sldMkLst>
          <pc:docMk/>
          <pc:sldMk cId="2244996702" sldId="931"/>
        </pc:sldMkLst>
        <pc:spChg chg="add mod">
          <ac:chgData name="Lucas, Tania" userId="232b37cb-a817-446c-b5f8-6c2be3ba9e7b" providerId="ADAL" clId="{BBD493DE-516C-4642-85F5-57F0DEFE9F5C}" dt="2024-09-09T16:42:24.856" v="272" actId="14100"/>
          <ac:spMkLst>
            <pc:docMk/>
            <pc:sldMk cId="2244996702" sldId="931"/>
            <ac:spMk id="2" creationId="{434028E2-1B58-42B5-E637-166032A08561}"/>
          </ac:spMkLst>
        </pc:spChg>
        <pc:spChg chg="del">
          <ac:chgData name="Lucas, Tania" userId="232b37cb-a817-446c-b5f8-6c2be3ba9e7b" providerId="ADAL" clId="{BBD493DE-516C-4642-85F5-57F0DEFE9F5C}" dt="2024-09-09T16:41:31.920" v="263" actId="478"/>
          <ac:spMkLst>
            <pc:docMk/>
            <pc:sldMk cId="2244996702" sldId="931"/>
            <ac:spMk id="3" creationId="{F20DD071-031F-EAE9-BA69-349786343B5B}"/>
          </ac:spMkLst>
        </pc:spChg>
        <pc:spChg chg="del">
          <ac:chgData name="Lucas, Tania" userId="232b37cb-a817-446c-b5f8-6c2be3ba9e7b" providerId="ADAL" clId="{BBD493DE-516C-4642-85F5-57F0DEFE9F5C}" dt="2024-09-09T16:41:19.441" v="256" actId="478"/>
          <ac:spMkLst>
            <pc:docMk/>
            <pc:sldMk cId="2244996702" sldId="931"/>
            <ac:spMk id="4" creationId="{C18BCF2F-D76F-442B-AE71-15AEDBAE1B5D}"/>
          </ac:spMkLst>
        </pc:spChg>
        <pc:spChg chg="add mod">
          <ac:chgData name="Lucas, Tania" userId="232b37cb-a817-446c-b5f8-6c2be3ba9e7b" providerId="ADAL" clId="{BBD493DE-516C-4642-85F5-57F0DEFE9F5C}" dt="2024-09-09T16:41:32.376" v="264"/>
          <ac:spMkLst>
            <pc:docMk/>
            <pc:sldMk cId="2244996702" sldId="931"/>
            <ac:spMk id="5" creationId="{31D45FA7-7456-C84C-52FB-0CA0095DD167}"/>
          </ac:spMkLst>
        </pc:spChg>
        <pc:spChg chg="mod">
          <ac:chgData name="Lucas, Tania" userId="232b37cb-a817-446c-b5f8-6c2be3ba9e7b" providerId="ADAL" clId="{BBD493DE-516C-4642-85F5-57F0DEFE9F5C}" dt="2024-09-09T16:41:48.294" v="267" actId="14100"/>
          <ac:spMkLst>
            <pc:docMk/>
            <pc:sldMk cId="2244996702" sldId="931"/>
            <ac:spMk id="12" creationId="{EBAF1CAC-3423-4CF1-B63B-6DDA4ABA5CAE}"/>
          </ac:spMkLst>
        </pc:spChg>
        <pc:spChg chg="mod">
          <ac:chgData name="Lucas, Tania" userId="232b37cb-a817-446c-b5f8-6c2be3ba9e7b" providerId="ADAL" clId="{BBD493DE-516C-4642-85F5-57F0DEFE9F5C}" dt="2024-09-09T16:40:58.786" v="254" actId="20577"/>
          <ac:spMkLst>
            <pc:docMk/>
            <pc:sldMk cId="2244996702" sldId="931"/>
            <ac:spMk id="13" creationId="{2417EEE8-2744-4E6B-9672-164EA74542FC}"/>
          </ac:spMkLst>
        </pc:spChg>
        <pc:picChg chg="add mod">
          <ac:chgData name="Lucas, Tania" userId="232b37cb-a817-446c-b5f8-6c2be3ba9e7b" providerId="ADAL" clId="{BBD493DE-516C-4642-85F5-57F0DEFE9F5C}" dt="2024-09-09T16:47:29.034" v="333"/>
          <ac:picMkLst>
            <pc:docMk/>
            <pc:sldMk cId="2244996702" sldId="931"/>
            <ac:picMk id="7" creationId="{46946A8F-7196-C282-8C3A-0767943F7AAE}"/>
          </ac:picMkLst>
        </pc:picChg>
        <pc:cxnChg chg="add mod">
          <ac:chgData name="Lucas, Tania" userId="232b37cb-a817-446c-b5f8-6c2be3ba9e7b" providerId="ADAL" clId="{BBD493DE-516C-4642-85F5-57F0DEFE9F5C}" dt="2024-09-09T16:47:29.034" v="333"/>
          <ac:cxnSpMkLst>
            <pc:docMk/>
            <pc:sldMk cId="2244996702" sldId="931"/>
            <ac:cxnSpMk id="6" creationId="{4C71E869-9AAD-DC69-B409-882345127C95}"/>
          </ac:cxnSpMkLst>
        </pc:cxnChg>
      </pc:sldChg>
      <pc:sldChg chg="addSp delSp modSp mod">
        <pc:chgData name="Lucas, Tania" userId="232b37cb-a817-446c-b5f8-6c2be3ba9e7b" providerId="ADAL" clId="{BBD493DE-516C-4642-85F5-57F0DEFE9F5C}" dt="2024-09-09T16:47:38.414" v="334"/>
        <pc:sldMkLst>
          <pc:docMk/>
          <pc:sldMk cId="2396967465" sldId="932"/>
        </pc:sldMkLst>
        <pc:spChg chg="add mod">
          <ac:chgData name="Lucas, Tania" userId="232b37cb-a817-446c-b5f8-6c2be3ba9e7b" providerId="ADAL" clId="{BBD493DE-516C-4642-85F5-57F0DEFE9F5C}" dt="2024-09-09T16:42:32.610" v="274"/>
          <ac:spMkLst>
            <pc:docMk/>
            <pc:sldMk cId="2396967465" sldId="932"/>
            <ac:spMk id="2" creationId="{5C7A35FC-3623-DB1C-6A5A-4A1D5B06BABB}"/>
          </ac:spMkLst>
        </pc:spChg>
        <pc:spChg chg="del">
          <ac:chgData name="Lucas, Tania" userId="232b37cb-a817-446c-b5f8-6c2be3ba9e7b" providerId="ADAL" clId="{BBD493DE-516C-4642-85F5-57F0DEFE9F5C}" dt="2024-09-09T16:42:45.262" v="275" actId="478"/>
          <ac:spMkLst>
            <pc:docMk/>
            <pc:sldMk cId="2396967465" sldId="932"/>
            <ac:spMk id="3" creationId="{6DBFBF83-0760-5F11-F97A-128EF5FA7624}"/>
          </ac:spMkLst>
        </pc:spChg>
        <pc:spChg chg="del">
          <ac:chgData name="Lucas, Tania" userId="232b37cb-a817-446c-b5f8-6c2be3ba9e7b" providerId="ADAL" clId="{BBD493DE-516C-4642-85F5-57F0DEFE9F5C}" dt="2024-09-09T16:42:31.673" v="273" actId="478"/>
          <ac:spMkLst>
            <pc:docMk/>
            <pc:sldMk cId="2396967465" sldId="932"/>
            <ac:spMk id="4" creationId="{C18BCF2F-D76F-442B-AE71-15AEDBAE1B5D}"/>
          </ac:spMkLst>
        </pc:spChg>
        <pc:spChg chg="add mod">
          <ac:chgData name="Lucas, Tania" userId="232b37cb-a817-446c-b5f8-6c2be3ba9e7b" providerId="ADAL" clId="{BBD493DE-516C-4642-85F5-57F0DEFE9F5C}" dt="2024-09-09T16:42:45.592" v="276"/>
          <ac:spMkLst>
            <pc:docMk/>
            <pc:sldMk cId="2396967465" sldId="932"/>
            <ac:spMk id="5" creationId="{8BEB2493-5844-6834-53D3-BC6871E57F02}"/>
          </ac:spMkLst>
        </pc:spChg>
        <pc:spChg chg="mod">
          <ac:chgData name="Lucas, Tania" userId="232b37cb-a817-446c-b5f8-6c2be3ba9e7b" providerId="ADAL" clId="{BBD493DE-516C-4642-85F5-57F0DEFE9F5C}" dt="2024-09-09T16:42:07.841" v="271" actId="20577"/>
          <ac:spMkLst>
            <pc:docMk/>
            <pc:sldMk cId="2396967465" sldId="932"/>
            <ac:spMk id="13" creationId="{2417EEE8-2744-4E6B-9672-164EA74542FC}"/>
          </ac:spMkLst>
        </pc:spChg>
        <pc:picChg chg="add mod">
          <ac:chgData name="Lucas, Tania" userId="232b37cb-a817-446c-b5f8-6c2be3ba9e7b" providerId="ADAL" clId="{BBD493DE-516C-4642-85F5-57F0DEFE9F5C}" dt="2024-09-09T16:47:38.414" v="334"/>
          <ac:picMkLst>
            <pc:docMk/>
            <pc:sldMk cId="2396967465" sldId="932"/>
            <ac:picMk id="7" creationId="{A172E1A1-90A0-C8BA-9891-BE057CC69EC5}"/>
          </ac:picMkLst>
        </pc:picChg>
        <pc:cxnChg chg="add mod">
          <ac:chgData name="Lucas, Tania" userId="232b37cb-a817-446c-b5f8-6c2be3ba9e7b" providerId="ADAL" clId="{BBD493DE-516C-4642-85F5-57F0DEFE9F5C}" dt="2024-09-09T16:47:38.414" v="334"/>
          <ac:cxnSpMkLst>
            <pc:docMk/>
            <pc:sldMk cId="2396967465" sldId="932"/>
            <ac:cxnSpMk id="6" creationId="{8C8A7E60-E0EF-394B-71BB-BCF641D78D65}"/>
          </ac:cxnSpMkLst>
        </pc:cxnChg>
      </pc:sldChg>
      <pc:sldChg chg="addSp delSp modSp mod">
        <pc:chgData name="Lucas, Tania" userId="232b37cb-a817-446c-b5f8-6c2be3ba9e7b" providerId="ADAL" clId="{BBD493DE-516C-4642-85F5-57F0DEFE9F5C}" dt="2024-09-11T13:20:30.331" v="593" actId="20577"/>
        <pc:sldMkLst>
          <pc:docMk/>
          <pc:sldMk cId="461413955" sldId="933"/>
        </pc:sldMkLst>
        <pc:spChg chg="del mod">
          <ac:chgData name="Lucas, Tania" userId="232b37cb-a817-446c-b5f8-6c2be3ba9e7b" providerId="ADAL" clId="{BBD493DE-516C-4642-85F5-57F0DEFE9F5C}" dt="2024-09-11T13:19:39.170" v="573" actId="478"/>
          <ac:spMkLst>
            <pc:docMk/>
            <pc:sldMk cId="461413955" sldId="933"/>
            <ac:spMk id="3" creationId="{7F6371DE-394E-EC95-8150-E9A3CCBE80BE}"/>
          </ac:spMkLst>
        </pc:spChg>
        <pc:spChg chg="del mod">
          <ac:chgData name="Lucas, Tania" userId="232b37cb-a817-446c-b5f8-6c2be3ba9e7b" providerId="ADAL" clId="{BBD493DE-516C-4642-85F5-57F0DEFE9F5C}" dt="2024-09-09T16:43:25.030" v="283" actId="478"/>
          <ac:spMkLst>
            <pc:docMk/>
            <pc:sldMk cId="461413955" sldId="933"/>
            <ac:spMk id="4" creationId="{3C3E6620-8162-870D-4DA1-528595A6671C}"/>
          </ac:spMkLst>
        </pc:spChg>
        <pc:spChg chg="mod">
          <ac:chgData name="Lucas, Tania" userId="232b37cb-a817-446c-b5f8-6c2be3ba9e7b" providerId="ADAL" clId="{BBD493DE-516C-4642-85F5-57F0DEFE9F5C}" dt="2024-09-09T16:43:03.337" v="278" actId="20577"/>
          <ac:spMkLst>
            <pc:docMk/>
            <pc:sldMk cId="461413955" sldId="933"/>
            <ac:spMk id="5" creationId="{AFDC9847-F77F-4E99-A23B-CE73B3E12077}"/>
          </ac:spMkLst>
        </pc:spChg>
        <pc:spChg chg="add mod">
          <ac:chgData name="Lucas, Tania" userId="232b37cb-a817-446c-b5f8-6c2be3ba9e7b" providerId="ADAL" clId="{BBD493DE-516C-4642-85F5-57F0DEFE9F5C}" dt="2024-09-11T13:20:30.331" v="593" actId="20577"/>
          <ac:spMkLst>
            <pc:docMk/>
            <pc:sldMk cId="461413955" sldId="933"/>
            <ac:spMk id="6" creationId="{B299398C-8265-491C-F996-475EFFD1D83F}"/>
          </ac:spMkLst>
        </pc:spChg>
        <pc:spChg chg="mod">
          <ac:chgData name="Lucas, Tania" userId="232b37cb-a817-446c-b5f8-6c2be3ba9e7b" providerId="ADAL" clId="{BBD493DE-516C-4642-85F5-57F0DEFE9F5C}" dt="2024-09-09T16:43:32.998" v="291" actId="20577"/>
          <ac:spMkLst>
            <pc:docMk/>
            <pc:sldMk cId="461413955" sldId="933"/>
            <ac:spMk id="9" creationId="{323288C8-06AF-1614-FAD2-F996BE5BCB37}"/>
          </ac:spMkLst>
        </pc:spChg>
        <pc:spChg chg="del mod">
          <ac:chgData name="Lucas, Tania" userId="232b37cb-a817-446c-b5f8-6c2be3ba9e7b" providerId="ADAL" clId="{BBD493DE-516C-4642-85F5-57F0DEFE9F5C}" dt="2024-09-11T13:19:41.117" v="574" actId="478"/>
          <ac:spMkLst>
            <pc:docMk/>
            <pc:sldMk cId="461413955" sldId="933"/>
            <ac:spMk id="11" creationId="{8179191D-7384-D659-DCB7-151961F830FC}"/>
          </ac:spMkLst>
        </pc:spChg>
        <pc:picChg chg="del">
          <ac:chgData name="Lucas, Tania" userId="232b37cb-a817-446c-b5f8-6c2be3ba9e7b" providerId="ADAL" clId="{BBD493DE-516C-4642-85F5-57F0DEFE9F5C}" dt="2024-09-09T16:43:07.500" v="279" actId="478"/>
          <ac:picMkLst>
            <pc:docMk/>
            <pc:sldMk cId="461413955" sldId="933"/>
            <ac:picMk id="6" creationId="{162F2233-AB44-C2C1-9BE0-E0791487711E}"/>
          </ac:picMkLst>
        </pc:picChg>
        <pc:picChg chg="add mod">
          <ac:chgData name="Lucas, Tania" userId="232b37cb-a817-446c-b5f8-6c2be3ba9e7b" providerId="ADAL" clId="{BBD493DE-516C-4642-85F5-57F0DEFE9F5C}" dt="2024-09-09T16:47:40.179" v="335"/>
          <ac:picMkLst>
            <pc:docMk/>
            <pc:sldMk cId="461413955" sldId="933"/>
            <ac:picMk id="7" creationId="{5A017011-E516-944E-115D-255582B1E042}"/>
          </ac:picMkLst>
        </pc:picChg>
        <pc:picChg chg="add mod">
          <ac:chgData name="Lucas, Tania" userId="232b37cb-a817-446c-b5f8-6c2be3ba9e7b" providerId="ADAL" clId="{BBD493DE-516C-4642-85F5-57F0DEFE9F5C}" dt="2024-09-09T16:53:28.822" v="359" actId="1076"/>
          <ac:picMkLst>
            <pc:docMk/>
            <pc:sldMk cId="461413955" sldId="933"/>
            <ac:picMk id="10" creationId="{403B218A-C3E3-7906-A4A6-1DEDD8B60748}"/>
          </ac:picMkLst>
        </pc:picChg>
        <pc:cxnChg chg="add mod">
          <ac:chgData name="Lucas, Tania" userId="232b37cb-a817-446c-b5f8-6c2be3ba9e7b" providerId="ADAL" clId="{BBD493DE-516C-4642-85F5-57F0DEFE9F5C}" dt="2024-09-09T16:47:40.179" v="335"/>
          <ac:cxnSpMkLst>
            <pc:docMk/>
            <pc:sldMk cId="461413955" sldId="933"/>
            <ac:cxnSpMk id="2" creationId="{EF52F53F-4FA3-AF22-3ACE-39B201120982}"/>
          </ac:cxnSpMkLst>
        </pc:cxnChg>
      </pc:sldChg>
      <pc:sldChg chg="addSp delSp modSp mod">
        <pc:chgData name="Lucas, Tania" userId="232b37cb-a817-446c-b5f8-6c2be3ba9e7b" providerId="ADAL" clId="{BBD493DE-516C-4642-85F5-57F0DEFE9F5C}" dt="2024-09-09T16:47:42.249" v="336"/>
        <pc:sldMkLst>
          <pc:docMk/>
          <pc:sldMk cId="3315552905" sldId="934"/>
        </pc:sldMkLst>
        <pc:spChg chg="add mod">
          <ac:chgData name="Lucas, Tania" userId="232b37cb-a817-446c-b5f8-6c2be3ba9e7b" providerId="ADAL" clId="{BBD493DE-516C-4642-85F5-57F0DEFE9F5C}" dt="2024-09-09T16:44:01.963" v="300" actId="1076"/>
          <ac:spMkLst>
            <pc:docMk/>
            <pc:sldMk cId="3315552905" sldId="934"/>
            <ac:spMk id="2" creationId="{0F591081-0B16-6EF1-92DB-C7AE074C99B2}"/>
          </ac:spMkLst>
        </pc:spChg>
        <pc:spChg chg="del">
          <ac:chgData name="Lucas, Tania" userId="232b37cb-a817-446c-b5f8-6c2be3ba9e7b" providerId="ADAL" clId="{BBD493DE-516C-4642-85F5-57F0DEFE9F5C}" dt="2024-09-09T16:44:10.489" v="301" actId="478"/>
          <ac:spMkLst>
            <pc:docMk/>
            <pc:sldMk cId="3315552905" sldId="934"/>
            <ac:spMk id="3" creationId="{571D6537-F77F-616A-5F80-869D0B3E9B48}"/>
          </ac:spMkLst>
        </pc:spChg>
        <pc:spChg chg="del">
          <ac:chgData name="Lucas, Tania" userId="232b37cb-a817-446c-b5f8-6c2be3ba9e7b" providerId="ADAL" clId="{BBD493DE-516C-4642-85F5-57F0DEFE9F5C}" dt="2024-09-09T16:43:52.672" v="292" actId="478"/>
          <ac:spMkLst>
            <pc:docMk/>
            <pc:sldMk cId="3315552905" sldId="934"/>
            <ac:spMk id="4" creationId="{C18BCF2F-D76F-442B-AE71-15AEDBAE1B5D}"/>
          </ac:spMkLst>
        </pc:spChg>
        <pc:spChg chg="add mod">
          <ac:chgData name="Lucas, Tania" userId="232b37cb-a817-446c-b5f8-6c2be3ba9e7b" providerId="ADAL" clId="{BBD493DE-516C-4642-85F5-57F0DEFE9F5C}" dt="2024-09-09T16:44:10.863" v="302"/>
          <ac:spMkLst>
            <pc:docMk/>
            <pc:sldMk cId="3315552905" sldId="934"/>
            <ac:spMk id="5" creationId="{00AC7E2F-C13F-02D3-D5F8-5E03928BE4F5}"/>
          </ac:spMkLst>
        </pc:spChg>
        <pc:spChg chg="mod">
          <ac:chgData name="Lucas, Tania" userId="232b37cb-a817-446c-b5f8-6c2be3ba9e7b" providerId="ADAL" clId="{BBD493DE-516C-4642-85F5-57F0DEFE9F5C}" dt="2024-09-09T16:44:28.635" v="304" actId="20577"/>
          <ac:spMkLst>
            <pc:docMk/>
            <pc:sldMk cId="3315552905" sldId="934"/>
            <ac:spMk id="13" creationId="{2417EEE8-2744-4E6B-9672-164EA74542FC}"/>
          </ac:spMkLst>
        </pc:spChg>
        <pc:picChg chg="add mod">
          <ac:chgData name="Lucas, Tania" userId="232b37cb-a817-446c-b5f8-6c2be3ba9e7b" providerId="ADAL" clId="{BBD493DE-516C-4642-85F5-57F0DEFE9F5C}" dt="2024-09-09T16:47:42.249" v="336"/>
          <ac:picMkLst>
            <pc:docMk/>
            <pc:sldMk cId="3315552905" sldId="934"/>
            <ac:picMk id="7" creationId="{D5ACC4AC-F15E-14C9-6A12-E14608CE51B2}"/>
          </ac:picMkLst>
        </pc:picChg>
        <pc:cxnChg chg="add mod">
          <ac:chgData name="Lucas, Tania" userId="232b37cb-a817-446c-b5f8-6c2be3ba9e7b" providerId="ADAL" clId="{BBD493DE-516C-4642-85F5-57F0DEFE9F5C}" dt="2024-09-09T16:47:42.249" v="336"/>
          <ac:cxnSpMkLst>
            <pc:docMk/>
            <pc:sldMk cId="3315552905" sldId="934"/>
            <ac:cxnSpMk id="6" creationId="{EC58322B-C6B7-537B-A7DB-20C7FF88B0C6}"/>
          </ac:cxnSpMkLst>
        </pc:cxnChg>
      </pc:sldChg>
      <pc:sldChg chg="addSp delSp modSp mod">
        <pc:chgData name="Lucas, Tania" userId="232b37cb-a817-446c-b5f8-6c2be3ba9e7b" providerId="ADAL" clId="{BBD493DE-516C-4642-85F5-57F0DEFE9F5C}" dt="2024-09-09T16:47:44.558" v="337"/>
        <pc:sldMkLst>
          <pc:docMk/>
          <pc:sldMk cId="4082440706" sldId="935"/>
        </pc:sldMkLst>
        <pc:spChg chg="add mod">
          <ac:chgData name="Lucas, Tania" userId="232b37cb-a817-446c-b5f8-6c2be3ba9e7b" providerId="ADAL" clId="{BBD493DE-516C-4642-85F5-57F0DEFE9F5C}" dt="2024-09-09T16:44:57.813" v="308"/>
          <ac:spMkLst>
            <pc:docMk/>
            <pc:sldMk cId="4082440706" sldId="935"/>
            <ac:spMk id="2" creationId="{E4E439DD-68B4-DB97-CD4E-4E9899FC3ABA}"/>
          </ac:spMkLst>
        </pc:spChg>
        <pc:spChg chg="del">
          <ac:chgData name="Lucas, Tania" userId="232b37cb-a817-446c-b5f8-6c2be3ba9e7b" providerId="ADAL" clId="{BBD493DE-516C-4642-85F5-57F0DEFE9F5C}" dt="2024-09-09T16:45:08.926" v="309" actId="478"/>
          <ac:spMkLst>
            <pc:docMk/>
            <pc:sldMk cId="4082440706" sldId="935"/>
            <ac:spMk id="3" creationId="{D195BB37-F835-7C5B-EDB6-A0F8DEA4C0B8}"/>
          </ac:spMkLst>
        </pc:spChg>
        <pc:spChg chg="del">
          <ac:chgData name="Lucas, Tania" userId="232b37cb-a817-446c-b5f8-6c2be3ba9e7b" providerId="ADAL" clId="{BBD493DE-516C-4642-85F5-57F0DEFE9F5C}" dt="2024-09-09T16:44:57.342" v="307" actId="478"/>
          <ac:spMkLst>
            <pc:docMk/>
            <pc:sldMk cId="4082440706" sldId="935"/>
            <ac:spMk id="4" creationId="{C18BCF2F-D76F-442B-AE71-15AEDBAE1B5D}"/>
          </ac:spMkLst>
        </pc:spChg>
        <pc:spChg chg="add mod">
          <ac:chgData name="Lucas, Tania" userId="232b37cb-a817-446c-b5f8-6c2be3ba9e7b" providerId="ADAL" clId="{BBD493DE-516C-4642-85F5-57F0DEFE9F5C}" dt="2024-09-09T16:45:16.034" v="311" actId="14100"/>
          <ac:spMkLst>
            <pc:docMk/>
            <pc:sldMk cId="4082440706" sldId="935"/>
            <ac:spMk id="5" creationId="{2747589B-0827-B310-C3F8-CFB7FAAC93DD}"/>
          </ac:spMkLst>
        </pc:spChg>
        <pc:spChg chg="mod">
          <ac:chgData name="Lucas, Tania" userId="232b37cb-a817-446c-b5f8-6c2be3ba9e7b" providerId="ADAL" clId="{BBD493DE-516C-4642-85F5-57F0DEFE9F5C}" dt="2024-09-09T16:44:34.344" v="306" actId="20577"/>
          <ac:spMkLst>
            <pc:docMk/>
            <pc:sldMk cId="4082440706" sldId="935"/>
            <ac:spMk id="13" creationId="{2417EEE8-2744-4E6B-9672-164EA74542FC}"/>
          </ac:spMkLst>
        </pc:spChg>
        <pc:picChg chg="add mod">
          <ac:chgData name="Lucas, Tania" userId="232b37cb-a817-446c-b5f8-6c2be3ba9e7b" providerId="ADAL" clId="{BBD493DE-516C-4642-85F5-57F0DEFE9F5C}" dt="2024-09-09T16:47:44.558" v="337"/>
          <ac:picMkLst>
            <pc:docMk/>
            <pc:sldMk cId="4082440706" sldId="935"/>
            <ac:picMk id="7" creationId="{DFA6C521-591E-12EF-1A1E-CA76F2EF1FC1}"/>
          </ac:picMkLst>
        </pc:picChg>
        <pc:cxnChg chg="add mod">
          <ac:chgData name="Lucas, Tania" userId="232b37cb-a817-446c-b5f8-6c2be3ba9e7b" providerId="ADAL" clId="{BBD493DE-516C-4642-85F5-57F0DEFE9F5C}" dt="2024-09-09T16:47:44.558" v="337"/>
          <ac:cxnSpMkLst>
            <pc:docMk/>
            <pc:sldMk cId="4082440706" sldId="935"/>
            <ac:cxnSpMk id="6" creationId="{4B6382D3-6981-379E-4E33-03B9F7C2F05C}"/>
          </ac:cxnSpMkLst>
        </pc:cxnChg>
      </pc:sldChg>
    </pc:docChg>
  </pc:docChgLst>
  <pc:docChgLst>
    <pc:chgData name="Lucas, Tania" userId="232b37cb-a817-446c-b5f8-6c2be3ba9e7b" providerId="ADAL" clId="{55E4C22E-D4A8-4C0F-8787-1F17B78C3FFA}"/>
    <pc:docChg chg="modSld">
      <pc:chgData name="Lucas, Tania" userId="232b37cb-a817-446c-b5f8-6c2be3ba9e7b" providerId="ADAL" clId="{55E4C22E-D4A8-4C0F-8787-1F17B78C3FFA}" dt="2023-09-18T14:24:46.882" v="8" actId="13926"/>
      <pc:docMkLst>
        <pc:docMk/>
      </pc:docMkLst>
      <pc:sldChg chg="modSp mod">
        <pc:chgData name="Lucas, Tania" userId="232b37cb-a817-446c-b5f8-6c2be3ba9e7b" providerId="ADAL" clId="{55E4C22E-D4A8-4C0F-8787-1F17B78C3FFA}" dt="2023-09-18T14:22:32.762" v="0" actId="1076"/>
        <pc:sldMkLst>
          <pc:docMk/>
          <pc:sldMk cId="3508002877" sldId="886"/>
        </pc:sldMkLst>
        <pc:picChg chg="mod">
          <ac:chgData name="Lucas, Tania" userId="232b37cb-a817-446c-b5f8-6c2be3ba9e7b" providerId="ADAL" clId="{55E4C22E-D4A8-4C0F-8787-1F17B78C3FFA}" dt="2023-09-18T14:22:32.762" v="0" actId="1076"/>
          <ac:picMkLst>
            <pc:docMk/>
            <pc:sldMk cId="3508002877" sldId="886"/>
            <ac:picMk id="3" creationId="{A11BF183-2531-1D91-BFF3-3F9C023D17B4}"/>
          </ac:picMkLst>
        </pc:picChg>
      </pc:sldChg>
      <pc:sldChg chg="modSp mod">
        <pc:chgData name="Lucas, Tania" userId="232b37cb-a817-446c-b5f8-6c2be3ba9e7b" providerId="ADAL" clId="{55E4C22E-D4A8-4C0F-8787-1F17B78C3FFA}" dt="2023-09-18T14:23:02.566" v="1" actId="13926"/>
        <pc:sldMkLst>
          <pc:docMk/>
          <pc:sldMk cId="1102769493" sldId="917"/>
        </pc:sldMkLst>
        <pc:spChg chg="mod">
          <ac:chgData name="Lucas, Tania" userId="232b37cb-a817-446c-b5f8-6c2be3ba9e7b" providerId="ADAL" clId="{55E4C22E-D4A8-4C0F-8787-1F17B78C3FFA}" dt="2023-09-18T14:23:02.566" v="1" actId="13926"/>
          <ac:spMkLst>
            <pc:docMk/>
            <pc:sldMk cId="1102769493" sldId="917"/>
            <ac:spMk id="9" creationId="{323288C8-06AF-1614-FAD2-F996BE5BCB37}"/>
          </ac:spMkLst>
        </pc:spChg>
      </pc:sldChg>
      <pc:sldChg chg="modSp mod">
        <pc:chgData name="Lucas, Tania" userId="232b37cb-a817-446c-b5f8-6c2be3ba9e7b" providerId="ADAL" clId="{55E4C22E-D4A8-4C0F-8787-1F17B78C3FFA}" dt="2023-09-18T14:23:33.907" v="3" actId="1076"/>
        <pc:sldMkLst>
          <pc:docMk/>
          <pc:sldMk cId="93059534" sldId="918"/>
        </pc:sldMkLst>
        <pc:spChg chg="mod">
          <ac:chgData name="Lucas, Tania" userId="232b37cb-a817-446c-b5f8-6c2be3ba9e7b" providerId="ADAL" clId="{55E4C22E-D4A8-4C0F-8787-1F17B78C3FFA}" dt="2023-09-18T14:23:30.195" v="2" actId="13926"/>
          <ac:spMkLst>
            <pc:docMk/>
            <pc:sldMk cId="93059534" sldId="918"/>
            <ac:spMk id="9" creationId="{323288C8-06AF-1614-FAD2-F996BE5BCB37}"/>
          </ac:spMkLst>
        </pc:spChg>
        <pc:picChg chg="mod">
          <ac:chgData name="Lucas, Tania" userId="232b37cb-a817-446c-b5f8-6c2be3ba9e7b" providerId="ADAL" clId="{55E4C22E-D4A8-4C0F-8787-1F17B78C3FFA}" dt="2023-09-18T14:23:33.907" v="3" actId="1076"/>
          <ac:picMkLst>
            <pc:docMk/>
            <pc:sldMk cId="93059534" sldId="918"/>
            <ac:picMk id="3" creationId="{AC759D89-0DA5-EB04-555B-C0C49BF893A2}"/>
          </ac:picMkLst>
        </pc:picChg>
      </pc:sldChg>
      <pc:sldChg chg="modSp mod">
        <pc:chgData name="Lucas, Tania" userId="232b37cb-a817-446c-b5f8-6c2be3ba9e7b" providerId="ADAL" clId="{55E4C22E-D4A8-4C0F-8787-1F17B78C3FFA}" dt="2023-09-18T14:24:03.793" v="4" actId="13926"/>
        <pc:sldMkLst>
          <pc:docMk/>
          <pc:sldMk cId="2760071331" sldId="919"/>
        </pc:sldMkLst>
        <pc:spChg chg="mod">
          <ac:chgData name="Lucas, Tania" userId="232b37cb-a817-446c-b5f8-6c2be3ba9e7b" providerId="ADAL" clId="{55E4C22E-D4A8-4C0F-8787-1F17B78C3FFA}" dt="2023-09-18T14:24:03.793" v="4" actId="13926"/>
          <ac:spMkLst>
            <pc:docMk/>
            <pc:sldMk cId="2760071331" sldId="919"/>
            <ac:spMk id="9" creationId="{323288C8-06AF-1614-FAD2-F996BE5BCB37}"/>
          </ac:spMkLst>
        </pc:spChg>
      </pc:sldChg>
      <pc:sldChg chg="modSp mod">
        <pc:chgData name="Lucas, Tania" userId="232b37cb-a817-446c-b5f8-6c2be3ba9e7b" providerId="ADAL" clId="{55E4C22E-D4A8-4C0F-8787-1F17B78C3FFA}" dt="2023-09-18T14:24:14.056" v="5" actId="13926"/>
        <pc:sldMkLst>
          <pc:docMk/>
          <pc:sldMk cId="1509466662" sldId="920"/>
        </pc:sldMkLst>
        <pc:spChg chg="mod">
          <ac:chgData name="Lucas, Tania" userId="232b37cb-a817-446c-b5f8-6c2be3ba9e7b" providerId="ADAL" clId="{55E4C22E-D4A8-4C0F-8787-1F17B78C3FFA}" dt="2023-09-18T14:24:14.056" v="5" actId="13926"/>
          <ac:spMkLst>
            <pc:docMk/>
            <pc:sldMk cId="1509466662" sldId="920"/>
            <ac:spMk id="9" creationId="{323288C8-06AF-1614-FAD2-F996BE5BCB37}"/>
          </ac:spMkLst>
        </pc:spChg>
      </pc:sldChg>
      <pc:sldChg chg="modSp mod">
        <pc:chgData name="Lucas, Tania" userId="232b37cb-a817-446c-b5f8-6c2be3ba9e7b" providerId="ADAL" clId="{55E4C22E-D4A8-4C0F-8787-1F17B78C3FFA}" dt="2023-09-18T14:24:25.956" v="6" actId="13926"/>
        <pc:sldMkLst>
          <pc:docMk/>
          <pc:sldMk cId="2412637819" sldId="921"/>
        </pc:sldMkLst>
        <pc:spChg chg="mod">
          <ac:chgData name="Lucas, Tania" userId="232b37cb-a817-446c-b5f8-6c2be3ba9e7b" providerId="ADAL" clId="{55E4C22E-D4A8-4C0F-8787-1F17B78C3FFA}" dt="2023-09-18T14:24:25.956" v="6" actId="13926"/>
          <ac:spMkLst>
            <pc:docMk/>
            <pc:sldMk cId="2412637819" sldId="921"/>
            <ac:spMk id="9" creationId="{323288C8-06AF-1614-FAD2-F996BE5BCB37}"/>
          </ac:spMkLst>
        </pc:spChg>
      </pc:sldChg>
      <pc:sldChg chg="modSp mod">
        <pc:chgData name="Lucas, Tania" userId="232b37cb-a817-446c-b5f8-6c2be3ba9e7b" providerId="ADAL" clId="{55E4C22E-D4A8-4C0F-8787-1F17B78C3FFA}" dt="2023-09-18T14:24:35.329" v="7" actId="13926"/>
        <pc:sldMkLst>
          <pc:docMk/>
          <pc:sldMk cId="544459471" sldId="923"/>
        </pc:sldMkLst>
        <pc:spChg chg="mod">
          <ac:chgData name="Lucas, Tania" userId="232b37cb-a817-446c-b5f8-6c2be3ba9e7b" providerId="ADAL" clId="{55E4C22E-D4A8-4C0F-8787-1F17B78C3FFA}" dt="2023-09-18T14:24:35.329" v="7" actId="13926"/>
          <ac:spMkLst>
            <pc:docMk/>
            <pc:sldMk cId="544459471" sldId="923"/>
            <ac:spMk id="9" creationId="{323288C8-06AF-1614-FAD2-F996BE5BCB37}"/>
          </ac:spMkLst>
        </pc:spChg>
      </pc:sldChg>
      <pc:sldChg chg="modSp mod">
        <pc:chgData name="Lucas, Tania" userId="232b37cb-a817-446c-b5f8-6c2be3ba9e7b" providerId="ADAL" clId="{55E4C22E-D4A8-4C0F-8787-1F17B78C3FFA}" dt="2023-09-18T14:24:46.882" v="8" actId="13926"/>
        <pc:sldMkLst>
          <pc:docMk/>
          <pc:sldMk cId="1419033282" sldId="924"/>
        </pc:sldMkLst>
        <pc:spChg chg="mod">
          <ac:chgData name="Lucas, Tania" userId="232b37cb-a817-446c-b5f8-6c2be3ba9e7b" providerId="ADAL" clId="{55E4C22E-D4A8-4C0F-8787-1F17B78C3FFA}" dt="2023-09-18T14:24:46.882" v="8" actId="13926"/>
          <ac:spMkLst>
            <pc:docMk/>
            <pc:sldMk cId="1419033282" sldId="924"/>
            <ac:spMk id="9" creationId="{323288C8-06AF-1614-FAD2-F996BE5BCB37}"/>
          </ac:spMkLst>
        </pc:spChg>
      </pc:sldChg>
    </pc:docChg>
  </pc:docChgLst>
  <pc:docChgLst>
    <pc:chgData name="Lucas, Tania" userId="232b37cb-a817-446c-b5f8-6c2be3ba9e7b" providerId="ADAL" clId="{50257350-C768-4FEF-9478-92EC83BE5B62}"/>
    <pc:docChg chg="modSld">
      <pc:chgData name="Lucas, Tania" userId="232b37cb-a817-446c-b5f8-6c2be3ba9e7b" providerId="ADAL" clId="{50257350-C768-4FEF-9478-92EC83BE5B62}" dt="2024-10-09T10:21:42.054" v="179" actId="14100"/>
      <pc:docMkLst>
        <pc:docMk/>
      </pc:docMkLst>
      <pc:sldChg chg="modSp mod">
        <pc:chgData name="Lucas, Tania" userId="232b37cb-a817-446c-b5f8-6c2be3ba9e7b" providerId="ADAL" clId="{50257350-C768-4FEF-9478-92EC83BE5B62}" dt="2024-09-30T15:45:11.064" v="61" actId="20577"/>
        <pc:sldMkLst>
          <pc:docMk/>
          <pc:sldMk cId="70728850" sldId="776"/>
        </pc:sldMkLst>
        <pc:spChg chg="mod">
          <ac:chgData name="Lucas, Tania" userId="232b37cb-a817-446c-b5f8-6c2be3ba9e7b" providerId="ADAL" clId="{50257350-C768-4FEF-9478-92EC83BE5B62}" dt="2024-09-30T15:45:11.064" v="61" actId="20577"/>
          <ac:spMkLst>
            <pc:docMk/>
            <pc:sldMk cId="70728850" sldId="776"/>
            <ac:spMk id="7" creationId="{FAFB38ED-F7B4-4CC0-B42C-3224332C89FD}"/>
          </ac:spMkLst>
        </pc:spChg>
      </pc:sldChg>
      <pc:sldChg chg="modSp mod">
        <pc:chgData name="Lucas, Tania" userId="232b37cb-a817-446c-b5f8-6c2be3ba9e7b" providerId="ADAL" clId="{50257350-C768-4FEF-9478-92EC83BE5B62}" dt="2024-10-09T09:58:30.648" v="69" actId="114"/>
        <pc:sldMkLst>
          <pc:docMk/>
          <pc:sldMk cId="3791656299" sldId="910"/>
        </pc:sldMkLst>
        <pc:spChg chg="mod">
          <ac:chgData name="Lucas, Tania" userId="232b37cb-a817-446c-b5f8-6c2be3ba9e7b" providerId="ADAL" clId="{50257350-C768-4FEF-9478-92EC83BE5B62}" dt="2024-10-09T09:58:30.648" v="69" actId="114"/>
          <ac:spMkLst>
            <pc:docMk/>
            <pc:sldMk cId="3791656299" sldId="910"/>
            <ac:spMk id="4" creationId="{C18BCF2F-D76F-442B-AE71-15AEDBAE1B5D}"/>
          </ac:spMkLst>
        </pc:spChg>
      </pc:sldChg>
      <pc:sldChg chg="modSp mod">
        <pc:chgData name="Lucas, Tania" userId="232b37cb-a817-446c-b5f8-6c2be3ba9e7b" providerId="ADAL" clId="{50257350-C768-4FEF-9478-92EC83BE5B62}" dt="2024-09-30T13:20:41.940" v="26" actId="113"/>
        <pc:sldMkLst>
          <pc:docMk/>
          <pc:sldMk cId="3938325149" sldId="911"/>
        </pc:sldMkLst>
        <pc:spChg chg="mod">
          <ac:chgData name="Lucas, Tania" userId="232b37cb-a817-446c-b5f8-6c2be3ba9e7b" providerId="ADAL" clId="{50257350-C768-4FEF-9478-92EC83BE5B62}" dt="2024-09-30T13:20:41.940" v="26" actId="113"/>
          <ac:spMkLst>
            <pc:docMk/>
            <pc:sldMk cId="3938325149" sldId="911"/>
            <ac:spMk id="9" creationId="{323288C8-06AF-1614-FAD2-F996BE5BCB37}"/>
          </ac:spMkLst>
        </pc:spChg>
      </pc:sldChg>
      <pc:sldChg chg="modSp mod">
        <pc:chgData name="Lucas, Tania" userId="232b37cb-a817-446c-b5f8-6c2be3ba9e7b" providerId="ADAL" clId="{50257350-C768-4FEF-9478-92EC83BE5B62}" dt="2024-10-09T10:03:46.268" v="81" actId="114"/>
        <pc:sldMkLst>
          <pc:docMk/>
          <pc:sldMk cId="1868458053" sldId="912"/>
        </pc:sldMkLst>
        <pc:spChg chg="mod">
          <ac:chgData name="Lucas, Tania" userId="232b37cb-a817-446c-b5f8-6c2be3ba9e7b" providerId="ADAL" clId="{50257350-C768-4FEF-9478-92EC83BE5B62}" dt="2024-10-09T10:03:46.268" v="81" actId="114"/>
          <ac:spMkLst>
            <pc:docMk/>
            <pc:sldMk cId="1868458053" sldId="912"/>
            <ac:spMk id="4" creationId="{C18BCF2F-D76F-442B-AE71-15AEDBAE1B5D}"/>
          </ac:spMkLst>
        </pc:spChg>
      </pc:sldChg>
      <pc:sldChg chg="modSp mod">
        <pc:chgData name="Lucas, Tania" userId="232b37cb-a817-446c-b5f8-6c2be3ba9e7b" providerId="ADAL" clId="{50257350-C768-4FEF-9478-92EC83BE5B62}" dt="2024-10-09T10:03:32.542" v="80" actId="114"/>
        <pc:sldMkLst>
          <pc:docMk/>
          <pc:sldMk cId="2954078190" sldId="913"/>
        </pc:sldMkLst>
        <pc:spChg chg="mod">
          <ac:chgData name="Lucas, Tania" userId="232b37cb-a817-446c-b5f8-6c2be3ba9e7b" providerId="ADAL" clId="{50257350-C768-4FEF-9478-92EC83BE5B62}" dt="2024-10-09T10:03:32.542" v="80" actId="114"/>
          <ac:spMkLst>
            <pc:docMk/>
            <pc:sldMk cId="2954078190" sldId="913"/>
            <ac:spMk id="4" creationId="{C18BCF2F-D76F-442B-AE71-15AEDBAE1B5D}"/>
          </ac:spMkLst>
        </pc:spChg>
        <pc:spChg chg="mod">
          <ac:chgData name="Lucas, Tania" userId="232b37cb-a817-446c-b5f8-6c2be3ba9e7b" providerId="ADAL" clId="{50257350-C768-4FEF-9478-92EC83BE5B62}" dt="2024-10-09T09:59:29.277" v="77" actId="14100"/>
          <ac:spMkLst>
            <pc:docMk/>
            <pc:sldMk cId="2954078190" sldId="913"/>
            <ac:spMk id="12" creationId="{EBAF1CAC-3423-4CF1-B63B-6DDA4ABA5CAE}"/>
          </ac:spMkLst>
        </pc:spChg>
      </pc:sldChg>
      <pc:sldChg chg="modSp mod">
        <pc:chgData name="Lucas, Tania" userId="232b37cb-a817-446c-b5f8-6c2be3ba9e7b" providerId="ADAL" clId="{50257350-C768-4FEF-9478-92EC83BE5B62}" dt="2024-09-30T13:21:34.829" v="32" actId="113"/>
        <pc:sldMkLst>
          <pc:docMk/>
          <pc:sldMk cId="979205147" sldId="914"/>
        </pc:sldMkLst>
        <pc:spChg chg="mod">
          <ac:chgData name="Lucas, Tania" userId="232b37cb-a817-446c-b5f8-6c2be3ba9e7b" providerId="ADAL" clId="{50257350-C768-4FEF-9478-92EC83BE5B62}" dt="2024-09-30T13:21:34.829" v="32" actId="113"/>
          <ac:spMkLst>
            <pc:docMk/>
            <pc:sldMk cId="979205147" sldId="914"/>
            <ac:spMk id="9" creationId="{323288C8-06AF-1614-FAD2-F996BE5BCB37}"/>
          </ac:spMkLst>
        </pc:spChg>
      </pc:sldChg>
      <pc:sldChg chg="modSp mod">
        <pc:chgData name="Lucas, Tania" userId="232b37cb-a817-446c-b5f8-6c2be3ba9e7b" providerId="ADAL" clId="{50257350-C768-4FEF-9478-92EC83BE5B62}" dt="2024-10-09T10:04:10.462" v="85" actId="1076"/>
        <pc:sldMkLst>
          <pc:docMk/>
          <pc:sldMk cId="1265313245" sldId="915"/>
        </pc:sldMkLst>
        <pc:spChg chg="mod">
          <ac:chgData name="Lucas, Tania" userId="232b37cb-a817-446c-b5f8-6c2be3ba9e7b" providerId="ADAL" clId="{50257350-C768-4FEF-9478-92EC83BE5B62}" dt="2024-10-09T10:04:10.462" v="85" actId="1076"/>
          <ac:spMkLst>
            <pc:docMk/>
            <pc:sldMk cId="1265313245" sldId="915"/>
            <ac:spMk id="5" creationId="{624DC253-06C1-C10D-0634-8C241A3B4013}"/>
          </ac:spMkLst>
        </pc:spChg>
      </pc:sldChg>
      <pc:sldChg chg="modSp mod">
        <pc:chgData name="Lucas, Tania" userId="232b37cb-a817-446c-b5f8-6c2be3ba9e7b" providerId="ADAL" clId="{50257350-C768-4FEF-9478-92EC83BE5B62}" dt="2024-10-09T10:04:57.757" v="93" actId="1076"/>
        <pc:sldMkLst>
          <pc:docMk/>
          <pc:sldMk cId="2542479559" sldId="916"/>
        </pc:sldMkLst>
        <pc:spChg chg="mod">
          <ac:chgData name="Lucas, Tania" userId="232b37cb-a817-446c-b5f8-6c2be3ba9e7b" providerId="ADAL" clId="{50257350-C768-4FEF-9478-92EC83BE5B62}" dt="2024-10-09T10:04:57.757" v="93" actId="1076"/>
          <ac:spMkLst>
            <pc:docMk/>
            <pc:sldMk cId="2542479559" sldId="916"/>
            <ac:spMk id="2" creationId="{1CDF9A41-BC7E-6F5C-7DC0-808C54D0C2DC}"/>
          </ac:spMkLst>
        </pc:spChg>
        <pc:spChg chg="mod">
          <ac:chgData name="Lucas, Tania" userId="232b37cb-a817-446c-b5f8-6c2be3ba9e7b" providerId="ADAL" clId="{50257350-C768-4FEF-9478-92EC83BE5B62}" dt="2024-10-09T10:04:48.761" v="90" actId="14100"/>
          <ac:spMkLst>
            <pc:docMk/>
            <pc:sldMk cId="2542479559" sldId="916"/>
            <ac:spMk id="12" creationId="{EBAF1CAC-3423-4CF1-B63B-6DDA4ABA5CAE}"/>
          </ac:spMkLst>
        </pc:spChg>
      </pc:sldChg>
      <pc:sldChg chg="modSp mod">
        <pc:chgData name="Lucas, Tania" userId="232b37cb-a817-446c-b5f8-6c2be3ba9e7b" providerId="ADAL" clId="{50257350-C768-4FEF-9478-92EC83BE5B62}" dt="2024-09-30T13:22:34.845" v="37" actId="113"/>
        <pc:sldMkLst>
          <pc:docMk/>
          <pc:sldMk cId="3443055763" sldId="917"/>
        </pc:sldMkLst>
        <pc:spChg chg="mod">
          <ac:chgData name="Lucas, Tania" userId="232b37cb-a817-446c-b5f8-6c2be3ba9e7b" providerId="ADAL" clId="{50257350-C768-4FEF-9478-92EC83BE5B62}" dt="2024-09-30T13:22:34.845" v="37" actId="113"/>
          <ac:spMkLst>
            <pc:docMk/>
            <pc:sldMk cId="3443055763" sldId="917"/>
            <ac:spMk id="9" creationId="{323288C8-06AF-1614-FAD2-F996BE5BCB37}"/>
          </ac:spMkLst>
        </pc:spChg>
      </pc:sldChg>
      <pc:sldChg chg="modSp mod">
        <pc:chgData name="Lucas, Tania" userId="232b37cb-a817-446c-b5f8-6c2be3ba9e7b" providerId="ADAL" clId="{50257350-C768-4FEF-9478-92EC83BE5B62}" dt="2024-10-09T10:15:31.428" v="98" actId="1076"/>
        <pc:sldMkLst>
          <pc:docMk/>
          <pc:sldMk cId="4088360801" sldId="918"/>
        </pc:sldMkLst>
        <pc:spChg chg="mod">
          <ac:chgData name="Lucas, Tania" userId="232b37cb-a817-446c-b5f8-6c2be3ba9e7b" providerId="ADAL" clId="{50257350-C768-4FEF-9478-92EC83BE5B62}" dt="2024-10-09T10:15:31.428" v="98" actId="1076"/>
          <ac:spMkLst>
            <pc:docMk/>
            <pc:sldMk cId="4088360801" sldId="918"/>
            <ac:spMk id="5" creationId="{CA019871-BDD1-B54E-3846-A93C564E9A36}"/>
          </ac:spMkLst>
        </pc:spChg>
      </pc:sldChg>
      <pc:sldChg chg="modSp mod">
        <pc:chgData name="Lucas, Tania" userId="232b37cb-a817-446c-b5f8-6c2be3ba9e7b" providerId="ADAL" clId="{50257350-C768-4FEF-9478-92EC83BE5B62}" dt="2024-10-09T10:16:10.256" v="102" actId="1076"/>
        <pc:sldMkLst>
          <pc:docMk/>
          <pc:sldMk cId="652337947" sldId="919"/>
        </pc:sldMkLst>
        <pc:spChg chg="mod">
          <ac:chgData name="Lucas, Tania" userId="232b37cb-a817-446c-b5f8-6c2be3ba9e7b" providerId="ADAL" clId="{50257350-C768-4FEF-9478-92EC83BE5B62}" dt="2024-10-09T10:16:10.256" v="102" actId="1076"/>
          <ac:spMkLst>
            <pc:docMk/>
            <pc:sldMk cId="652337947" sldId="919"/>
            <ac:spMk id="2" creationId="{72ECEA3B-2D97-D0FA-AA97-01B4ECD3279D}"/>
          </ac:spMkLst>
        </pc:spChg>
      </pc:sldChg>
      <pc:sldChg chg="modSp mod">
        <pc:chgData name="Lucas, Tania" userId="232b37cb-a817-446c-b5f8-6c2be3ba9e7b" providerId="ADAL" clId="{50257350-C768-4FEF-9478-92EC83BE5B62}" dt="2024-09-30T13:23:18.492" v="43" actId="113"/>
        <pc:sldMkLst>
          <pc:docMk/>
          <pc:sldMk cId="2642979859" sldId="920"/>
        </pc:sldMkLst>
        <pc:spChg chg="mod">
          <ac:chgData name="Lucas, Tania" userId="232b37cb-a817-446c-b5f8-6c2be3ba9e7b" providerId="ADAL" clId="{50257350-C768-4FEF-9478-92EC83BE5B62}" dt="2024-09-30T13:23:18.492" v="43" actId="113"/>
          <ac:spMkLst>
            <pc:docMk/>
            <pc:sldMk cId="2642979859" sldId="920"/>
            <ac:spMk id="9" creationId="{323288C8-06AF-1614-FAD2-F996BE5BCB37}"/>
          </ac:spMkLst>
        </pc:spChg>
      </pc:sldChg>
      <pc:sldChg chg="modSp mod">
        <pc:chgData name="Lucas, Tania" userId="232b37cb-a817-446c-b5f8-6c2be3ba9e7b" providerId="ADAL" clId="{50257350-C768-4FEF-9478-92EC83BE5B62}" dt="2024-10-09T10:16:48.723" v="107" actId="1076"/>
        <pc:sldMkLst>
          <pc:docMk/>
          <pc:sldMk cId="1699971896" sldId="921"/>
        </pc:sldMkLst>
        <pc:spChg chg="mod">
          <ac:chgData name="Lucas, Tania" userId="232b37cb-a817-446c-b5f8-6c2be3ba9e7b" providerId="ADAL" clId="{50257350-C768-4FEF-9478-92EC83BE5B62}" dt="2024-10-09T10:16:48.723" v="107" actId="1076"/>
          <ac:spMkLst>
            <pc:docMk/>
            <pc:sldMk cId="1699971896" sldId="921"/>
            <ac:spMk id="5" creationId="{84C29E6D-FAFC-A90E-BD14-85E219845742}"/>
          </ac:spMkLst>
        </pc:spChg>
        <pc:spChg chg="mod">
          <ac:chgData name="Lucas, Tania" userId="232b37cb-a817-446c-b5f8-6c2be3ba9e7b" providerId="ADAL" clId="{50257350-C768-4FEF-9478-92EC83BE5B62}" dt="2024-10-09T10:16:41.895" v="106" actId="14100"/>
          <ac:spMkLst>
            <pc:docMk/>
            <pc:sldMk cId="1699971896" sldId="921"/>
            <ac:spMk id="12" creationId="{EBAF1CAC-3423-4CF1-B63B-6DDA4ABA5CAE}"/>
          </ac:spMkLst>
        </pc:spChg>
      </pc:sldChg>
      <pc:sldChg chg="modSp mod">
        <pc:chgData name="Lucas, Tania" userId="232b37cb-a817-446c-b5f8-6c2be3ba9e7b" providerId="ADAL" clId="{50257350-C768-4FEF-9478-92EC83BE5B62}" dt="2024-10-09T10:17:20.437" v="112" actId="14100"/>
        <pc:sldMkLst>
          <pc:docMk/>
          <pc:sldMk cId="3829193448" sldId="922"/>
        </pc:sldMkLst>
        <pc:spChg chg="mod">
          <ac:chgData name="Lucas, Tania" userId="232b37cb-a817-446c-b5f8-6c2be3ba9e7b" providerId="ADAL" clId="{50257350-C768-4FEF-9478-92EC83BE5B62}" dt="2024-10-09T10:17:20.437" v="112" actId="14100"/>
          <ac:spMkLst>
            <pc:docMk/>
            <pc:sldMk cId="3829193448" sldId="922"/>
            <ac:spMk id="2" creationId="{0F182CC7-ED85-37CA-1952-60D3CE521135}"/>
          </ac:spMkLst>
        </pc:spChg>
        <pc:spChg chg="mod">
          <ac:chgData name="Lucas, Tania" userId="232b37cb-a817-446c-b5f8-6c2be3ba9e7b" providerId="ADAL" clId="{50257350-C768-4FEF-9478-92EC83BE5B62}" dt="2024-10-09T10:17:16.089" v="111" actId="1076"/>
          <ac:spMkLst>
            <pc:docMk/>
            <pc:sldMk cId="3829193448" sldId="922"/>
            <ac:spMk id="5" creationId="{17D1B087-1120-B907-CD6A-8EE279B3B563}"/>
          </ac:spMkLst>
        </pc:spChg>
      </pc:sldChg>
      <pc:sldChg chg="modSp mod">
        <pc:chgData name="Lucas, Tania" userId="232b37cb-a817-446c-b5f8-6c2be3ba9e7b" providerId="ADAL" clId="{50257350-C768-4FEF-9478-92EC83BE5B62}" dt="2024-09-30T13:23:59.543" v="47" actId="113"/>
        <pc:sldMkLst>
          <pc:docMk/>
          <pc:sldMk cId="1188516841" sldId="923"/>
        </pc:sldMkLst>
        <pc:spChg chg="mod">
          <ac:chgData name="Lucas, Tania" userId="232b37cb-a817-446c-b5f8-6c2be3ba9e7b" providerId="ADAL" clId="{50257350-C768-4FEF-9478-92EC83BE5B62}" dt="2024-09-30T13:23:59.543" v="47" actId="113"/>
          <ac:spMkLst>
            <pc:docMk/>
            <pc:sldMk cId="1188516841" sldId="923"/>
            <ac:spMk id="9" creationId="{323288C8-06AF-1614-FAD2-F996BE5BCB37}"/>
          </ac:spMkLst>
        </pc:spChg>
      </pc:sldChg>
      <pc:sldChg chg="modSp mod">
        <pc:chgData name="Lucas, Tania" userId="232b37cb-a817-446c-b5f8-6c2be3ba9e7b" providerId="ADAL" clId="{50257350-C768-4FEF-9478-92EC83BE5B62}" dt="2024-10-09T10:18:07.725" v="121" actId="1037"/>
        <pc:sldMkLst>
          <pc:docMk/>
          <pc:sldMk cId="3145104790" sldId="924"/>
        </pc:sldMkLst>
        <pc:spChg chg="mod">
          <ac:chgData name="Lucas, Tania" userId="232b37cb-a817-446c-b5f8-6c2be3ba9e7b" providerId="ADAL" clId="{50257350-C768-4FEF-9478-92EC83BE5B62}" dt="2024-10-09T10:18:07.725" v="121" actId="1037"/>
          <ac:spMkLst>
            <pc:docMk/>
            <pc:sldMk cId="3145104790" sldId="924"/>
            <ac:spMk id="2" creationId="{0A706BD2-556A-C50A-70BB-B9B34D9373DE}"/>
          </ac:spMkLst>
        </pc:spChg>
        <pc:spChg chg="mod">
          <ac:chgData name="Lucas, Tania" userId="232b37cb-a817-446c-b5f8-6c2be3ba9e7b" providerId="ADAL" clId="{50257350-C768-4FEF-9478-92EC83BE5B62}" dt="2024-10-09T10:18:00.614" v="116" actId="14100"/>
          <ac:spMkLst>
            <pc:docMk/>
            <pc:sldMk cId="3145104790" sldId="924"/>
            <ac:spMk id="12" creationId="{EBAF1CAC-3423-4CF1-B63B-6DDA4ABA5CAE}"/>
          </ac:spMkLst>
        </pc:spChg>
      </pc:sldChg>
      <pc:sldChg chg="modSp mod">
        <pc:chgData name="Lucas, Tania" userId="232b37cb-a817-446c-b5f8-6c2be3ba9e7b" providerId="ADAL" clId="{50257350-C768-4FEF-9478-92EC83BE5B62}" dt="2024-09-30T13:19:44.971" v="19" actId="113"/>
        <pc:sldMkLst>
          <pc:docMk/>
          <pc:sldMk cId="879713488" sldId="927"/>
        </pc:sldMkLst>
        <pc:spChg chg="mod">
          <ac:chgData name="Lucas, Tania" userId="232b37cb-a817-446c-b5f8-6c2be3ba9e7b" providerId="ADAL" clId="{50257350-C768-4FEF-9478-92EC83BE5B62}" dt="2024-09-30T13:19:44.971" v="19" actId="113"/>
          <ac:spMkLst>
            <pc:docMk/>
            <pc:sldMk cId="879713488" sldId="927"/>
            <ac:spMk id="9" creationId="{323288C8-06AF-1614-FAD2-F996BE5BCB37}"/>
          </ac:spMkLst>
        </pc:spChg>
      </pc:sldChg>
      <pc:sldChg chg="modSp mod">
        <pc:chgData name="Lucas, Tania" userId="232b37cb-a817-446c-b5f8-6c2be3ba9e7b" providerId="ADAL" clId="{50257350-C768-4FEF-9478-92EC83BE5B62}" dt="2024-10-09T09:58:37.905" v="70" actId="114"/>
        <pc:sldMkLst>
          <pc:docMk/>
          <pc:sldMk cId="1468423977" sldId="928"/>
        </pc:sldMkLst>
        <pc:spChg chg="mod">
          <ac:chgData name="Lucas, Tania" userId="232b37cb-a817-446c-b5f8-6c2be3ba9e7b" providerId="ADAL" clId="{50257350-C768-4FEF-9478-92EC83BE5B62}" dt="2024-10-09T09:58:37.905" v="70" actId="114"/>
          <ac:spMkLst>
            <pc:docMk/>
            <pc:sldMk cId="1468423977" sldId="928"/>
            <ac:spMk id="4" creationId="{C18BCF2F-D76F-442B-AE71-15AEDBAE1B5D}"/>
          </ac:spMkLst>
        </pc:spChg>
      </pc:sldChg>
      <pc:sldChg chg="modSp mod">
        <pc:chgData name="Lucas, Tania" userId="232b37cb-a817-446c-b5f8-6c2be3ba9e7b" providerId="ADAL" clId="{50257350-C768-4FEF-9478-92EC83BE5B62}" dt="2024-10-09T10:18:38.494" v="126" actId="14100"/>
        <pc:sldMkLst>
          <pc:docMk/>
          <pc:sldMk cId="1091752019" sldId="929"/>
        </pc:sldMkLst>
        <pc:spChg chg="mod">
          <ac:chgData name="Lucas, Tania" userId="232b37cb-a817-446c-b5f8-6c2be3ba9e7b" providerId="ADAL" clId="{50257350-C768-4FEF-9478-92EC83BE5B62}" dt="2024-10-09T10:18:32.618" v="125" actId="1076"/>
          <ac:spMkLst>
            <pc:docMk/>
            <pc:sldMk cId="1091752019" sldId="929"/>
            <ac:spMk id="2" creationId="{4110575F-6B29-DEE1-DE89-33C2D77A11AF}"/>
          </ac:spMkLst>
        </pc:spChg>
        <pc:spChg chg="mod">
          <ac:chgData name="Lucas, Tania" userId="232b37cb-a817-446c-b5f8-6c2be3ba9e7b" providerId="ADAL" clId="{50257350-C768-4FEF-9478-92EC83BE5B62}" dt="2024-10-09T10:18:38.494" v="126" actId="14100"/>
          <ac:spMkLst>
            <pc:docMk/>
            <pc:sldMk cId="1091752019" sldId="929"/>
            <ac:spMk id="5" creationId="{9FB18226-2E6D-DE47-402F-3B8A6F4CA7EC}"/>
          </ac:spMkLst>
        </pc:spChg>
      </pc:sldChg>
      <pc:sldChg chg="modSp mod">
        <pc:chgData name="Lucas, Tania" userId="232b37cb-a817-446c-b5f8-6c2be3ba9e7b" providerId="ADAL" clId="{50257350-C768-4FEF-9478-92EC83BE5B62}" dt="2024-10-09T10:18:57.311" v="149" actId="1037"/>
        <pc:sldMkLst>
          <pc:docMk/>
          <pc:sldMk cId="1582965263" sldId="930"/>
        </pc:sldMkLst>
        <pc:spChg chg="mod">
          <ac:chgData name="Lucas, Tania" userId="232b37cb-a817-446c-b5f8-6c2be3ba9e7b" providerId="ADAL" clId="{50257350-C768-4FEF-9478-92EC83BE5B62}" dt="2024-10-09T10:18:57.311" v="149" actId="1037"/>
          <ac:spMkLst>
            <pc:docMk/>
            <pc:sldMk cId="1582965263" sldId="930"/>
            <ac:spMk id="9" creationId="{323288C8-06AF-1614-FAD2-F996BE5BCB37}"/>
          </ac:spMkLst>
        </pc:spChg>
      </pc:sldChg>
      <pc:sldChg chg="modSp mod">
        <pc:chgData name="Lucas, Tania" userId="232b37cb-a817-446c-b5f8-6c2be3ba9e7b" providerId="ADAL" clId="{50257350-C768-4FEF-9478-92EC83BE5B62}" dt="2024-10-09T10:19:43.710" v="161" actId="1035"/>
        <pc:sldMkLst>
          <pc:docMk/>
          <pc:sldMk cId="2244996702" sldId="931"/>
        </pc:sldMkLst>
        <pc:spChg chg="mod">
          <ac:chgData name="Lucas, Tania" userId="232b37cb-a817-446c-b5f8-6c2be3ba9e7b" providerId="ADAL" clId="{50257350-C768-4FEF-9478-92EC83BE5B62}" dt="2024-10-09T10:19:43.710" v="161" actId="1035"/>
          <ac:spMkLst>
            <pc:docMk/>
            <pc:sldMk cId="2244996702" sldId="931"/>
            <ac:spMk id="2" creationId="{434028E2-1B58-42B5-E637-166032A08561}"/>
          </ac:spMkLst>
        </pc:spChg>
        <pc:spChg chg="mod">
          <ac:chgData name="Lucas, Tania" userId="232b37cb-a817-446c-b5f8-6c2be3ba9e7b" providerId="ADAL" clId="{50257350-C768-4FEF-9478-92EC83BE5B62}" dt="2024-10-09T10:19:37.554" v="158" actId="14100"/>
          <ac:spMkLst>
            <pc:docMk/>
            <pc:sldMk cId="2244996702" sldId="931"/>
            <ac:spMk id="12" creationId="{EBAF1CAC-3423-4CF1-B63B-6DDA4ABA5CAE}"/>
          </ac:spMkLst>
        </pc:spChg>
      </pc:sldChg>
      <pc:sldChg chg="modSp mod">
        <pc:chgData name="Lucas, Tania" userId="232b37cb-a817-446c-b5f8-6c2be3ba9e7b" providerId="ADAL" clId="{50257350-C768-4FEF-9478-92EC83BE5B62}" dt="2024-10-09T10:20:17.915" v="166" actId="14100"/>
        <pc:sldMkLst>
          <pc:docMk/>
          <pc:sldMk cId="2396967465" sldId="932"/>
        </pc:sldMkLst>
        <pc:spChg chg="mod">
          <ac:chgData name="Lucas, Tania" userId="232b37cb-a817-446c-b5f8-6c2be3ba9e7b" providerId="ADAL" clId="{50257350-C768-4FEF-9478-92EC83BE5B62}" dt="2024-10-09T10:20:13.691" v="165" actId="1076"/>
          <ac:spMkLst>
            <pc:docMk/>
            <pc:sldMk cId="2396967465" sldId="932"/>
            <ac:spMk id="2" creationId="{5C7A35FC-3623-DB1C-6A5A-4A1D5B06BABB}"/>
          </ac:spMkLst>
        </pc:spChg>
        <pc:spChg chg="mod">
          <ac:chgData name="Lucas, Tania" userId="232b37cb-a817-446c-b5f8-6c2be3ba9e7b" providerId="ADAL" clId="{50257350-C768-4FEF-9478-92EC83BE5B62}" dt="2024-10-09T10:20:17.915" v="166" actId="14100"/>
          <ac:spMkLst>
            <pc:docMk/>
            <pc:sldMk cId="2396967465" sldId="932"/>
            <ac:spMk id="12" creationId="{EBAF1CAC-3423-4CF1-B63B-6DDA4ABA5CAE}"/>
          </ac:spMkLst>
        </pc:spChg>
      </pc:sldChg>
      <pc:sldChg chg="modSp mod">
        <pc:chgData name="Lucas, Tania" userId="232b37cb-a817-446c-b5f8-6c2be3ba9e7b" providerId="ADAL" clId="{50257350-C768-4FEF-9478-92EC83BE5B62}" dt="2024-09-30T13:47:26.605" v="59" actId="113"/>
        <pc:sldMkLst>
          <pc:docMk/>
          <pc:sldMk cId="461413955" sldId="933"/>
        </pc:sldMkLst>
        <pc:spChg chg="mod">
          <ac:chgData name="Lucas, Tania" userId="232b37cb-a817-446c-b5f8-6c2be3ba9e7b" providerId="ADAL" clId="{50257350-C768-4FEF-9478-92EC83BE5B62}" dt="2024-09-30T13:47:26.605" v="59" actId="113"/>
          <ac:spMkLst>
            <pc:docMk/>
            <pc:sldMk cId="461413955" sldId="933"/>
            <ac:spMk id="9" creationId="{323288C8-06AF-1614-FAD2-F996BE5BCB37}"/>
          </ac:spMkLst>
        </pc:spChg>
      </pc:sldChg>
      <pc:sldChg chg="modSp mod">
        <pc:chgData name="Lucas, Tania" userId="232b37cb-a817-446c-b5f8-6c2be3ba9e7b" providerId="ADAL" clId="{50257350-C768-4FEF-9478-92EC83BE5B62}" dt="2024-10-09T10:21:01.741" v="172" actId="14100"/>
        <pc:sldMkLst>
          <pc:docMk/>
          <pc:sldMk cId="3315552905" sldId="934"/>
        </pc:sldMkLst>
        <pc:spChg chg="mod">
          <ac:chgData name="Lucas, Tania" userId="232b37cb-a817-446c-b5f8-6c2be3ba9e7b" providerId="ADAL" clId="{50257350-C768-4FEF-9478-92EC83BE5B62}" dt="2024-10-09T10:20:45.400" v="170" actId="1076"/>
          <ac:spMkLst>
            <pc:docMk/>
            <pc:sldMk cId="3315552905" sldId="934"/>
            <ac:spMk id="2" creationId="{0F591081-0B16-6EF1-92DB-C7AE074C99B2}"/>
          </ac:spMkLst>
        </pc:spChg>
        <pc:spChg chg="mod">
          <ac:chgData name="Lucas, Tania" userId="232b37cb-a817-446c-b5f8-6c2be3ba9e7b" providerId="ADAL" clId="{50257350-C768-4FEF-9478-92EC83BE5B62}" dt="2024-10-09T10:21:01.741" v="172" actId="14100"/>
          <ac:spMkLst>
            <pc:docMk/>
            <pc:sldMk cId="3315552905" sldId="934"/>
            <ac:spMk id="5" creationId="{00AC7E2F-C13F-02D3-D5F8-5E03928BE4F5}"/>
          </ac:spMkLst>
        </pc:spChg>
      </pc:sldChg>
      <pc:sldChg chg="modSp mod">
        <pc:chgData name="Lucas, Tania" userId="232b37cb-a817-446c-b5f8-6c2be3ba9e7b" providerId="ADAL" clId="{50257350-C768-4FEF-9478-92EC83BE5B62}" dt="2024-10-09T10:21:42.054" v="179" actId="14100"/>
        <pc:sldMkLst>
          <pc:docMk/>
          <pc:sldMk cId="4082440706" sldId="935"/>
        </pc:sldMkLst>
        <pc:spChg chg="mod">
          <ac:chgData name="Lucas, Tania" userId="232b37cb-a817-446c-b5f8-6c2be3ba9e7b" providerId="ADAL" clId="{50257350-C768-4FEF-9478-92EC83BE5B62}" dt="2024-10-09T10:21:33.770" v="177" actId="1076"/>
          <ac:spMkLst>
            <pc:docMk/>
            <pc:sldMk cId="4082440706" sldId="935"/>
            <ac:spMk id="2" creationId="{E4E439DD-68B4-DB97-CD4E-4E9899FC3ABA}"/>
          </ac:spMkLst>
        </pc:spChg>
        <pc:spChg chg="mod">
          <ac:chgData name="Lucas, Tania" userId="232b37cb-a817-446c-b5f8-6c2be3ba9e7b" providerId="ADAL" clId="{50257350-C768-4FEF-9478-92EC83BE5B62}" dt="2024-10-09T10:21:42.054" v="179" actId="14100"/>
          <ac:spMkLst>
            <pc:docMk/>
            <pc:sldMk cId="4082440706" sldId="935"/>
            <ac:spMk id="5" creationId="{2747589B-0827-B310-C3F8-CFB7FAAC93DD}"/>
          </ac:spMkLst>
        </pc:spChg>
        <pc:spChg chg="mod">
          <ac:chgData name="Lucas, Tania" userId="232b37cb-a817-446c-b5f8-6c2be3ba9e7b" providerId="ADAL" clId="{50257350-C768-4FEF-9478-92EC83BE5B62}" dt="2024-10-09T10:21:38.335" v="178" actId="14100"/>
          <ac:spMkLst>
            <pc:docMk/>
            <pc:sldMk cId="4082440706" sldId="935"/>
            <ac:spMk id="12" creationId="{EBAF1CAC-3423-4CF1-B63B-6DDA4ABA5CA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10/9/2024</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10/9/2024</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a:t>Click to edit Master title style</a:t>
            </a:r>
            <a:endParaRPr lang="en-GB"/>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a:t>Second level</a:t>
            </a:r>
          </a:p>
          <a:p>
            <a:pPr lvl="2"/>
            <a:r>
              <a:rPr lang="en-US"/>
              <a:t>Third level</a:t>
            </a:r>
          </a:p>
        </p:txBody>
      </p:sp>
    </p:spTree>
    <p:extLst>
      <p:ext uri="{BB962C8B-B14F-4D97-AF65-F5344CB8AC3E}">
        <p14:creationId xmlns:p14="http://schemas.microsoft.com/office/powerpoint/2010/main" val="1838724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 id="2147483759"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oer.wjec.co.uk/"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GB" sz="2400" dirty="0" err="1">
                <a:solidFill>
                  <a:srgbClr val="0070C0"/>
                </a:solidFill>
                <a:hlinkClick r:id="rId3">
                  <a:extLst>
                    <a:ext uri="{A12FA001-AC4F-418D-AE19-62706E023703}">
                      <ahyp:hlinkClr xmlns:ahyp="http://schemas.microsoft.com/office/drawing/2018/hyperlinkcolor" val="tx"/>
                    </a:ext>
                  </a:extLst>
                </a:hlinkClick>
              </a:rPr>
              <a:t>Adolygiad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Arholiad</a:t>
            </a:r>
            <a:r>
              <a:rPr lang="en-GB" sz="2400" dirty="0">
                <a:solidFill>
                  <a:srgbClr val="0070C0"/>
                </a:solidFill>
                <a:hlinkClick r:id="rId3">
                  <a:extLst>
                    <a:ext uri="{A12FA001-AC4F-418D-AE19-62706E023703}">
                      <ahyp:hlinkClr xmlns:ahyp="http://schemas.microsoft.com/office/drawing/2018/hyperlinkcolor" val="tx"/>
                    </a:ext>
                  </a:extLst>
                </a:hlinkClick>
              </a:rPr>
              <a:t> </a:t>
            </a:r>
            <a:r>
              <a:rPr lang="en-GB" sz="2400" dirty="0" err="1">
                <a:solidFill>
                  <a:srgbClr val="0070C0"/>
                </a:solidFill>
                <a:hlinkClick r:id="rId3">
                  <a:extLst>
                    <a:ext uri="{A12FA001-AC4F-418D-AE19-62706E023703}">
                      <ahyp:hlinkClr xmlns:ahyp="http://schemas.microsoft.com/office/drawing/2018/hyperlinkcolor" val="tx"/>
                    </a:ext>
                  </a:extLst>
                </a:hlinkClick>
              </a:rPr>
              <a:t>Ar-lein</a:t>
            </a:r>
            <a:r>
              <a:rPr lang="en-GB" sz="2400" dirty="0">
                <a:solidFill>
                  <a:srgbClr val="0070C0"/>
                </a:solidFill>
              </a:rPr>
              <a:t> - </a:t>
            </a:r>
            <a:r>
              <a:rPr lang="en-GB" sz="2400" dirty="0" err="1">
                <a:solidFill>
                  <a:srgbClr val="0070C0"/>
                </a:solidFill>
              </a:rPr>
              <a:t>Mehefin</a:t>
            </a:r>
            <a:r>
              <a:rPr lang="en-GB" sz="2400" dirty="0">
                <a:solidFill>
                  <a:srgbClr val="0070C0"/>
                </a:solidFill>
              </a:rPr>
              <a:t> 2024</a:t>
            </a:r>
            <a:endParaRPr lang="en-US" sz="2400" dirty="0">
              <a:solidFill>
                <a:srgbClr val="0070C0"/>
              </a:solidFill>
              <a:latin typeface="+mj-lt"/>
              <a:ea typeface="Lato" charset="0"/>
              <a:cs typeface="Lato" charset="0"/>
            </a:endParaRP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err="1">
                <a:solidFill>
                  <a:srgbClr val="0077C8"/>
                </a:solidFill>
                <a:latin typeface="Arial" panose="020B0604020202020204" pitchFamily="34" charset="0"/>
                <a:ea typeface="Lato" charset="0"/>
                <a:cs typeface="Arial" panose="020B0604020202020204" pitchFamily="34" charset="0"/>
              </a:rPr>
              <a:t>Lefel</a:t>
            </a:r>
            <a:r>
              <a:rPr lang="en-US" sz="2400" dirty="0">
                <a:solidFill>
                  <a:srgbClr val="0077C8"/>
                </a:solidFill>
                <a:latin typeface="Arial" panose="020B0604020202020204" pitchFamily="34" charset="0"/>
                <a:ea typeface="Lato" charset="0"/>
                <a:cs typeface="Arial" panose="020B0604020202020204" pitchFamily="34" charset="0"/>
              </a:rPr>
              <a:t> </a:t>
            </a:r>
            <a:r>
              <a:rPr lang="en-US" sz="2400" dirty="0">
                <a:solidFill>
                  <a:srgbClr val="0070C0"/>
                </a:solidFill>
                <a:latin typeface="Arial" panose="020B0604020202020204" pitchFamily="34" charset="0"/>
                <a:ea typeface="Lato" charset="0"/>
                <a:cs typeface="Arial" panose="020B0604020202020204" pitchFamily="34" charset="0"/>
              </a:rPr>
              <a:t>2 </a:t>
            </a:r>
            <a:r>
              <a:rPr lang="en-GB" sz="2400" i="0" dirty="0" err="1">
                <a:solidFill>
                  <a:srgbClr val="0070C0"/>
                </a:solidFill>
                <a:effectLst/>
                <a:latin typeface="Lato"/>
              </a:rPr>
              <a:t>Gofal</a:t>
            </a:r>
            <a:r>
              <a:rPr lang="en-GB" sz="2400" i="0" dirty="0">
                <a:solidFill>
                  <a:srgbClr val="0070C0"/>
                </a:solidFill>
                <a:effectLst/>
                <a:latin typeface="Lato"/>
              </a:rPr>
              <a:t>, </a:t>
            </a:r>
            <a:r>
              <a:rPr lang="en-GB" sz="2400" i="0" dirty="0" err="1">
                <a:solidFill>
                  <a:srgbClr val="0070C0"/>
                </a:solidFill>
                <a:effectLst/>
                <a:latin typeface="Lato"/>
              </a:rPr>
              <a:t>Chwarae</a:t>
            </a:r>
            <a:r>
              <a:rPr lang="en-GB" sz="2400" i="0" dirty="0">
                <a:solidFill>
                  <a:srgbClr val="0070C0"/>
                </a:solidFill>
                <a:effectLst/>
                <a:latin typeface="Lato"/>
              </a:rPr>
              <a:t>, </a:t>
            </a:r>
            <a:r>
              <a:rPr lang="en-GB" sz="2400" i="0" dirty="0" err="1">
                <a:solidFill>
                  <a:srgbClr val="0070C0"/>
                </a:solidFill>
                <a:effectLst/>
                <a:latin typeface="Lato"/>
              </a:rPr>
              <a:t>Dysgu</a:t>
            </a:r>
            <a:r>
              <a:rPr lang="en-GB" sz="2400" i="0" dirty="0">
                <a:solidFill>
                  <a:srgbClr val="0070C0"/>
                </a:solidFill>
                <a:effectLst/>
                <a:latin typeface="Lato"/>
              </a:rPr>
              <a:t>, a </a:t>
            </a:r>
            <a:r>
              <a:rPr lang="en-GB" sz="2400" i="0" dirty="0" err="1">
                <a:solidFill>
                  <a:srgbClr val="0070C0"/>
                </a:solidFill>
                <a:effectLst/>
                <a:latin typeface="Lato"/>
              </a:rPr>
              <a:t>Datblygiad</a:t>
            </a:r>
            <a:r>
              <a:rPr lang="en-GB" sz="2400" i="0" dirty="0">
                <a:solidFill>
                  <a:srgbClr val="0070C0"/>
                </a:solidFill>
                <a:effectLst/>
                <a:latin typeface="Lato"/>
              </a:rPr>
              <a:t> Plant: </a:t>
            </a:r>
            <a:r>
              <a:rPr lang="en-GB" sz="2400" i="0" dirty="0" err="1">
                <a:solidFill>
                  <a:srgbClr val="0070C0"/>
                </a:solidFill>
                <a:effectLst/>
                <a:latin typeface="Lato"/>
              </a:rPr>
              <a:t>Ymarfer</a:t>
            </a:r>
            <a:r>
              <a:rPr lang="en-GB" sz="2400" i="0" dirty="0">
                <a:solidFill>
                  <a:srgbClr val="0070C0"/>
                </a:solidFill>
                <a:effectLst/>
                <a:latin typeface="Lato"/>
              </a:rPr>
              <a:t> a </a:t>
            </a:r>
            <a:r>
              <a:rPr lang="en-GB" sz="2400" i="0" dirty="0" err="1">
                <a:solidFill>
                  <a:srgbClr val="0070C0"/>
                </a:solidFill>
                <a:effectLst/>
                <a:latin typeface="Lato"/>
              </a:rPr>
              <a:t>Theori</a:t>
            </a:r>
            <a:endParaRPr lang="en-US" sz="2400" dirty="0">
              <a:solidFill>
                <a:srgbClr val="0070C0"/>
              </a:solidFill>
              <a:latin typeface="Arial" panose="020B0604020202020204" pitchFamily="34" charset="0"/>
              <a:ea typeface="Lato" charset="0"/>
              <a:cs typeface="Arial" panose="020B0604020202020204" pitchFamily="34" charset="0"/>
            </a:endParaRPr>
          </a:p>
          <a:p>
            <a:pPr algn="l"/>
            <a:r>
              <a:rPr lang="en-US" sz="2400" dirty="0" err="1">
                <a:solidFill>
                  <a:srgbClr val="0077C8"/>
                </a:solidFill>
              </a:rPr>
              <a:t>Uned</a:t>
            </a:r>
            <a:r>
              <a:rPr lang="en-US" sz="2400" dirty="0">
                <a:solidFill>
                  <a:srgbClr val="0077C8"/>
                </a:solidFill>
              </a:rPr>
              <a:t> 216 – </a:t>
            </a:r>
            <a:r>
              <a:rPr lang="en-GB" sz="1800" b="0" i="0" u="none" strike="noStrike" baseline="0" dirty="0">
                <a:solidFill>
                  <a:srgbClr val="000000"/>
                </a:solidFill>
                <a:latin typeface="Arial WGL"/>
              </a:rPr>
              <a:t> </a:t>
            </a:r>
            <a:r>
              <a:rPr lang="en-GB" sz="2400" i="0" u="none" strike="noStrike" baseline="0" dirty="0" err="1">
                <a:solidFill>
                  <a:srgbClr val="0070C0"/>
                </a:solidFill>
                <a:latin typeface="Arial WGL"/>
              </a:rPr>
              <a:t>Deall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Gofal</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Chwarae</a:t>
            </a:r>
            <a:r>
              <a:rPr lang="en-GB" sz="2400" i="0" u="none" strike="noStrike" baseline="0" dirty="0">
                <a:solidFill>
                  <a:srgbClr val="0070C0"/>
                </a:solidFill>
                <a:latin typeface="Arial WGL"/>
              </a:rPr>
              <a:t>, </a:t>
            </a:r>
            <a:r>
              <a:rPr lang="en-GB" sz="2400" i="0" u="none" strike="noStrike" baseline="0" dirty="0" err="1">
                <a:solidFill>
                  <a:srgbClr val="0070C0"/>
                </a:solidFill>
                <a:latin typeface="Arial WGL"/>
              </a:rPr>
              <a:t>Dysgu</a:t>
            </a:r>
            <a:r>
              <a:rPr lang="en-GB" sz="2400" i="0" u="none" strike="noStrike" baseline="0" dirty="0">
                <a:solidFill>
                  <a:srgbClr val="0070C0"/>
                </a:solidFill>
                <a:latin typeface="Arial WGL"/>
              </a:rPr>
              <a:t> a </a:t>
            </a:r>
            <a:r>
              <a:rPr lang="en-GB" sz="2400" i="0" u="none" strike="noStrike" baseline="0" dirty="0" err="1">
                <a:solidFill>
                  <a:srgbClr val="0070C0"/>
                </a:solidFill>
                <a:latin typeface="Arial WGL"/>
              </a:rPr>
              <a:t>Datblygiad</a:t>
            </a:r>
            <a:r>
              <a:rPr lang="en-GB" sz="2400" i="0" u="none" strike="noStrike" baseline="0" dirty="0">
                <a:solidFill>
                  <a:srgbClr val="0070C0"/>
                </a:solidFill>
                <a:latin typeface="Arial WGL"/>
              </a:rPr>
              <a:t> Plant</a:t>
            </a:r>
            <a:endParaRPr lang="en-US" sz="2400" dirty="0">
              <a:solidFill>
                <a:srgbClr val="0070C0"/>
              </a:solidFill>
            </a:endParaRP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B70D51AE-66FC-A253-8ABA-EA301849060C}"/>
              </a:ext>
            </a:extLst>
          </p:cNvPr>
          <p:cNvPicPr>
            <a:picLocks noChangeAspect="1"/>
          </p:cNvPicPr>
          <p:nvPr/>
        </p:nvPicPr>
        <p:blipFill rotWithShape="1">
          <a:blip r:embed="rId4"/>
          <a:srcRect b="6719"/>
          <a:stretch/>
        </p:blipFill>
        <p:spPr>
          <a:xfrm>
            <a:off x="0" y="2145354"/>
            <a:ext cx="12192000" cy="4712646"/>
          </a:xfrm>
          <a:prstGeom prst="rect">
            <a:avLst/>
          </a:prstGeom>
        </p:spPr>
      </p:pic>
      <p:cxnSp>
        <p:nvCxnSpPr>
          <p:cNvPr id="3" name="Straight Connector 2">
            <a:extLst>
              <a:ext uri="{FF2B5EF4-FFF2-40B4-BE49-F238E27FC236}">
                <a16:creationId xmlns:a16="http://schemas.microsoft.com/office/drawing/2014/main" id="{B2655F71-1AE6-AFA9-92EB-2B38C6D43492}"/>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3" descr="A logo with a book and text&#10;&#10;Description automatically generated with medium confidence">
            <a:extLst>
              <a:ext uri="{FF2B5EF4-FFF2-40B4-BE49-F238E27FC236}">
                <a16:creationId xmlns:a16="http://schemas.microsoft.com/office/drawing/2014/main" id="{EDAB45BE-EE24-35CD-DE9E-D399822D51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 3(b)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998E99A9-E45B-3D59-7580-3586A445DDF5}"/>
              </a:ext>
            </a:extLst>
          </p:cNvPr>
          <p:cNvSpPr txBox="1"/>
          <p:nvPr/>
        </p:nvSpPr>
        <p:spPr>
          <a:xfrm>
            <a:off x="282575" y="1083355"/>
            <a:ext cx="6092456" cy="5632311"/>
          </a:xfrm>
          <a:prstGeom prst="rect">
            <a:avLst/>
          </a:prstGeom>
          <a:noFill/>
        </p:spPr>
        <p:txBody>
          <a:bodyPr wrap="square">
            <a:spAutoFit/>
          </a:bodyPr>
          <a:lstStyle/>
          <a:p>
            <a:r>
              <a:rPr lang="en-US" dirty="0"/>
              <a:t>This goal impacts on childcare in Wales as it means that all cultures, heritages and languages as well as Welsh should be respected. This goal will also impact on childcare as the childcare workers shall introduce more activities around culture and different events in different cultures such as Chinese New Year, and they should also teach and plan activities to do with Wales such s teaching them about the Eisteddfod and using the Welsh language where possible such as saying '</a:t>
            </a:r>
            <a:r>
              <a:rPr lang="en-US" dirty="0" err="1"/>
              <a:t>coch</a:t>
            </a:r>
            <a:r>
              <a:rPr lang="en-US" dirty="0"/>
              <a:t>' for 'red' or when a child asks to use the toilet they ask in Welsh instead. Childcare workers and the children in the setting shall also respect the different cultures, heritages and backgrounds of other children. This goal will also impact on childcare through the use of more creative arts </a:t>
            </a:r>
            <a:r>
              <a:rPr lang="en-US" dirty="0" err="1"/>
              <a:t>activies</a:t>
            </a:r>
            <a:r>
              <a:rPr lang="en-US" dirty="0"/>
              <a:t> such as paintings and other crafts which can promote self expression, Childcare settings should also encourage children to participate in sports, which this act states, they can do this by not only doing weekly PE sessions but also taking them outside on walks, doing sports days, or even doing forest schools.</a:t>
            </a:r>
            <a:endParaRPr lang="en-GB" dirty="0"/>
          </a:p>
        </p:txBody>
      </p:sp>
      <p:sp>
        <p:nvSpPr>
          <p:cNvPr id="5" name="TextBox 4">
            <a:extLst>
              <a:ext uri="{FF2B5EF4-FFF2-40B4-BE49-F238E27FC236}">
                <a16:creationId xmlns:a16="http://schemas.microsoft.com/office/drawing/2014/main" id="{624DC253-06C1-C10D-0634-8C241A3B4013}"/>
              </a:ext>
            </a:extLst>
          </p:cNvPr>
          <p:cNvSpPr txBox="1"/>
          <p:nvPr/>
        </p:nvSpPr>
        <p:spPr>
          <a:xfrm>
            <a:off x="7880386" y="1675257"/>
            <a:ext cx="3462649" cy="4247317"/>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 cwestiwn hwn yn cynnwys disgrifiad o un o saith nod llesiant y ddeddf. Manteisiodd y dysgwr hwn yn llawn ar y wybodaeth honno a'i defnyddio i ddatblygu ymateb clir a llawn gan ennill y 6 marc llawn. Unwaith eto, mae enghreifftiau o ymarfer i'w gweld i gefnogi gwybodaeth a dealltwriaeth, lle mae'r esboniad yn datblygu o amgylch diwylliant.</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6/6</a:t>
            </a:r>
            <a:endParaRPr lang="en-GB" b="1" dirty="0">
              <a:solidFill>
                <a:srgbClr val="0070C0"/>
              </a:solidFill>
            </a:endParaRPr>
          </a:p>
        </p:txBody>
      </p:sp>
      <p:cxnSp>
        <p:nvCxnSpPr>
          <p:cNvPr id="6" name="Straight Connector 5">
            <a:extLst>
              <a:ext uri="{FF2B5EF4-FFF2-40B4-BE49-F238E27FC236}">
                <a16:creationId xmlns:a16="http://schemas.microsoft.com/office/drawing/2014/main" id="{BF8AE3DF-0F10-F199-7CE1-2512D5FD99E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8DD58264-FCE3-0AA6-38F7-215F054FBB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2653132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032567" y="1242476"/>
            <a:ext cx="4781062"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 (b)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1CDF9A41-BC7E-6F5C-7DC0-808C54D0C2DC}"/>
              </a:ext>
            </a:extLst>
          </p:cNvPr>
          <p:cNvSpPr txBox="1"/>
          <p:nvPr/>
        </p:nvSpPr>
        <p:spPr>
          <a:xfrm>
            <a:off x="7388402" y="1580776"/>
            <a:ext cx="4322618" cy="4355551"/>
          </a:xfrm>
          <a:prstGeom prst="rect">
            <a:avLst/>
          </a:prstGeom>
          <a:noFill/>
          <a:ln>
            <a:noFill/>
          </a:ln>
        </p:spPr>
        <p:txBody>
          <a:bodyPr wrap="square" rtlCol="0">
            <a:spAutoFit/>
          </a:bodyPr>
          <a:lstStyle/>
          <a:p>
            <a:r>
              <a:rPr lang="1106" sz="1800" b="1" i="1" dirty="0">
                <a:solidFill>
                  <a:srgbClr val="0070C0"/>
                </a:solidFill>
              </a:rPr>
              <a:t>Adborth yr Uwch Arholwr </a:t>
            </a:r>
          </a:p>
          <a:p>
            <a:pPr>
              <a:lnSpc>
                <a:spcPct val="115000"/>
              </a:lnSpc>
              <a:spcAft>
                <a:spcPts val="800"/>
              </a:spcAft>
            </a:pPr>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Enghraifft arall o ddealltwriaeth dda iawn o'r gofynion ar gyfer y cwestiwn hwn. Mae'r dysgwr wedi defnyddio'r wybodaeth cyn y cwestiwn ac wedi datblygu ymateb mewn perthynas â'r wybodaeth honno.</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esboniad yn mynd oddi ar y trywydd iawn ychydig bach ac nid yw'n rhoi enghreifftiau penodol fel mae'r dysgwr blaenorol yn ei wneud. Mae'n bosibl mai dyma'r rheswm dros golli un marc.</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5/6</a:t>
            </a:r>
            <a:endParaRPr lang="en-GB" b="1" dirty="0">
              <a:solidFill>
                <a:srgbClr val="0070C0"/>
              </a:solidFill>
            </a:endParaRPr>
          </a:p>
        </p:txBody>
      </p:sp>
      <p:sp>
        <p:nvSpPr>
          <p:cNvPr id="5" name="TextBox 4">
            <a:extLst>
              <a:ext uri="{FF2B5EF4-FFF2-40B4-BE49-F238E27FC236}">
                <a16:creationId xmlns:a16="http://schemas.microsoft.com/office/drawing/2014/main" id="{1DE327E7-B2D0-9C2C-B75D-D3CDF6C7D8BF}"/>
              </a:ext>
            </a:extLst>
          </p:cNvPr>
          <p:cNvSpPr txBox="1"/>
          <p:nvPr/>
        </p:nvSpPr>
        <p:spPr>
          <a:xfrm>
            <a:off x="282575" y="1219396"/>
            <a:ext cx="5813425" cy="5078313"/>
          </a:xfrm>
          <a:prstGeom prst="rect">
            <a:avLst/>
          </a:prstGeom>
          <a:noFill/>
        </p:spPr>
        <p:txBody>
          <a:bodyPr wrap="square">
            <a:spAutoFit/>
          </a:bodyPr>
          <a:lstStyle/>
          <a:p>
            <a:r>
              <a:rPr lang="en-US" dirty="0"/>
              <a:t>having the seven well-being goals in a childcare practice can help children to learn and </a:t>
            </a:r>
            <a:r>
              <a:rPr lang="en-US" dirty="0" err="1"/>
              <a:t>experence</a:t>
            </a:r>
            <a:r>
              <a:rPr lang="en-US" dirty="0"/>
              <a:t> new things. for example culture, they will be able to learn more about the place they live, for example they could learn </a:t>
            </a:r>
            <a:r>
              <a:rPr lang="en-US" dirty="0" err="1"/>
              <a:t>asomething</a:t>
            </a:r>
            <a:r>
              <a:rPr lang="en-US" dirty="0"/>
              <a:t> they </a:t>
            </a:r>
            <a:r>
              <a:rPr lang="en-US" dirty="0" err="1"/>
              <a:t>didnt</a:t>
            </a:r>
            <a:r>
              <a:rPr lang="en-US" dirty="0"/>
              <a:t> know before and go there with their parents/ carers making a memory that will last forever. a another example would be the </a:t>
            </a:r>
            <a:r>
              <a:rPr lang="en-US" dirty="0" err="1"/>
              <a:t>welsh</a:t>
            </a:r>
            <a:r>
              <a:rPr lang="en-US" dirty="0"/>
              <a:t> language, having the children learning </a:t>
            </a:r>
            <a:r>
              <a:rPr lang="en-US" dirty="0" err="1"/>
              <a:t>welsh</a:t>
            </a:r>
            <a:r>
              <a:rPr lang="en-US" dirty="0"/>
              <a:t> in childcare setting can help the children/ child in the future and they can talk to others in </a:t>
            </a:r>
            <a:r>
              <a:rPr lang="en-US" dirty="0" err="1"/>
              <a:t>welsh</a:t>
            </a:r>
            <a:r>
              <a:rPr lang="en-US" dirty="0"/>
              <a:t> who may not speak </a:t>
            </a:r>
            <a:r>
              <a:rPr lang="en-US" dirty="0" err="1"/>
              <a:t>english</a:t>
            </a:r>
            <a:r>
              <a:rPr lang="en-US" dirty="0"/>
              <a:t>. it may also have a impact on a job they may what to have, as people most likely give the job to some one who speaks </a:t>
            </a:r>
            <a:r>
              <a:rPr lang="en-US" dirty="0" err="1"/>
              <a:t>englsh</a:t>
            </a:r>
            <a:r>
              <a:rPr lang="en-US" dirty="0"/>
              <a:t> and </a:t>
            </a:r>
            <a:r>
              <a:rPr lang="en-US" dirty="0" err="1"/>
              <a:t>welsh</a:t>
            </a:r>
            <a:r>
              <a:rPr lang="en-US" dirty="0"/>
              <a:t>, </a:t>
            </a:r>
            <a:r>
              <a:rPr lang="en-US" dirty="0" err="1"/>
              <a:t>instend</a:t>
            </a:r>
            <a:r>
              <a:rPr lang="en-US" dirty="0"/>
              <a:t> of someone who </a:t>
            </a:r>
            <a:r>
              <a:rPr lang="en-US" dirty="0" err="1"/>
              <a:t>justs</a:t>
            </a:r>
            <a:r>
              <a:rPr lang="en-US" dirty="0"/>
              <a:t> speaks </a:t>
            </a:r>
            <a:r>
              <a:rPr lang="en-US" dirty="0" err="1"/>
              <a:t>english.another</a:t>
            </a:r>
            <a:r>
              <a:rPr lang="en-US" dirty="0"/>
              <a:t> example would be if children are encouraged to play sports and they like it will most likely make the child feel happy and </a:t>
            </a:r>
            <a:r>
              <a:rPr lang="en-US" dirty="0" err="1"/>
              <a:t>acompliced</a:t>
            </a:r>
            <a:r>
              <a:rPr lang="en-US" dirty="0"/>
              <a:t>. also it can reduce the risk of a heart defect, when older.</a:t>
            </a:r>
            <a:endParaRPr lang="en-GB" dirty="0"/>
          </a:p>
        </p:txBody>
      </p:sp>
      <p:cxnSp>
        <p:nvCxnSpPr>
          <p:cNvPr id="6" name="Straight Connector 5">
            <a:extLst>
              <a:ext uri="{FF2B5EF4-FFF2-40B4-BE49-F238E27FC236}">
                <a16:creationId xmlns:a16="http://schemas.microsoft.com/office/drawing/2014/main" id="{ADC3A9B8-DF4C-4C1A-48F9-791AA056169D}"/>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7424D26A-369D-4CF7-9A08-C26D9E3B50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54247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5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539938" y="64030"/>
            <a:ext cx="3924862"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Dadansoddwch</a:t>
            </a:r>
            <a:r>
              <a:rPr lang="en-GB" sz="1400" i="1" dirty="0">
                <a:solidFill>
                  <a:srgbClr val="0070C0"/>
                </a:solidFill>
              </a:rPr>
              <a:t> </a:t>
            </a: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sut</a:t>
            </a:r>
            <a:r>
              <a:rPr lang="en-GB" sz="1400" i="1" dirty="0">
                <a:solidFill>
                  <a:srgbClr val="0070C0"/>
                </a:solidFill>
              </a:rPr>
              <a:t> </a:t>
            </a:r>
            <a:r>
              <a:rPr lang="en-GB" sz="1400" i="1" dirty="0" err="1">
                <a:solidFill>
                  <a:srgbClr val="0070C0"/>
                </a:solidFill>
              </a:rPr>
              <a:t>mae'r</a:t>
            </a:r>
            <a:r>
              <a:rPr lang="en-GB" sz="1400" i="1" dirty="0">
                <a:solidFill>
                  <a:srgbClr val="0070C0"/>
                </a:solidFill>
              </a:rPr>
              <a:t> </a:t>
            </a:r>
            <a:r>
              <a:rPr lang="en-GB" sz="1400" i="1" dirty="0" err="1">
                <a:solidFill>
                  <a:srgbClr val="0070C0"/>
                </a:solidFill>
              </a:rPr>
              <a:t>rhannau'n</a:t>
            </a:r>
            <a:r>
              <a:rPr lang="en-GB" sz="1400" i="1" dirty="0">
                <a:solidFill>
                  <a:srgbClr val="0070C0"/>
                </a:solidFill>
              </a:rPr>
              <a:t> </a:t>
            </a:r>
            <a:r>
              <a:rPr lang="en-GB" sz="1400" i="1" dirty="0" err="1">
                <a:solidFill>
                  <a:srgbClr val="0070C0"/>
                </a:solidFill>
              </a:rPr>
              <a:t>berthnasol</a:t>
            </a:r>
            <a:r>
              <a:rPr lang="en-GB" sz="1400" i="1" dirty="0">
                <a:solidFill>
                  <a:srgbClr val="0070C0"/>
                </a:solidFill>
              </a:rPr>
              <a:t> </a:t>
            </a:r>
            <a:r>
              <a:rPr lang="en-GB" sz="1400" i="1" dirty="0" err="1">
                <a:solidFill>
                  <a:srgbClr val="0070C0"/>
                </a:solidFill>
              </a:rPr>
              <a:t>i'r</a:t>
            </a:r>
            <a:r>
              <a:rPr lang="en-GB" sz="1400" i="1" dirty="0">
                <a:solidFill>
                  <a:srgbClr val="0070C0"/>
                </a:solidFill>
              </a:rPr>
              <a:t> </a:t>
            </a:r>
            <a:r>
              <a:rPr lang="en-GB" sz="1400" i="1" dirty="0" err="1">
                <a:solidFill>
                  <a:srgbClr val="0070C0"/>
                </a:solidFill>
              </a:rPr>
              <a:t>cyfan</a:t>
            </a:r>
            <a:r>
              <a:rPr lang="en-GB" sz="1400" i="1" dirty="0">
                <a:solidFill>
                  <a:srgbClr val="0070C0"/>
                </a:solidFill>
              </a:rPr>
              <a:t>, </a:t>
            </a:r>
            <a:r>
              <a:rPr lang="en-GB" sz="1400" i="1" dirty="0" err="1">
                <a:solidFill>
                  <a:srgbClr val="0070C0"/>
                </a:solidFill>
              </a:rPr>
              <a:t>esboniwch</a:t>
            </a:r>
            <a:r>
              <a:rPr lang="en-GB" sz="1400" i="1" dirty="0">
                <a:solidFill>
                  <a:srgbClr val="0070C0"/>
                </a:solidFill>
              </a:rPr>
              <a:t> a </a:t>
            </a:r>
            <a:r>
              <a:rPr lang="en-GB" sz="1400" i="1" dirty="0" err="1">
                <a:solidFill>
                  <a:srgbClr val="0070C0"/>
                </a:solidFill>
              </a:rPr>
              <a:t>dehonglwch</a:t>
            </a:r>
            <a:r>
              <a:rPr lang="en-GB" sz="1400" i="1" dirty="0">
                <a:solidFill>
                  <a:srgbClr val="0070C0"/>
                </a:solidFill>
              </a:rPr>
              <a:t> </a:t>
            </a:r>
            <a:endParaRPr lang="en-GB" sz="1400" i="1" dirty="0">
              <a:solidFill>
                <a:srgbClr val="0070C0"/>
              </a:solidFill>
              <a:highlight>
                <a:srgbClr val="FFFF00"/>
              </a:highlight>
            </a:endParaRPr>
          </a:p>
        </p:txBody>
      </p:sp>
      <p:cxnSp>
        <p:nvCxnSpPr>
          <p:cNvPr id="2" name="Straight Connector 1">
            <a:extLst>
              <a:ext uri="{FF2B5EF4-FFF2-40B4-BE49-F238E27FC236}">
                <a16:creationId xmlns:a16="http://schemas.microsoft.com/office/drawing/2014/main" id="{CAA2DA50-7A6B-BB88-A13F-586650A482C1}"/>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B68731FB-A200-8361-FBAD-D774965DAE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8" name="Picture 7">
            <a:extLst>
              <a:ext uri="{FF2B5EF4-FFF2-40B4-BE49-F238E27FC236}">
                <a16:creationId xmlns:a16="http://schemas.microsoft.com/office/drawing/2014/main" id="{1B46892A-3ECC-D807-0D24-17D5E722B57D}"/>
              </a:ext>
            </a:extLst>
          </p:cNvPr>
          <p:cNvPicPr>
            <a:picLocks noChangeAspect="1"/>
          </p:cNvPicPr>
          <p:nvPr/>
        </p:nvPicPr>
        <p:blipFill>
          <a:blip r:embed="rId3"/>
          <a:stretch>
            <a:fillRect/>
          </a:stretch>
        </p:blipFill>
        <p:spPr>
          <a:xfrm>
            <a:off x="357690" y="1129126"/>
            <a:ext cx="5204911" cy="3200677"/>
          </a:xfrm>
          <a:prstGeom prst="rect">
            <a:avLst/>
          </a:prstGeom>
        </p:spPr>
      </p:pic>
      <p:sp>
        <p:nvSpPr>
          <p:cNvPr id="7" name="TextBox 6">
            <a:extLst>
              <a:ext uri="{FF2B5EF4-FFF2-40B4-BE49-F238E27FC236}">
                <a16:creationId xmlns:a16="http://schemas.microsoft.com/office/drawing/2014/main" id="{ED5BC467-6986-AE5E-75CF-0C14073D3BF1}"/>
              </a:ext>
            </a:extLst>
          </p:cNvPr>
          <p:cNvSpPr txBox="1"/>
          <p:nvPr/>
        </p:nvSpPr>
        <p:spPr>
          <a:xfrm>
            <a:off x="6096000" y="1062594"/>
            <a:ext cx="5888334" cy="5251951"/>
          </a:xfrm>
          <a:prstGeom prst="rect">
            <a:avLst/>
          </a:prstGeom>
          <a:noFill/>
        </p:spPr>
        <p:txBody>
          <a:bodyPr wrap="square">
            <a:spAutoFit/>
          </a:bodyPr>
          <a:lstStyle/>
          <a:p>
            <a:pPr>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ymlyniad sicr yn helpu plant i ddelio â straen sy’n cefnogi llesiant a hapusrwydd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ymlyniad sicr yn cefnogi plant wrth wynebu heriau ac yn annog teimladau o lwyddiant a hapusrwydd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ymlyniad sicr yn cefnogi iechyd meddwl da i mewn i gyfnod oedolaeth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plant sydd ag ymlyniad sicr ddelio â phwysau bywyd a datblygu sgiliau annibyniaeth ar gyfer byw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plant sydd ag ymlyniad sicr yn hyderus wrth wynebu heriau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plant sydd ag ymlyniad sicr yn ymwneud yn dda ag eraill sy'n cefnogi cyfeillgarwch a pherthnasoedd yn ddiweddarach mewn bywyd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plant sydd ag ymlyniad sicr yn gallu datrys problemau’n well, ac felly dydyn nhw ddim yn </a:t>
            </a:r>
            <a:r>
              <a:rPr lang="cy-GB" sz="1100" dirty="0" err="1">
                <a:effectLst/>
                <a:latin typeface="Arial" panose="020B0604020202020204" pitchFamily="34" charset="0"/>
                <a:ea typeface="Calibri" panose="020F0502020204030204" pitchFamily="34" charset="0"/>
                <a:cs typeface="Symbol" panose="05050102010706020507" pitchFamily="18" charset="2"/>
              </a:rPr>
              <a:t>gor</a:t>
            </a:r>
            <a:r>
              <a:rPr lang="cy-GB" sz="1100" dirty="0">
                <a:effectLst/>
                <a:latin typeface="Arial" panose="020B0604020202020204" pitchFamily="34" charset="0"/>
                <a:ea typeface="Calibri" panose="020F0502020204030204" pitchFamily="34" charset="0"/>
                <a:cs typeface="Symbol" panose="05050102010706020507" pitchFamily="18" charset="2"/>
              </a:rPr>
              <a:t>-boeni/poeni gormod pan fydd problemau’n codi</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ymlyniad sicr yn annog plant i fod yn hyderus. Nid yw plant hyderus yn ofni gofyn cwestiynau - bydd hyn yn cefnogi eu llesiant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plant ag ymlyniad sicr yn fwy tebygol o fynegi eu teimladau fydd yn cefnogi datblygiad hunan-barch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gall plant ag ymlyniad sicr ddangos diddordeb mewn gwaith academaidd, yn wahanol i’r plentyn allai fod â diffyg diddordeb yn yr ysgol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ymlyniad sicr yn cefnogi pendantrwydd plentyn, sy’n hybu hyder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spcAft>
                <a:spcPts val="1000"/>
              </a:spcAft>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mae plant sydd ag ymlyniad sicr yn aml yn dangos empathi at eraill – hefyd, mae hyn yn cefnogi datblygiad cyfrifoldeb ac ymddiriedaeth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a:lnSpc>
                <a:spcPct val="115000"/>
              </a:lnSpc>
              <a:spcAft>
                <a:spcPts val="1000"/>
              </a:spcAft>
            </a:pP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dirty="0">
                <a:effectLst/>
                <a:latin typeface="Arial" panose="020B0604020202020204" pitchFamily="34" charset="0"/>
                <a:ea typeface="Calibri" panose="020F0502020204030204" pitchFamily="34" charset="0"/>
              </a:rPr>
              <a:t>Rhowch farciau am unrhyw ateb perthnasol arall.</a:t>
            </a:r>
            <a:endParaRPr lang="en-GB" dirty="0"/>
          </a:p>
        </p:txBody>
      </p:sp>
      <p:sp>
        <p:nvSpPr>
          <p:cNvPr id="11" name="TextBox 10">
            <a:extLst>
              <a:ext uri="{FF2B5EF4-FFF2-40B4-BE49-F238E27FC236}">
                <a16:creationId xmlns:a16="http://schemas.microsoft.com/office/drawing/2014/main" id="{1BF47448-032C-C2CA-99A0-A4CE024C5C13}"/>
              </a:ext>
            </a:extLst>
          </p:cNvPr>
          <p:cNvSpPr txBox="1"/>
          <p:nvPr/>
        </p:nvSpPr>
        <p:spPr>
          <a:xfrm>
            <a:off x="282012" y="4339399"/>
            <a:ext cx="5280589" cy="2411238"/>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0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os nad yw'r ymateb yn haeddu ennill marciau.</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1-2 farc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am ddadansoddiad sylfaenol sy’n dangos gwybodaeth a dealltwriaeth gyfyngedig o sut mae ymlyniad sicr yn cefnogi datblygiad hunan-barch, annibyniaeth a sgiliau cymdeithasol.</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3-4 marc</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am ddadansoddiad da sy’n dangos rhywfaint o wybodaeth a dealltwriaeth o sut mae ymlyniad sicr yn cefnogi datblygiad hunan-barch, annibyniaeth a sgiliau cymdeithasol.</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5-6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am ddadansoddiad da iawn sy’n dangos gwybodaeth a dealltwriaeth gadarn o sut mae ymlyniad sicr yn cefnogi datblygiad hunan-barch, annibyniaeth a sgiliau cymdeithasol.</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443055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5" name="TextBox 4">
            <a:extLst>
              <a:ext uri="{FF2B5EF4-FFF2-40B4-BE49-F238E27FC236}">
                <a16:creationId xmlns:a16="http://schemas.microsoft.com/office/drawing/2014/main" id="{CA019871-BDD1-B54E-3846-A93C564E9A36}"/>
              </a:ext>
            </a:extLst>
          </p:cNvPr>
          <p:cNvSpPr txBox="1"/>
          <p:nvPr/>
        </p:nvSpPr>
        <p:spPr>
          <a:xfrm>
            <a:off x="7605060" y="1343509"/>
            <a:ext cx="4013302" cy="4674100"/>
          </a:xfrm>
          <a:prstGeom prst="rect">
            <a:avLst/>
          </a:prstGeom>
          <a:noFill/>
          <a:ln>
            <a:noFill/>
          </a:ln>
        </p:spPr>
        <p:txBody>
          <a:bodyPr wrap="square" rtlCol="0">
            <a:spAutoFit/>
          </a:bodyPr>
          <a:lstStyle/>
          <a:p>
            <a:r>
              <a:rPr lang="1106" sz="1800" b="1" i="1" dirty="0">
                <a:solidFill>
                  <a:srgbClr val="0070C0"/>
                </a:solidFill>
              </a:rPr>
              <a:t>Adborth yr Uwch Arholwr </a:t>
            </a:r>
          </a:p>
          <a:p>
            <a:pPr>
              <a:lnSpc>
                <a:spcPct val="115000"/>
              </a:lnSpc>
              <a:spcAft>
                <a:spcPts val="800"/>
              </a:spcAft>
            </a:pPr>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dull rhesymegol yn yr ymateb hwn wedi galluogi'r dysgwr i ymdrin â phob maes yn ôl yr angen, hunan-barch, annibyniaeth a sgiliau cymdeithasol. Mae hyn wedi cyfrannu at y marc uchel a enillwyd. </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Er bod ymgais wedi'i gwneud i ddadansoddi, nid yw hyn yn glir drwyddi draw a gallai enghreifftiau mwy ymarferol fod wedi cefnogi hyn i ennill marciau llawn.</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5/6</a:t>
            </a:r>
            <a:endParaRPr lang="en-GB" b="1" dirty="0">
              <a:solidFill>
                <a:srgbClr val="0070C0"/>
              </a:solidFill>
            </a:endParaRPr>
          </a:p>
        </p:txBody>
      </p:sp>
      <p:sp>
        <p:nvSpPr>
          <p:cNvPr id="6" name="TextBox 5">
            <a:extLst>
              <a:ext uri="{FF2B5EF4-FFF2-40B4-BE49-F238E27FC236}">
                <a16:creationId xmlns:a16="http://schemas.microsoft.com/office/drawing/2014/main" id="{2DEC49E1-3977-E534-BDE6-B9B87E9FD80C}"/>
              </a:ext>
            </a:extLst>
          </p:cNvPr>
          <p:cNvSpPr txBox="1"/>
          <p:nvPr/>
        </p:nvSpPr>
        <p:spPr>
          <a:xfrm>
            <a:off x="127406" y="1082817"/>
            <a:ext cx="6528575" cy="5509200"/>
          </a:xfrm>
          <a:prstGeom prst="rect">
            <a:avLst/>
          </a:prstGeom>
          <a:noFill/>
        </p:spPr>
        <p:txBody>
          <a:bodyPr wrap="square">
            <a:spAutoFit/>
          </a:bodyPr>
          <a:lstStyle/>
          <a:p>
            <a:r>
              <a:rPr lang="en-US" sz="1600" dirty="0"/>
              <a:t>A secure attachment will help support the </a:t>
            </a:r>
            <a:r>
              <a:rPr lang="en-US" sz="1600" dirty="0" err="1"/>
              <a:t>develpoment</a:t>
            </a:r>
            <a:r>
              <a:rPr lang="en-US" sz="1600" dirty="0"/>
              <a:t> of a child's-self esteem as if they are doing something with the person they have secured the secure attachment with and they do it well, the adult may give them praise or a sticker which will overall boost their self-esteem and confidence. A child knowing that they have a secure attachment and someone to fall back on if something ever goes wrong can also help with their self-esteem as they may be open to trying more new things as they know they will have someone to fall back on, this may also help with the child's resilience and how they cope if something does go wrong. Having a secure attachment can also help support independence as the person they have formed a secure attachment with may be independent themselves and children often seem to imitate the people around them, they may also talk to them and encourage them to try things and do activities on their own to boost their independence. A secure attachment will also help support the development of a child's social skills as they can talk to the person they have formed a close attachment to, and that person may play with them and do activities with them to further boost those skills. If a child has a secure attachment with someone that also means that they feel safe and secure around them making them feel like they can open up and talk to them about anything which will also boost their social skills as well as their well-being and mental health.</a:t>
            </a:r>
            <a:endParaRPr lang="en-GB" sz="1600" dirty="0"/>
          </a:p>
        </p:txBody>
      </p:sp>
      <p:cxnSp>
        <p:nvCxnSpPr>
          <p:cNvPr id="7" name="Straight Connector 6">
            <a:extLst>
              <a:ext uri="{FF2B5EF4-FFF2-40B4-BE49-F238E27FC236}">
                <a16:creationId xmlns:a16="http://schemas.microsoft.com/office/drawing/2014/main" id="{3A01772E-369F-8808-04DF-88FCC6B636F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7" descr="A logo with a book and text&#10;&#10;Description automatically generated with medium confidence">
            <a:extLst>
              <a:ext uri="{FF2B5EF4-FFF2-40B4-BE49-F238E27FC236}">
                <a16:creationId xmlns:a16="http://schemas.microsoft.com/office/drawing/2014/main" id="{AC3564CB-AAA3-B5E5-0EDA-402C51F0F1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4088360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5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72ECEA3B-2D97-D0FA-AA97-01B4ECD3279D}"/>
              </a:ext>
            </a:extLst>
          </p:cNvPr>
          <p:cNvSpPr txBox="1"/>
          <p:nvPr/>
        </p:nvSpPr>
        <p:spPr>
          <a:xfrm>
            <a:off x="7880386" y="1475752"/>
            <a:ext cx="3462649" cy="4524315"/>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hefyd yn dilyn dilyniant rhesymegol i sicrhau bod yr holl bwyntiau wedi'u cynnwys. Mae dadansoddiad clir i'w weld lle mae'r dysgwr yn defnyddio geirfa berthnasol megis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could</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be" a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this</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is </a:t>
            </a:r>
            <a:r>
              <a:rPr lang="cy-GB" sz="1800" i="1"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because</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ac mae'n cymharu er mwyn cefnogi'r pwyntiau a wnaed. Mae'r enghreifftiau hefyd yn cefnogi'r dadansoddiad, a byddai'r arholwr wedi ystyried hyn wrth roi'r marciau llawn.</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6/6</a:t>
            </a:r>
            <a:endParaRPr lang="en-GB" b="1" dirty="0">
              <a:solidFill>
                <a:srgbClr val="0070C0"/>
              </a:solidFill>
            </a:endParaRPr>
          </a:p>
        </p:txBody>
      </p:sp>
      <p:sp>
        <p:nvSpPr>
          <p:cNvPr id="5" name="TextBox 4">
            <a:extLst>
              <a:ext uri="{FF2B5EF4-FFF2-40B4-BE49-F238E27FC236}">
                <a16:creationId xmlns:a16="http://schemas.microsoft.com/office/drawing/2014/main" id="{682AF43B-4ECB-1566-35FC-95476AE0DD53}"/>
              </a:ext>
            </a:extLst>
          </p:cNvPr>
          <p:cNvSpPr txBox="1"/>
          <p:nvPr/>
        </p:nvSpPr>
        <p:spPr>
          <a:xfrm>
            <a:off x="282575" y="1172159"/>
            <a:ext cx="5588836" cy="5078313"/>
          </a:xfrm>
          <a:prstGeom prst="rect">
            <a:avLst/>
          </a:prstGeom>
          <a:noFill/>
        </p:spPr>
        <p:txBody>
          <a:bodyPr wrap="square">
            <a:spAutoFit/>
          </a:bodyPr>
          <a:lstStyle/>
          <a:p>
            <a:r>
              <a:rPr lang="en-US" dirty="0"/>
              <a:t>if a child as an secure attachment that child will most likely have a better self esteem when they are older this could be because they will feel that they have someone to rely on. and </a:t>
            </a:r>
            <a:r>
              <a:rPr lang="en-US" dirty="0" err="1"/>
              <a:t>mosty</a:t>
            </a:r>
            <a:r>
              <a:rPr lang="en-US" dirty="0"/>
              <a:t> likely wont feel alone, then someone who may not have a secure </a:t>
            </a:r>
            <a:r>
              <a:rPr lang="en-US" dirty="0" err="1"/>
              <a:t>attachment.a</a:t>
            </a:r>
            <a:r>
              <a:rPr lang="en-US" dirty="0"/>
              <a:t> secure </a:t>
            </a:r>
            <a:r>
              <a:rPr lang="en-US" dirty="0" err="1"/>
              <a:t>attchment</a:t>
            </a:r>
            <a:r>
              <a:rPr lang="en-US" dirty="0"/>
              <a:t> helps independence as they are </a:t>
            </a:r>
            <a:r>
              <a:rPr lang="en-US" dirty="0" err="1"/>
              <a:t>awhere</a:t>
            </a:r>
            <a:r>
              <a:rPr lang="en-US" dirty="0"/>
              <a:t> they have someone who they have to rely on but are able to </a:t>
            </a:r>
            <a:r>
              <a:rPr lang="en-US" dirty="0" err="1"/>
              <a:t>expore</a:t>
            </a:r>
            <a:r>
              <a:rPr lang="en-US" dirty="0"/>
              <a:t> around them having the </a:t>
            </a:r>
            <a:r>
              <a:rPr lang="en-US" dirty="0" err="1"/>
              <a:t>indpendence</a:t>
            </a:r>
            <a:r>
              <a:rPr lang="en-US" dirty="0"/>
              <a:t> to do so. this is because they wont feel trapped and have the confidence to </a:t>
            </a:r>
            <a:r>
              <a:rPr lang="en-US" dirty="0" err="1"/>
              <a:t>explore.a</a:t>
            </a:r>
            <a:r>
              <a:rPr lang="en-US" dirty="0"/>
              <a:t> secure </a:t>
            </a:r>
            <a:r>
              <a:rPr lang="en-US" dirty="0" err="1"/>
              <a:t>attackment</a:t>
            </a:r>
            <a:r>
              <a:rPr lang="en-US" dirty="0"/>
              <a:t> allows the child to have good social skills and speak their minds. this could be to family members, carers, teachers and even friends. they could be social people with secure attachments as they know how to be in a good relationship, then people who are not. having secure attachments means the child is able to express themselves and be comfortable to do so.</a:t>
            </a:r>
            <a:endParaRPr lang="en-GB" dirty="0"/>
          </a:p>
        </p:txBody>
      </p:sp>
      <p:cxnSp>
        <p:nvCxnSpPr>
          <p:cNvPr id="6" name="Straight Connector 5">
            <a:extLst>
              <a:ext uri="{FF2B5EF4-FFF2-40B4-BE49-F238E27FC236}">
                <a16:creationId xmlns:a16="http://schemas.microsoft.com/office/drawing/2014/main" id="{3D90B46B-EA10-530F-8077-6F38D653EF2D}"/>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E18C7E34-BD56-140A-406E-9362358CFE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65233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6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188149" y="74431"/>
            <a:ext cx="3057451"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GB" sz="1400" dirty="0">
                <a:solidFill>
                  <a:schemeClr val="accent1"/>
                </a:solidFill>
              </a:rPr>
              <a:t>: </a:t>
            </a:r>
            <a:r>
              <a:rPr lang="en-GB" sz="1400" b="1" i="1" dirty="0" err="1">
                <a:solidFill>
                  <a:srgbClr val="0070C0"/>
                </a:solidFill>
              </a:rPr>
              <a:t>Esboniwch</a:t>
            </a:r>
            <a:r>
              <a:rPr lang="en-GB" sz="1400" i="1" dirty="0">
                <a:solidFill>
                  <a:srgbClr val="0070C0"/>
                </a:solidFill>
              </a:rPr>
              <a:t> </a:t>
            </a:r>
            <a:br>
              <a:rPr lang="en-GB" sz="1400" i="1" dirty="0">
                <a:solidFill>
                  <a:srgbClr val="0070C0"/>
                </a:solidFill>
              </a:rPr>
            </a:b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endParaRPr lang="en-GB" sz="1400" i="1" dirty="0">
              <a:solidFill>
                <a:srgbClr val="0070C0"/>
              </a:solidFill>
              <a:highlight>
                <a:srgbClr val="FFFF00"/>
              </a:highlight>
            </a:endParaRPr>
          </a:p>
        </p:txBody>
      </p:sp>
      <p:cxnSp>
        <p:nvCxnSpPr>
          <p:cNvPr id="2" name="Straight Connector 1">
            <a:extLst>
              <a:ext uri="{FF2B5EF4-FFF2-40B4-BE49-F238E27FC236}">
                <a16:creationId xmlns:a16="http://schemas.microsoft.com/office/drawing/2014/main" id="{11F7B1D1-1631-7B62-2F50-919A8A5F387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D668C015-1E16-D6E1-B47C-1050FA8C6E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8452348A-03FA-FF92-FBD6-13F487A75935}"/>
              </a:ext>
            </a:extLst>
          </p:cNvPr>
          <p:cNvPicPr>
            <a:picLocks noChangeAspect="1"/>
          </p:cNvPicPr>
          <p:nvPr/>
        </p:nvPicPr>
        <p:blipFill>
          <a:blip r:embed="rId3"/>
          <a:stretch>
            <a:fillRect/>
          </a:stretch>
        </p:blipFill>
        <p:spPr>
          <a:xfrm>
            <a:off x="380548" y="1017697"/>
            <a:ext cx="5227773" cy="3139712"/>
          </a:xfrm>
          <a:prstGeom prst="rect">
            <a:avLst/>
          </a:prstGeom>
        </p:spPr>
      </p:pic>
      <p:sp>
        <p:nvSpPr>
          <p:cNvPr id="7" name="TextBox 6">
            <a:extLst>
              <a:ext uri="{FF2B5EF4-FFF2-40B4-BE49-F238E27FC236}">
                <a16:creationId xmlns:a16="http://schemas.microsoft.com/office/drawing/2014/main" id="{B733EA73-4977-EBF3-8CDB-24DD714F57E8}"/>
              </a:ext>
            </a:extLst>
          </p:cNvPr>
          <p:cNvSpPr txBox="1"/>
          <p:nvPr/>
        </p:nvSpPr>
        <p:spPr>
          <a:xfrm>
            <a:off x="6456784" y="1166191"/>
            <a:ext cx="5527550" cy="5530553"/>
          </a:xfrm>
          <a:prstGeom prst="rect">
            <a:avLst/>
          </a:prstGeom>
          <a:noFill/>
        </p:spPr>
        <p:txBody>
          <a:bodyPr wrap="square">
            <a:spAutoFit/>
          </a:bodyPr>
          <a:lstStyle/>
          <a:p>
            <a:pPr fontAlgn="base">
              <a:lnSpc>
                <a:spcPct val="115000"/>
              </a:lnSpc>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darparu ystod o wasanaethau cefnogi i blant a theuluoedd/gofalwyr</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mae'n cefnogi teuluoedd mewn ardaloedd difreintiedig all fod yn wynebu tlodi a darpariaeth gyfyngedig</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 Dechrau'n Deg yn fenter plentyn-ganolog ac mae’n cynnig amrywiaeth o raglenni a/neu weithgareddau i gefnogi datblygiad iach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mae'r fenter Dechrau'n Deg yn canolbwyntio ar ddatblygu sgiliau cynnar a pharodrwydd ar gyfer yr ysgol. Gallai hyn gefnogi trawsnewidiadau a lleihau straen i'r teulu cyfan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mae'r pedair elfen graidd yn cynnwys y canlynol: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742950" lvl="1" indent="-285750" fontAlgn="base">
              <a:lnSpc>
                <a:spcPct val="115000"/>
              </a:lnSpc>
              <a:buFont typeface="Courier New" panose="02070309020205020404" pitchFamily="49" charset="0"/>
              <a:buChar char="o"/>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gwasanaeth ymwelydd iechyd gwell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lnSpc>
                <a:spcPct val="115000"/>
              </a:lnSpc>
              <a:buFont typeface="Courier New" panose="02070309020205020404" pitchFamily="49" charset="0"/>
              <a:buChar char="o"/>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mynediad at raglenni </a:t>
            </a:r>
            <a:r>
              <a:rPr lang="cy-GB" sz="1100" dirty="0" err="1">
                <a:solidFill>
                  <a:srgbClr val="000000"/>
                </a:solidFill>
                <a:effectLst/>
                <a:latin typeface="Arial" panose="020B0604020202020204" pitchFamily="34" charset="0"/>
                <a:ea typeface="Calibri" panose="020F0502020204030204" pitchFamily="34" charset="0"/>
                <a:cs typeface="Tahoma" panose="020B0604030504040204" pitchFamily="34" charset="0"/>
              </a:rPr>
              <a:t>rhianta</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lnSpc>
                <a:spcPct val="115000"/>
              </a:lnSpc>
              <a:buFont typeface="Courier New" panose="02070309020205020404" pitchFamily="49" charset="0"/>
              <a:buChar char="o"/>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cefnogaeth o ran lleferydd, iaith a chyfathrebu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742950" lvl="1" indent="-285750" fontAlgn="base">
              <a:lnSpc>
                <a:spcPct val="115000"/>
              </a:lnSpc>
              <a:buFont typeface="Courier New" panose="02070309020205020404" pitchFamily="49" charset="0"/>
              <a:buChar char="o"/>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gofal plant rhan-amser o ansawdd da sydd am ddim</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gall y gwasanaeth ymwelydd iechyd ddarparu cefnogaeth a chyngor ar faterion iechyd a datblygiad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gall rhaglenni </a:t>
            </a:r>
            <a:r>
              <a:rPr lang="cy-GB" sz="1100" dirty="0" err="1">
                <a:solidFill>
                  <a:srgbClr val="000000"/>
                </a:solidFill>
                <a:effectLst/>
                <a:latin typeface="Arial" panose="020B0604020202020204" pitchFamily="34" charset="0"/>
                <a:ea typeface="Calibri" panose="020F0502020204030204" pitchFamily="34" charset="0"/>
                <a:cs typeface="Symbol" panose="05050102010706020507" pitchFamily="18" charset="2"/>
              </a:rPr>
              <a:t>rhianta</a:t>
            </a: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gefnogi rhieni a gofalwyr drwy adegau o straen sy’n gallu hybu llesiant iach i blant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mae'r rhaglen Dechrau'n Deg yn annog gweithio </a:t>
            </a:r>
            <a:r>
              <a:rPr lang="cy-GB" sz="1100" dirty="0" err="1">
                <a:solidFill>
                  <a:srgbClr val="000000"/>
                </a:solidFill>
                <a:effectLst/>
                <a:latin typeface="Arial" panose="020B0604020202020204" pitchFamily="34" charset="0"/>
                <a:ea typeface="Calibri" panose="020F0502020204030204" pitchFamily="34" charset="0"/>
                <a:cs typeface="Symbol" panose="05050102010706020507" pitchFamily="18" charset="2"/>
              </a:rPr>
              <a:t>amlasiantaethol</a:t>
            </a: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fydd yn golygu bod cefnogaeth briodol yn cael ei rhoi yn brydlon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bydd gweithio </a:t>
            </a:r>
            <a:r>
              <a:rPr lang="cy-GB" sz="1100" dirty="0" err="1">
                <a:solidFill>
                  <a:srgbClr val="000000"/>
                </a:solidFill>
                <a:effectLst/>
                <a:latin typeface="Arial" panose="020B0604020202020204" pitchFamily="34" charset="0"/>
                <a:ea typeface="Calibri" panose="020F0502020204030204" pitchFamily="34" charset="0"/>
                <a:cs typeface="Symbol" panose="05050102010706020507" pitchFamily="18" charset="2"/>
              </a:rPr>
              <a:t>amlasiantaethol</a:t>
            </a: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o fewn y fenter yn cefnogi rhannu gwybodaeth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efallai y bydd gan yr ymwelydd iechyd Dechrau'n Deg fwy o amser i'w dreulio gyda phlant a theuluoedd/gofalwyr a gwrando ar bryderon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gellir cynnig cefnogaeth gyda threfn arferol fel hyfforddiant poti/patrymau cysgu/bwyta'n iach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lnSpc>
                <a:spcPct val="115000"/>
              </a:lnSpc>
            </a:pPr>
            <a:r>
              <a:rPr lang="en-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D018F2BF-F6C0-A2B3-D7BA-A76F66AEDE2A}"/>
              </a:ext>
            </a:extLst>
          </p:cNvPr>
          <p:cNvSpPr txBox="1"/>
          <p:nvPr/>
        </p:nvSpPr>
        <p:spPr>
          <a:xfrm>
            <a:off x="282013" y="4525937"/>
            <a:ext cx="5745564" cy="2021900"/>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0 </a:t>
            </a:r>
            <a:r>
              <a:rPr lang="cy-GB" sz="1100" dirty="0">
                <a:effectLst/>
                <a:latin typeface="Arial" panose="020B0604020202020204" pitchFamily="34" charset="0"/>
                <a:ea typeface="Calibri" panose="020F0502020204030204" pitchFamily="34" charset="0"/>
                <a:cs typeface="Tahoma" panose="020B0604030504040204" pitchFamily="34" charset="0"/>
              </a:rPr>
              <a:t>marc 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1-2 farc </a:t>
            </a:r>
            <a:r>
              <a:rPr lang="cy-GB" sz="1100" dirty="0">
                <a:effectLst/>
                <a:latin typeface="Arial" panose="020B0604020202020204" pitchFamily="34" charset="0"/>
                <a:ea typeface="Calibri" panose="020F0502020204030204" pitchFamily="34" charset="0"/>
                <a:cs typeface="Tahoma" panose="020B0604030504040204" pitchFamily="34" charset="0"/>
              </a:rPr>
              <a:t>am esboniad sylfaenol sy'n dangos gwybodaeth a dealltwriaeth gyfyngedig o sut mae menter Dechrau’n Deg yn gallu gwella iechyd a llesiant plant yng Nghymru.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3-4 m</a:t>
            </a:r>
            <a:r>
              <a:rPr lang="cy-GB" sz="1100" dirty="0">
                <a:effectLst/>
                <a:latin typeface="Arial" panose="020B0604020202020204" pitchFamily="34" charset="0"/>
                <a:ea typeface="Calibri" panose="020F0502020204030204" pitchFamily="34" charset="0"/>
                <a:cs typeface="Tahoma" panose="020B0604030504040204" pitchFamily="34" charset="0"/>
              </a:rPr>
              <a:t>arc am esboniad da sy'n dangos rhywfaint o wybodaeth a dealltwriaeth o sut mae menter Dechrau’n Deg yn gallu gwella iechyd a llesiant plant yng Nghymru.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5-6 marc </a:t>
            </a: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am esboniad da iawn sy'n dangos gwybodaeth a dealltwriaeth gadarn o sut mae menter Dechrau’n Deg yn gallu gwella iechyd a llesiant plant yng Nghymru.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2642979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75310" y="1095283"/>
            <a:ext cx="4638319" cy="5509199"/>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A51A4EB3-5C34-F97A-CCFB-A4EF1C96CF88}"/>
              </a:ext>
            </a:extLst>
          </p:cNvPr>
          <p:cNvSpPr txBox="1"/>
          <p:nvPr/>
        </p:nvSpPr>
        <p:spPr>
          <a:xfrm>
            <a:off x="206822" y="1173583"/>
            <a:ext cx="6300304" cy="5509200"/>
          </a:xfrm>
          <a:prstGeom prst="rect">
            <a:avLst/>
          </a:prstGeom>
          <a:noFill/>
        </p:spPr>
        <p:txBody>
          <a:bodyPr wrap="square">
            <a:spAutoFit/>
          </a:bodyPr>
          <a:lstStyle/>
          <a:p>
            <a:r>
              <a:rPr lang="en-US" sz="1600" dirty="0"/>
              <a:t>Flying start will impact children in Wales on both their health and well-being. Flying start is an initiative that provides free childcare and support to children and their families in the more disadvantaged areas in Wales. This means that a child will be able to access childcare and be around people their age which can form close bonds and friendships which will help with their well-being and social skills. Flying start can also impact a child's health as they will be able to go outside and play and they may also provide activities that help with their physical development such as PE sessions or even drawing which will help develop fine motor skills. If a child </a:t>
            </a:r>
            <a:r>
              <a:rPr lang="en-US" sz="1600" dirty="0" err="1"/>
              <a:t>doesnt</a:t>
            </a:r>
            <a:r>
              <a:rPr lang="en-US" sz="1600" dirty="0"/>
              <a:t> eat that healthy around their house then Flying Start may also provide the child with free healthy meals whilst in the setting, which will give them a more balanced diet and maybe better eating habits, which will give the child better overall health and reduce of any health problems later on in the future. Learning new skills and doing new and fun engaging activities at Flying start will also create a sense of </a:t>
            </a:r>
            <a:r>
              <a:rPr lang="en-US" sz="1600" dirty="0" err="1"/>
              <a:t>achievment</a:t>
            </a:r>
            <a:r>
              <a:rPr lang="en-US" sz="1600" dirty="0"/>
              <a:t> and self-esteem which can boost their confidence which will also go towards their well being. Having other adults around the child and creating a welcoming environment </a:t>
            </a:r>
            <a:r>
              <a:rPr lang="en-US" sz="1600" dirty="0" err="1"/>
              <a:t>wil</a:t>
            </a:r>
            <a:r>
              <a:rPr lang="en-US" sz="1600" dirty="0"/>
              <a:t> also impact the child's well being as they will be happy to come in everyday, and they will fell comfortable to talk about their feelings which will also boost the child's well-being.</a:t>
            </a:r>
            <a:endParaRPr lang="en-GB" sz="1600" dirty="0"/>
          </a:p>
        </p:txBody>
      </p:sp>
      <p:sp>
        <p:nvSpPr>
          <p:cNvPr id="5" name="TextBox 4">
            <a:extLst>
              <a:ext uri="{FF2B5EF4-FFF2-40B4-BE49-F238E27FC236}">
                <a16:creationId xmlns:a16="http://schemas.microsoft.com/office/drawing/2014/main" id="{84C29E6D-FAFC-A90E-BD14-85E219845742}"/>
              </a:ext>
            </a:extLst>
          </p:cNvPr>
          <p:cNvSpPr txBox="1"/>
          <p:nvPr/>
        </p:nvSpPr>
        <p:spPr>
          <a:xfrm>
            <a:off x="7413434" y="1314655"/>
            <a:ext cx="4183119" cy="5078313"/>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arholwr wedi rhoi marciau llawn haeddiannol yma. Mae'r esboniad yn glir ac yn dangos gwybodaeth gadarn am sut mae Dechrau'n Deg yn effeithio ar iechyd a llesiant plant. Mae'r dysgwr wedi defnyddio dull ymarferol mewn perthynas ag iechyd a llesiant yn hytrach nag esbonio'r gefnogaeth benodol sydd ar gael e.e. gwasanaethau lleferydd ac iaith neu ymwelydd iechyd.</a:t>
            </a: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dull hwn wedi galluogi'r arholwr i weld yn glir lle mae'r dysgwr yn dangos gwybodaeth a dealltwriaeth dda iawn i ennill y marciau uchel hyn.</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6/6</a:t>
            </a:r>
            <a:endParaRPr lang="en-GB" b="1" dirty="0">
              <a:solidFill>
                <a:srgbClr val="0070C0"/>
              </a:solidFill>
            </a:endParaRPr>
          </a:p>
        </p:txBody>
      </p:sp>
      <p:cxnSp>
        <p:nvCxnSpPr>
          <p:cNvPr id="6" name="Straight Connector 5">
            <a:extLst>
              <a:ext uri="{FF2B5EF4-FFF2-40B4-BE49-F238E27FC236}">
                <a16:creationId xmlns:a16="http://schemas.microsoft.com/office/drawing/2014/main" id="{71B82F20-B833-754A-54DE-065DC8D21C81}"/>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16437568-8498-B89D-3471-FD0E11933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699971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6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0F182CC7-ED85-37CA-1952-60D3CE521135}"/>
              </a:ext>
            </a:extLst>
          </p:cNvPr>
          <p:cNvSpPr txBox="1"/>
          <p:nvPr/>
        </p:nvSpPr>
        <p:spPr>
          <a:xfrm>
            <a:off x="378371" y="1219396"/>
            <a:ext cx="5523665" cy="2585323"/>
          </a:xfrm>
          <a:prstGeom prst="rect">
            <a:avLst/>
          </a:prstGeom>
          <a:noFill/>
        </p:spPr>
        <p:txBody>
          <a:bodyPr wrap="square">
            <a:spAutoFit/>
          </a:bodyPr>
          <a:lstStyle/>
          <a:p>
            <a:r>
              <a:rPr lang="en-US" dirty="0"/>
              <a:t>flying start help children and families/ carers who live in disadvantaged areas. they help children to health care, this could be a range of health care, for </a:t>
            </a:r>
            <a:r>
              <a:rPr lang="en-US" dirty="0" err="1"/>
              <a:t>ecample</a:t>
            </a:r>
            <a:r>
              <a:rPr lang="en-US" dirty="0"/>
              <a:t> speech and language development. it provides children who are children from birth to 4 years to have a good start in life. they provide a health </a:t>
            </a:r>
            <a:r>
              <a:rPr lang="en-US" dirty="0" err="1"/>
              <a:t>vistor</a:t>
            </a:r>
            <a:r>
              <a:rPr lang="en-US" dirty="0"/>
              <a:t> </a:t>
            </a:r>
            <a:r>
              <a:rPr lang="en-US" dirty="0" err="1"/>
              <a:t>sevice</a:t>
            </a:r>
            <a:r>
              <a:rPr lang="en-US" dirty="0"/>
              <a:t> for families to help early intervention. and it helps children to have a education if they may not be able to.</a:t>
            </a:r>
            <a:endParaRPr lang="en-GB" dirty="0"/>
          </a:p>
        </p:txBody>
      </p:sp>
      <p:sp>
        <p:nvSpPr>
          <p:cNvPr id="5" name="TextBox 4">
            <a:extLst>
              <a:ext uri="{FF2B5EF4-FFF2-40B4-BE49-F238E27FC236}">
                <a16:creationId xmlns:a16="http://schemas.microsoft.com/office/drawing/2014/main" id="{17D1B087-1120-B907-CD6A-8EE279B3B563}"/>
              </a:ext>
            </a:extLst>
          </p:cNvPr>
          <p:cNvSpPr txBox="1"/>
          <p:nvPr/>
        </p:nvSpPr>
        <p:spPr>
          <a:xfrm>
            <a:off x="7880386" y="1846990"/>
            <a:ext cx="3462649" cy="3970318"/>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dysgwr hwn wedi defnyddio dull cwbl wahanol i'r ymateb blaenorol ac wedi dewis cysylltu'r ateb â'r gofal iechyd penodol sydd ar gael. Mae'r defnydd o derminoleg fel ymyrraeth gynnar yn ymestyn y wybodaeth gadarn sydd wedi'i dangos ac yn caniatáu i'r arholwr roi marciau o'r band uchaf.</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5/6</a:t>
            </a:r>
            <a:endParaRPr lang="en-GB" b="1" dirty="0">
              <a:solidFill>
                <a:srgbClr val="0070C0"/>
              </a:solidFill>
            </a:endParaRPr>
          </a:p>
        </p:txBody>
      </p:sp>
      <p:cxnSp>
        <p:nvCxnSpPr>
          <p:cNvPr id="6" name="Straight Connector 5">
            <a:extLst>
              <a:ext uri="{FF2B5EF4-FFF2-40B4-BE49-F238E27FC236}">
                <a16:creationId xmlns:a16="http://schemas.microsoft.com/office/drawing/2014/main" id="{7E23B15F-6C49-8C6F-2718-3494E9EA1B97}"/>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536383BC-F398-D7A4-FD66-12E2A3F6A8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829193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7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80815"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Crynhowch</a:t>
            </a:r>
            <a:r>
              <a:rPr lang="en-GB" sz="1400" i="1" dirty="0">
                <a:solidFill>
                  <a:srgbClr val="0070C0"/>
                </a:solidFill>
              </a:rPr>
              <a:t> </a:t>
            </a:r>
            <a:r>
              <a:rPr lang="en-GB" sz="1400" i="1" dirty="0" err="1">
                <a:solidFill>
                  <a:srgbClr val="0070C0"/>
                </a:solidFill>
              </a:rPr>
              <a:t>Dewiswch</a:t>
            </a:r>
            <a:r>
              <a:rPr lang="en-GB" sz="1400" i="1" dirty="0">
                <a:solidFill>
                  <a:srgbClr val="0070C0"/>
                </a:solidFill>
              </a:rPr>
              <a:t> a </a:t>
            </a:r>
            <a:r>
              <a:rPr lang="en-GB" sz="1400" i="1" dirty="0" err="1">
                <a:solidFill>
                  <a:srgbClr val="0070C0"/>
                </a:solidFill>
              </a:rPr>
              <a:t>chyflwynwch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 (</a:t>
            </a:r>
            <a:r>
              <a:rPr lang="en-GB" sz="1400" i="1" dirty="0" err="1">
                <a:solidFill>
                  <a:srgbClr val="0070C0"/>
                </a:solidFill>
              </a:rPr>
              <a:t>heb</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t>
            </a:r>
            <a:endParaRPr lang="en-GB" sz="1400" i="1" dirty="0">
              <a:solidFill>
                <a:srgbClr val="0070C0"/>
              </a:solidFill>
              <a:highlight>
                <a:srgbClr val="FFFF00"/>
              </a:highlight>
            </a:endParaRPr>
          </a:p>
        </p:txBody>
      </p:sp>
      <p:cxnSp>
        <p:nvCxnSpPr>
          <p:cNvPr id="2" name="Straight Connector 1">
            <a:extLst>
              <a:ext uri="{FF2B5EF4-FFF2-40B4-BE49-F238E27FC236}">
                <a16:creationId xmlns:a16="http://schemas.microsoft.com/office/drawing/2014/main" id="{33C7028D-D3A9-E6B5-57F7-138858D394DB}"/>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7B1FB7E6-F579-42DA-FDBE-469DB73808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595CAD5B-707E-E1ED-2A6F-4AAE6D5F4E8E}"/>
              </a:ext>
            </a:extLst>
          </p:cNvPr>
          <p:cNvPicPr>
            <a:picLocks noChangeAspect="1"/>
          </p:cNvPicPr>
          <p:nvPr/>
        </p:nvPicPr>
        <p:blipFill>
          <a:blip r:embed="rId3"/>
          <a:stretch>
            <a:fillRect/>
          </a:stretch>
        </p:blipFill>
        <p:spPr>
          <a:xfrm>
            <a:off x="433260" y="1132832"/>
            <a:ext cx="5204911" cy="2613887"/>
          </a:xfrm>
          <a:prstGeom prst="rect">
            <a:avLst/>
          </a:prstGeom>
        </p:spPr>
      </p:pic>
      <p:sp>
        <p:nvSpPr>
          <p:cNvPr id="7" name="TextBox 6">
            <a:extLst>
              <a:ext uri="{FF2B5EF4-FFF2-40B4-BE49-F238E27FC236}">
                <a16:creationId xmlns:a16="http://schemas.microsoft.com/office/drawing/2014/main" id="{F20CD579-0A8E-A599-1F83-BD670218C4D7}"/>
              </a:ext>
            </a:extLst>
          </p:cNvPr>
          <p:cNvSpPr txBox="1"/>
          <p:nvPr/>
        </p:nvSpPr>
        <p:spPr>
          <a:xfrm>
            <a:off x="6483297" y="1091212"/>
            <a:ext cx="5275443" cy="5008359"/>
          </a:xfrm>
          <a:prstGeom prst="rect">
            <a:avLst/>
          </a:prstGeom>
          <a:noFill/>
        </p:spPr>
        <p:txBody>
          <a:bodyPr wrap="square">
            <a:spAutoFit/>
          </a:bodyPr>
          <a:lstStyle/>
          <a:p>
            <a:pPr fontAlgn="base">
              <a:lnSpc>
                <a:spcPct val="115000"/>
              </a:lnSpc>
              <a:spcAft>
                <a:spcPts val="1000"/>
              </a:spcAft>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efallai y bydd rhai grwpiau chwarae'n cynnig byrbrydau neu brydau iach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darparu lle diogel i blant chwarae a chymryd rhan mewn gweithgareddau sy'n rhoi tawelwch meddwl i deuluoedd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helpu plant i gymdeithasu a datblygu sgiliau fel rhannu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yn cynnig amrywiaeth o brofiadau ac yn annog sgiliau newydd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paratoi ar gyfer cyfnod trawsnewid/pontio/trosglwyddo i'r feithrinfa neu’r ysgol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yn lleddfu straen i rieni oherwydd efallai y byddan nhw’n gallu cwblhau tasgau fel siopa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yn cryfhau perthnasoedd o fewn teuluoedd yn y gymuned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efallai y bydd plant yn cael cyfle i gymryd rhan mewn teithiau/tripiau neu weithgareddau awyr agored fydd yn cefnogi eu datblygiad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lnSpc>
                <a:spcPct val="115000"/>
              </a:lnSpc>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efallai y bydd rhieni'n cymryd rhan mewn rhai gweithgareddau sy’n cefnogi iechyd meddwl a llesiant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 plant yn cymryd rhan mewn gweithgareddau corfforol er mwyn cefnogi ffordd iach o fyw</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gall mynychu grŵp chwarae ddarparu cyfleoedd ar gyfer datblygu hyder emosiynol ac annibyniaeth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 grwpiau chwarae yn darparu amgylchedd ysgogol lle mae plant yn datblygu sgiliau gwybyddol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spcAft>
                <a:spcPts val="1000"/>
              </a:spcAft>
              <a:buFont typeface="Symbol" panose="05050102010706020507" pitchFamily="18" charset="2"/>
              <a:buChar char=""/>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darparu gofod/lle ar gyfer chwarae fyddai’n gallu bod yn gyfyngedig fel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br>
              <a:rPr lang="cy-GB" sz="1100" dirty="0">
                <a:effectLst/>
                <a:latin typeface="Arial" panose="020B0604020202020204" pitchFamily="34" charset="0"/>
                <a:ea typeface="Calibri" panose="020F0502020204030204" pitchFamily="34" charset="0"/>
                <a:cs typeface="Tahoma" panose="020B0604030504040204" pitchFamily="34" charset="0"/>
              </a:rPr>
            </a:b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E7B55299-4A74-C6B8-B7FC-59D79E21BF81}"/>
              </a:ext>
            </a:extLst>
          </p:cNvPr>
          <p:cNvSpPr txBox="1"/>
          <p:nvPr/>
        </p:nvSpPr>
        <p:spPr>
          <a:xfrm>
            <a:off x="282012" y="3947508"/>
            <a:ext cx="5204911" cy="2734146"/>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1000"/>
              </a:spcAft>
              <a:buClrTx/>
              <a:buSzTx/>
              <a:buFontTx/>
              <a:buNone/>
              <a:tabLst>
                <a:tab pos="2675255" algn="l"/>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hyd at 4 marc</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0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os nad yw'r ymateb yn haeddu ennill marciau.   </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1 marc </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am grynodeb sylfaenol sy’n dangos gwybodaeth a dealltwriaeth gyfyngedig o sut mae grŵp chwarae'n gallu bodloni anghenion plant unigol a’u teuluoedd/gofalwyr.</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Rhowch 2-3 farc</a:t>
            </a:r>
            <a:r>
              <a:rPr kumimoji="0" lang="cy-GB" sz="1100" b="0" i="0" u="none" strike="noStrike" kern="1200" cap="none" spc="0" normalizeH="0" baseline="0" noProof="0" dirty="0">
                <a:ln>
                  <a:noFill/>
                </a:ln>
                <a:solidFill>
                  <a:srgbClr val="140000"/>
                </a:solidFill>
                <a:effectLst/>
                <a:uLnTx/>
                <a:uFillTx/>
                <a:latin typeface="Arial" panose="020B0604020202020204" pitchFamily="34" charset="0"/>
                <a:ea typeface="Calibri" panose="020F0502020204030204" pitchFamily="34" charset="0"/>
                <a:cs typeface="Tahoma" panose="020B0604030504040204" pitchFamily="34" charset="0"/>
              </a:rPr>
              <a:t> am grynodeb da sy’n dangos rhywfaint o wybodaeth a dealltwriaeth o sut mae grŵp chwarae'n gallu bodloni anghenion plant unigol a’u teuluoedd/gofalwyr. </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a:p>
            <a:pPr marL="0" marR="0" lvl="0" indent="0" algn="l" defTabSz="914400" rtl="0" eaLnBrk="1" fontAlgn="base" latinLnBrk="0" hangingPunct="1">
              <a:lnSpc>
                <a:spcPct val="115000"/>
              </a:lnSpc>
              <a:spcBef>
                <a:spcPts val="0"/>
              </a:spcBef>
              <a:spcAft>
                <a:spcPts val="1000"/>
              </a:spcAft>
              <a:buClrTx/>
              <a:buSzTx/>
              <a:buFontTx/>
              <a:buNone/>
              <a:tabLst/>
              <a:defRPr/>
            </a:pPr>
            <a:r>
              <a:rPr kumimoji="0" lang="cy-GB" sz="1100" b="1"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ahoma" panose="020B0604030504040204" pitchFamily="34" charset="0"/>
              </a:rPr>
              <a:t>Rhowch 4 marc </a:t>
            </a:r>
            <a:r>
              <a:rPr kumimoji="0" lang="cy-GB" sz="11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Tahoma" panose="020B0604030504040204" pitchFamily="34" charset="0"/>
              </a:rPr>
              <a:t>am grynodeb da iawn sy’n dangos gwybodaeth a dealltwriaeth gadarn o sut mae grŵp chwarae'n gallu bodloni anghenion plant unigol a’u teuluoedd/gofalwyr.  </a:t>
            </a:r>
            <a:endParaRPr kumimoji="0" lang="en-GB" sz="1100" b="0" i="0" u="none" strike="noStrike" kern="1200" cap="none" spc="0" normalizeH="0" baseline="0" noProof="0" dirty="0">
              <a:ln>
                <a:noFill/>
              </a:ln>
              <a:solidFill>
                <a:srgbClr val="140000"/>
              </a:solidFill>
              <a:effectLst/>
              <a:uLnTx/>
              <a:uFillTx/>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188516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3"/>
            <a:ext cx="4519450" cy="547546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0A706BD2-556A-C50A-70BB-B9B34D9373DE}"/>
              </a:ext>
            </a:extLst>
          </p:cNvPr>
          <p:cNvSpPr txBox="1"/>
          <p:nvPr/>
        </p:nvSpPr>
        <p:spPr>
          <a:xfrm>
            <a:off x="7679624" y="1357465"/>
            <a:ext cx="4183119" cy="4951099"/>
          </a:xfrm>
          <a:prstGeom prst="rect">
            <a:avLst/>
          </a:prstGeom>
          <a:noFill/>
          <a:ln>
            <a:noFill/>
          </a:ln>
        </p:spPr>
        <p:txBody>
          <a:bodyPr wrap="square" rtlCol="0">
            <a:spAutoFit/>
          </a:bodyPr>
          <a:lstStyle/>
          <a:p>
            <a:r>
              <a:rPr lang="1106" sz="1800" b="1" i="1" dirty="0">
                <a:solidFill>
                  <a:srgbClr val="0070C0"/>
                </a:solidFill>
              </a:rPr>
              <a:t>Adborth yr Uwch Arholwr </a:t>
            </a:r>
          </a:p>
          <a:p>
            <a:pPr>
              <a:lnSpc>
                <a:spcPct val="115000"/>
              </a:lnSpc>
              <a:spcAft>
                <a:spcPts val="800"/>
              </a:spcAft>
            </a:pPr>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Dyma grynodeb eang sy'n ennill 4 marc haeddiannol. </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tystiolaeth o ddealltwriaeth o anghenion lle mae'r dysgwr yn sôn am bob agwedd ar ddatblygiad ac yn parhau i roi enghreifftiau o sut mae grŵp</a:t>
            </a: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chwarae yn bodloni'r anghenion hyn. Mae'r cwestiwn yn cynnwys teuluoedd/gofalwyr, ac mae'r dysgwr wedi mynd i'r afael â hyn ac wedi gwneud cysylltiadau da ag anghenion teuluoedd/gofalwyr a bywyd cartref.</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4/4</a:t>
            </a:r>
            <a:endParaRPr lang="en-GB" b="1" dirty="0">
              <a:solidFill>
                <a:srgbClr val="0070C0"/>
              </a:solidFill>
            </a:endParaRPr>
          </a:p>
        </p:txBody>
      </p:sp>
      <p:sp>
        <p:nvSpPr>
          <p:cNvPr id="5" name="TextBox 4">
            <a:extLst>
              <a:ext uri="{FF2B5EF4-FFF2-40B4-BE49-F238E27FC236}">
                <a16:creationId xmlns:a16="http://schemas.microsoft.com/office/drawing/2014/main" id="{81D1D1C6-D3FE-95E8-D064-960765AB0A1E}"/>
              </a:ext>
            </a:extLst>
          </p:cNvPr>
          <p:cNvSpPr txBox="1"/>
          <p:nvPr/>
        </p:nvSpPr>
        <p:spPr>
          <a:xfrm>
            <a:off x="127407" y="1061552"/>
            <a:ext cx="6464780" cy="5509200"/>
          </a:xfrm>
          <a:prstGeom prst="rect">
            <a:avLst/>
          </a:prstGeom>
          <a:noFill/>
        </p:spPr>
        <p:txBody>
          <a:bodyPr wrap="square">
            <a:spAutoFit/>
          </a:bodyPr>
          <a:lstStyle/>
          <a:p>
            <a:r>
              <a:rPr lang="en-US" sz="1600" dirty="0"/>
              <a:t>A playgroup can meet the needs of a child holistically whilst also supporting and meeting the needs of the children's family/carers. Whilst the child is in a playgroup, it gives the families/carers the chance to go back to work and not have to deal with any stress of worrying who is going to look after their child. If the playgroup is free or affordable for the parents/carers it will also relieve worry of any financial related stress. The playgroup will meet the needs of the children as their will be activities and people their to meet their physical, intellectual, language, emotional, and social needs. A playgroup might carry out physical activities and let them play outside, whereas if it the child is a baby they will change their nappies and may bathe them to meet their physical needs. The playgroup will also meet their </a:t>
            </a:r>
            <a:r>
              <a:rPr lang="en-US" sz="1600" dirty="0" err="1"/>
              <a:t>intelletual</a:t>
            </a:r>
            <a:r>
              <a:rPr lang="en-US" sz="1600" dirty="0"/>
              <a:t>/cognitive needs as they may have mind and puzzle games and activities to get their brains working and help with their problem solving skills. It will meet their language needs as there may be a book corner for them to read books, as well as being able to talk to a bunch of people their own age, as well as the playgroup workers, this will meet their social needs and it </a:t>
            </a:r>
            <a:r>
              <a:rPr lang="en-US" sz="1600" dirty="0" err="1"/>
              <a:t>wil</a:t>
            </a:r>
            <a:r>
              <a:rPr lang="en-US" sz="1600" dirty="0"/>
              <a:t> help create positive bonds and friendships. Some activities may also tie into home life, as they may do a cooking activity, which they can then use to help their family </a:t>
            </a:r>
            <a:r>
              <a:rPr lang="en-US" sz="1600" dirty="0" err="1"/>
              <a:t>ccok</a:t>
            </a:r>
            <a:r>
              <a:rPr lang="en-US" sz="1600" dirty="0"/>
              <a:t> food, and when they tidy up this will help when they go back to their house as well as helping their families/carers.</a:t>
            </a:r>
            <a:endParaRPr lang="en-GB" sz="1600" dirty="0"/>
          </a:p>
        </p:txBody>
      </p:sp>
      <p:cxnSp>
        <p:nvCxnSpPr>
          <p:cNvPr id="6" name="Straight Connector 5">
            <a:extLst>
              <a:ext uri="{FF2B5EF4-FFF2-40B4-BE49-F238E27FC236}">
                <a16:creationId xmlns:a16="http://schemas.microsoft.com/office/drawing/2014/main" id="{52226BA2-3645-5F40-3933-930C20D9602B}"/>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5BACC442-0966-7752-AC31-D045674F9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145104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pPr algn="l"/>
            <a:r>
              <a:rPr lang="en-US" sz="1800" dirty="0" err="1">
                <a:solidFill>
                  <a:srgbClr val="0077C8"/>
                </a:solidFill>
              </a:rPr>
              <a:t>Uned</a:t>
            </a:r>
            <a:r>
              <a:rPr lang="en-US" sz="1800" dirty="0">
                <a:solidFill>
                  <a:srgbClr val="0077C8"/>
                </a:solidFill>
              </a:rPr>
              <a:t> 216 – </a:t>
            </a:r>
            <a:r>
              <a:rPr lang="en-GB" sz="1400" b="0" i="0" u="none" strike="noStrike" baseline="0" dirty="0">
                <a:solidFill>
                  <a:srgbClr val="000000"/>
                </a:solidFill>
                <a:latin typeface="Arial WGL"/>
              </a:rPr>
              <a:t> </a:t>
            </a:r>
            <a:r>
              <a:rPr lang="en-GB" sz="1800" i="0" u="none" strike="noStrike" baseline="0" dirty="0" err="1">
                <a:solidFill>
                  <a:srgbClr val="0070C0"/>
                </a:solidFill>
                <a:latin typeface="Arial WGL"/>
              </a:rPr>
              <a:t>Deall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Gofal</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Chwarae</a:t>
            </a:r>
            <a:r>
              <a:rPr lang="en-GB" sz="1800" i="0" u="none" strike="noStrike" baseline="0" dirty="0">
                <a:solidFill>
                  <a:srgbClr val="0070C0"/>
                </a:solidFill>
                <a:latin typeface="Arial WGL"/>
              </a:rPr>
              <a:t>, </a:t>
            </a:r>
            <a:r>
              <a:rPr lang="en-GB" sz="1800" i="0" u="none" strike="noStrike" baseline="0" dirty="0" err="1">
                <a:solidFill>
                  <a:srgbClr val="0070C0"/>
                </a:solidFill>
                <a:latin typeface="Arial WGL"/>
              </a:rPr>
              <a:t>Dysgu</a:t>
            </a:r>
            <a:r>
              <a:rPr lang="en-GB" sz="1800" i="0" u="none" strike="noStrike" baseline="0" dirty="0">
                <a:solidFill>
                  <a:srgbClr val="0070C0"/>
                </a:solidFill>
                <a:latin typeface="Arial WGL"/>
              </a:rPr>
              <a:t> a </a:t>
            </a:r>
            <a:r>
              <a:rPr lang="en-GB" sz="1800" i="0" u="none" strike="noStrike" baseline="0" dirty="0" err="1">
                <a:solidFill>
                  <a:srgbClr val="0070C0"/>
                </a:solidFill>
                <a:latin typeface="Arial WGL"/>
              </a:rPr>
              <a:t>Datblygiad</a:t>
            </a:r>
            <a:r>
              <a:rPr lang="en-GB" sz="1800" i="0" u="none" strike="noStrike" baseline="0" dirty="0">
                <a:solidFill>
                  <a:srgbClr val="0070C0"/>
                </a:solidFill>
                <a:latin typeface="Arial WGL"/>
              </a:rPr>
              <a:t> Plant</a:t>
            </a:r>
            <a:endParaRPr lang="en-US" sz="1800" dirty="0">
              <a:solidFill>
                <a:srgbClr val="0070C0"/>
              </a:solidFill>
            </a:endParaRP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510845" y="5615756"/>
            <a:ext cx="5489818" cy="461665"/>
          </a:xfrm>
          <a:prstGeom prst="rect">
            <a:avLst/>
          </a:prstGeom>
          <a:noFill/>
        </p:spPr>
        <p:txBody>
          <a:bodyPr wrap="square" rtlCol="0">
            <a:spAutoFit/>
          </a:bodyPr>
          <a:lstStyle/>
          <a:p>
            <a:r>
              <a:rPr lang="en-GB" sz="2400" b="1" dirty="0" err="1">
                <a:solidFill>
                  <a:schemeClr val="bg1"/>
                </a:solidFill>
                <a:hlinkClick r:id="rId3">
                  <a:extLst>
                    <a:ext uri="{A12FA001-AC4F-418D-AE19-62706E023703}">
                      <ahyp:hlinkClr xmlns:ahyp="http://schemas.microsoft.com/office/drawing/2018/hyperlinkcolor" val="tx"/>
                    </a:ext>
                  </a:extLst>
                </a:hlinkClick>
              </a:rPr>
              <a:t>Adolygiad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Arholiad</a:t>
            </a:r>
            <a:r>
              <a:rPr lang="en-GB" sz="2400" b="1" dirty="0">
                <a:solidFill>
                  <a:schemeClr val="bg1"/>
                </a:solidFill>
                <a:hlinkClick r:id="rId3">
                  <a:extLst>
                    <a:ext uri="{A12FA001-AC4F-418D-AE19-62706E023703}">
                      <ahyp:hlinkClr xmlns:ahyp="http://schemas.microsoft.com/office/drawing/2018/hyperlinkcolor" val="tx"/>
                    </a:ext>
                  </a:extLst>
                </a:hlinkClick>
              </a:rPr>
              <a:t> </a:t>
            </a:r>
            <a:r>
              <a:rPr lang="en-GB" sz="2400" b="1" dirty="0" err="1">
                <a:solidFill>
                  <a:schemeClr val="bg1"/>
                </a:solidFill>
                <a:hlinkClick r:id="rId3">
                  <a:extLst>
                    <a:ext uri="{A12FA001-AC4F-418D-AE19-62706E023703}">
                      <ahyp:hlinkClr xmlns:ahyp="http://schemas.microsoft.com/office/drawing/2018/hyperlinkcolor" val="tx"/>
                    </a:ext>
                  </a:extLst>
                </a:hlinkClick>
              </a:rPr>
              <a:t>Ar-lein</a:t>
            </a:r>
            <a:r>
              <a:rPr lang="en-GB" sz="2400" b="1" dirty="0">
                <a:solidFill>
                  <a:schemeClr val="bg1"/>
                </a:solidFill>
              </a:rPr>
              <a:t> (AAA)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4"/>
          <a:stretch>
            <a:fillRect/>
          </a:stretch>
        </p:blipFill>
        <p:spPr>
          <a:xfrm>
            <a:off x="7220058" y="1743310"/>
            <a:ext cx="3807976" cy="3371380"/>
          </a:xfrm>
          <a:prstGeom prst="rect">
            <a:avLst/>
          </a:prstGeom>
          <a:effectLst/>
        </p:spPr>
      </p:pic>
      <p:pic>
        <p:nvPicPr>
          <p:cNvPr id="5" name="Picture 4">
            <a:extLst>
              <a:ext uri="{FF2B5EF4-FFF2-40B4-BE49-F238E27FC236}">
                <a16:creationId xmlns:a16="http://schemas.microsoft.com/office/drawing/2014/main" id="{7AF12DD4-A0E2-BC41-64A3-490C644A8EF0}"/>
              </a:ext>
            </a:extLst>
          </p:cNvPr>
          <p:cNvPicPr>
            <a:picLocks noChangeAspect="1"/>
          </p:cNvPicPr>
          <p:nvPr/>
        </p:nvPicPr>
        <p:blipFill>
          <a:blip r:embed="rId5"/>
          <a:stretch>
            <a:fillRect/>
          </a:stretch>
        </p:blipFill>
        <p:spPr>
          <a:xfrm>
            <a:off x="907994" y="971579"/>
            <a:ext cx="4024039" cy="5712088"/>
          </a:xfrm>
          <a:prstGeom prst="rect">
            <a:avLst/>
          </a:prstGeom>
        </p:spPr>
      </p:pic>
      <p:cxnSp>
        <p:nvCxnSpPr>
          <p:cNvPr id="6" name="Straight Connector 5">
            <a:extLst>
              <a:ext uri="{FF2B5EF4-FFF2-40B4-BE49-F238E27FC236}">
                <a16:creationId xmlns:a16="http://schemas.microsoft.com/office/drawing/2014/main" id="{0549F643-AA71-9E5E-2134-3B4147D2E30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9" descr="A logo with a book and text&#10;&#10;Description automatically generated with medium confidence">
            <a:extLst>
              <a:ext uri="{FF2B5EF4-FFF2-40B4-BE49-F238E27FC236}">
                <a16:creationId xmlns:a16="http://schemas.microsoft.com/office/drawing/2014/main" id="{F7C82559-40A3-BA8D-FA1C-1850A12236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7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4110575F-6B29-DEE1-DE89-33C2D77A11AF}"/>
              </a:ext>
            </a:extLst>
          </p:cNvPr>
          <p:cNvSpPr txBox="1"/>
          <p:nvPr/>
        </p:nvSpPr>
        <p:spPr>
          <a:xfrm>
            <a:off x="7859619" y="1569948"/>
            <a:ext cx="3736934" cy="4524315"/>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yn cynnwys rhywfaint o wybodaeth berthnasol sy'n dangos gwybodaeth dda am sut y gall grŵp chwarae fodloni anghenion teuluoedd. Mae syniadau wedi'u datblygu'n gyfyngedig i gefnogi gofynion band uwch. Gallai'r arholwr fod wedi rhoi marciau pellach pe byddai'r dysgwr wedi datblygu'r crynodeb ynghylch y defnydd o chwarae ac wedi rhoi syniadau mwy penodol a pherthnasol.</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2/4</a:t>
            </a:r>
            <a:endParaRPr lang="en-GB" b="1" dirty="0">
              <a:solidFill>
                <a:srgbClr val="0070C0"/>
              </a:solidFill>
            </a:endParaRPr>
          </a:p>
        </p:txBody>
      </p:sp>
      <p:sp>
        <p:nvSpPr>
          <p:cNvPr id="5" name="TextBox 4">
            <a:extLst>
              <a:ext uri="{FF2B5EF4-FFF2-40B4-BE49-F238E27FC236}">
                <a16:creationId xmlns:a16="http://schemas.microsoft.com/office/drawing/2014/main" id="{9FB18226-2E6D-DE47-402F-3B8A6F4CA7EC}"/>
              </a:ext>
            </a:extLst>
          </p:cNvPr>
          <p:cNvSpPr txBox="1"/>
          <p:nvPr/>
        </p:nvSpPr>
        <p:spPr>
          <a:xfrm>
            <a:off x="282575" y="1246783"/>
            <a:ext cx="4937818" cy="2862322"/>
          </a:xfrm>
          <a:prstGeom prst="rect">
            <a:avLst/>
          </a:prstGeom>
          <a:noFill/>
        </p:spPr>
        <p:txBody>
          <a:bodyPr wrap="square">
            <a:spAutoFit/>
          </a:bodyPr>
          <a:lstStyle/>
          <a:p>
            <a:r>
              <a:rPr lang="en-US" dirty="0"/>
              <a:t>a playgroup will prove care for a child/ children to have care 5 day a week for  2.5 hours a day, this can help families/ carers as they may need to make money to support the child, and may not have another else to look after the child. the playgroup will have staff member watching the children at all times. they will help the children learn through play and encourage to play for example they may ask the children questions about how their weekend was.</a:t>
            </a:r>
            <a:endParaRPr lang="en-GB" dirty="0"/>
          </a:p>
        </p:txBody>
      </p:sp>
      <p:cxnSp>
        <p:nvCxnSpPr>
          <p:cNvPr id="6" name="Straight Connector 5">
            <a:extLst>
              <a:ext uri="{FF2B5EF4-FFF2-40B4-BE49-F238E27FC236}">
                <a16:creationId xmlns:a16="http://schemas.microsoft.com/office/drawing/2014/main" id="{30F8B1B9-5BD1-3924-22C8-984CD60B4AA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BA24C64E-C9C0-6F4B-CBA8-A5429F1840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0917520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8(a)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333923" y="64030"/>
            <a:ext cx="3897336"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Trafodwch</a:t>
            </a:r>
            <a:r>
              <a:rPr lang="en-GB" sz="1400" i="1" dirty="0">
                <a:solidFill>
                  <a:srgbClr val="0070C0"/>
                </a:solidFill>
              </a:rPr>
              <a:t> </a:t>
            </a:r>
            <a:br>
              <a:rPr lang="en-GB" sz="1400" i="1" dirty="0">
                <a:solidFill>
                  <a:srgbClr val="0070C0"/>
                </a:solidFill>
              </a:rPr>
            </a:br>
            <a:r>
              <a:rPr lang="en-GB" sz="1400" i="1" dirty="0" err="1">
                <a:solidFill>
                  <a:srgbClr val="0070C0"/>
                </a:solidFill>
              </a:rPr>
              <a:t>Archwiliwch</a:t>
            </a:r>
            <a:r>
              <a:rPr lang="en-GB" sz="1400" i="1" dirty="0">
                <a:solidFill>
                  <a:srgbClr val="0070C0"/>
                </a:solidFill>
              </a:rPr>
              <a:t> </a:t>
            </a:r>
            <a:r>
              <a:rPr lang="en-GB" sz="1400" i="1" dirty="0" err="1">
                <a:solidFill>
                  <a:srgbClr val="0070C0"/>
                </a:solidFill>
              </a:rPr>
              <a:t>fater</a:t>
            </a:r>
            <a:r>
              <a:rPr lang="en-GB" sz="1400" i="1" dirty="0">
                <a:solidFill>
                  <a:srgbClr val="0070C0"/>
                </a:solidFill>
              </a:rPr>
              <a:t> </a:t>
            </a:r>
            <a:r>
              <a:rPr lang="en-GB" sz="1400" i="1" dirty="0" err="1">
                <a:solidFill>
                  <a:srgbClr val="0070C0"/>
                </a:solidFill>
              </a:rPr>
              <a:t>yn</a:t>
            </a:r>
            <a:r>
              <a:rPr lang="en-GB" sz="1400" i="1" dirty="0">
                <a:solidFill>
                  <a:srgbClr val="0070C0"/>
                </a:solidFill>
              </a:rPr>
              <a:t> </a:t>
            </a:r>
            <a:r>
              <a:rPr lang="en-GB" sz="1400" i="1" dirty="0" err="1">
                <a:solidFill>
                  <a:srgbClr val="0070C0"/>
                </a:solidFill>
              </a:rPr>
              <a:t>fanwl</a:t>
            </a:r>
            <a:r>
              <a:rPr lang="en-GB" sz="1400" i="1" dirty="0">
                <a:solidFill>
                  <a:srgbClr val="0070C0"/>
                </a:solidFill>
              </a:rPr>
              <a:t>/</a:t>
            </a:r>
            <a:r>
              <a:rPr lang="en-GB" sz="1400" i="1" dirty="0" err="1">
                <a:solidFill>
                  <a:srgbClr val="0070C0"/>
                </a:solidFill>
              </a:rPr>
              <a:t>mewn</a:t>
            </a:r>
            <a:r>
              <a:rPr lang="en-GB" sz="1400" i="1" dirty="0">
                <a:solidFill>
                  <a:srgbClr val="0070C0"/>
                </a:solidFill>
              </a:rPr>
              <a:t> </a:t>
            </a:r>
            <a:r>
              <a:rPr lang="en-GB" sz="1400" i="1" dirty="0" err="1">
                <a:solidFill>
                  <a:srgbClr val="0070C0"/>
                </a:solidFill>
              </a:rPr>
              <a:t>ffordd</a:t>
            </a:r>
            <a:r>
              <a:rPr lang="en-GB" sz="1400" i="1" dirty="0">
                <a:solidFill>
                  <a:srgbClr val="0070C0"/>
                </a:solidFill>
              </a:rPr>
              <a:t> </a:t>
            </a:r>
            <a:r>
              <a:rPr lang="en-GB" sz="1400" i="1" dirty="0" err="1">
                <a:solidFill>
                  <a:srgbClr val="0070C0"/>
                </a:solidFill>
              </a:rPr>
              <a:t>strwythuredig</a:t>
            </a:r>
            <a:r>
              <a:rPr lang="en-GB" sz="1400" i="1" dirty="0">
                <a:solidFill>
                  <a:srgbClr val="0070C0"/>
                </a:solidFill>
              </a:rPr>
              <a:t>, </a:t>
            </a:r>
            <a:r>
              <a:rPr lang="en-GB" sz="1400" i="1" dirty="0" err="1">
                <a:solidFill>
                  <a:srgbClr val="0070C0"/>
                </a:solidFill>
              </a:rPr>
              <a:t>gan</a:t>
            </a:r>
            <a:r>
              <a:rPr lang="en-GB" sz="1400" i="1" dirty="0">
                <a:solidFill>
                  <a:srgbClr val="0070C0"/>
                </a:solidFill>
              </a:rPr>
              <a:t> </a:t>
            </a:r>
            <a:r>
              <a:rPr lang="en-GB" sz="1400" i="1" dirty="0" err="1">
                <a:solidFill>
                  <a:srgbClr val="0070C0"/>
                </a:solidFill>
              </a:rPr>
              <a:t>ystyried</a:t>
            </a:r>
            <a:r>
              <a:rPr lang="en-GB" sz="1400" i="1" dirty="0">
                <a:solidFill>
                  <a:srgbClr val="0070C0"/>
                </a:solidFill>
              </a:rPr>
              <a:t> </a:t>
            </a:r>
            <a:r>
              <a:rPr lang="en-GB" sz="1400" i="1" dirty="0" err="1">
                <a:solidFill>
                  <a:srgbClr val="0070C0"/>
                </a:solidFill>
              </a:rPr>
              <a:t>syniadau</a:t>
            </a:r>
            <a:r>
              <a:rPr lang="en-GB" sz="1400" i="1" dirty="0">
                <a:solidFill>
                  <a:srgbClr val="0070C0"/>
                </a:solidFill>
              </a:rPr>
              <a:t> </a:t>
            </a:r>
            <a:r>
              <a:rPr lang="en-GB" sz="1400" i="1" dirty="0" err="1">
                <a:solidFill>
                  <a:srgbClr val="0070C0"/>
                </a:solidFill>
              </a:rPr>
              <a:t>gwahanol</a:t>
            </a:r>
            <a:r>
              <a:rPr lang="en-GB" sz="1400" i="1" dirty="0">
                <a:solidFill>
                  <a:srgbClr val="0070C0"/>
                </a:solidFill>
              </a:rPr>
              <a:t> </a:t>
            </a:r>
          </a:p>
        </p:txBody>
      </p:sp>
      <p:cxnSp>
        <p:nvCxnSpPr>
          <p:cNvPr id="2" name="Straight Connector 1">
            <a:extLst>
              <a:ext uri="{FF2B5EF4-FFF2-40B4-BE49-F238E27FC236}">
                <a16:creationId xmlns:a16="http://schemas.microsoft.com/office/drawing/2014/main" id="{710E5EC7-76B8-1A81-2130-C47DBE748E87}"/>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450A6717-6D47-ADBE-2BC8-0079E14749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DC9EC36C-FED5-9D86-B151-698F8BC6C3F3}"/>
              </a:ext>
            </a:extLst>
          </p:cNvPr>
          <p:cNvPicPr>
            <a:picLocks noChangeAspect="1"/>
          </p:cNvPicPr>
          <p:nvPr/>
        </p:nvPicPr>
        <p:blipFill>
          <a:blip r:embed="rId3"/>
          <a:stretch>
            <a:fillRect/>
          </a:stretch>
        </p:blipFill>
        <p:spPr>
          <a:xfrm>
            <a:off x="282012" y="1091212"/>
            <a:ext cx="5227773" cy="2949196"/>
          </a:xfrm>
          <a:prstGeom prst="rect">
            <a:avLst/>
          </a:prstGeom>
        </p:spPr>
      </p:pic>
      <p:sp>
        <p:nvSpPr>
          <p:cNvPr id="12" name="TextBox 11">
            <a:extLst>
              <a:ext uri="{FF2B5EF4-FFF2-40B4-BE49-F238E27FC236}">
                <a16:creationId xmlns:a16="http://schemas.microsoft.com/office/drawing/2014/main" id="{16C6E5F4-2B46-4FD6-0D58-7E3B1F63FB03}"/>
              </a:ext>
            </a:extLst>
          </p:cNvPr>
          <p:cNvSpPr txBox="1"/>
          <p:nvPr/>
        </p:nvSpPr>
        <p:spPr>
          <a:xfrm>
            <a:off x="6018741" y="948398"/>
            <a:ext cx="6043557" cy="5892767"/>
          </a:xfrm>
          <a:prstGeom prst="rect">
            <a:avLst/>
          </a:prstGeom>
          <a:noFill/>
        </p:spPr>
        <p:txBody>
          <a:bodyPr wrap="square">
            <a:spAutoFit/>
          </a:bodyPr>
          <a:lstStyle/>
          <a:p>
            <a:pPr fontAlgn="base">
              <a:lnSpc>
                <a:spcPct val="115000"/>
              </a:lnSpc>
              <a:spcAft>
                <a:spcPts val="1000"/>
              </a:spcAft>
            </a:pPr>
            <a:r>
              <a:rPr lang="cy-GB" sz="10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marL="185738" lvl="0" indent="-185738" fontAlgn="base">
              <a:lnSpc>
                <a:spcPct val="115000"/>
              </a:lnSpc>
              <a:spcAft>
                <a:spcPts val="1000"/>
              </a:spcAft>
              <a:buFont typeface="Arial" panose="020B0604020202020204" pitchFamily="34" charset="0"/>
              <a:buChar char="•"/>
              <a:tabLst>
                <a:tab pos="457200" algn="l"/>
              </a:tabLst>
            </a:pPr>
            <a:r>
              <a:rPr lang="cy-GB" sz="10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datblygiad emosiynol - </a:t>
            </a:r>
            <a:r>
              <a:rPr lang="cy-GB" sz="1000" dirty="0">
                <a:solidFill>
                  <a:srgbClr val="000000"/>
                </a:solidFill>
                <a:effectLst/>
                <a:latin typeface="Arial" panose="020B0604020202020204" pitchFamily="34" charset="0"/>
                <a:ea typeface="Calibri" panose="020F0502020204030204" pitchFamily="34" charset="0"/>
                <a:cs typeface="Symbol" panose="05050102010706020507" pitchFamily="18" charset="2"/>
              </a:rPr>
              <a:t>mae cynllunio gyda'r athro ac eraill yn cefnogi hunan-barch da. Mae gweithio gydag eraill yn annog rhannu syniadau a dewis/gwneud penderfyniadau fydd yn cefnogi ymdeimlad o gyflawniad. Gallai gweithio yn yr awyr agored annog gollwng stêm a rhannu teimladau. Mae ffiniau’n gallu cael eu profi ochr yn ochr â datblygu canlyniadau ymddygiad. Yn cefnogi cymryd risg a rheoli eu risgiau eu hunain mewn amgylchedd diogel i ddatblygu hyder ac annibyniaeth. Mae'r cynnyrch gorffenedig yn cefnogi </a:t>
            </a:r>
            <a:r>
              <a:rPr lang="cy-GB" sz="1000" dirty="0">
                <a:solidFill>
                  <a:srgbClr val="000000"/>
                </a:solidFill>
                <a:effectLst/>
                <a:latin typeface="Arial" panose="020B0604020202020204" pitchFamily="34" charset="0"/>
                <a:ea typeface="Calibri" panose="020F0502020204030204" pitchFamily="34" charset="0"/>
                <a:cs typeface="Tahoma" panose="020B0604030504040204" pitchFamily="34" charset="0"/>
              </a:rPr>
              <a:t>hunan-barch a balchder ac yn darparu man tawel i fyfyrio.</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marL="185738" lvl="0" indent="-185738" fontAlgn="base">
              <a:lnSpc>
                <a:spcPct val="115000"/>
              </a:lnSpc>
              <a:spcAft>
                <a:spcPts val="1000"/>
              </a:spcAft>
              <a:buFont typeface="Arial" panose="020B0604020202020204" pitchFamily="34" charset="0"/>
              <a:buChar char="•"/>
              <a:tabLst>
                <a:tab pos="457200" algn="l"/>
              </a:tabLst>
            </a:pPr>
            <a:r>
              <a:rPr lang="cy-GB" sz="10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datblygiad corfforol - </a:t>
            </a:r>
            <a:r>
              <a:rPr lang="cy-GB" sz="1000" dirty="0">
                <a:solidFill>
                  <a:srgbClr val="000000"/>
                </a:solidFill>
                <a:effectLst/>
                <a:latin typeface="Arial" panose="020B0604020202020204" pitchFamily="34" charset="0"/>
                <a:ea typeface="Calibri" panose="020F0502020204030204" pitchFamily="34" charset="0"/>
                <a:cs typeface="Symbol" panose="05050102010706020507" pitchFamily="18" charset="2"/>
              </a:rPr>
              <a:t>bydd codi a chario adnoddau yn cefnogi cryfder a magu cyhyrau fydd yn cefnogi datblygiad sgiliau echddygol bras. Gall gosod darnau at ei gilydd a defnyddio gwrthrychau llai o faint gefnogi datblygu sgiliau echddygol mân a chydsymud llaw a llygad.</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85738" lvl="0" indent="-185738" fontAlgn="base">
              <a:lnSpc>
                <a:spcPct val="115000"/>
              </a:lnSpc>
              <a:spcAft>
                <a:spcPts val="1000"/>
              </a:spcAft>
              <a:buFont typeface="Arial" panose="020B0604020202020204" pitchFamily="34" charset="0"/>
              <a:buChar char="•"/>
              <a:tabLst>
                <a:tab pos="457200" algn="l"/>
              </a:tabLst>
            </a:pPr>
            <a:r>
              <a:rPr lang="cy-GB" sz="10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datblygiad iaith a lleferydd -</a:t>
            </a:r>
            <a:r>
              <a:rPr lang="cy-GB" sz="1000" dirty="0">
                <a:solidFill>
                  <a:srgbClr val="000000"/>
                </a:solidFill>
                <a:effectLst/>
                <a:latin typeface="Arial" panose="020B0604020202020204" pitchFamily="34" charset="0"/>
                <a:ea typeface="Calibri" panose="020F0502020204030204" pitchFamily="34" charset="0"/>
                <a:cs typeface="Symbol" panose="05050102010706020507" pitchFamily="18" charset="2"/>
              </a:rPr>
              <a:t> gellir datblygu geirfa newydd yn seiliedig ar yr adnoddau sy’n cael eu defnyddio ac elfennau o'r awyr agored. Efallai y bydd angen i blant ofyn cwestiynau i'w gilydd ac ateb yn briodol. Bydd gwrando ar syniadau a chyfarwyddiadau ei gilydd yn cefnogi sgiliau gwrando. Gallai'r profiad newydd yn yr awyr agored annog y rhai sy'n llai cyfforddus i leisio eu meddyliau mewn amgylchedd tawelach. Cyflwyno iaith newydd/ail iaith </a:t>
            </a:r>
            <a:endParaRPr lang="en-GB" sz="1000" dirty="0">
              <a:effectLst/>
              <a:latin typeface="Calibri" panose="020F0502020204030204" pitchFamily="34" charset="0"/>
              <a:ea typeface="Calibri" panose="020F0502020204030204" pitchFamily="34" charset="0"/>
              <a:cs typeface="Symbol" panose="05050102010706020507" pitchFamily="18" charset="2"/>
            </a:endParaRPr>
          </a:p>
          <a:p>
            <a:pPr marL="171450" indent="-171450">
              <a:buFont typeface="Arial" panose="020B0604020202020204" pitchFamily="34" charset="0"/>
              <a:buChar char="•"/>
            </a:pPr>
            <a:r>
              <a:rPr lang="cy-GB" sz="1000" b="1" dirty="0">
                <a:solidFill>
                  <a:srgbClr val="000000"/>
                </a:solidFill>
                <a:effectLst/>
                <a:latin typeface="Arial" panose="020B0604020202020204" pitchFamily="34" charset="0"/>
                <a:ea typeface="Calibri" panose="020F0502020204030204" pitchFamily="34" charset="0"/>
              </a:rPr>
              <a:t>datblygiad cymdeithasol - </a:t>
            </a:r>
            <a:r>
              <a:rPr lang="cy-GB" sz="1000" dirty="0">
                <a:solidFill>
                  <a:srgbClr val="000000"/>
                </a:solidFill>
                <a:effectLst/>
                <a:latin typeface="Arial" panose="020B0604020202020204" pitchFamily="34" charset="0"/>
                <a:ea typeface="Calibri" panose="020F0502020204030204" pitchFamily="34" charset="0"/>
              </a:rPr>
              <a:t>bydd sgiliau adeiladu tîm yn cefnogi sgiliau cymdeithasol wrth i blant ddysgu goddef ei gilydd. Bydd parchu syniadau ei gilydd yn datblygu perthnasoedd. Bydd gwaith grŵp/gwaith unigol yn darparu cyfleoedd i gydweithio yn ogystal â datblygu sgiliau yn annibynnol. Rhannu deunyddiau a chymryd tro. Bydd rhannu cinio gyda'i gilydd ar ôl cwblhau'r cuddfan yn annog profiadau cymdeithasol ac yn cynyddu hunan-barch.</a:t>
            </a:r>
          </a:p>
          <a:p>
            <a:pPr marL="171450" indent="-171450">
              <a:buFont typeface="Arial" panose="020B0604020202020204" pitchFamily="34" charset="0"/>
              <a:buChar char="•"/>
            </a:pPr>
            <a:endParaRPr lang="cy-GB" sz="1000" dirty="0">
              <a:solidFill>
                <a:srgbClr val="000000"/>
              </a:solidFill>
              <a:latin typeface="Arial" panose="020B0604020202020204" pitchFamily="34" charset="0"/>
              <a:ea typeface="Calibri" panose="020F0502020204030204" pitchFamily="34" charset="0"/>
            </a:endParaRPr>
          </a:p>
          <a:p>
            <a:pPr marL="185738" lvl="0" indent="-185738" fontAlgn="base">
              <a:lnSpc>
                <a:spcPct val="115000"/>
              </a:lnSpc>
              <a:spcAft>
                <a:spcPts val="1000"/>
              </a:spcAft>
              <a:buFont typeface="Arial" panose="020B0604020202020204" pitchFamily="34" charset="0"/>
              <a:buChar char="•"/>
            </a:pPr>
            <a:r>
              <a:rPr lang="cy-GB" sz="1000" b="1" dirty="0">
                <a:solidFill>
                  <a:srgbClr val="000000"/>
                </a:solidFill>
                <a:effectLst/>
                <a:latin typeface="Arial" panose="020B0604020202020204" pitchFamily="34" charset="0"/>
                <a:ea typeface="Calibri" panose="020F0502020204030204" pitchFamily="34" charset="0"/>
                <a:cs typeface="Symbol" panose="05050102010706020507" pitchFamily="18" charset="2"/>
              </a:rPr>
              <a:t>datblygiad deallusol/gwybyddol - </a:t>
            </a:r>
            <a:r>
              <a:rPr lang="cy-GB" sz="1000" dirty="0">
                <a:solidFill>
                  <a:srgbClr val="000000"/>
                </a:solidFill>
                <a:effectLst/>
                <a:latin typeface="Arial" panose="020B0604020202020204" pitchFamily="34" charset="0"/>
                <a:ea typeface="Calibri" panose="020F0502020204030204" pitchFamily="34" charset="0"/>
                <a:cs typeface="Symbol" panose="05050102010706020507" pitchFamily="18" charset="2"/>
              </a:rPr>
              <a:t>cyfleoedd ar gyfer datblygiad mathemategol drwy ddewis maint a phwysau'r adnoddau sydd ar gael. Datblygu sgiliau datrys problemau lle mae angen prosesau gwneud penderfyniadau. Mae sgiliau canolbwyntio yn cael eu datblygu wrth roi’r cuddfan at ei gilydd. Yr angen i werthuso a dadansoddi a gofyn cwestiynau i gefnogi addasrwydd y cynnyrch at y pwrpas. Gall defnyddio offer bywyd go iawn gyfoethogi profiadau gwybyddol wrth baratoi ar gyfer y byd go iawn. Mae'n cefnogi datblygiad sgiliau archwilio a darganfod diddordebau. Bydd dilyn cyfarwyddiadau yn annog sgiliau meddwl a datrys problemau.</a:t>
            </a:r>
            <a:endParaRPr lang="en-GB" sz="10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000" dirty="0">
                <a:effectLst/>
                <a:latin typeface="Arial" panose="020B0604020202020204" pitchFamily="34" charset="0"/>
                <a:ea typeface="Calibri" panose="020F0502020204030204" pitchFamily="34" charset="0"/>
                <a:cs typeface="Tahoma" panose="020B0604030504040204" pitchFamily="34" charset="0"/>
              </a:rPr>
              <a:t>Nid yw’r rhestr yn gynhwysfawr.</a:t>
            </a:r>
            <a:br>
              <a:rPr lang="cy-GB" sz="1000" dirty="0">
                <a:effectLst/>
                <a:latin typeface="Arial" panose="020B0604020202020204" pitchFamily="34" charset="0"/>
                <a:ea typeface="Calibri" panose="020F0502020204030204" pitchFamily="34" charset="0"/>
                <a:cs typeface="Tahoma" panose="020B0604030504040204" pitchFamily="34" charset="0"/>
              </a:rPr>
            </a:br>
            <a:r>
              <a:rPr lang="cy-GB" sz="10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000" dirty="0">
              <a:effectLst/>
              <a:latin typeface="Calibri" panose="020F0502020204030204" pitchFamily="34" charset="0"/>
              <a:ea typeface="Calibri" panose="020F050202020403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7D4A2EAB-8C89-5781-BEA1-85060BD6E4AF}"/>
              </a:ext>
            </a:extLst>
          </p:cNvPr>
          <p:cNvSpPr txBox="1"/>
          <p:nvPr/>
        </p:nvSpPr>
        <p:spPr>
          <a:xfrm>
            <a:off x="248590" y="4627378"/>
            <a:ext cx="5515673" cy="2021900"/>
          </a:xfrm>
          <a:prstGeom prst="rect">
            <a:avLst/>
          </a:prstGeom>
          <a:noFill/>
        </p:spPr>
        <p:txBody>
          <a:bodyPr wrap="square">
            <a:spAutoFit/>
          </a:bodyPr>
          <a:lstStyle/>
          <a:p>
            <a:pPr fontAlgn="base">
              <a:lnSpc>
                <a:spcPct val="115000"/>
              </a:lnSpc>
              <a:spcAft>
                <a:spcPts val="1000"/>
              </a:spcAft>
            </a:pPr>
            <a:r>
              <a:rPr lang="cy-GB" sz="1100" b="1"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Rhowch 0 marc</a:t>
            </a:r>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os nad yw'r ymateb yn haeddu ennill marciau.</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1-2 farc</a:t>
            </a:r>
            <a:r>
              <a:rPr lang="cy-GB" sz="1100" dirty="0">
                <a:effectLst/>
                <a:latin typeface="Arial" panose="020B0604020202020204" pitchFamily="34" charset="0"/>
                <a:ea typeface="Calibri" panose="020F0502020204030204" pitchFamily="34" charset="0"/>
                <a:cs typeface="Tahoma" panose="020B0604030504040204" pitchFamily="34" charset="0"/>
              </a:rPr>
              <a:t> am drafodaeth sylfaenol sy’n dangos gwybodaeth a dealltwriaeth gyfyngedig o sut bydd y gweithgaredd hwn yn gallu cefnogi datblygiad cyfannol plant.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3-4 marc</a:t>
            </a:r>
            <a:r>
              <a:rPr lang="cy-GB" sz="1100" dirty="0">
                <a:effectLst/>
                <a:latin typeface="Arial" panose="020B0604020202020204" pitchFamily="34" charset="0"/>
                <a:ea typeface="Calibri" panose="020F0502020204030204" pitchFamily="34" charset="0"/>
                <a:cs typeface="Tahoma" panose="020B0604030504040204" pitchFamily="34" charset="0"/>
              </a:rPr>
              <a:t> am drafodaeth dda sy’n dangos rhywfaint o wybodaeth a dealltwriaeth o sut bydd y gweithgaredd hwn yn gallu cefnogi datblygiad cyfannol plant.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spcAft>
                <a:spcPts val="1000"/>
              </a:spcAft>
            </a:pPr>
            <a:r>
              <a:rPr lang="cy-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5 marc</a:t>
            </a: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am drafodaeth dda iawn sy’n dangos gwybodaeth a dealltwriaeth gadarn </a:t>
            </a:r>
            <a:r>
              <a:rPr lang="cy-GB" sz="1100" dirty="0">
                <a:effectLst/>
                <a:latin typeface="Arial" panose="020B0604020202020204" pitchFamily="34" charset="0"/>
                <a:ea typeface="Calibri" panose="020F0502020204030204" pitchFamily="34" charset="0"/>
                <a:cs typeface="Tahoma" panose="020B0604030504040204" pitchFamily="34" charset="0"/>
              </a:rPr>
              <a:t>o sut bydd y gweithgaredd hwn yn gallu cefnogi datblygiad cyfannol plant.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1582965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8246225" y="1248170"/>
            <a:ext cx="3663199"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378371" y="22193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434028E2-1B58-42B5-E637-166032A08561}"/>
              </a:ext>
            </a:extLst>
          </p:cNvPr>
          <p:cNvSpPr txBox="1"/>
          <p:nvPr/>
        </p:nvSpPr>
        <p:spPr>
          <a:xfrm>
            <a:off x="8625677" y="1421971"/>
            <a:ext cx="3021546" cy="5078313"/>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ferf orchmynnol yma yn gofyn i ddysgwyr gyflwyno trafodaeth yn seiliedig ar y senario sydd wedi'i darparu.</a:t>
            </a: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ymateb hwn wedi llwyddo ar lefel uchel iawn gan fodloni gofynion y band uchaf. Mae'r dysgwr wedi parhau i ganolbwyntio ar y cwestiwn gan gyfeirio at y gweithgaredd mewn perthynas â datblygiad cyfannol gan ddefnyddio terminoleg gywir.</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kumimoji="0" lang="en-GB" altLang="en-US" b="1" i="0" u="none" strike="noStrike" cap="none" normalizeH="0" baseline="0" dirty="0">
              <a:ln>
                <a:noFill/>
              </a:ln>
              <a:solidFill>
                <a:srgbClr val="0070C0"/>
              </a:solidFill>
              <a:effectLst/>
            </a:endParaRPr>
          </a:p>
          <a:p>
            <a:r>
              <a:rPr kumimoji="0" lang="cy-GB" altLang="en-US" b="1" i="0" u="none" strike="noStrike" cap="none" normalizeH="0" baseline="0" dirty="0">
                <a:ln>
                  <a:noFill/>
                </a:ln>
                <a:solidFill>
                  <a:srgbClr val="0070C0"/>
                </a:solidFill>
                <a:effectLst/>
              </a:rPr>
              <a:t>Marc a ddyfarnwyd 5/5</a:t>
            </a:r>
            <a:endParaRPr lang="en-GB" b="1" dirty="0">
              <a:solidFill>
                <a:srgbClr val="0070C0"/>
              </a:solidFill>
            </a:endParaRPr>
          </a:p>
        </p:txBody>
      </p:sp>
      <p:sp>
        <p:nvSpPr>
          <p:cNvPr id="5" name="TextBox 4">
            <a:extLst>
              <a:ext uri="{FF2B5EF4-FFF2-40B4-BE49-F238E27FC236}">
                <a16:creationId xmlns:a16="http://schemas.microsoft.com/office/drawing/2014/main" id="{31D45FA7-7456-C84C-52FB-0CA0095DD167}"/>
              </a:ext>
            </a:extLst>
          </p:cNvPr>
          <p:cNvSpPr txBox="1"/>
          <p:nvPr/>
        </p:nvSpPr>
        <p:spPr>
          <a:xfrm>
            <a:off x="282576" y="1095284"/>
            <a:ext cx="7079277" cy="5632311"/>
          </a:xfrm>
          <a:prstGeom prst="rect">
            <a:avLst/>
          </a:prstGeom>
          <a:noFill/>
        </p:spPr>
        <p:txBody>
          <a:bodyPr wrap="square">
            <a:spAutoFit/>
          </a:bodyPr>
          <a:lstStyle/>
          <a:p>
            <a:r>
              <a:rPr lang="en-US" sz="1500" dirty="0"/>
              <a:t>This activity will help support a child's development holistically. This activity will help support their physical development as they will be using their gross motor skills to walk around the forest, use their arms to reach for certain materials, and building a space for them to sit down, The activity will also support them physically through supporting their fine motor skills by picking up and carrying materials with their fingers and hands, as well as possibly tying materials together to  create a space for them to sit. This activity will also help with their </a:t>
            </a:r>
            <a:r>
              <a:rPr lang="en-US" sz="1500" dirty="0" err="1"/>
              <a:t>congitive</a:t>
            </a:r>
            <a:r>
              <a:rPr lang="en-US" sz="1500" dirty="0"/>
              <a:t> skills and development as they will </a:t>
            </a:r>
            <a:r>
              <a:rPr lang="en-US" sz="1500" dirty="0" err="1"/>
              <a:t>ned</a:t>
            </a:r>
            <a:r>
              <a:rPr lang="en-US" sz="1500" dirty="0"/>
              <a:t> to use their brain to think about what they will need to create the space for them to sit, and they will also use their problem solving skills as they will be thinking about how to build a space for them to sit, this activity may also help with a child's imagination and creativity. The children's language development will also be supported with this activity as they will be </a:t>
            </a:r>
            <a:r>
              <a:rPr lang="en-US" sz="1500" dirty="0" err="1"/>
              <a:t>tallking</a:t>
            </a:r>
            <a:r>
              <a:rPr lang="en-US" sz="1500" dirty="0"/>
              <a:t> to their peers/friends about what they will need and what they will need to do, and they will also listen to and pick up new words and terminology related to this activity. The activity will also help with their emotional development as it will give them a sense of achievement once they have completed the activity, boosting their confidence, but it may also work on their resilience if something goes wrong and they need to try again. A child's social development will also be supported as they will be working together with everyone else in their class and they my also pick up new skills like leadership whilst helping the group and sportsmanship. Their social skills will also be developed by sitting and eating their lunch with the rest of their class which may also give them a sense of belonging. This activity will also boost a child's well-being through going outside and getting fresh air, as well as being around people and keeping their mind's busy.</a:t>
            </a:r>
            <a:endParaRPr lang="en-GB" sz="1500" dirty="0"/>
          </a:p>
        </p:txBody>
      </p:sp>
      <p:cxnSp>
        <p:nvCxnSpPr>
          <p:cNvPr id="6" name="Straight Connector 5">
            <a:extLst>
              <a:ext uri="{FF2B5EF4-FFF2-40B4-BE49-F238E27FC236}">
                <a16:creationId xmlns:a16="http://schemas.microsoft.com/office/drawing/2014/main" id="{4C71E869-9AAD-DC69-B409-882345127C95}"/>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46946A8F-7196-C282-8C3A-0767943F7A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244996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830589" y="1242476"/>
            <a:ext cx="3983040"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5C7A35FC-3623-DB1C-6A5A-4A1D5B06BABB}"/>
              </a:ext>
            </a:extLst>
          </p:cNvPr>
          <p:cNvSpPr txBox="1"/>
          <p:nvPr/>
        </p:nvSpPr>
        <p:spPr>
          <a:xfrm>
            <a:off x="8409685" y="1675148"/>
            <a:ext cx="2965344" cy="4314001"/>
          </a:xfrm>
          <a:prstGeom prst="rect">
            <a:avLst/>
          </a:prstGeom>
          <a:noFill/>
          <a:ln>
            <a:noFill/>
          </a:ln>
        </p:spPr>
        <p:txBody>
          <a:bodyPr wrap="square" rtlCol="0">
            <a:spAutoFit/>
          </a:bodyPr>
          <a:lstStyle/>
          <a:p>
            <a:r>
              <a:rPr lang="1106" sz="1800" b="1" i="1" dirty="0">
                <a:solidFill>
                  <a:srgbClr val="0070C0"/>
                </a:solidFill>
              </a:rPr>
              <a:t>Adborth yr Uwch Arholwr </a:t>
            </a:r>
          </a:p>
          <a:p>
            <a:pPr>
              <a:lnSpc>
                <a:spcPct val="115000"/>
              </a:lnSpc>
              <a:spcAft>
                <a:spcPts val="800"/>
              </a:spcAft>
            </a:pPr>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Dull ychydig yn wahanol sydd wedi'i gydnabod fel ymateb da iawn gan yr arholwr.</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dysgwr yn gwneud cysylltiadau da â'r gweithgaredd ac yn datblygu'r drafodaeth yn rhesymegol gan nodi pob agwedd ar ddatblygiad.</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5/5</a:t>
            </a:r>
            <a:endParaRPr lang="en-GB" b="1" dirty="0">
              <a:solidFill>
                <a:srgbClr val="0070C0"/>
              </a:solidFill>
            </a:endParaRPr>
          </a:p>
        </p:txBody>
      </p:sp>
      <p:sp>
        <p:nvSpPr>
          <p:cNvPr id="5" name="TextBox 4">
            <a:extLst>
              <a:ext uri="{FF2B5EF4-FFF2-40B4-BE49-F238E27FC236}">
                <a16:creationId xmlns:a16="http://schemas.microsoft.com/office/drawing/2014/main" id="{8BEB2493-5844-6834-53D3-BC6871E57F02}"/>
              </a:ext>
            </a:extLst>
          </p:cNvPr>
          <p:cNvSpPr txBox="1"/>
          <p:nvPr/>
        </p:nvSpPr>
        <p:spPr>
          <a:xfrm>
            <a:off x="282575" y="1219396"/>
            <a:ext cx="6092456" cy="5078313"/>
          </a:xfrm>
          <a:prstGeom prst="rect">
            <a:avLst/>
          </a:prstGeom>
          <a:noFill/>
        </p:spPr>
        <p:txBody>
          <a:bodyPr wrap="square">
            <a:spAutoFit/>
          </a:bodyPr>
          <a:lstStyle/>
          <a:p>
            <a:r>
              <a:rPr lang="en-US" dirty="0"/>
              <a:t>for physical development, they will be able to go around the forest school and they may walk or run which will help them develop their gross motor skills. this is because they are moving the larger </a:t>
            </a:r>
            <a:r>
              <a:rPr lang="en-US" dirty="0" err="1"/>
              <a:t>mucles</a:t>
            </a:r>
            <a:r>
              <a:rPr lang="en-US" dirty="0"/>
              <a:t>. for intellectual development, they will use their listening skills and understanding skills. as they will need to listen and understand the instructions to collect the natural materials. they will have to use the </a:t>
            </a:r>
            <a:r>
              <a:rPr lang="en-US" dirty="0" err="1"/>
              <a:t>problom</a:t>
            </a:r>
            <a:r>
              <a:rPr lang="en-US" dirty="0"/>
              <a:t> </a:t>
            </a:r>
            <a:r>
              <a:rPr lang="en-US" dirty="0" err="1"/>
              <a:t>sovling</a:t>
            </a:r>
            <a:r>
              <a:rPr lang="en-US" dirty="0"/>
              <a:t> skills as they will need to work together to </a:t>
            </a:r>
            <a:r>
              <a:rPr lang="en-US" dirty="0" err="1"/>
              <a:t>bulid</a:t>
            </a:r>
            <a:r>
              <a:rPr lang="en-US" dirty="0"/>
              <a:t> a space. for language </a:t>
            </a:r>
            <a:r>
              <a:rPr lang="en-US" dirty="0" err="1"/>
              <a:t>language</a:t>
            </a:r>
            <a:r>
              <a:rPr lang="en-US" dirty="0"/>
              <a:t> they will need to talk to each to work together this could be </a:t>
            </a:r>
            <a:r>
              <a:rPr lang="en-US" dirty="0" err="1"/>
              <a:t>english</a:t>
            </a:r>
            <a:r>
              <a:rPr lang="en-US" dirty="0"/>
              <a:t> or </a:t>
            </a:r>
            <a:r>
              <a:rPr lang="en-US" dirty="0" err="1"/>
              <a:t>welsh</a:t>
            </a:r>
            <a:r>
              <a:rPr lang="en-US" dirty="0"/>
              <a:t>, and the teacher could </a:t>
            </a:r>
            <a:r>
              <a:rPr lang="en-US" dirty="0" err="1"/>
              <a:t>prase</a:t>
            </a:r>
            <a:r>
              <a:rPr lang="en-US" dirty="0"/>
              <a:t> them in </a:t>
            </a:r>
            <a:r>
              <a:rPr lang="en-US" dirty="0" err="1"/>
              <a:t>welsh</a:t>
            </a:r>
            <a:r>
              <a:rPr lang="en-US" dirty="0"/>
              <a:t> helping them feel happy. for emotional development they may feel happy about what they have done in forest school, and they may feel happy about working together as they could have made friends. for social development they will need to communicate effectively with each other to be able to work </a:t>
            </a:r>
            <a:r>
              <a:rPr lang="en-US" dirty="0" err="1"/>
              <a:t>togother</a:t>
            </a:r>
            <a:r>
              <a:rPr lang="en-US" dirty="0"/>
              <a:t> and finish the task which is given to them.</a:t>
            </a:r>
            <a:endParaRPr lang="en-GB" dirty="0"/>
          </a:p>
        </p:txBody>
      </p:sp>
      <p:cxnSp>
        <p:nvCxnSpPr>
          <p:cNvPr id="6" name="Straight Connector 5">
            <a:extLst>
              <a:ext uri="{FF2B5EF4-FFF2-40B4-BE49-F238E27FC236}">
                <a16:creationId xmlns:a16="http://schemas.microsoft.com/office/drawing/2014/main" id="{8C8A7E60-E0EF-394B-71BB-BCF641D78D65}"/>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A172E1A1-90A0-C8BA-9891-BE057CC69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396967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8(b)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294475" y="64030"/>
            <a:ext cx="3270439"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Disgrifiwch</a:t>
            </a:r>
            <a:r>
              <a:rPr lang="en-GB" sz="1400" i="1" dirty="0">
                <a:solidFill>
                  <a:srgbClr val="0070C0"/>
                </a:solidFill>
              </a:rPr>
              <a:t> </a:t>
            </a:r>
            <a:r>
              <a:rPr lang="en-GB" sz="1400" i="1" dirty="0" err="1">
                <a:solidFill>
                  <a:srgbClr val="0070C0"/>
                </a:solidFill>
              </a:rPr>
              <a:t>Nodwch</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 neu </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byr</a:t>
            </a:r>
            <a:endParaRPr lang="en-GB" sz="1400" i="1" dirty="0">
              <a:solidFill>
                <a:srgbClr val="0070C0"/>
              </a:solidFill>
              <a:highlight>
                <a:srgbClr val="FFFF00"/>
              </a:highlight>
            </a:endParaRPr>
          </a:p>
        </p:txBody>
      </p:sp>
      <p:cxnSp>
        <p:nvCxnSpPr>
          <p:cNvPr id="2" name="Straight Connector 1">
            <a:extLst>
              <a:ext uri="{FF2B5EF4-FFF2-40B4-BE49-F238E27FC236}">
                <a16:creationId xmlns:a16="http://schemas.microsoft.com/office/drawing/2014/main" id="{EF52F53F-4FA3-AF22-3ACE-39B201120982}"/>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5A017011-E516-944E-115D-255582B1E0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403B218A-C3E3-7906-A4A6-1DEDD8B60748}"/>
              </a:ext>
            </a:extLst>
          </p:cNvPr>
          <p:cNvPicPr>
            <a:picLocks noChangeAspect="1"/>
          </p:cNvPicPr>
          <p:nvPr/>
        </p:nvPicPr>
        <p:blipFill>
          <a:blip r:embed="rId3"/>
          <a:stretch>
            <a:fillRect/>
          </a:stretch>
        </p:blipFill>
        <p:spPr>
          <a:xfrm>
            <a:off x="168991" y="1066574"/>
            <a:ext cx="5204911" cy="1958510"/>
          </a:xfrm>
          <a:prstGeom prst="rect">
            <a:avLst/>
          </a:prstGeom>
        </p:spPr>
      </p:pic>
      <p:sp>
        <p:nvSpPr>
          <p:cNvPr id="6" name="TextBox 5">
            <a:extLst>
              <a:ext uri="{FF2B5EF4-FFF2-40B4-BE49-F238E27FC236}">
                <a16:creationId xmlns:a16="http://schemas.microsoft.com/office/drawing/2014/main" id="{B299398C-8265-491C-F996-475EFFD1D83F}"/>
              </a:ext>
            </a:extLst>
          </p:cNvPr>
          <p:cNvSpPr txBox="1"/>
          <p:nvPr/>
        </p:nvSpPr>
        <p:spPr>
          <a:xfrm>
            <a:off x="6391072" y="1066574"/>
            <a:ext cx="5593262" cy="5477462"/>
          </a:xfrm>
          <a:prstGeom prst="rect">
            <a:avLst/>
          </a:prstGeom>
          <a:noFill/>
        </p:spPr>
        <p:txBody>
          <a:bodyPr wrap="square">
            <a:spAutoFit/>
          </a:bodyPr>
          <a:lstStyle/>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hyd at 3 marc</a:t>
            </a:r>
            <a:br>
              <a:rPr lang="cy-GB" sz="1100" b="1" dirty="0">
                <a:effectLst/>
                <a:latin typeface="Arial" panose="020B0604020202020204" pitchFamily="34" charset="0"/>
                <a:ea typeface="Calibri" panose="020F0502020204030204" pitchFamily="34" charset="0"/>
                <a:cs typeface="Tahoma" panose="020B0604030504040204" pitchFamily="34" charset="0"/>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br>
              <a:rPr lang="cy-GB" sz="1100" dirty="0">
                <a:effectLst/>
                <a:latin typeface="Arial" panose="020B0604020202020204" pitchFamily="34" charset="0"/>
                <a:ea typeface="Calibri" panose="020F0502020204030204" pitchFamily="34" charset="0"/>
                <a:cs typeface="Tahoma" panose="020B0604030504040204" pitchFamily="34" charset="0"/>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1 marc</a:t>
            </a:r>
            <a:r>
              <a:rPr lang="cy-GB" sz="1100" dirty="0">
                <a:effectLst/>
                <a:latin typeface="Arial" panose="020B0604020202020204" pitchFamily="34" charset="0"/>
                <a:ea typeface="Calibri" panose="020F0502020204030204" pitchFamily="34" charset="0"/>
                <a:cs typeface="Tahoma" panose="020B0604030504040204" pitchFamily="34" charset="0"/>
              </a:rPr>
              <a:t> am ddisgrifiad sylfaenol sy’n dangos gwybodaeth a dealltwriaeth gyfyngedig o bwrpas asesiad risg wrth gynllunio gweithgareddau. </a:t>
            </a:r>
            <a:br>
              <a:rPr lang="cy-GB" sz="1100" dirty="0">
                <a:effectLst/>
                <a:latin typeface="Arial" panose="020B0604020202020204" pitchFamily="34" charset="0"/>
                <a:ea typeface="Calibri" panose="020F0502020204030204" pitchFamily="34" charset="0"/>
                <a:cs typeface="Tahoma" panose="020B0604030504040204" pitchFamily="34" charset="0"/>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2-4 marc</a:t>
            </a:r>
            <a:r>
              <a:rPr lang="cy-GB" sz="1100" dirty="0">
                <a:effectLst/>
                <a:latin typeface="Arial" panose="020B0604020202020204" pitchFamily="34" charset="0"/>
                <a:ea typeface="Calibri" panose="020F0502020204030204" pitchFamily="34" charset="0"/>
                <a:cs typeface="Tahoma" panose="020B0604030504040204" pitchFamily="34" charset="0"/>
              </a:rPr>
              <a:t> am ddisgrifiad da sy'n dangos rhywfaint o wybodaeth a dealltwriaeth o bwrpas asesiad risg wrth gynllunio gweithgareddau. </a:t>
            </a:r>
            <a:br>
              <a:rPr lang="cy-GB" sz="1100" dirty="0">
                <a:effectLst/>
                <a:latin typeface="Arial" panose="020B0604020202020204" pitchFamily="34" charset="0"/>
                <a:ea typeface="Calibri" panose="020F0502020204030204" pitchFamily="34" charset="0"/>
                <a:cs typeface="Tahoma" panose="020B0604030504040204" pitchFamily="34" charset="0"/>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3 marc</a:t>
            </a: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am ddisgrifiad da iawn sy'n dangos gwybodaeth a dealltwriaeth gadarn o bwrpas asesiad risg wrth gynllunio gweithgareddau. </a:t>
            </a:r>
            <a:b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b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gefnogi'r cydbwysedd rhwng risg a budd i blant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nodi'r risgiau posibl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nodi sut gallai’r risgiau gael eu lleihau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osgoi creu sefyllfa negyddol lle mae risg yn cael ei ystyried yn annerbyniol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ystyried her briodol sy'n addas i oed a chyfnod y plant</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ystyried pa mor addas yw’r lleoliad a’r adnoddau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ystyried canlyniadau posibl unrhyw ddamwain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nodi mesurau rheoli lle mae offer penodol yn cael eu defnyddio</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latin typeface="Arial" panose="020B0604020202020204" pitchFamily="34" charset="0"/>
                <a:ea typeface="Calibri" panose="020F0502020204030204" pitchFamily="34" charset="0"/>
                <a:cs typeface="Symbol" panose="05050102010706020507" pitchFamily="18" charset="2"/>
              </a:rPr>
              <a:t>dylai'r asesiad risg ystyried cymarebau staffio</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fontAlgn="base">
              <a:lnSpc>
                <a:spcPct val="115000"/>
              </a:lnSpc>
            </a:pPr>
            <a:r>
              <a:rPr lang="en-GB" sz="800" dirty="0">
                <a:solidFill>
                  <a:srgbClr val="000000"/>
                </a:solidFill>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pPr>
            <a:r>
              <a:rPr lang="cy-GB" sz="1100" dirty="0">
                <a:solidFill>
                  <a:srgbClr val="000000"/>
                </a:solidFill>
                <a:effectLs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461413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0F591081-0B16-6EF1-92DB-C7AE074C99B2}"/>
              </a:ext>
            </a:extLst>
          </p:cNvPr>
          <p:cNvSpPr txBox="1"/>
          <p:nvPr/>
        </p:nvSpPr>
        <p:spPr>
          <a:xfrm>
            <a:off x="7984641" y="1565282"/>
            <a:ext cx="3482468" cy="4247317"/>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Er bod y cwestiwn hwn yn anodd i rai dysgwyr, mae'r dysgwr hwn wedi dangos rhywfaint o wybodaeth a dealltwriaeth o bwrpas asesiad risg. Mae'r ymateb yn mynd oddi ar y trywydd iawn ychydig bach lle mae'r dysgwr yn canolbwyntio ar beth i'w wneud yn hytrach na phwrpas yr asesiad risg, sef y rheswm efallai dros golli un marc.</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2/3</a:t>
            </a:r>
            <a:endParaRPr lang="en-GB" b="1" dirty="0">
              <a:solidFill>
                <a:srgbClr val="0070C0"/>
              </a:solidFill>
            </a:endParaRPr>
          </a:p>
        </p:txBody>
      </p:sp>
      <p:sp>
        <p:nvSpPr>
          <p:cNvPr id="5" name="TextBox 4">
            <a:extLst>
              <a:ext uri="{FF2B5EF4-FFF2-40B4-BE49-F238E27FC236}">
                <a16:creationId xmlns:a16="http://schemas.microsoft.com/office/drawing/2014/main" id="{00AC7E2F-C13F-02D3-D5F8-5E03928BE4F5}"/>
              </a:ext>
            </a:extLst>
          </p:cNvPr>
          <p:cNvSpPr txBox="1"/>
          <p:nvPr/>
        </p:nvSpPr>
        <p:spPr>
          <a:xfrm>
            <a:off x="266626" y="1171926"/>
            <a:ext cx="5386029" cy="3416320"/>
          </a:xfrm>
          <a:prstGeom prst="rect">
            <a:avLst/>
          </a:prstGeom>
          <a:noFill/>
        </p:spPr>
        <p:txBody>
          <a:bodyPr wrap="square">
            <a:spAutoFit/>
          </a:bodyPr>
          <a:lstStyle/>
          <a:p>
            <a:r>
              <a:rPr lang="en-US" dirty="0"/>
              <a:t>A risk assessment is important whilst planning out activities because it helps reduce the risks of any minor or serious injuries or accidents from happening, ensuring the health and safety of the children. It is important to carry out the risk assessment before the activity as if you do notice any risks then you can get rid of them before the activity such as faulty or broken equipment, or be aware of them and let staff and children know if you are unable to get rid of it like extreme weather so you are able to prevent any accidents from happening.</a:t>
            </a:r>
            <a:endParaRPr lang="en-GB" dirty="0"/>
          </a:p>
        </p:txBody>
      </p:sp>
      <p:cxnSp>
        <p:nvCxnSpPr>
          <p:cNvPr id="6" name="Straight Connector 5">
            <a:extLst>
              <a:ext uri="{FF2B5EF4-FFF2-40B4-BE49-F238E27FC236}">
                <a16:creationId xmlns:a16="http://schemas.microsoft.com/office/drawing/2014/main" id="{EC58322B-C6B7-537B-A7DB-20C7FF88B0C6}"/>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D5ACC4AC-F15E-14C9-6A12-E14608CE51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315552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474192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8(b)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E4E439DD-68B4-DB97-CD4E-4E9899FC3ABA}"/>
              </a:ext>
            </a:extLst>
          </p:cNvPr>
          <p:cNvSpPr txBox="1"/>
          <p:nvPr/>
        </p:nvSpPr>
        <p:spPr>
          <a:xfrm>
            <a:off x="8179724" y="1767282"/>
            <a:ext cx="3029050" cy="3416320"/>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dysgwr hwn yn dangos dealltwriaeth o asesiad risg lle mae'n dechrau disgrifio'r pwrpas o nodi a lleihau risg. Fodd bynnag, nid oes unrhyw ddatblygiad i'r ymateb i gyfiawnhau rhoi marc yn y band uchaf iddo.</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0" u="none" strike="noStrike" cap="none" normalizeH="0" baseline="0" dirty="0">
                <a:ln>
                  <a:noFill/>
                </a:ln>
                <a:solidFill>
                  <a:srgbClr val="0070C0"/>
                </a:solidFill>
                <a:effectLst/>
              </a:rPr>
              <a:t>Marc a ddyfarnwyd 2/3</a:t>
            </a:r>
            <a:endParaRPr lang="en-GB" b="1" dirty="0">
              <a:solidFill>
                <a:srgbClr val="0070C0"/>
              </a:solidFill>
            </a:endParaRPr>
          </a:p>
        </p:txBody>
      </p:sp>
      <p:sp>
        <p:nvSpPr>
          <p:cNvPr id="5" name="TextBox 4">
            <a:extLst>
              <a:ext uri="{FF2B5EF4-FFF2-40B4-BE49-F238E27FC236}">
                <a16:creationId xmlns:a16="http://schemas.microsoft.com/office/drawing/2014/main" id="{2747589B-0827-B310-C3F8-CFB7FAAC93DD}"/>
              </a:ext>
            </a:extLst>
          </p:cNvPr>
          <p:cNvSpPr txBox="1"/>
          <p:nvPr/>
        </p:nvSpPr>
        <p:spPr>
          <a:xfrm>
            <a:off x="282575" y="1219396"/>
            <a:ext cx="4904567" cy="2308324"/>
          </a:xfrm>
          <a:prstGeom prst="rect">
            <a:avLst/>
          </a:prstGeom>
          <a:noFill/>
        </p:spPr>
        <p:txBody>
          <a:bodyPr wrap="square">
            <a:spAutoFit/>
          </a:bodyPr>
          <a:lstStyle/>
          <a:p>
            <a:r>
              <a:rPr lang="en-US" dirty="0"/>
              <a:t>the purpose of a risk assessment is to </a:t>
            </a:r>
            <a:r>
              <a:rPr lang="en-US" dirty="0" err="1"/>
              <a:t>analise</a:t>
            </a:r>
            <a:r>
              <a:rPr lang="en-US" dirty="0"/>
              <a:t> the risk or hazard in the activity that can harm the child or yourself and remove the risk all </a:t>
            </a:r>
            <a:r>
              <a:rPr lang="en-US" dirty="0" err="1"/>
              <a:t>togother</a:t>
            </a:r>
            <a:r>
              <a:rPr lang="en-US" dirty="0"/>
              <a:t> or </a:t>
            </a:r>
            <a:r>
              <a:rPr lang="en-US" dirty="0" err="1"/>
              <a:t>minimise</a:t>
            </a:r>
            <a:r>
              <a:rPr lang="en-US" dirty="0"/>
              <a:t> it as much as you can. because it is very hard to remove the risk altogether as there will always be a risk in something. this could be a big risk or a some risk</a:t>
            </a:r>
            <a:endParaRPr lang="en-GB" dirty="0"/>
          </a:p>
        </p:txBody>
      </p:sp>
      <p:cxnSp>
        <p:nvCxnSpPr>
          <p:cNvPr id="6" name="Straight Connector 5">
            <a:extLst>
              <a:ext uri="{FF2B5EF4-FFF2-40B4-BE49-F238E27FC236}">
                <a16:creationId xmlns:a16="http://schemas.microsoft.com/office/drawing/2014/main" id="{4B6382D3-6981-379E-4E33-03B9F7C2F05C}"/>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descr="A logo with a book and text&#10;&#10;Description automatically generated with medium confidence">
            <a:extLst>
              <a:ext uri="{FF2B5EF4-FFF2-40B4-BE49-F238E27FC236}">
                <a16:creationId xmlns:a16="http://schemas.microsoft.com/office/drawing/2014/main" id="{DFA6C521-591E-12EF-1A1E-CA76F2EF1F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408244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261321" cy="738664"/>
          </a:xfrm>
          <a:prstGeom prst="rect">
            <a:avLst/>
          </a:prstGeom>
          <a:noFill/>
        </p:spPr>
        <p:txBody>
          <a:bodyPr wrap="square">
            <a:spAutoFit/>
          </a:bodyPr>
          <a:lstStyle/>
          <a:p>
            <a:r>
              <a:rPr lang="en-GB" sz="1400" dirty="0" err="1">
                <a:solidFill>
                  <a:schemeClr val="accent1"/>
                </a:solidFill>
                <a:latin typeface="+mj-lt"/>
              </a:rPr>
              <a:t>Berfau</a:t>
            </a:r>
            <a:r>
              <a:rPr lang="en-GB" sz="1400" dirty="0">
                <a:solidFill>
                  <a:schemeClr val="accent1"/>
                </a:solidFill>
                <a:latin typeface="+mj-lt"/>
              </a:rPr>
              <a:t> </a:t>
            </a:r>
            <a:r>
              <a:rPr lang="en-GB" sz="1400" dirty="0" err="1">
                <a:solidFill>
                  <a:srgbClr val="0070C0"/>
                </a:solidFill>
                <a:latin typeface="+mj-lt"/>
              </a:rPr>
              <a:t>Gorchymyn</a:t>
            </a:r>
            <a:r>
              <a:rPr lang="en-GB" sz="1400" dirty="0">
                <a:solidFill>
                  <a:srgbClr val="0070C0"/>
                </a:solidFill>
                <a:latin typeface="+mj-lt"/>
              </a:rPr>
              <a:t> </a:t>
            </a:r>
            <a:r>
              <a:rPr lang="cy-GB" sz="1400" b="1" i="1" dirty="0">
                <a:solidFill>
                  <a:srgbClr val="0070C0"/>
                </a:solidFill>
                <a:effectLst/>
                <a:latin typeface="+mj-lt"/>
                <a:ea typeface="Calibri" panose="020F0502020204030204" pitchFamily="34" charset="0"/>
              </a:rPr>
              <a:t>Disgrifiwch</a:t>
            </a:r>
            <a:r>
              <a:rPr lang="en-US" sz="1400" i="1" dirty="0">
                <a:solidFill>
                  <a:srgbClr val="0070C0"/>
                </a:solidFill>
                <a:latin typeface="+mj-lt"/>
              </a:rPr>
              <a:t>:</a:t>
            </a:r>
          </a:p>
          <a:p>
            <a:r>
              <a:rPr lang="en-GB" sz="1400" i="1" dirty="0" err="1">
                <a:solidFill>
                  <a:srgbClr val="0070C0"/>
                </a:solidFill>
                <a:latin typeface="+mj-lt"/>
              </a:rPr>
              <a:t>Nodwch</a:t>
            </a:r>
            <a:r>
              <a:rPr lang="en-GB" sz="1400" i="1" dirty="0">
                <a:solidFill>
                  <a:srgbClr val="0070C0"/>
                </a:solidFill>
                <a:latin typeface="+mj-lt"/>
              </a:rPr>
              <a:t> </a:t>
            </a:r>
            <a:r>
              <a:rPr lang="en-GB" sz="1400" i="1" dirty="0" err="1">
                <a:solidFill>
                  <a:srgbClr val="0070C0"/>
                </a:solidFill>
                <a:latin typeface="+mj-lt"/>
              </a:rPr>
              <a:t>nodweddion</a:t>
            </a:r>
            <a:r>
              <a:rPr lang="en-GB" sz="1400" i="1" dirty="0">
                <a:solidFill>
                  <a:srgbClr val="0070C0"/>
                </a:solidFill>
                <a:latin typeface="+mj-lt"/>
              </a:rPr>
              <a:t>/</a:t>
            </a:r>
            <a:r>
              <a:rPr lang="en-GB" sz="1400" i="1" dirty="0" err="1">
                <a:solidFill>
                  <a:srgbClr val="0070C0"/>
                </a:solidFill>
                <a:latin typeface="+mj-lt"/>
              </a:rPr>
              <a:t>prif</a:t>
            </a:r>
            <a:r>
              <a:rPr lang="en-GB" sz="1400" i="1" dirty="0">
                <a:solidFill>
                  <a:srgbClr val="0070C0"/>
                </a:solidFill>
                <a:latin typeface="+mj-lt"/>
              </a:rPr>
              <a:t> </a:t>
            </a:r>
            <a:r>
              <a:rPr lang="en-GB" sz="1400" i="1" dirty="0" err="1">
                <a:solidFill>
                  <a:srgbClr val="0070C0"/>
                </a:solidFill>
                <a:latin typeface="+mj-lt"/>
              </a:rPr>
              <a:t>nodweddion</a:t>
            </a:r>
            <a:r>
              <a:rPr lang="en-GB" sz="1400" i="1" dirty="0">
                <a:solidFill>
                  <a:srgbClr val="0070C0"/>
                </a:solidFill>
                <a:latin typeface="+mj-lt"/>
              </a:rPr>
              <a:t> neu </a:t>
            </a:r>
            <a:r>
              <a:rPr lang="en-GB" sz="1400" i="1" dirty="0" err="1">
                <a:solidFill>
                  <a:srgbClr val="0070C0"/>
                </a:solidFill>
                <a:latin typeface="+mj-lt"/>
              </a:rPr>
              <a:t>rhowch</a:t>
            </a:r>
            <a:r>
              <a:rPr lang="en-GB" sz="1400" i="1" dirty="0">
                <a:solidFill>
                  <a:srgbClr val="0070C0"/>
                </a:solidFill>
                <a:latin typeface="+mj-lt"/>
              </a:rPr>
              <a:t> </a:t>
            </a:r>
            <a:r>
              <a:rPr lang="en-GB" sz="1400" i="1" dirty="0" err="1">
                <a:solidFill>
                  <a:srgbClr val="0070C0"/>
                </a:solidFill>
                <a:latin typeface="+mj-lt"/>
              </a:rPr>
              <a:t>ddisgrifiad</a:t>
            </a:r>
            <a:r>
              <a:rPr lang="en-GB" sz="1400" i="1" dirty="0">
                <a:solidFill>
                  <a:srgbClr val="0070C0"/>
                </a:solidFill>
                <a:latin typeface="+mj-lt"/>
              </a:rPr>
              <a:t> </a:t>
            </a:r>
            <a:r>
              <a:rPr lang="en-GB" sz="1400" i="1" dirty="0" err="1">
                <a:solidFill>
                  <a:srgbClr val="0070C0"/>
                </a:solidFill>
                <a:latin typeface="+mj-lt"/>
              </a:rPr>
              <a:t>byr</a:t>
            </a:r>
            <a:endParaRPr lang="en-GB" sz="1400" i="1" dirty="0">
              <a:solidFill>
                <a:srgbClr val="0070C0"/>
              </a:solidFill>
              <a:latin typeface="+mj-lt"/>
            </a:endParaRPr>
          </a:p>
        </p:txBody>
      </p:sp>
      <p:sp>
        <p:nvSpPr>
          <p:cNvPr id="7" name="Title 2">
            <a:extLst>
              <a:ext uri="{FF2B5EF4-FFF2-40B4-BE49-F238E27FC236}">
                <a16:creationId xmlns:a16="http://schemas.microsoft.com/office/drawing/2014/main" id="{034F2149-2B43-79D7-05E9-BB90C1D3CAD5}"/>
              </a:ext>
            </a:extLst>
          </p:cNvPr>
          <p:cNvSpPr txBox="1">
            <a:spLocks/>
          </p:cNvSpPr>
          <p:nvPr/>
        </p:nvSpPr>
        <p:spPr>
          <a:xfrm>
            <a:off x="282012" y="208722"/>
            <a:ext cx="50918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r>
              <a:rPr lang="1106" sz="1800" dirty="0"/>
              <a:t>Cwestiwn</a:t>
            </a:r>
            <a:r>
              <a:rPr lang="en-GB" sz="1800" dirty="0"/>
              <a:t> 2 </a:t>
            </a:r>
            <a:r>
              <a:rPr lang="1106" sz="1800" dirty="0"/>
              <a:t>a'r cynllun marcio </a:t>
            </a:r>
            <a:endParaRPr lang="en-GB" sz="1800" dirty="0"/>
          </a:p>
        </p:txBody>
      </p:sp>
      <p:cxnSp>
        <p:nvCxnSpPr>
          <p:cNvPr id="2" name="Straight Connector 1">
            <a:extLst>
              <a:ext uri="{FF2B5EF4-FFF2-40B4-BE49-F238E27FC236}">
                <a16:creationId xmlns:a16="http://schemas.microsoft.com/office/drawing/2014/main" id="{09327B37-06D6-D76F-727B-BC1732346C9F}"/>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9F7F4288-A77E-9495-C535-23C5FC5D75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B15E6CEA-FA74-9385-D0BA-74EBBF78270C}"/>
              </a:ext>
            </a:extLst>
          </p:cNvPr>
          <p:cNvPicPr>
            <a:picLocks noChangeAspect="1"/>
          </p:cNvPicPr>
          <p:nvPr/>
        </p:nvPicPr>
        <p:blipFill>
          <a:blip r:embed="rId3"/>
          <a:stretch>
            <a:fillRect/>
          </a:stretch>
        </p:blipFill>
        <p:spPr>
          <a:xfrm>
            <a:off x="289530" y="1157773"/>
            <a:ext cx="5220152" cy="3010161"/>
          </a:xfrm>
          <a:prstGeom prst="rect">
            <a:avLst/>
          </a:prstGeom>
        </p:spPr>
      </p:pic>
      <p:sp>
        <p:nvSpPr>
          <p:cNvPr id="11" name="TextBox 10">
            <a:extLst>
              <a:ext uri="{FF2B5EF4-FFF2-40B4-BE49-F238E27FC236}">
                <a16:creationId xmlns:a16="http://schemas.microsoft.com/office/drawing/2014/main" id="{B1996166-369A-79FF-9B1B-D05C7B23E01F}"/>
              </a:ext>
            </a:extLst>
          </p:cNvPr>
          <p:cNvSpPr txBox="1"/>
          <p:nvPr/>
        </p:nvSpPr>
        <p:spPr>
          <a:xfrm>
            <a:off x="6420484" y="1043212"/>
            <a:ext cx="5220152" cy="5678478"/>
          </a:xfrm>
          <a:prstGeom prst="rect">
            <a:avLst/>
          </a:prstGeom>
          <a:noFill/>
        </p:spPr>
        <p:txBody>
          <a:bodyPr wrap="square">
            <a:spAutoFit/>
          </a:bodyPr>
          <a:lstStyle/>
          <a:p>
            <a:r>
              <a:rPr lang="cy-GB" sz="1100" b="1" dirty="0">
                <a:effectLst/>
                <a:latin typeface="Arial" panose="020B0604020202020204" pitchFamily="34" charset="0"/>
                <a:ea typeface="Calibri" panose="020F0502020204030204" pitchFamily="34" charset="0"/>
                <a:cs typeface="Tahoma" panose="020B0604030504040204" pitchFamily="34" charset="0"/>
              </a:rPr>
              <a:t>Rhowch hyd at 4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b="1"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b="1" dirty="0">
                <a:effectLst/>
                <a:latin typeface="Arial" panose="020B0604020202020204" pitchFamily="34" charset="0"/>
                <a:ea typeface="Calibri" panose="020F0502020204030204" pitchFamily="34" charset="0"/>
                <a:cs typeface="Tahoma" panose="020B0604030504040204" pitchFamily="34" charset="0"/>
              </a:rPr>
              <a:t>Rhowch 1 marc </a:t>
            </a:r>
            <a:r>
              <a:rPr lang="cy-GB" sz="1100" dirty="0">
                <a:effectLst/>
                <a:latin typeface="Arial" panose="020B0604020202020204" pitchFamily="34" charset="0"/>
                <a:ea typeface="Calibri" panose="020F0502020204030204" pitchFamily="34" charset="0"/>
                <a:cs typeface="Tahoma" panose="020B0604030504040204" pitchFamily="34" charset="0"/>
              </a:rPr>
              <a:t>am ddisgrifiad sylfaenol sy’n dangos gwybodaeth a dealltwriaeth gyfyngedig o sut mae cael grant dillad i brynu gwisg ysgol yn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b="1" dirty="0">
                <a:effectLst/>
                <a:latin typeface="Arial" panose="020B0604020202020204" pitchFamily="34" charset="0"/>
                <a:ea typeface="Calibri" panose="020F0502020204030204" pitchFamily="34" charset="0"/>
                <a:cs typeface="Tahoma" panose="020B0604030504040204" pitchFamily="34" charset="0"/>
              </a:rPr>
              <a:t>Rhowch 2 farc </a:t>
            </a:r>
            <a:r>
              <a:rPr lang="cy-GB" sz="1100" dirty="0">
                <a:effectLst/>
                <a:latin typeface="Arial" panose="020B0604020202020204" pitchFamily="34" charset="0"/>
                <a:ea typeface="Calibri" panose="020F0502020204030204" pitchFamily="34" charset="0"/>
                <a:cs typeface="Tahoma" panose="020B0604030504040204" pitchFamily="34" charset="0"/>
              </a:rPr>
              <a:t>am ddisgrifiad da</a:t>
            </a:r>
            <a:r>
              <a:rPr lang="cy-GB" sz="1100" b="1" dirty="0">
                <a:effectLst/>
                <a:latin typeface="Arial" panose="020B0604020202020204" pitchFamily="34" charset="0"/>
                <a:ea typeface="Calibri" panose="020F0502020204030204" pitchFamily="34" charset="0"/>
                <a:cs typeface="Tahoma" panose="020B0604030504040204" pitchFamily="34" charset="0"/>
              </a:rPr>
              <a:t> </a:t>
            </a:r>
            <a:r>
              <a:rPr lang="cy-GB" sz="1100" dirty="0">
                <a:effectLst/>
                <a:latin typeface="Arial" panose="020B0604020202020204" pitchFamily="34" charset="0"/>
                <a:ea typeface="Calibri" panose="020F0502020204030204" pitchFamily="34" charset="0"/>
                <a:cs typeface="Tahoma" panose="020B0604030504040204" pitchFamily="34" charset="0"/>
              </a:rPr>
              <a:t>sy’n dangos rhywfaint o wybodaeth a dealltwriaeth o sut mae cael grant dillad i brynu gwisg ysgol yn gallu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b="1" dirty="0">
                <a:effectLst/>
                <a:latin typeface="Arial" panose="020B0604020202020204" pitchFamily="34" charset="0"/>
                <a:ea typeface="Calibri" panose="020F0502020204030204" pitchFamily="34" charset="0"/>
                <a:cs typeface="Tahoma" panose="020B0604030504040204" pitchFamily="34" charset="0"/>
              </a:rPr>
              <a:t>Rhowch 3-4 marc </a:t>
            </a:r>
            <a:r>
              <a:rPr lang="cy-GB" sz="1100" dirty="0">
                <a:effectLst/>
                <a:latin typeface="Arial" panose="020B0604020202020204" pitchFamily="34" charset="0"/>
                <a:ea typeface="Calibri" panose="020F0502020204030204" pitchFamily="34" charset="0"/>
                <a:cs typeface="Tahoma" panose="020B0604030504040204" pitchFamily="34" charset="0"/>
              </a:rPr>
              <a:t>am ddisgrifiad da iawn sy’n dangos gwybodaeth a dealltwriaeth gadarn o sut mae cael grant dillad i brynu gwisg ysgol yn gallu hybu cynhwysiant.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r>
              <a:rPr lang="en-GB" sz="1100" dirty="0">
                <a:effectLst/>
                <a:highlight>
                  <a:srgbClr val="FFFFFF"/>
                </a:highlight>
                <a:latin typeface="Arial" panose="020B0604020202020204" pitchFamily="34" charset="0"/>
                <a:ea typeface="Calibri" panose="020F0502020204030204" pitchFamily="34" charset="0"/>
                <a:cs typeface="Tahoma" panose="020B0604030504040204" pitchFamily="34" charset="0"/>
              </a:rPr>
              <a:t> </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fontAlgn="base"/>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galluogi teuluoedd incwm isel i brynu'r dillad sydd eu hangen heb gael trafferth dod o hyd i'r arian ychwanegol sydd ei angen o'r gyllideb wythnosol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galluogi pob plentyn i "ffitio i mewn" gyda'u cyfoedion</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dod â'r rhai o wahanol gefndiroedd economaidd-gymdeithasol at ei gilydd</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yn gallu lleihau/atal pryfocio ac atal bwlio</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 gallu gwisgo'r dillad sydd eu hangen yn galluogi ymdeimlad o berthyn</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lle mae ymdeimlad o berthyn yn cael ei annog, gall </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228600" fontAlgn="base"/>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hunan-barch wella</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bydd cael mynediad at y wisg ysgol yn lleihau/atal cystadleuaeth a datganiadau ffasiwn</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gall gwisgo'r wisg feithrin ymdeimlad o falchder</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yn gallu sicrhau bod plant o deuluoedd incwm isel fel arfer yn cael dillad addas i'w gwisgo yn yr ysgol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Rhowch farciau am unrhyw ateb perthnasol arall.</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879713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85204" y="1682567"/>
            <a:ext cx="4040454" cy="4247317"/>
          </a:xfrm>
          <a:prstGeom prst="rect">
            <a:avLst/>
          </a:prstGeom>
          <a:noFill/>
          <a:ln>
            <a:noFill/>
          </a:ln>
        </p:spPr>
        <p:txBody>
          <a:bodyPr wrap="square" rtlCol="0">
            <a:spAutoFit/>
          </a:bodyPr>
          <a:lstStyle/>
          <a:p>
            <a:r>
              <a:rPr lang="1106" sz="1800" b="1" dirty="0">
                <a:solidFill>
                  <a:srgbClr val="0070C0"/>
                </a:solidFill>
              </a:rPr>
              <a:t>Adborth yr Uwch Arholwr </a:t>
            </a:r>
          </a:p>
          <a:p>
            <a:br>
              <a:rPr lang="en-GB" b="1" dirty="0">
                <a:solidFill>
                  <a:srgbClr val="0070C0"/>
                </a:solidFill>
              </a:rPr>
            </a:b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dysgwr hwn wedi ennill y 4 marc llawn sydd ar gael am ddisgrifiad da iawn. Mae'r ymateb yn rhoi rhesymau clir dros y grant dillad ac yn datblygu hyn mewn perthynas â chynhwysiant yn ôl gofynion y cwestiwn. Mae'r gallu i ymestyn y pwyntiau a wnaed lle gallwn weld dealltwriaeth o'r hyn a allai ddigwydd heb y grant wedi ysgogi'r arholwr i roi'r ystod lawn o farciau sydd ar gael.</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solidFill>
                <a:srgbClr val="0070C0"/>
              </a:solidFill>
            </a:endParaRPr>
          </a:p>
          <a:p>
            <a:r>
              <a:rPr kumimoji="0" lang="cy-GB" altLang="en-US" b="1" u="none" strike="noStrike" cap="none" normalizeH="0" baseline="0" dirty="0">
                <a:ln>
                  <a:noFill/>
                </a:ln>
                <a:solidFill>
                  <a:srgbClr val="0070C0"/>
                </a:solidFill>
                <a:effectLst/>
              </a:rPr>
              <a:t>Marc a ddyfarnwyd 4/4</a:t>
            </a:r>
            <a:endParaRPr lang="en-GB" b="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E88812E4-5DA6-1311-F9BE-CFDF5050F0DE}"/>
              </a:ext>
            </a:extLst>
          </p:cNvPr>
          <p:cNvSpPr txBox="1"/>
          <p:nvPr/>
        </p:nvSpPr>
        <p:spPr>
          <a:xfrm>
            <a:off x="282575" y="1405672"/>
            <a:ext cx="5224145" cy="3970318"/>
          </a:xfrm>
          <a:prstGeom prst="rect">
            <a:avLst/>
          </a:prstGeom>
          <a:noFill/>
        </p:spPr>
        <p:txBody>
          <a:bodyPr wrap="square">
            <a:spAutoFit/>
          </a:bodyPr>
          <a:lstStyle/>
          <a:p>
            <a:r>
              <a:rPr lang="en-US" dirty="0"/>
              <a:t>Obtaining a clothing grant means that Freya is able to access the school uniform required for her to wear. This will help promote inclusion as if she is wearing the same uniform as everyone else then she wont feel out of place, as if she </a:t>
            </a:r>
            <a:r>
              <a:rPr lang="en-US" dirty="0" err="1"/>
              <a:t>didnt</a:t>
            </a:r>
            <a:r>
              <a:rPr lang="en-US" dirty="0"/>
              <a:t> have the uniform required and everyone else did then this could make her feel left out and may even lead to bullying which will then affect her self esteem and confidence. A clothing grant will also promote inclusion as it means that families with a lower income are still able to access the uniform required, and relieve the stress of having to worry about payments for the uniform or any extra work for themselves.</a:t>
            </a:r>
            <a:endParaRPr lang="en-GB" dirty="0"/>
          </a:p>
        </p:txBody>
      </p:sp>
      <p:cxnSp>
        <p:nvCxnSpPr>
          <p:cNvPr id="5" name="Straight Connector 4">
            <a:extLst>
              <a:ext uri="{FF2B5EF4-FFF2-40B4-BE49-F238E27FC236}">
                <a16:creationId xmlns:a16="http://schemas.microsoft.com/office/drawing/2014/main" id="{756C9840-0246-E56A-B694-BB3AC9026097}"/>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logo with a book and text&#10;&#10;Description automatically generated with medium confidence">
            <a:extLst>
              <a:ext uri="{FF2B5EF4-FFF2-40B4-BE49-F238E27FC236}">
                <a16:creationId xmlns:a16="http://schemas.microsoft.com/office/drawing/2014/main" id="{43F09185-78AF-933D-5D7D-CE1C572D8C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468423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80386" y="1846990"/>
            <a:ext cx="3462649" cy="3970318"/>
          </a:xfrm>
          <a:prstGeom prst="rect">
            <a:avLst/>
          </a:prstGeom>
          <a:noFill/>
          <a:ln>
            <a:noFill/>
          </a:ln>
        </p:spPr>
        <p:txBody>
          <a:bodyPr wrap="square" rtlCol="0">
            <a:spAutoFit/>
          </a:bodyPr>
          <a:lstStyle/>
          <a:p>
            <a:r>
              <a:rPr lang="1106" sz="1800" b="1" dirty="0">
                <a:solidFill>
                  <a:srgbClr val="0070C0"/>
                </a:solidFill>
              </a:rPr>
              <a:t>Adborth yr Uwch Arholwr </a:t>
            </a:r>
          </a:p>
          <a:p>
            <a:br>
              <a:rPr lang="en-GB" b="1" dirty="0">
                <a:solidFill>
                  <a:srgbClr val="0070C0"/>
                </a:solidFill>
              </a:rPr>
            </a:b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 rhywfaint o ddealltwriaeth o'r cwestiwn hwn i'w gweld lle mae'r dysgwr yn nodi pwysigrwydd nad yw </a:t>
            </a:r>
            <a:r>
              <a:rPr lang="cy-GB" sz="1800" kern="100" dirty="0" err="1">
                <a:solidFill>
                  <a:srgbClr val="0070C0"/>
                </a:solidFill>
                <a:effectLst/>
                <a:latin typeface="Calibri" panose="020F0502020204030204" pitchFamily="34" charset="0"/>
                <a:ea typeface="Aptos" panose="020B0004020202020204" pitchFamily="34" charset="0"/>
                <a:cs typeface="Times New Roman" panose="02020603050405020304" pitchFamily="18" charset="0"/>
              </a:rPr>
              <a:t>Freya'n</a:t>
            </a:r>
            <a:r>
              <a:rPr lang="cy-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teimlo ei bod wedi'i gadael allan. Fodd bynnag, lle mae wedi gwneud ymgais ar ddisgrifio'r manteision i fam Freya, nid yw'r ymateb wedi'i ddatblygu'n llawn sydd felly'n cyfyngu ar y marciau a roddwyd i'r band canol.</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dirty="0">
              <a:solidFill>
                <a:srgbClr val="0070C0"/>
              </a:solidFill>
            </a:endParaRPr>
          </a:p>
          <a:p>
            <a:r>
              <a:rPr kumimoji="0" lang="cy-GB" altLang="en-US" b="1" u="none" strike="noStrike" cap="none" normalizeH="0" baseline="0" dirty="0">
                <a:ln>
                  <a:noFill/>
                </a:ln>
                <a:solidFill>
                  <a:srgbClr val="0070C0"/>
                </a:solidFill>
                <a:effectLst/>
              </a:rPr>
              <a:t>Marc a ddyfarnwyd 2/4</a:t>
            </a:r>
            <a:endParaRPr lang="en-GB" b="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242476"/>
            <a:ext cx="4403836"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2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8E8AB966-BFF8-6BD6-7281-9731CD1A727A}"/>
              </a:ext>
            </a:extLst>
          </p:cNvPr>
          <p:cNvSpPr txBox="1"/>
          <p:nvPr/>
        </p:nvSpPr>
        <p:spPr>
          <a:xfrm>
            <a:off x="378371" y="1376243"/>
            <a:ext cx="4403836" cy="2585323"/>
          </a:xfrm>
          <a:prstGeom prst="rect">
            <a:avLst/>
          </a:prstGeom>
          <a:noFill/>
        </p:spPr>
        <p:txBody>
          <a:bodyPr wrap="square">
            <a:spAutoFit/>
          </a:bodyPr>
          <a:lstStyle/>
          <a:p>
            <a:r>
              <a:rPr lang="en-US" dirty="0"/>
              <a:t>it can help inclusion as </a:t>
            </a:r>
            <a:r>
              <a:rPr lang="en-US" dirty="0" err="1"/>
              <a:t>freya</a:t>
            </a:r>
            <a:r>
              <a:rPr lang="en-US" dirty="0"/>
              <a:t> may be more </a:t>
            </a:r>
            <a:r>
              <a:rPr lang="en-US" dirty="0" err="1"/>
              <a:t>comfidence</a:t>
            </a:r>
            <a:r>
              <a:rPr lang="en-US" dirty="0"/>
              <a:t> to job in with the </a:t>
            </a:r>
            <a:r>
              <a:rPr lang="en-US" dirty="0" err="1"/>
              <a:t>reast</a:t>
            </a:r>
            <a:r>
              <a:rPr lang="en-US" dirty="0"/>
              <a:t> of the class when doing an </a:t>
            </a:r>
            <a:r>
              <a:rPr lang="en-US" dirty="0" err="1"/>
              <a:t>activty</a:t>
            </a:r>
            <a:r>
              <a:rPr lang="en-US" dirty="0"/>
              <a:t>. as she may not feel left out of the odd one out if she </a:t>
            </a:r>
            <a:r>
              <a:rPr lang="en-US" dirty="0" err="1"/>
              <a:t>didnt</a:t>
            </a:r>
            <a:r>
              <a:rPr lang="en-US" dirty="0"/>
              <a:t> have the uniform </a:t>
            </a:r>
            <a:r>
              <a:rPr lang="en-US" dirty="0" err="1"/>
              <a:t>requried</a:t>
            </a:r>
            <a:r>
              <a:rPr lang="en-US" dirty="0"/>
              <a:t>. it also helps </a:t>
            </a:r>
            <a:r>
              <a:rPr lang="en-US" dirty="0" err="1"/>
              <a:t>freya's</a:t>
            </a:r>
            <a:r>
              <a:rPr lang="en-US" dirty="0"/>
              <a:t> mother so she </a:t>
            </a:r>
            <a:r>
              <a:rPr lang="en-US" dirty="0" err="1"/>
              <a:t>didnt</a:t>
            </a:r>
            <a:r>
              <a:rPr lang="en-US" dirty="0"/>
              <a:t> have to pay for expensive school uniform but the clothing grant way able to give them to her.</a:t>
            </a:r>
            <a:endParaRPr lang="en-GB" dirty="0"/>
          </a:p>
        </p:txBody>
      </p:sp>
      <p:cxnSp>
        <p:nvCxnSpPr>
          <p:cNvPr id="5" name="Straight Connector 4">
            <a:extLst>
              <a:ext uri="{FF2B5EF4-FFF2-40B4-BE49-F238E27FC236}">
                <a16:creationId xmlns:a16="http://schemas.microsoft.com/office/drawing/2014/main" id="{E909B4D1-E6C3-6591-E715-FC547EA0C504}"/>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logo with a book and text&#10;&#10;Description automatically generated with medium confidence">
            <a:extLst>
              <a:ext uri="{FF2B5EF4-FFF2-40B4-BE49-F238E27FC236}">
                <a16:creationId xmlns:a16="http://schemas.microsoft.com/office/drawing/2014/main" id="{4F4D4C38-86B3-99F1-AFD0-8EAE4C65EF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3791656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23288C8-06AF-1614-FAD2-F996BE5BCB37}"/>
              </a:ext>
            </a:extLst>
          </p:cNvPr>
          <p:cNvSpPr txBox="1"/>
          <p:nvPr/>
        </p:nvSpPr>
        <p:spPr>
          <a:xfrm>
            <a:off x="6915807" y="64030"/>
            <a:ext cx="3608106"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a:t>
            </a:r>
            <a:r>
              <a:rPr lang="en-GB" sz="1400" b="1" i="1" dirty="0" err="1">
                <a:solidFill>
                  <a:srgbClr val="0070C0"/>
                </a:solidFill>
              </a:rPr>
              <a:t>Amlinellwch</a:t>
            </a:r>
            <a:r>
              <a:rPr lang="en-GB" sz="1400" i="1" dirty="0">
                <a:solidFill>
                  <a:srgbClr val="0070C0"/>
                </a:solidFill>
              </a:rPr>
              <a:t> </a:t>
            </a:r>
            <a:br>
              <a:rPr lang="en-GB" sz="1400" i="1" dirty="0">
                <a:solidFill>
                  <a:srgbClr val="0070C0"/>
                </a:solidFill>
              </a:rPr>
            </a:br>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bwyntiau</a:t>
            </a:r>
            <a:r>
              <a:rPr lang="en-GB" sz="1400" i="1" dirty="0">
                <a:solidFill>
                  <a:srgbClr val="0070C0"/>
                </a:solidFill>
              </a:rPr>
              <a:t>/</a:t>
            </a:r>
            <a:r>
              <a:rPr lang="en-GB" sz="1400" i="1" dirty="0" err="1">
                <a:solidFill>
                  <a:srgbClr val="0070C0"/>
                </a:solidFill>
              </a:rPr>
              <a:t>rhowch</a:t>
            </a:r>
            <a:r>
              <a:rPr lang="en-GB" sz="1400" i="1" dirty="0">
                <a:solidFill>
                  <a:srgbClr val="0070C0"/>
                </a:solidFill>
              </a:rPr>
              <a:t> </a:t>
            </a:r>
            <a:r>
              <a:rPr lang="en-GB" sz="1400" i="1" dirty="0" err="1">
                <a:solidFill>
                  <a:srgbClr val="0070C0"/>
                </a:solidFill>
              </a:rPr>
              <a:t>ddisgrifiad</a:t>
            </a:r>
            <a:r>
              <a:rPr lang="en-GB" sz="1400" i="1" dirty="0">
                <a:solidFill>
                  <a:srgbClr val="0070C0"/>
                </a:solidFill>
              </a:rPr>
              <a:t> </a:t>
            </a:r>
            <a:r>
              <a:rPr lang="en-GB" sz="1400" i="1" dirty="0" err="1">
                <a:solidFill>
                  <a:srgbClr val="0070C0"/>
                </a:solidFill>
              </a:rPr>
              <a:t>byr</a:t>
            </a:r>
            <a:r>
              <a:rPr lang="en-GB" sz="1400" i="1" dirty="0">
                <a:solidFill>
                  <a:srgbClr val="0070C0"/>
                </a:solidFill>
              </a:rPr>
              <a:t> neu </a:t>
            </a:r>
            <a:r>
              <a:rPr lang="en-GB" sz="1400" i="1" dirty="0" err="1">
                <a:solidFill>
                  <a:srgbClr val="0070C0"/>
                </a:solidFill>
              </a:rPr>
              <a:t>nodwch</a:t>
            </a:r>
            <a:r>
              <a:rPr lang="en-GB" sz="1400" i="1" dirty="0">
                <a:solidFill>
                  <a:srgbClr val="0070C0"/>
                </a:solidFill>
              </a:rPr>
              <a:t> y </a:t>
            </a:r>
            <a:r>
              <a:rPr lang="en-GB" sz="1400" i="1" dirty="0" err="1">
                <a:solidFill>
                  <a:srgbClr val="0070C0"/>
                </a:solidFill>
              </a:rPr>
              <a:t>prif</a:t>
            </a:r>
            <a:r>
              <a:rPr lang="en-GB" sz="1400" i="1" dirty="0">
                <a:solidFill>
                  <a:srgbClr val="0070C0"/>
                </a:solidFill>
              </a:rPr>
              <a:t> </a:t>
            </a:r>
            <a:r>
              <a:rPr lang="en-GB" sz="1400" i="1" dirty="0" err="1">
                <a:solidFill>
                  <a:srgbClr val="0070C0"/>
                </a:solidFill>
              </a:rPr>
              <a:t>nodweddion</a:t>
            </a:r>
            <a:r>
              <a:rPr lang="en-GB" sz="1400" i="1" dirty="0">
                <a:solidFill>
                  <a:srgbClr val="0070C0"/>
                </a:solidFill>
              </a:rPr>
              <a:t> </a:t>
            </a:r>
          </a:p>
        </p:txBody>
      </p:sp>
      <p:sp>
        <p:nvSpPr>
          <p:cNvPr id="7" name="Title 2">
            <a:extLst>
              <a:ext uri="{FF2B5EF4-FFF2-40B4-BE49-F238E27FC236}">
                <a16:creationId xmlns:a16="http://schemas.microsoft.com/office/drawing/2014/main" id="{46B6903E-1279-443E-2BB9-CD096971A1CD}"/>
              </a:ext>
            </a:extLst>
          </p:cNvPr>
          <p:cNvSpPr>
            <a:spLocks noGrp="1"/>
          </p:cNvSpPr>
          <p:nvPr>
            <p:ph type="title"/>
          </p:nvPr>
        </p:nvSpPr>
        <p:spPr>
          <a:xfrm>
            <a:off x="282575" y="207963"/>
            <a:ext cx="6632575" cy="447675"/>
          </a:xfrm>
        </p:spPr>
        <p:txBody>
          <a:bodyPr/>
          <a:lstStyle/>
          <a:p>
            <a:r>
              <a:rPr lang="1106" sz="1800" dirty="0"/>
              <a:t>Cwestiwn</a:t>
            </a:r>
            <a:r>
              <a:rPr lang="en-GB" sz="1800" dirty="0"/>
              <a:t> 3(a) </a:t>
            </a:r>
            <a:r>
              <a:rPr lang="1106" sz="1800" dirty="0"/>
              <a:t>a'r cynllun marcio </a:t>
            </a:r>
            <a:endParaRPr lang="en-GB" sz="1800" dirty="0"/>
          </a:p>
        </p:txBody>
      </p:sp>
      <p:cxnSp>
        <p:nvCxnSpPr>
          <p:cNvPr id="2" name="Straight Connector 1">
            <a:extLst>
              <a:ext uri="{FF2B5EF4-FFF2-40B4-BE49-F238E27FC236}">
                <a16:creationId xmlns:a16="http://schemas.microsoft.com/office/drawing/2014/main" id="{4D228DAA-AA84-329B-C407-776D5EFAE1EC}"/>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3" name="Picture 2" descr="A logo with a book and text&#10;&#10;Description automatically generated with medium confidence">
            <a:extLst>
              <a:ext uri="{FF2B5EF4-FFF2-40B4-BE49-F238E27FC236}">
                <a16:creationId xmlns:a16="http://schemas.microsoft.com/office/drawing/2014/main" id="{C8B79E16-AAC8-65A8-BC29-0C5CC124BD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6" name="Picture 5">
            <a:extLst>
              <a:ext uri="{FF2B5EF4-FFF2-40B4-BE49-F238E27FC236}">
                <a16:creationId xmlns:a16="http://schemas.microsoft.com/office/drawing/2014/main" id="{D6958F8C-3D81-B5BB-32E1-BE94576904E0}"/>
              </a:ext>
            </a:extLst>
          </p:cNvPr>
          <p:cNvPicPr>
            <a:picLocks noChangeAspect="1"/>
          </p:cNvPicPr>
          <p:nvPr/>
        </p:nvPicPr>
        <p:blipFill>
          <a:blip r:embed="rId3"/>
          <a:stretch>
            <a:fillRect/>
          </a:stretch>
        </p:blipFill>
        <p:spPr>
          <a:xfrm>
            <a:off x="314827" y="1091557"/>
            <a:ext cx="5204911" cy="2568163"/>
          </a:xfrm>
          <a:prstGeom prst="rect">
            <a:avLst/>
          </a:prstGeom>
        </p:spPr>
      </p:pic>
      <p:sp>
        <p:nvSpPr>
          <p:cNvPr id="10" name="TextBox 9">
            <a:extLst>
              <a:ext uri="{FF2B5EF4-FFF2-40B4-BE49-F238E27FC236}">
                <a16:creationId xmlns:a16="http://schemas.microsoft.com/office/drawing/2014/main" id="{AA1AB07C-0860-82BD-806D-D43AD2A9EE80}"/>
              </a:ext>
            </a:extLst>
          </p:cNvPr>
          <p:cNvSpPr txBox="1"/>
          <p:nvPr/>
        </p:nvSpPr>
        <p:spPr>
          <a:xfrm>
            <a:off x="6150806" y="873597"/>
            <a:ext cx="5950301" cy="5322996"/>
          </a:xfrm>
          <a:prstGeom prst="rect">
            <a:avLst/>
          </a:prstGeom>
          <a:noFill/>
        </p:spPr>
        <p:txBody>
          <a:bodyPr wrap="square">
            <a:spAutoFit/>
          </a:bodyPr>
          <a:lstStyle/>
          <a:p>
            <a:pPr fontAlgn="base">
              <a:lnSpc>
                <a:spcPct val="115000"/>
              </a:lnSpc>
            </a:pPr>
            <a:r>
              <a:rPr lang="en-GB" sz="1100" dirty="0">
                <a:effectLst/>
                <a:highlight>
                  <a:srgbClr val="FFFFFF"/>
                </a:highlight>
                <a:latin typeface="Arial" panose="020B0604020202020204" pitchFamily="34" charset="0"/>
                <a:ea typeface="Calibri" panose="020F0502020204030204" pitchFamily="34" charset="0"/>
                <a:cs typeface="Tahoma" panose="020B0604030504040204" pitchFamily="34" charset="0"/>
              </a:rPr>
              <a:t> </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canolbwyntio ar lesiant</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nodi 7 nod ar gyfer y dyfodol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111111"/>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ceisio gwella llesiant cymdeithasol, economaidd, amgylcheddol a diwylliannol Cymru.</a:t>
            </a: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 </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ei gwneud yn ofynnol i gyrff cyhoeddus yng Nghymru feddwl am effaith tymor hir eu penderfyniadau</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annog cydweithio o fewn cymunedau a gyda’i gilydd</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annog cydweithio i atal problemau parhaus fel tlodi, anghydraddoldebau iechyd a newid yn yr hinsawdd. </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cynnig cyfle am newid cadarnhaol hir oes/sy’n para am amser hir er mwyn gwella cenedlaethau'r dyfodol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rhaid i gyrff cyhoeddus ymdrechu i gyflawni pob un o'r 7 nod sy'n cynnwys; Cymru lewyrchus/gwydn/mwy cyfartal/iachach gyda chymunedau cydlynol, diwylliant bywiog gydag iaith sy’n ffynnu a chyfrifoldeb byd-eang</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annog plant a phobl ifanc a theuluoedd i fod yn rhan o’u nodau eu hunain ar gyfer llesiant</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annog cyrff cyhoeddus i ddefnyddio mesurau ataliol i gefnogi llesiant</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hybu/hyrwyddo cymdeithas lle mae llesiant corfforol a meddyliol pobl yn cael eu mwyhau/uchafu i’r eithaf a chymdeithas lle mae yna ddealltwriaeth o ddewisiadau ac ymddygiadau sydd o fantais i iechyd yn y dyfodol</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fontAlgn="base">
              <a:lnSpc>
                <a:spcPct val="115000"/>
              </a:lnSpc>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mae'r ddeddf yn hybu/hyrwyddo Cymru fwy cyfartal sy'n galluogi pobl i wireddu eu potensial, waeth beth yw eu cefndir/amgylchiadau</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fontAlgn="base">
              <a:lnSpc>
                <a:spcPct val="115000"/>
              </a:lnSpc>
            </a:pPr>
            <a:r>
              <a:rPr lang="en-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dirty="0">
                <a:solidFill>
                  <a:srgbClr val="000000"/>
                </a:solidFill>
                <a:effectLst/>
                <a:latin typeface="Arial" panose="020B0604020202020204" pitchFamily="34" charset="0"/>
                <a:ea typeface="Calibri" panose="020F0502020204030204" pitchFamily="34" charset="0"/>
              </a:rPr>
              <a:t>Rhowch farciau am unrhyw ateb perthnasol arall.</a:t>
            </a:r>
            <a:endParaRPr lang="en-GB" dirty="0"/>
          </a:p>
        </p:txBody>
      </p:sp>
      <p:sp>
        <p:nvSpPr>
          <p:cNvPr id="12" name="TextBox 11">
            <a:extLst>
              <a:ext uri="{FF2B5EF4-FFF2-40B4-BE49-F238E27FC236}">
                <a16:creationId xmlns:a16="http://schemas.microsoft.com/office/drawing/2014/main" id="{D3E1515B-A65F-F942-3E76-D3D07A3000ED}"/>
              </a:ext>
            </a:extLst>
          </p:cNvPr>
          <p:cNvSpPr txBox="1"/>
          <p:nvPr/>
        </p:nvSpPr>
        <p:spPr>
          <a:xfrm>
            <a:off x="282575" y="4027150"/>
            <a:ext cx="5726368" cy="2610523"/>
          </a:xfrm>
          <a:prstGeom prst="rect">
            <a:avLst/>
          </a:prstGeom>
          <a:noFill/>
        </p:spPr>
        <p:txBody>
          <a:bodyPr wrap="square">
            <a:spAutoFit/>
          </a:bodyPr>
          <a:lstStyle/>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hyd at 4 marc</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en-GB" sz="1100" b="1"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1 marc</a:t>
            </a:r>
            <a:r>
              <a:rPr lang="cy-GB" sz="1100" dirty="0">
                <a:effectLst/>
                <a:latin typeface="Arial" panose="020B0604020202020204" pitchFamily="34" charset="0"/>
                <a:ea typeface="Calibri" panose="020F0502020204030204" pitchFamily="34" charset="0"/>
                <a:cs typeface="Tahoma" panose="020B0604030504040204" pitchFamily="34" charset="0"/>
              </a:rPr>
              <a:t> am amlinelliad sylfaenol sy’n dangos gwybodaeth a dealltwriaeth gyfyngedig o werth Deddf Llesiant Cenedlaethau’r Dyfodol (Cymru) 2015 i ymarfer gofal plant.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cy-GB" sz="1100" b="1" dirty="0">
                <a:effectLst/>
                <a:latin typeface="Arial" panose="020B0604020202020204" pitchFamily="34" charset="0"/>
                <a:ea typeface="Calibri" panose="020F0502020204030204" pitchFamily="34" charset="0"/>
                <a:cs typeface="Tahoma" panose="020B0604030504040204" pitchFamily="34" charset="0"/>
              </a:rPr>
              <a:t>Rhowch 2-3 marc </a:t>
            </a:r>
            <a:r>
              <a:rPr lang="cy-GB" sz="1100" dirty="0">
                <a:effectLst/>
                <a:latin typeface="Arial" panose="020B0604020202020204" pitchFamily="34" charset="0"/>
                <a:ea typeface="Calibri" panose="020F0502020204030204" pitchFamily="34" charset="0"/>
                <a:cs typeface="Tahoma" panose="020B0604030504040204" pitchFamily="34" charset="0"/>
              </a:rPr>
              <a:t>am amlinelliad da sy'n dangos rhywfaint o wybodaeth a dealltwriaeth o werth Deddf Llesiant Cenedlaethau'r Dyfodol (Cymru) 2015 i</a:t>
            </a:r>
            <a:r>
              <a:rPr lang="cy-GB" sz="1100" b="1" dirty="0">
                <a:effectLst/>
                <a:latin typeface="Arial" panose="020B0604020202020204" pitchFamily="34" charset="0"/>
                <a:ea typeface="Calibri" panose="020F0502020204030204" pitchFamily="34" charset="0"/>
                <a:cs typeface="Tahoma" panose="020B0604030504040204" pitchFamily="34" charset="0"/>
              </a:rPr>
              <a:t> </a:t>
            </a:r>
            <a:r>
              <a:rPr lang="cy-GB" sz="1100" dirty="0">
                <a:effectLst/>
                <a:latin typeface="Arial" panose="020B0604020202020204" pitchFamily="34" charset="0"/>
                <a:ea typeface="Calibri" panose="020F0502020204030204" pitchFamily="34" charset="0"/>
                <a:cs typeface="Tahoma" panose="020B0604030504040204" pitchFamily="34" charset="0"/>
              </a:rPr>
              <a:t>ymarfer gofal plant.</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pPr>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fontAlgn="base">
              <a:lnSpc>
                <a:spcPct val="115000"/>
              </a:lnSpc>
            </a:pPr>
            <a:r>
              <a:rPr lang="cy-GB" sz="1100" b="1"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Rhowch 4 marc </a:t>
            </a:r>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am amlinelliad da iawn sy’n dangos gwybodaeth a dealltwriaeth gadarn o werth Deddf Llesiant Cenedlaethau'r Dyfodol (Cymru) 2015 i</a:t>
            </a:r>
            <a:r>
              <a:rPr lang="cy-GB" sz="1100" b="1"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 </a:t>
            </a:r>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ymarfer gofal plant.</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3938325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636540" y="1501268"/>
            <a:ext cx="4040454" cy="4524315"/>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Roedd y cwestiwn hwn yn anodd i rai dysgwyr, ac yn aml ni wnaethant wneud ymgais ar ymateb. Yma, fodd bynnag, mae ymateb datblygedig i'w weld sy'n dangos gwybodaeth a dealltwriaeth dda iawn o'r testun. Mae'r cwestiwn yn ymwneud â deddfwriaeth ar waith ac mae'r dysgwr hwn wedi defnyddio sawl enghraifft ymarfer i gefnogi ei ddealltwriaeth. Mae'r amlinelliad wedi'i gyflwyno'n rhesymegol ac yn gwneud cysylltiadau perthnasol drwyddi draw.</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1" u="none" strike="noStrike" cap="none" normalizeH="0" baseline="0" dirty="0">
                <a:ln>
                  <a:noFill/>
                </a:ln>
                <a:solidFill>
                  <a:srgbClr val="0070C0"/>
                </a:solidFill>
                <a:effectLst/>
              </a:rPr>
              <a:t>Marc a ddyfarnwyd 4/4</a:t>
            </a:r>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C83F7DAA-958E-855C-96D9-5EB0B2ED51AD}"/>
              </a:ext>
            </a:extLst>
          </p:cNvPr>
          <p:cNvSpPr txBox="1"/>
          <p:nvPr/>
        </p:nvSpPr>
        <p:spPr>
          <a:xfrm>
            <a:off x="221615" y="1066510"/>
            <a:ext cx="6096000" cy="5355312"/>
          </a:xfrm>
          <a:prstGeom prst="rect">
            <a:avLst/>
          </a:prstGeom>
          <a:noFill/>
        </p:spPr>
        <p:txBody>
          <a:bodyPr wrap="square">
            <a:spAutoFit/>
          </a:bodyPr>
          <a:lstStyle/>
          <a:p>
            <a:r>
              <a:rPr lang="en-US" dirty="0"/>
              <a:t>The Well-being of Future Generations act is an act that focusses on the well-being of young children in schools. This mans that childcare practices should promote well-being and plan activities that can promote well-being, this can be done in many ways such as going outside for a walking and finding different objects, or even doing a lesson on well-being and teaching children why it is important to look after our mental health and well-being. </a:t>
            </a:r>
            <a:r>
              <a:rPr lang="en-US" dirty="0" err="1"/>
              <a:t>Childacre</a:t>
            </a:r>
            <a:r>
              <a:rPr lang="en-US" dirty="0"/>
              <a:t> settings should also foster a safe, comfortable, and positive environment so children will feel happy to come into the setting and boost their mood, as well as childcare workers should be good role models to the children as if they feel comfortable </a:t>
            </a:r>
            <a:r>
              <a:rPr lang="en-US" dirty="0" err="1"/>
              <a:t>aruond</a:t>
            </a:r>
            <a:r>
              <a:rPr lang="en-US" dirty="0"/>
              <a:t> them they will feel at ease, as well as feeling able to communicate their thoughts and feelings to them. This act being in place, childcare workers in a childcare practice shall also be made aware, and know the rights of a child and make sure those rights are met in the setting to boost their well-</a:t>
            </a:r>
            <a:r>
              <a:rPr lang="en-US" dirty="0" err="1"/>
              <a:t>bein</a:t>
            </a:r>
            <a:r>
              <a:rPr lang="en-US" dirty="0"/>
              <a:t> and make them feel safe and happy.</a:t>
            </a:r>
            <a:endParaRPr lang="en-GB" dirty="0"/>
          </a:p>
        </p:txBody>
      </p:sp>
      <p:cxnSp>
        <p:nvCxnSpPr>
          <p:cNvPr id="5" name="Straight Connector 4">
            <a:extLst>
              <a:ext uri="{FF2B5EF4-FFF2-40B4-BE49-F238E27FC236}">
                <a16:creationId xmlns:a16="http://schemas.microsoft.com/office/drawing/2014/main" id="{64494B12-E16D-E3A7-C947-0E67C265AE4A}"/>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logo with a book and text&#10;&#10;Description automatically generated with medium confidence">
            <a:extLst>
              <a:ext uri="{FF2B5EF4-FFF2-40B4-BE49-F238E27FC236}">
                <a16:creationId xmlns:a16="http://schemas.microsoft.com/office/drawing/2014/main" id="{DF74F668-B547-CB1B-CC2C-412497419D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1868458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531331" y="1431492"/>
            <a:ext cx="4123114" cy="4801314"/>
          </a:xfrm>
          <a:prstGeom prst="rect">
            <a:avLst/>
          </a:prstGeom>
          <a:noFill/>
          <a:ln>
            <a:noFill/>
          </a:ln>
        </p:spPr>
        <p:txBody>
          <a:bodyPr wrap="square" rtlCol="0">
            <a:spAutoFit/>
          </a:bodyPr>
          <a:lstStyle/>
          <a:p>
            <a:r>
              <a:rPr lang="1106" sz="1800" b="1" i="1" dirty="0">
                <a:solidFill>
                  <a:srgbClr val="0070C0"/>
                </a:solidFill>
              </a:rPr>
              <a:t>Adborth yr Uwch Arholwr </a:t>
            </a:r>
          </a:p>
          <a:p>
            <a:br>
              <a:rPr lang="en-GB" b="1" i="1" dirty="0">
                <a:solidFill>
                  <a:srgbClr val="0070C0"/>
                </a:solidFill>
              </a:rPr>
            </a:br>
            <a:r>
              <a:rPr lang="cy-GB" sz="1800" i="1"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Mae'r dysgwr hwn yn dangos rhywfaint o ddealltwriaeth o Ddeddf Llesiant Cenedlaethau'r Dyfodol (Cymru) 2015 ac yn gwneud ymgais ar amlinellu ei gwerth. Mae'r ymateb yn cyfeirio'n dda at y canlyniadau gorau posibl ar gyfer dyfodol cadarnhaol ond nid yw'n gwneud cysylltiadau perthnasol ag ymarfer. Byddai hyn wedi cyfyngu'r marciau a roddwyd gan yr arholwr, er bod yr ymgais wedi ennill 2 farc pwysig tuag at y canlyniad cyffredinol sydd bob amser yn well na pheidio â gwneud ymgais o gwbl.</a:t>
            </a:r>
            <a:r>
              <a:rPr lang="en-GB" sz="1800" kern="100" dirty="0">
                <a:solidFill>
                  <a:srgbClr val="0070C0"/>
                </a:solidFill>
                <a:effectLst/>
                <a:latin typeface="Calibri" panose="020F0502020204030204" pitchFamily="34" charset="0"/>
                <a:ea typeface="Aptos" panose="020B0004020202020204" pitchFamily="34" charset="0"/>
                <a:cs typeface="Times New Roman" panose="02020603050405020304" pitchFamily="18" charset="0"/>
              </a:rPr>
              <a:t>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GB" i="1" dirty="0">
              <a:solidFill>
                <a:srgbClr val="0070C0"/>
              </a:solidFill>
            </a:endParaRPr>
          </a:p>
          <a:p>
            <a:r>
              <a:rPr kumimoji="0" lang="cy-GB" altLang="en-US" b="1" i="1" u="none" strike="noStrike" cap="none" normalizeH="0" baseline="0" dirty="0">
                <a:ln>
                  <a:noFill/>
                </a:ln>
                <a:solidFill>
                  <a:srgbClr val="0070C0"/>
                </a:solidFill>
                <a:effectLst/>
              </a:rPr>
              <a:t>Marc a ddyfarnwyd 2/4</a:t>
            </a:r>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132320" y="1242476"/>
            <a:ext cx="4681309" cy="5179346"/>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1106" sz="1800" dirty="0"/>
              <a:t>Cwestiwn </a:t>
            </a:r>
            <a:r>
              <a:rPr lang="en-GB" sz="1800" dirty="0"/>
              <a:t>3(a) </a:t>
            </a:r>
            <a:r>
              <a:rPr lang="en-GB" sz="1800" dirty="0" err="1"/>
              <a:t>ateb</a:t>
            </a:r>
            <a:r>
              <a:rPr lang="en-GB" sz="1800" dirty="0"/>
              <a:t> </a:t>
            </a:r>
            <a:r>
              <a:rPr lang="en-GB" sz="1800" dirty="0" err="1"/>
              <a:t>yr</a:t>
            </a:r>
            <a:r>
              <a:rPr lang="en-GB" sz="1800" dirty="0"/>
              <a:t> </a:t>
            </a:r>
            <a:r>
              <a:rPr lang="en-GB" sz="1800" dirty="0" err="1"/>
              <a:t>ymgeisydd</a:t>
            </a:r>
            <a:r>
              <a:rPr lang="en-GB" sz="1800" dirty="0"/>
              <a:t> </a:t>
            </a:r>
            <a:r>
              <a:rPr lang="en-GB" sz="1800" dirty="0" err="1"/>
              <a:t>gyda</a:t>
            </a:r>
            <a:r>
              <a:rPr lang="en-GB" sz="1800" dirty="0"/>
              <a:t> </a:t>
            </a:r>
            <a:r>
              <a:rPr lang="en-GB" sz="1800" dirty="0" err="1"/>
              <a:t>sylwadau’r</a:t>
            </a:r>
            <a:r>
              <a:rPr lang="en-GB" sz="1800" dirty="0"/>
              <a:t> </a:t>
            </a:r>
            <a:r>
              <a:rPr lang="en-GB" sz="1800" dirty="0" err="1"/>
              <a:t>Uwch</a:t>
            </a:r>
            <a:r>
              <a:rPr lang="en-GB" sz="1800" dirty="0"/>
              <a:t> </a:t>
            </a:r>
            <a:r>
              <a:rPr lang="en-GB" sz="1800" dirty="0" err="1"/>
              <a:t>Arholwr</a:t>
            </a:r>
            <a:endParaRPr lang="en-GB" sz="1800" dirty="0"/>
          </a:p>
        </p:txBody>
      </p:sp>
      <p:sp>
        <p:nvSpPr>
          <p:cNvPr id="2" name="TextBox 1">
            <a:extLst>
              <a:ext uri="{FF2B5EF4-FFF2-40B4-BE49-F238E27FC236}">
                <a16:creationId xmlns:a16="http://schemas.microsoft.com/office/drawing/2014/main" id="{1B3F4108-0CEA-FC0F-4014-6FB914C32832}"/>
              </a:ext>
            </a:extLst>
          </p:cNvPr>
          <p:cNvSpPr txBox="1"/>
          <p:nvPr/>
        </p:nvSpPr>
        <p:spPr>
          <a:xfrm>
            <a:off x="282575" y="1215318"/>
            <a:ext cx="4963193" cy="3139321"/>
          </a:xfrm>
          <a:prstGeom prst="rect">
            <a:avLst/>
          </a:prstGeom>
          <a:noFill/>
        </p:spPr>
        <p:txBody>
          <a:bodyPr wrap="square">
            <a:spAutoFit/>
          </a:bodyPr>
          <a:lstStyle/>
          <a:p>
            <a:r>
              <a:rPr lang="en-US" dirty="0"/>
              <a:t>The value of the well- being of future generations act 2015 is to ensure that all children have the best possible outcome that they can in life by ensuring that there are always plans put in place that will lead to the future generations of children having a positive future. This act includes a variety of different goals that they aim to improve in </a:t>
            </a:r>
            <a:r>
              <a:rPr lang="en-US" dirty="0" err="1"/>
              <a:t>childrens</a:t>
            </a:r>
            <a:r>
              <a:rPr lang="en-US" dirty="0"/>
              <a:t> lives now and continue throughout the future for other generations to improve lifestyles that will eventually impact future lives.</a:t>
            </a:r>
            <a:endParaRPr lang="en-GB" dirty="0"/>
          </a:p>
        </p:txBody>
      </p:sp>
      <p:cxnSp>
        <p:nvCxnSpPr>
          <p:cNvPr id="5" name="Straight Connector 4">
            <a:extLst>
              <a:ext uri="{FF2B5EF4-FFF2-40B4-BE49-F238E27FC236}">
                <a16:creationId xmlns:a16="http://schemas.microsoft.com/office/drawing/2014/main" id="{C6DF508F-5F9E-9898-B90F-31F7D5E39E59}"/>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logo with a book and text&#10;&#10;Description automatically generated with medium confidence">
            <a:extLst>
              <a:ext uri="{FF2B5EF4-FFF2-40B4-BE49-F238E27FC236}">
                <a16:creationId xmlns:a16="http://schemas.microsoft.com/office/drawing/2014/main" id="{DCC638B2-96C4-BAAE-054C-9E70DC2AFE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spTree>
    <p:extLst>
      <p:ext uri="{BB962C8B-B14F-4D97-AF65-F5344CB8AC3E}">
        <p14:creationId xmlns:p14="http://schemas.microsoft.com/office/powerpoint/2010/main" val="2954078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AFDC9847-F77F-4E99-A23B-CE73B3E12077}"/>
              </a:ext>
            </a:extLst>
          </p:cNvPr>
          <p:cNvSpPr>
            <a:spLocks noGrp="1"/>
          </p:cNvSpPr>
          <p:nvPr>
            <p:ph type="title"/>
          </p:nvPr>
        </p:nvSpPr>
        <p:spPr>
          <a:xfrm>
            <a:off x="282012" y="208722"/>
            <a:ext cx="5091890" cy="447261"/>
          </a:xfrm>
        </p:spPr>
        <p:txBody>
          <a:bodyPr/>
          <a:lstStyle/>
          <a:p>
            <a:r>
              <a:rPr lang="1106" sz="1800" dirty="0"/>
              <a:t>Cwestiwn</a:t>
            </a:r>
            <a:r>
              <a:rPr lang="en-GB" sz="1800" dirty="0"/>
              <a:t> 3(b) </a:t>
            </a:r>
            <a:r>
              <a:rPr lang="1106" sz="1800" dirty="0"/>
              <a:t>a'r cynllun marcio </a:t>
            </a:r>
            <a:endParaRPr lang="en-GB" sz="1800" dirty="0"/>
          </a:p>
        </p:txBody>
      </p:sp>
      <p:sp>
        <p:nvSpPr>
          <p:cNvPr id="9" name="TextBox 8">
            <a:extLst>
              <a:ext uri="{FF2B5EF4-FFF2-40B4-BE49-F238E27FC236}">
                <a16:creationId xmlns:a16="http://schemas.microsoft.com/office/drawing/2014/main" id="{323288C8-06AF-1614-FAD2-F996BE5BCB37}"/>
              </a:ext>
            </a:extLst>
          </p:cNvPr>
          <p:cNvSpPr txBox="1"/>
          <p:nvPr/>
        </p:nvSpPr>
        <p:spPr>
          <a:xfrm>
            <a:off x="6915808" y="64030"/>
            <a:ext cx="3109342" cy="738664"/>
          </a:xfrm>
          <a:prstGeom prst="rect">
            <a:avLst/>
          </a:prstGeom>
          <a:noFill/>
        </p:spPr>
        <p:txBody>
          <a:bodyPr wrap="square">
            <a:spAutoFit/>
          </a:bodyPr>
          <a:lstStyle/>
          <a:p>
            <a:r>
              <a:rPr lang="en-GB" sz="1400" dirty="0" err="1">
                <a:solidFill>
                  <a:schemeClr val="accent1"/>
                </a:solidFill>
              </a:rPr>
              <a:t>Berfau</a:t>
            </a:r>
            <a:r>
              <a:rPr lang="en-GB" sz="1400" dirty="0">
                <a:solidFill>
                  <a:schemeClr val="accent1"/>
                </a:solidFill>
              </a:rPr>
              <a:t> </a:t>
            </a:r>
            <a:r>
              <a:rPr lang="en-GB" sz="1400" dirty="0" err="1">
                <a:solidFill>
                  <a:schemeClr val="accent1"/>
                </a:solidFill>
              </a:rPr>
              <a:t>Gorchymyn</a:t>
            </a:r>
            <a:r>
              <a:rPr lang="en-US" sz="1400" dirty="0">
                <a:solidFill>
                  <a:schemeClr val="accent1"/>
                </a:solidFill>
              </a:rPr>
              <a:t>: </a:t>
            </a:r>
            <a:r>
              <a:rPr lang="en-GB" sz="1400" b="1" i="1" dirty="0" err="1">
                <a:solidFill>
                  <a:srgbClr val="0070C0"/>
                </a:solidFill>
              </a:rPr>
              <a:t>Esboniwch</a:t>
            </a:r>
            <a:r>
              <a:rPr lang="en-GB" sz="1400" i="1" dirty="0">
                <a:solidFill>
                  <a:srgbClr val="0070C0"/>
                </a:solidFill>
              </a:rPr>
              <a:t> </a:t>
            </a:r>
            <a:br>
              <a:rPr lang="en-GB" sz="1400" i="1" dirty="0">
                <a:solidFill>
                  <a:srgbClr val="0070C0"/>
                </a:solidFill>
              </a:rPr>
            </a:br>
            <a:r>
              <a:rPr lang="en-GB" sz="1400" i="1" dirty="0" err="1">
                <a:solidFill>
                  <a:srgbClr val="0070C0"/>
                </a:solidFill>
              </a:rPr>
              <a:t>Rhowch</a:t>
            </a:r>
            <a:r>
              <a:rPr lang="en-GB" sz="1400" i="1" dirty="0">
                <a:solidFill>
                  <a:srgbClr val="0070C0"/>
                </a:solidFill>
              </a:rPr>
              <a:t> </a:t>
            </a:r>
            <a:r>
              <a:rPr lang="en-GB" sz="1400" i="1" dirty="0" err="1">
                <a:solidFill>
                  <a:srgbClr val="0070C0"/>
                </a:solidFill>
              </a:rPr>
              <a:t>fanylion</a:t>
            </a:r>
            <a:r>
              <a:rPr lang="en-GB" sz="1400" i="1" dirty="0">
                <a:solidFill>
                  <a:srgbClr val="0070C0"/>
                </a:solidFill>
              </a:rPr>
              <a:t> a </a:t>
            </a:r>
            <a:r>
              <a:rPr lang="en-GB" sz="1400" i="1" dirty="0" err="1">
                <a:solidFill>
                  <a:srgbClr val="0070C0"/>
                </a:solidFill>
              </a:rPr>
              <a:t>rhesymau</a:t>
            </a:r>
            <a:r>
              <a:rPr lang="en-GB" sz="1400" i="1" dirty="0">
                <a:solidFill>
                  <a:srgbClr val="0070C0"/>
                </a:solidFill>
              </a:rPr>
              <a:t> </a:t>
            </a:r>
            <a:r>
              <a:rPr lang="en-GB" sz="1400" i="1" dirty="0" err="1">
                <a:solidFill>
                  <a:srgbClr val="0070C0"/>
                </a:solidFill>
              </a:rPr>
              <a:t>dros</a:t>
            </a:r>
            <a:r>
              <a:rPr lang="en-GB" sz="1400" i="1" dirty="0">
                <a:solidFill>
                  <a:srgbClr val="0070C0"/>
                </a:solidFill>
              </a:rPr>
              <a:t> </a:t>
            </a:r>
            <a:r>
              <a:rPr lang="en-GB" sz="1400" i="1" dirty="0" err="1">
                <a:solidFill>
                  <a:srgbClr val="0070C0"/>
                </a:solidFill>
              </a:rPr>
              <a:t>sut</a:t>
            </a:r>
            <a:r>
              <a:rPr lang="en-GB" sz="1400" i="1" dirty="0">
                <a:solidFill>
                  <a:srgbClr val="0070C0"/>
                </a:solidFill>
              </a:rPr>
              <a:t> a </a:t>
            </a:r>
            <a:r>
              <a:rPr lang="en-GB" sz="1400" i="1" dirty="0" err="1">
                <a:solidFill>
                  <a:srgbClr val="0070C0"/>
                </a:solidFill>
              </a:rPr>
              <a:t>pham</a:t>
            </a:r>
            <a:r>
              <a:rPr lang="en-GB" sz="1400" i="1" dirty="0">
                <a:solidFill>
                  <a:srgbClr val="0070C0"/>
                </a:solidFill>
              </a:rPr>
              <a:t> </a:t>
            </a:r>
            <a:r>
              <a:rPr lang="en-GB" sz="1400" i="1" dirty="0" err="1">
                <a:solidFill>
                  <a:srgbClr val="0070C0"/>
                </a:solidFill>
              </a:rPr>
              <a:t>mae</a:t>
            </a:r>
            <a:r>
              <a:rPr lang="en-GB" sz="1400" i="1" dirty="0">
                <a:solidFill>
                  <a:srgbClr val="0070C0"/>
                </a:solidFill>
              </a:rPr>
              <a:t> </a:t>
            </a:r>
            <a:r>
              <a:rPr lang="en-GB" sz="1400" i="1" dirty="0" err="1">
                <a:solidFill>
                  <a:srgbClr val="0070C0"/>
                </a:solidFill>
              </a:rPr>
              <a:t>rhywbeth</a:t>
            </a:r>
            <a:r>
              <a:rPr lang="en-GB" sz="1400" i="1" dirty="0">
                <a:solidFill>
                  <a:srgbClr val="0070C0"/>
                </a:solidFill>
              </a:rPr>
              <a:t> </a:t>
            </a:r>
            <a:r>
              <a:rPr lang="en-GB" sz="1400" i="1" dirty="0" err="1">
                <a:solidFill>
                  <a:srgbClr val="0070C0"/>
                </a:solidFill>
              </a:rPr>
              <a:t>fel</a:t>
            </a:r>
            <a:r>
              <a:rPr lang="en-GB" sz="1400" i="1" dirty="0">
                <a:solidFill>
                  <a:srgbClr val="0070C0"/>
                </a:solidFill>
              </a:rPr>
              <a:t> y </a:t>
            </a:r>
            <a:r>
              <a:rPr lang="en-GB" sz="1400" i="1" dirty="0" err="1">
                <a:solidFill>
                  <a:srgbClr val="0070C0"/>
                </a:solidFill>
              </a:rPr>
              <a:t>mae</a:t>
            </a:r>
            <a:r>
              <a:rPr lang="en-GB" sz="1400" i="1" dirty="0">
                <a:solidFill>
                  <a:srgbClr val="0070C0"/>
                </a:solidFill>
              </a:rPr>
              <a:t> </a:t>
            </a:r>
            <a:endParaRPr lang="en-GB" sz="1400" i="1" dirty="0">
              <a:solidFill>
                <a:srgbClr val="0070C0"/>
              </a:solidFill>
              <a:highlight>
                <a:srgbClr val="FFFF00"/>
              </a:highlight>
            </a:endParaRPr>
          </a:p>
        </p:txBody>
      </p:sp>
      <p:cxnSp>
        <p:nvCxnSpPr>
          <p:cNvPr id="2" name="Straight Connector 1">
            <a:extLst>
              <a:ext uri="{FF2B5EF4-FFF2-40B4-BE49-F238E27FC236}">
                <a16:creationId xmlns:a16="http://schemas.microsoft.com/office/drawing/2014/main" id="{BA8408D9-555E-D0B9-90BD-923D97A35975}"/>
              </a:ext>
            </a:extLst>
          </p:cNvPr>
          <p:cNvCxnSpPr/>
          <p:nvPr/>
        </p:nvCxnSpPr>
        <p:spPr>
          <a:xfrm>
            <a:off x="207665" y="873597"/>
            <a:ext cx="11776669"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descr="A logo with a book and text&#10;&#10;Description automatically generated with medium confidence">
            <a:extLst>
              <a:ext uri="{FF2B5EF4-FFF2-40B4-BE49-F238E27FC236}">
                <a16:creationId xmlns:a16="http://schemas.microsoft.com/office/drawing/2014/main" id="{948E2FB8-536A-0D1A-C0DC-96D3BD51DC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8773" y="69419"/>
            <a:ext cx="775561" cy="775561"/>
          </a:xfrm>
          <a:prstGeom prst="rect">
            <a:avLst/>
          </a:prstGeom>
        </p:spPr>
      </p:pic>
      <p:pic>
        <p:nvPicPr>
          <p:cNvPr id="10" name="Picture 9">
            <a:extLst>
              <a:ext uri="{FF2B5EF4-FFF2-40B4-BE49-F238E27FC236}">
                <a16:creationId xmlns:a16="http://schemas.microsoft.com/office/drawing/2014/main" id="{7D35A9C5-D4F4-5D13-87A4-8B7796345EE2}"/>
              </a:ext>
            </a:extLst>
          </p:cNvPr>
          <p:cNvPicPr>
            <a:picLocks noChangeAspect="1"/>
          </p:cNvPicPr>
          <p:nvPr/>
        </p:nvPicPr>
        <p:blipFill rotWithShape="1">
          <a:blip r:embed="rId3"/>
          <a:srcRect b="14860"/>
          <a:stretch/>
        </p:blipFill>
        <p:spPr>
          <a:xfrm>
            <a:off x="282012" y="1261682"/>
            <a:ext cx="5432988" cy="2993077"/>
          </a:xfrm>
          <a:prstGeom prst="rect">
            <a:avLst/>
          </a:prstGeom>
        </p:spPr>
      </p:pic>
      <p:sp>
        <p:nvSpPr>
          <p:cNvPr id="7" name="TextBox 6">
            <a:extLst>
              <a:ext uri="{FF2B5EF4-FFF2-40B4-BE49-F238E27FC236}">
                <a16:creationId xmlns:a16="http://schemas.microsoft.com/office/drawing/2014/main" id="{1452F83B-77B7-9C23-85B8-4DF8EB6F05D0}"/>
              </a:ext>
            </a:extLst>
          </p:cNvPr>
          <p:cNvSpPr txBox="1"/>
          <p:nvPr/>
        </p:nvSpPr>
        <p:spPr>
          <a:xfrm>
            <a:off x="6550090" y="1261682"/>
            <a:ext cx="5359898" cy="4832092"/>
          </a:xfrm>
          <a:prstGeom prst="rect">
            <a:avLst/>
          </a:prstGeom>
          <a:noFill/>
        </p:spPr>
        <p:txBody>
          <a:bodyPr wrap="square">
            <a:spAutoFit/>
          </a:bodyPr>
          <a:lstStyle/>
          <a:p>
            <a:pPr fontAlgn="base"/>
            <a:r>
              <a:rPr lang="cy-GB" sz="1100" dirty="0">
                <a:solidFill>
                  <a:srgbClr val="000000"/>
                </a:solidFill>
                <a:effectLst/>
                <a:highlight>
                  <a:srgbClr val="FFFFFF"/>
                </a:highlight>
                <a:latin typeface="Arial" panose="020B0604020202020204" pitchFamily="34" charset="0"/>
                <a:ea typeface="Calibri" panose="020F0502020204030204" pitchFamily="34" charset="0"/>
                <a:cs typeface="Tahoma" panose="020B0604030504040204" pitchFamily="34" charset="0"/>
              </a:rPr>
              <a:t>Gall yr ateb gyfeirio at y canlynol:</a:t>
            </a:r>
            <a:endParaRPr lang="en-GB" sz="1100" dirty="0">
              <a:effectLst/>
              <a:highlight>
                <a:srgbClr val="FFFFFF"/>
              </a:highlight>
              <a:latin typeface="Calibri" panose="020F0502020204030204" pitchFamily="34" charset="0"/>
              <a:ea typeface="Calibri" panose="020F0502020204030204" pitchFamily="34" charset="0"/>
              <a:cs typeface="Tahoma" panose="020B0604030504040204" pitchFamily="34" charset="0"/>
            </a:endParaRPr>
          </a:p>
          <a:p>
            <a:pPr marL="342900" lvl="0" indent="-342900" fontAlgn="base">
              <a:buFont typeface="Symbol" panose="05050102010706020507" pitchFamily="18" charset="2"/>
              <a:buChar char=""/>
              <a:tabLst>
                <a:tab pos="457200" algn="l"/>
              </a:tabLst>
            </a:pPr>
            <a:r>
              <a:rPr lang="cy-GB" sz="1100" dirty="0">
                <a:solidFill>
                  <a:srgbClr val="000000"/>
                </a:solidFill>
                <a:effectLst/>
                <a:highlight>
                  <a:srgbClr val="FFFFFF"/>
                </a:highlight>
                <a:latin typeface="Arial" panose="020B0604020202020204" pitchFamily="34" charset="0"/>
                <a:ea typeface="Calibri" panose="020F0502020204030204" pitchFamily="34" charset="0"/>
                <a:cs typeface="Symbol" panose="05050102010706020507" pitchFamily="18" charset="2"/>
              </a:rPr>
              <a:t>bydd angen i bob lleoliad ystyried cefndir diwylliannol plant a'u teuluoedd/gofalwyr</a:t>
            </a:r>
            <a:endParaRPr lang="en-GB" sz="1100" dirty="0">
              <a:effectLst/>
              <a:highlight>
                <a:srgbClr val="FFFFFF"/>
              </a:highligh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bydd angen i bob lleoliad gydnabod a gwerthfawrogi/gweld gwerth amrywiaeth</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annog cynhwysiant ac amlygu hyn mewn ymarfer gydag amrywiaeth o weithgareddau diwylliannol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gynnig dewis o weithgareddau yn seiliedig ar ddiwylliant a iaith y teulu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ddarparu cyfleoedd i ddatblygu'r iaith Gymraeg fel sy'n briodol i'r lleoliad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gynnig gweithgareddau sy'n archwilio'r celfyddydau ac sy’n adlewyrchu diwylliant y gymuned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archwilio cyflwyno amrywiaeth ddiwylliannol. Gallai hyn gael ei wneud drwy fwyd, cerddoriaeth, paentiadau</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annog rhannu profiadau diwylliannol - gallai hyn gynnwys aelodau o'r teulu yn ymweld â’r lleoliad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weithio gydag eraill yn y gymuned i sicrhau bod darpariaeth yn hybu cyfranogiad y gymuned yn seiliedig ar anghenion diwylliannol yr ardal</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gynnig profiadau perthnasol sy'n briodol i oed, sy'n cefnogi plant a phobl ifanc i archwilio eu treftadaeth eu hunain</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dylai pob lleoliad gynllunio ymweliadau i gefnogi diddordeb diwylliannol o fewn y cwricwlwm</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mynediad at fannau gwyrdd</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342900" lvl="0" indent="-342900">
              <a:buFont typeface="Symbol" panose="05050102010706020507" pitchFamily="18" charset="2"/>
              <a:buChar char=""/>
            </a:pPr>
            <a:r>
              <a:rPr lang="cy-GB" sz="1100" dirty="0">
                <a:effectLst/>
                <a:latin typeface="Arial" panose="020B0604020202020204" pitchFamily="34" charset="0"/>
                <a:ea typeface="Calibri" panose="020F0502020204030204" pitchFamily="34" charset="0"/>
                <a:cs typeface="Symbol" panose="05050102010706020507" pitchFamily="18" charset="2"/>
              </a:rPr>
              <a:t>cyfleusterau chwaraeon </a:t>
            </a:r>
            <a:endParaRPr lang="en-GB" sz="1100" dirty="0">
              <a:effectLst/>
              <a:latin typeface="Calibri" panose="020F0502020204030204" pitchFamily="34" charset="0"/>
              <a:ea typeface="Calibri" panose="020F0502020204030204" pitchFamily="34" charset="0"/>
              <a:cs typeface="Symbol" panose="05050102010706020507" pitchFamily="18" charset="2"/>
            </a:endParaRPr>
          </a:p>
          <a:p>
            <a:pPr marL="457200"/>
            <a:r>
              <a:rPr lang="en-GB" sz="1100" dirty="0">
                <a:effectLst/>
                <a:latin typeface="Arial" panose="020B0604020202020204" pitchFamily="34" charset="0"/>
                <a:ea typeface="Calibri" panose="020F0502020204030204" pitchFamily="34" charset="0"/>
                <a:cs typeface="Tahoma" panose="020B0604030504040204" pitchFamily="34" charset="0"/>
              </a:rPr>
              <a:t> </a:t>
            </a:r>
            <a:endParaRPr lang="cy-GB" sz="1100" dirty="0">
              <a:latin typeface="Arial" panose="020B0604020202020204" pitchFamily="34" charset="0"/>
              <a:ea typeface="Calibri" panose="020F0502020204030204" pitchFamily="34" charset="0"/>
              <a:cs typeface="Tahoma" panose="020B0604030504040204" pitchFamily="34" charset="0"/>
            </a:endParaRPr>
          </a:p>
          <a:p>
            <a:pPr marL="457200"/>
            <a:r>
              <a:rPr lang="cy-GB" sz="1100" dirty="0">
                <a:effectLst/>
                <a:latin typeface="Arial" panose="020B0604020202020204" pitchFamily="34" charset="0"/>
                <a:ea typeface="Calibri" panose="020F0502020204030204" pitchFamily="34" charset="0"/>
                <a:cs typeface="Tahoma" panose="020B0604030504040204" pitchFamily="34" charset="0"/>
              </a:rPr>
              <a:t>Nid yw’r rhestr yn gynhwysfawr.</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r>
              <a:rPr lang="cy-GB" sz="1100" dirty="0">
                <a:solidFill>
                  <a:srgbClr val="000000"/>
                </a:solidFill>
                <a:latin typeface="Arial" panose="020B0604020202020204" pitchFamily="34" charset="0"/>
                <a:ea typeface="Calibri" panose="020F0502020204030204" pitchFamily="34" charset="0"/>
              </a:rPr>
              <a:t>            </a:t>
            </a:r>
            <a:r>
              <a:rPr lang="cy-GB" sz="1100" dirty="0">
                <a:solidFill>
                  <a:srgbClr val="000000"/>
                </a:solidFill>
                <a:effectLst/>
                <a:latin typeface="Arial" panose="020B0604020202020204" pitchFamily="34" charset="0"/>
                <a:ea typeface="Calibri" panose="020F0502020204030204" pitchFamily="34" charset="0"/>
              </a:rPr>
              <a:t>Rhowch farciau am unrhyw ateb perthnasol arall.</a:t>
            </a:r>
            <a:endParaRPr lang="en-GB" dirty="0"/>
          </a:p>
        </p:txBody>
      </p:sp>
      <p:sp>
        <p:nvSpPr>
          <p:cNvPr id="11" name="TextBox 10">
            <a:extLst>
              <a:ext uri="{FF2B5EF4-FFF2-40B4-BE49-F238E27FC236}">
                <a16:creationId xmlns:a16="http://schemas.microsoft.com/office/drawing/2014/main" id="{2BE5DB10-D689-6958-0F54-678B8B63D89E}"/>
              </a:ext>
            </a:extLst>
          </p:cNvPr>
          <p:cNvSpPr txBox="1"/>
          <p:nvPr/>
        </p:nvSpPr>
        <p:spPr>
          <a:xfrm>
            <a:off x="397089" y="4822047"/>
            <a:ext cx="5432988" cy="1827231"/>
          </a:xfrm>
          <a:prstGeom prst="rect">
            <a:avLst/>
          </a:prstGeom>
          <a:noFill/>
        </p:spPr>
        <p:txBody>
          <a:bodyPr wrap="square">
            <a:spAutoFit/>
          </a:bodyPr>
          <a:lstStyle/>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0 marc </a:t>
            </a:r>
            <a:r>
              <a:rPr lang="cy-GB" sz="1100" dirty="0">
                <a:effectLst/>
                <a:latin typeface="Arial" panose="020B0604020202020204" pitchFamily="34" charset="0"/>
                <a:ea typeface="Calibri" panose="020F0502020204030204" pitchFamily="34" charset="0"/>
                <a:cs typeface="Tahoma" panose="020B0604030504040204" pitchFamily="34" charset="0"/>
              </a:rPr>
              <a:t>os nad yw'r ymateb yn haeddu ennill marciau.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1-2 farc</a:t>
            </a:r>
            <a:r>
              <a:rPr lang="cy-GB" sz="1100" dirty="0">
                <a:effectLst/>
                <a:latin typeface="Arial" panose="020B0604020202020204" pitchFamily="34" charset="0"/>
                <a:ea typeface="Calibri" panose="020F0502020204030204" pitchFamily="34" charset="0"/>
                <a:cs typeface="Tahoma" panose="020B0604030504040204" pitchFamily="34" charset="0"/>
              </a:rPr>
              <a:t> am esboniad sylfaenol sy’n dangos gwybodaeth a dealltwriaeth gyfyngedig o sut mae'r nod hwn yn effeithio ar ymarfer gofal plant yng Nghymru.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3-4 marc</a:t>
            </a:r>
            <a:r>
              <a:rPr lang="cy-GB" sz="1100" dirty="0">
                <a:effectLst/>
                <a:latin typeface="Arial" panose="020B0604020202020204" pitchFamily="34" charset="0"/>
                <a:ea typeface="Calibri" panose="020F0502020204030204" pitchFamily="34" charset="0"/>
                <a:cs typeface="Tahoma" panose="020B0604030504040204" pitchFamily="34" charset="0"/>
              </a:rPr>
              <a:t> am esboniad da sy’n dangos rhywfaint o wybodaeth a dealltwriaeth o sut mae'r nod hwn yn effeithio ar ymarfer gofal plant yng Nghymru.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a:p>
            <a:pPr>
              <a:lnSpc>
                <a:spcPct val="115000"/>
              </a:lnSpc>
              <a:spcAft>
                <a:spcPts val="1000"/>
              </a:spcAft>
            </a:pPr>
            <a:r>
              <a:rPr lang="cy-GB" sz="1100" b="1" dirty="0">
                <a:effectLst/>
                <a:latin typeface="Arial" panose="020B0604020202020204" pitchFamily="34" charset="0"/>
                <a:ea typeface="Calibri" panose="020F0502020204030204" pitchFamily="34" charset="0"/>
                <a:cs typeface="Tahoma" panose="020B0604030504040204" pitchFamily="34" charset="0"/>
              </a:rPr>
              <a:t>Rhowch 5-6 marc</a:t>
            </a:r>
            <a:r>
              <a:rPr lang="cy-GB" sz="1100" dirty="0">
                <a:effectLst/>
                <a:latin typeface="Arial" panose="020B0604020202020204" pitchFamily="34" charset="0"/>
                <a:ea typeface="Calibri" panose="020F0502020204030204" pitchFamily="34" charset="0"/>
                <a:cs typeface="Tahoma" panose="020B0604030504040204" pitchFamily="34" charset="0"/>
              </a:rPr>
              <a:t> am esboniad da iawn sy’n dangos gwybodaeth a dealltwriaeth gadarn o sut mae'r nod hwn yn effeithio ar ymarfer gofal plant yng Nghymru.</a:t>
            </a:r>
            <a:endParaRPr lang="en-GB" sz="1100" dirty="0">
              <a:effectLst/>
              <a:latin typeface="Calibri" panose="020F0502020204030204" pitchFamily="34" charset="0"/>
              <a:ea typeface="Calibri" panose="020F0502020204030204" pitchFamily="34" charset="0"/>
              <a:cs typeface="Tahoma" panose="020B0604030504040204" pitchFamily="34" charset="0"/>
            </a:endParaRPr>
          </a:p>
        </p:txBody>
      </p:sp>
    </p:spTree>
    <p:extLst>
      <p:ext uri="{BB962C8B-B14F-4D97-AF65-F5344CB8AC3E}">
        <p14:creationId xmlns:p14="http://schemas.microsoft.com/office/powerpoint/2010/main" val="979205147"/>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ternal Assessment Form" ma:contentTypeID="0x0101005EE6F60F7FD1F54F8254869BFB0784AA0020879ED2A6C4B541A5BBE15202BD7708" ma:contentTypeVersion="68" ma:contentTypeDescription="" ma:contentTypeScope="" ma:versionID="043c4c2b67e9079195f1767799c5be97">
  <xsd:schema xmlns:xsd="http://www.w3.org/2001/XMLSchema" xmlns:xs="http://www.w3.org/2001/XMLSchema" xmlns:p="http://schemas.microsoft.com/office/2006/metadata/properties" xmlns:ns1="http://schemas.microsoft.com/sharepoint/v3" xmlns:ns3="36f98b4f-ba65-4a7d-9a34-48b23de556cb" xmlns:ns4="07b9bb9f-93d7-4a9d-9e48-363b5c999e88" targetNamespace="http://schemas.microsoft.com/office/2006/metadata/properties" ma:root="true" ma:fieldsID="817c4f217645f9aa3fa5c00ae603fa12" ns1:_="" ns3:_="" ns4:_="">
    <xsd:import namespace="http://schemas.microsoft.com/sharepoint/v3"/>
    <xsd:import namespace="36f98b4f-ba65-4a7d-9a34-48b23de556cb"/>
    <xsd:import namespace="07b9bb9f-93d7-4a9d-9e48-363b5c999e88"/>
    <xsd:element name="properties">
      <xsd:complexType>
        <xsd:sequence>
          <xsd:element name="documentManagement">
            <xsd:complexType>
              <xsd:all>
                <xsd:element ref="ns1:RoutingRuleDescription" minOccurs="0"/>
                <xsd:element ref="ns4:WJEC_x0020_Subject_x0020_Code" minOccurs="0"/>
                <xsd:element ref="ns4:WJEC_x0020_Language" minOccurs="0"/>
                <xsd:element ref="ns4:WJEC_x0020_Available_x0020_Online" minOccurs="0"/>
                <xsd:element ref="ns1:PublishingStartDate" minOccurs="0"/>
                <xsd:element ref="ns1:PublishingExpirationDate" minOccurs="0"/>
                <xsd:element ref="ns4:WJEC_x0020_Secure_x0020_Scheduling_x0020_Start_x0020_Date" minOccurs="0"/>
                <xsd:element ref="ns4:WJEC_x0020_Secured_x0020_Scheduling_x0020_End_x0020_Date" minOccurs="0"/>
                <xsd:element ref="ns3:k48d8005054a4dd09ad49b7c837f0781" minOccurs="0"/>
                <xsd:element ref="ns3:aa87a6a0bdfe4bfb97a25745bc8270e2" minOccurs="0"/>
                <xsd:element ref="ns3:TaxCatchAll" minOccurs="0"/>
                <xsd:element ref="ns3: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3" ma:description="can't delete this column" ma:internalName="RoutingRuleDescription" ma:readOnly="false">
      <xsd:simpleType>
        <xsd:restriction base="dms:Text">
          <xsd:maxLength value="255"/>
        </xsd:restriction>
      </xsd:simpleType>
    </xsd:element>
    <xsd:element name="PublishingStartDate" ma:index="8" nillable="true" ma:displayName="Scheduling Start Date" ma:description="" ma:internalName="PublishingStartDate" ma:readOnly="fals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15"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aa87a6a0bdfe4bfb97a25745bc8270e2" ma:index="16"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element name="TaxCatchAll" ma:index="17"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18"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Subject_x0020_Code" ma:index="5" nillable="true" ma:displayName="WJEC Subject Code" ma:internalName="WJEC_x0020_Subject_x0020_Code" ma:readOnly="false">
      <xsd:simpleType>
        <xsd:restriction base="dms:Text">
          <xsd:maxLength value="64"/>
        </xsd:restriction>
      </xsd:simpleType>
    </xsd:element>
    <xsd:element name="WJEC_x0020_Language" ma:index="6"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7" nillable="true" ma:displayName="WJEC Available Online" ma:default="0" ma:internalName="WJEC_x0020_Available_x0020_Online" ma:readOnly="false">
      <xsd:simpleType>
        <xsd:restriction base="dms:Boolean"/>
      </xsd:simpleType>
    </xsd:element>
    <xsd:element name="WJEC_x0020_Secure_x0020_Scheduling_x0020_Start_x0020_Date" ma:index="10" nillable="true" ma:displayName="WJEC Secure Scheduling Start Date" ma:format="DateTime" ma:internalName="WJEC_x0020_Secure_x0020_Scheduling_x0020_Start_x0020_Date" ma:readOnly="false">
      <xsd:simpleType>
        <xsd:restriction base="dms:DateTime"/>
      </xsd:simpleType>
    </xsd:element>
    <xsd:element name="WJEC_x0020_Secured_x0020_Scheduling_x0020_End_x0020_Date" ma:index="11" nillable="true" ma:displayName="WJEC Secure Scheduling End Date" ma:format="DateTime" ma:internalName="WJEC_x0020_Secured_x0020_Scheduling_x0020_End_x0020_Date" ma:readOnly="fals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aa87a6a0bdfe4bfb97a25745bc8270e2 xmlns="36f98b4f-ba65-4a7d-9a34-48b23de556cb">
      <Terms xmlns="http://schemas.microsoft.com/office/infopath/2007/PartnerControls"/>
    </aa87a6a0bdfe4bfb97a25745bc8270e2>
    <WJEC_x0020_Subject_x0020_Code xmlns="07b9bb9f-93d7-4a9d-9e48-363b5c999e88" xsi:nil="true"/>
    <WJEC_x0020_Available_x0020_Online xmlns="07b9bb9f-93d7-4a9d-9e48-363b5c999e88">false</WJEC_x0020_Available_x0020_Online>
    <TaxCatchAll xmlns="36f98b4f-ba65-4a7d-9a34-48b23de556cb" xsi:nil="true"/>
    <WJEC_x0020_Secured_x0020_Scheduling_x0020_End_x0020_Date xmlns="07b9bb9f-93d7-4a9d-9e48-363b5c999e88" xsi:nil="true"/>
    <RoutingRuleDescription xmlns="http://schemas.microsoft.com/sharepoint/v3" xsi:nil="true"/>
    <PublishingExpirationDate xmlns="http://schemas.microsoft.com/sharepoint/v3" xsi:nil="true"/>
    <PublishingStartDate xmlns="http://schemas.microsoft.com/sharepoint/v3" xsi:nil="true"/>
    <WJEC_x0020_Language xmlns="07b9bb9f-93d7-4a9d-9e48-363b5c999e88">
      <Value>English</Value>
    </WJEC_x0020_Language>
    <WJEC_x0020_Secure_x0020_Scheduling_x0020_Start_x0020_Date xmlns="07b9bb9f-93d7-4a9d-9e48-363b5c999e8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83C8AD-AB8D-4BD9-A25A-28775ADFF8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16292</TotalTime>
  <Words>6920</Words>
  <Application>Microsoft Office PowerPoint</Application>
  <PresentationFormat>Widescreen</PresentationFormat>
  <Paragraphs>287</Paragraphs>
  <Slides>26</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Aptos</vt:lpstr>
      <vt:lpstr>Arial</vt:lpstr>
      <vt:lpstr>Arial WGL</vt:lpstr>
      <vt:lpstr>Calibri</vt:lpstr>
      <vt:lpstr>Courier New</vt:lpstr>
      <vt:lpstr>Lato</vt:lpstr>
      <vt:lpstr>Symbol</vt:lpstr>
      <vt:lpstr>Office Theme</vt:lpstr>
      <vt:lpstr>1_Office Theme</vt:lpstr>
      <vt:lpstr>PowerPoint Presentation</vt:lpstr>
      <vt:lpstr>PowerPoint Presentation</vt:lpstr>
      <vt:lpstr>PowerPoint Presentation</vt:lpstr>
      <vt:lpstr>Cwestiwn 2 ateb yr ymgeisydd gyda sylwadau’r Uwch Arholwr</vt:lpstr>
      <vt:lpstr>Cwestiwn 2 ateb yr ymgeisydd gyda sylwadau’r Uwch Arholwr</vt:lpstr>
      <vt:lpstr>Cwestiwn 3(a) a'r cynllun marcio </vt:lpstr>
      <vt:lpstr>Cwestiwn 3(a) ateb yr ymgeisydd gyda sylwadau’r Uwch Arholwr</vt:lpstr>
      <vt:lpstr>Cwestiwn 3(a) ateb yr ymgeisydd gyda sylwadau’r Uwch Arholwr</vt:lpstr>
      <vt:lpstr>Cwestiwn 3(b) a'r cynllun marcio </vt:lpstr>
      <vt:lpstr>Cwestiwn  3(b)  ateb yr ymgeisydd gyda sylwadau’r Uwch Arholwr</vt:lpstr>
      <vt:lpstr>Cwestiwn 3 (b) ateb yr ymgeisydd gyda sylwadau’r Uwch Arholwr</vt:lpstr>
      <vt:lpstr>Cwestiwn 5 a'r cynllun marcio </vt:lpstr>
      <vt:lpstr>Cwestiwn 5 ateb yr ymgeisydd gyda sylwadau’r Uwch Arholwr</vt:lpstr>
      <vt:lpstr>Cwestiwn 5 ateb yr ymgeisydd gyda sylwadau’r Uwch Arholwr</vt:lpstr>
      <vt:lpstr>Cwestiwn 6 a'r cynllun marcio </vt:lpstr>
      <vt:lpstr>Cwestiwn 6 ateb yr ymgeisydd gyda sylwadau’r Uwch Arholwr</vt:lpstr>
      <vt:lpstr>Cwestiwn 6 ateb yr ymgeisydd gyda sylwadau’r Uwch Arholwr</vt:lpstr>
      <vt:lpstr>Cwestiwn 7 a'r cynllun marcio </vt:lpstr>
      <vt:lpstr>Cwestiwn 7 ateb yr ymgeisydd gyda sylwadau’r Uwch Arholwr</vt:lpstr>
      <vt:lpstr>Cwestiwn 7 ateb yr ymgeisydd gyda sylwadau’r Uwch Arholwr</vt:lpstr>
      <vt:lpstr>Cwestiwn 8(a) a'r cynllun marcio </vt:lpstr>
      <vt:lpstr>Cwestiwn 8(a) ateb yr ymgeisydd gyda sylwadau’r Uwch Arholwr</vt:lpstr>
      <vt:lpstr>Cwestiwn 8(a) ateb yr ymgeisydd gyda sylwadau’r Uwch Arholwr</vt:lpstr>
      <vt:lpstr>Cwestiwn 8(b) a'r cynllun marcio </vt:lpstr>
      <vt:lpstr>Cwestiwn 8(b) ateb yr ymgeisydd gyda sylwadau’r Uwch Arholwr</vt:lpstr>
      <vt:lpstr>Cwestiwn 8(b) ateb yr ymgeisydd gyda sylwadau’r Uwch Arholwr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36</cp:revision>
  <dcterms:created xsi:type="dcterms:W3CDTF">2020-09-10T07:54:11Z</dcterms:created>
  <dcterms:modified xsi:type="dcterms:W3CDTF">2024-10-09T10:21:47Z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0x0101005EE6F60F7FD1F54F8254869BFB0784AA0020879ED2A6C4B541A5BBE15202BD7708</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ies>
</file>