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84" r:id="rId4"/>
  </p:sldMasterIdLst>
  <p:notesMasterIdLst>
    <p:notesMasterId r:id="rId28"/>
  </p:notesMasterIdLst>
  <p:sldIdLst>
    <p:sldId id="257" r:id="rId5"/>
    <p:sldId id="333" r:id="rId6"/>
    <p:sldId id="595" r:id="rId7"/>
    <p:sldId id="575" r:id="rId8"/>
    <p:sldId id="574" r:id="rId9"/>
    <p:sldId id="589" r:id="rId10"/>
    <p:sldId id="590" r:id="rId11"/>
    <p:sldId id="588" r:id="rId12"/>
    <p:sldId id="593" r:id="rId13"/>
    <p:sldId id="581" r:id="rId14"/>
    <p:sldId id="576" r:id="rId15"/>
    <p:sldId id="582" r:id="rId16"/>
    <p:sldId id="583" r:id="rId17"/>
    <p:sldId id="577" r:id="rId18"/>
    <p:sldId id="567" r:id="rId19"/>
    <p:sldId id="591" r:id="rId20"/>
    <p:sldId id="573" r:id="rId21"/>
    <p:sldId id="578" r:id="rId22"/>
    <p:sldId id="592" r:id="rId23"/>
    <p:sldId id="579" r:id="rId24"/>
    <p:sldId id="580" r:id="rId25"/>
    <p:sldId id="584" r:id="rId26"/>
    <p:sldId id="594" r:id="rId27"/>
  </p:sldIdLst>
  <p:sldSz cx="12192000" cy="6858000"/>
  <p:notesSz cx="6858000" cy="9144000"/>
  <p:custDataLst>
    <p:tags r:id="rId29"/>
  </p:custDataLst>
  <p:defaultText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7"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1"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0FFF3"/>
    <a:srgbClr val="66FF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D0CB216-4CFE-4E42-B1B0-7D53B97FC548}" v="29" dt="2021-06-15T15:23:39.96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6" autoAdjust="0"/>
    <p:restoredTop sz="85965" autoAdjust="0"/>
  </p:normalViewPr>
  <p:slideViewPr>
    <p:cSldViewPr snapToGrid="0" snapToObjects="1">
      <p:cViewPr varScale="1">
        <p:scale>
          <a:sx n="58" d="100"/>
          <a:sy n="58" d="100"/>
        </p:scale>
        <p:origin x="44" y="16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gs" Target="tags/tag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presProps" Target="presProps.xml"/><Relationship Id="rId35"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yman, Hilary" userId="f3bca22b-3a42-4d89-8a24-ce254d13f28a" providerId="ADAL" clId="{8D0CB216-4CFE-4E42-B1B0-7D53B97FC548}"/>
    <pc:docChg chg="undo custSel modSld">
      <pc:chgData name="Wyman, Hilary" userId="f3bca22b-3a42-4d89-8a24-ce254d13f28a" providerId="ADAL" clId="{8D0CB216-4CFE-4E42-B1B0-7D53B97FC548}" dt="2021-06-15T15:24:08.155" v="224" actId="14100"/>
      <pc:docMkLst>
        <pc:docMk/>
      </pc:docMkLst>
      <pc:sldChg chg="modSp mod">
        <pc:chgData name="Wyman, Hilary" userId="f3bca22b-3a42-4d89-8a24-ce254d13f28a" providerId="ADAL" clId="{8D0CB216-4CFE-4E42-B1B0-7D53B97FC548}" dt="2021-06-15T15:05:40.012" v="164" actId="1035"/>
        <pc:sldMkLst>
          <pc:docMk/>
          <pc:sldMk cId="784746494" sldId="573"/>
        </pc:sldMkLst>
        <pc:spChg chg="mod">
          <ac:chgData name="Wyman, Hilary" userId="f3bca22b-3a42-4d89-8a24-ce254d13f28a" providerId="ADAL" clId="{8D0CB216-4CFE-4E42-B1B0-7D53B97FC548}" dt="2021-06-15T15:05:25.059" v="136" actId="1035"/>
          <ac:spMkLst>
            <pc:docMk/>
            <pc:sldMk cId="784746494" sldId="573"/>
            <ac:spMk id="7" creationId="{6AD24120-3ACE-4294-8047-AD70B43C31DD}"/>
          </ac:spMkLst>
        </pc:spChg>
        <pc:spChg chg="mod">
          <ac:chgData name="Wyman, Hilary" userId="f3bca22b-3a42-4d89-8a24-ce254d13f28a" providerId="ADAL" clId="{8D0CB216-4CFE-4E42-B1B0-7D53B97FC548}" dt="2021-06-15T15:05:40.012" v="164" actId="1035"/>
          <ac:spMkLst>
            <pc:docMk/>
            <pc:sldMk cId="784746494" sldId="573"/>
            <ac:spMk id="8" creationId="{077FC5B4-F507-4122-8AF8-952C403960ED}"/>
          </ac:spMkLst>
        </pc:spChg>
        <pc:spChg chg="mod">
          <ac:chgData name="Wyman, Hilary" userId="f3bca22b-3a42-4d89-8a24-ce254d13f28a" providerId="ADAL" clId="{8D0CB216-4CFE-4E42-B1B0-7D53B97FC548}" dt="2021-06-15T15:05:37.809" v="163" actId="1035"/>
          <ac:spMkLst>
            <pc:docMk/>
            <pc:sldMk cId="784746494" sldId="573"/>
            <ac:spMk id="9" creationId="{C3052315-9CEC-49A7-AF54-CCE8DD6DECD6}"/>
          </ac:spMkLst>
        </pc:spChg>
        <pc:spChg chg="mod">
          <ac:chgData name="Wyman, Hilary" userId="f3bca22b-3a42-4d89-8a24-ce254d13f28a" providerId="ADAL" clId="{8D0CB216-4CFE-4E42-B1B0-7D53B97FC548}" dt="2021-06-15T15:05:37.809" v="163" actId="1035"/>
          <ac:spMkLst>
            <pc:docMk/>
            <pc:sldMk cId="784746494" sldId="573"/>
            <ac:spMk id="10" creationId="{74DAA93B-1D84-4736-8051-FF980180736A}"/>
          </ac:spMkLst>
        </pc:spChg>
      </pc:sldChg>
      <pc:sldChg chg="modSp mod">
        <pc:chgData name="Wyman, Hilary" userId="f3bca22b-3a42-4d89-8a24-ce254d13f28a" providerId="ADAL" clId="{8D0CB216-4CFE-4E42-B1B0-7D53B97FC548}" dt="2021-06-15T14:57:47.971" v="88" actId="1036"/>
        <pc:sldMkLst>
          <pc:docMk/>
          <pc:sldMk cId="3116450395" sldId="574"/>
        </pc:sldMkLst>
        <pc:spChg chg="mod">
          <ac:chgData name="Wyman, Hilary" userId="f3bca22b-3a42-4d89-8a24-ce254d13f28a" providerId="ADAL" clId="{8D0CB216-4CFE-4E42-B1B0-7D53B97FC548}" dt="2021-06-15T14:57:43.924" v="87" actId="1035"/>
          <ac:spMkLst>
            <pc:docMk/>
            <pc:sldMk cId="3116450395" sldId="574"/>
            <ac:spMk id="8" creationId="{50966F03-9107-47A8-A6BC-DF30D70B55D9}"/>
          </ac:spMkLst>
        </pc:spChg>
        <pc:spChg chg="mod">
          <ac:chgData name="Wyman, Hilary" userId="f3bca22b-3a42-4d89-8a24-ce254d13f28a" providerId="ADAL" clId="{8D0CB216-4CFE-4E42-B1B0-7D53B97FC548}" dt="2021-06-15T14:57:47.971" v="88" actId="1036"/>
          <ac:spMkLst>
            <pc:docMk/>
            <pc:sldMk cId="3116450395" sldId="574"/>
            <ac:spMk id="9" creationId="{388CADBC-5865-48CC-A605-733719D24A86}"/>
          </ac:spMkLst>
        </pc:spChg>
      </pc:sldChg>
      <pc:sldChg chg="modSp mod">
        <pc:chgData name="Wyman, Hilary" userId="f3bca22b-3a42-4d89-8a24-ce254d13f28a" providerId="ADAL" clId="{8D0CB216-4CFE-4E42-B1B0-7D53B97FC548}" dt="2021-06-15T14:56:26.159" v="55" actId="1076"/>
        <pc:sldMkLst>
          <pc:docMk/>
          <pc:sldMk cId="2736364069" sldId="575"/>
        </pc:sldMkLst>
        <pc:spChg chg="mod">
          <ac:chgData name="Wyman, Hilary" userId="f3bca22b-3a42-4d89-8a24-ce254d13f28a" providerId="ADAL" clId="{8D0CB216-4CFE-4E42-B1B0-7D53B97FC548}" dt="2021-06-15T14:56:26.159" v="55" actId="1076"/>
          <ac:spMkLst>
            <pc:docMk/>
            <pc:sldMk cId="2736364069" sldId="575"/>
            <ac:spMk id="8" creationId="{B0B3A3CB-D9F4-4418-B992-4530AF2678A5}"/>
          </ac:spMkLst>
        </pc:spChg>
      </pc:sldChg>
      <pc:sldChg chg="modSp mod">
        <pc:chgData name="Wyman, Hilary" userId="f3bca22b-3a42-4d89-8a24-ce254d13f28a" providerId="ADAL" clId="{8D0CB216-4CFE-4E42-B1B0-7D53B97FC548}" dt="2021-06-15T15:01:40.592" v="104" actId="20577"/>
        <pc:sldMkLst>
          <pc:docMk/>
          <pc:sldMk cId="1317959672" sldId="576"/>
        </pc:sldMkLst>
        <pc:spChg chg="mod">
          <ac:chgData name="Wyman, Hilary" userId="f3bca22b-3a42-4d89-8a24-ce254d13f28a" providerId="ADAL" clId="{8D0CB216-4CFE-4E42-B1B0-7D53B97FC548}" dt="2021-06-15T15:01:40.592" v="104" actId="20577"/>
          <ac:spMkLst>
            <pc:docMk/>
            <pc:sldMk cId="1317959672" sldId="576"/>
            <ac:spMk id="8" creationId="{F1191FCF-01FB-450E-AC4E-2219EFC23086}"/>
          </ac:spMkLst>
        </pc:spChg>
      </pc:sldChg>
      <pc:sldChg chg="modSp mod">
        <pc:chgData name="Wyman, Hilary" userId="f3bca22b-3a42-4d89-8a24-ce254d13f28a" providerId="ADAL" clId="{8D0CB216-4CFE-4E42-B1B0-7D53B97FC548}" dt="2021-06-15T15:04:08.450" v="117" actId="6549"/>
        <pc:sldMkLst>
          <pc:docMk/>
          <pc:sldMk cId="135905401" sldId="577"/>
        </pc:sldMkLst>
        <pc:spChg chg="mod">
          <ac:chgData name="Wyman, Hilary" userId="f3bca22b-3a42-4d89-8a24-ce254d13f28a" providerId="ADAL" clId="{8D0CB216-4CFE-4E42-B1B0-7D53B97FC548}" dt="2021-06-15T15:04:08.450" v="117" actId="6549"/>
          <ac:spMkLst>
            <pc:docMk/>
            <pc:sldMk cId="135905401" sldId="577"/>
            <ac:spMk id="8" creationId="{DDEE5A8B-11AC-454F-80AC-4A2C675FEF92}"/>
          </ac:spMkLst>
        </pc:spChg>
      </pc:sldChg>
      <pc:sldChg chg="modSp mod">
        <pc:chgData name="Wyman, Hilary" userId="f3bca22b-3a42-4d89-8a24-ce254d13f28a" providerId="ADAL" clId="{8D0CB216-4CFE-4E42-B1B0-7D53B97FC548}" dt="2021-06-15T15:07:20.948" v="177" actId="1036"/>
        <pc:sldMkLst>
          <pc:docMk/>
          <pc:sldMk cId="1538301432" sldId="578"/>
        </pc:sldMkLst>
        <pc:spChg chg="mod">
          <ac:chgData name="Wyman, Hilary" userId="f3bca22b-3a42-4d89-8a24-ce254d13f28a" providerId="ADAL" clId="{8D0CB216-4CFE-4E42-B1B0-7D53B97FC548}" dt="2021-06-15T15:07:20.948" v="177" actId="1036"/>
          <ac:spMkLst>
            <pc:docMk/>
            <pc:sldMk cId="1538301432" sldId="578"/>
            <ac:spMk id="2" creationId="{9881D917-B224-41B5-881B-0B16FEBBE03E}"/>
          </ac:spMkLst>
        </pc:spChg>
        <pc:spChg chg="mod">
          <ac:chgData name="Wyman, Hilary" userId="f3bca22b-3a42-4d89-8a24-ce254d13f28a" providerId="ADAL" clId="{8D0CB216-4CFE-4E42-B1B0-7D53B97FC548}" dt="2021-06-15T15:07:20.948" v="177" actId="1036"/>
          <ac:spMkLst>
            <pc:docMk/>
            <pc:sldMk cId="1538301432" sldId="578"/>
            <ac:spMk id="3" creationId="{FE1F2F6A-7707-4B5A-8679-274AAE8ED4E2}"/>
          </ac:spMkLst>
        </pc:spChg>
        <pc:spChg chg="mod">
          <ac:chgData name="Wyman, Hilary" userId="f3bca22b-3a42-4d89-8a24-ce254d13f28a" providerId="ADAL" clId="{8D0CB216-4CFE-4E42-B1B0-7D53B97FC548}" dt="2021-06-15T15:06:57.120" v="171" actId="255"/>
          <ac:spMkLst>
            <pc:docMk/>
            <pc:sldMk cId="1538301432" sldId="578"/>
            <ac:spMk id="8" creationId="{126A062A-12AA-4DFF-9BD9-1E15008EED48}"/>
          </ac:spMkLst>
        </pc:spChg>
      </pc:sldChg>
      <pc:sldChg chg="modSp mod">
        <pc:chgData name="Wyman, Hilary" userId="f3bca22b-3a42-4d89-8a24-ce254d13f28a" providerId="ADAL" clId="{8D0CB216-4CFE-4E42-B1B0-7D53B97FC548}" dt="2021-06-15T15:08:57.415" v="207" actId="20577"/>
        <pc:sldMkLst>
          <pc:docMk/>
          <pc:sldMk cId="1300582807" sldId="579"/>
        </pc:sldMkLst>
        <pc:spChg chg="mod">
          <ac:chgData name="Wyman, Hilary" userId="f3bca22b-3a42-4d89-8a24-ce254d13f28a" providerId="ADAL" clId="{8D0CB216-4CFE-4E42-B1B0-7D53B97FC548}" dt="2021-06-15T15:08:57.415" v="207" actId="20577"/>
          <ac:spMkLst>
            <pc:docMk/>
            <pc:sldMk cId="1300582807" sldId="579"/>
            <ac:spMk id="8" creationId="{A5C10B52-D3B3-49CB-AD05-3581AFA6F168}"/>
          </ac:spMkLst>
        </pc:spChg>
      </pc:sldChg>
      <pc:sldChg chg="modSp mod">
        <pc:chgData name="Wyman, Hilary" userId="f3bca22b-3a42-4d89-8a24-ce254d13f28a" providerId="ADAL" clId="{8D0CB216-4CFE-4E42-B1B0-7D53B97FC548}" dt="2021-06-15T15:09:13.134" v="209" actId="20577"/>
        <pc:sldMkLst>
          <pc:docMk/>
          <pc:sldMk cId="2737098037" sldId="580"/>
        </pc:sldMkLst>
        <pc:spChg chg="mod">
          <ac:chgData name="Wyman, Hilary" userId="f3bca22b-3a42-4d89-8a24-ce254d13f28a" providerId="ADAL" clId="{8D0CB216-4CFE-4E42-B1B0-7D53B97FC548}" dt="2021-06-15T15:09:13.134" v="209" actId="20577"/>
          <ac:spMkLst>
            <pc:docMk/>
            <pc:sldMk cId="2737098037" sldId="580"/>
            <ac:spMk id="8" creationId="{8B160CFB-8391-46CE-BF52-2E909C7E4ED0}"/>
          </ac:spMkLst>
        </pc:spChg>
      </pc:sldChg>
      <pc:sldChg chg="modSp mod">
        <pc:chgData name="Wyman, Hilary" userId="f3bca22b-3a42-4d89-8a24-ce254d13f28a" providerId="ADAL" clId="{8D0CB216-4CFE-4E42-B1B0-7D53B97FC548}" dt="2021-06-15T15:03:45.528" v="114" actId="14100"/>
        <pc:sldMkLst>
          <pc:docMk/>
          <pc:sldMk cId="3717440199" sldId="583"/>
        </pc:sldMkLst>
        <pc:spChg chg="mod">
          <ac:chgData name="Wyman, Hilary" userId="f3bca22b-3a42-4d89-8a24-ce254d13f28a" providerId="ADAL" clId="{8D0CB216-4CFE-4E42-B1B0-7D53B97FC548}" dt="2021-06-15T15:03:32.295" v="112" actId="1076"/>
          <ac:spMkLst>
            <pc:docMk/>
            <pc:sldMk cId="3717440199" sldId="583"/>
            <ac:spMk id="2" creationId="{817EA37A-3923-4942-B772-CC8F0AFA3A99}"/>
          </ac:spMkLst>
        </pc:spChg>
        <pc:spChg chg="mod">
          <ac:chgData name="Wyman, Hilary" userId="f3bca22b-3a42-4d89-8a24-ce254d13f28a" providerId="ADAL" clId="{8D0CB216-4CFE-4E42-B1B0-7D53B97FC548}" dt="2021-06-15T15:03:23.404" v="111" actId="1076"/>
          <ac:spMkLst>
            <pc:docMk/>
            <pc:sldMk cId="3717440199" sldId="583"/>
            <ac:spMk id="3" creationId="{CCF16CAC-9AF3-432C-8486-F138BDE784F5}"/>
          </ac:spMkLst>
        </pc:spChg>
        <pc:spChg chg="mod">
          <ac:chgData name="Wyman, Hilary" userId="f3bca22b-3a42-4d89-8a24-ce254d13f28a" providerId="ADAL" clId="{8D0CB216-4CFE-4E42-B1B0-7D53B97FC548}" dt="2021-06-15T15:03:10.483" v="109" actId="1076"/>
          <ac:spMkLst>
            <pc:docMk/>
            <pc:sldMk cId="3717440199" sldId="583"/>
            <ac:spMk id="9" creationId="{E21615EA-0F00-421F-AF83-7C5ECA49F4E7}"/>
          </ac:spMkLst>
        </pc:spChg>
        <pc:spChg chg="mod">
          <ac:chgData name="Wyman, Hilary" userId="f3bca22b-3a42-4d89-8a24-ce254d13f28a" providerId="ADAL" clId="{8D0CB216-4CFE-4E42-B1B0-7D53B97FC548}" dt="2021-06-15T15:02:50.358" v="106" actId="1076"/>
          <ac:spMkLst>
            <pc:docMk/>
            <pc:sldMk cId="3717440199" sldId="583"/>
            <ac:spMk id="10" creationId="{232BBA6D-44E8-4690-B60F-B1993DE9FC49}"/>
          </ac:spMkLst>
        </pc:spChg>
        <pc:spChg chg="mod">
          <ac:chgData name="Wyman, Hilary" userId="f3bca22b-3a42-4d89-8a24-ce254d13f28a" providerId="ADAL" clId="{8D0CB216-4CFE-4E42-B1B0-7D53B97FC548}" dt="2021-06-15T15:03:45.528" v="114" actId="14100"/>
          <ac:spMkLst>
            <pc:docMk/>
            <pc:sldMk cId="3717440199" sldId="583"/>
            <ac:spMk id="11" creationId="{1784B9BB-5F7F-4A3F-B8C3-883E6D3A4368}"/>
          </ac:spMkLst>
        </pc:spChg>
        <pc:cxnChg chg="mod">
          <ac:chgData name="Wyman, Hilary" userId="f3bca22b-3a42-4d89-8a24-ce254d13f28a" providerId="ADAL" clId="{8D0CB216-4CFE-4E42-B1B0-7D53B97FC548}" dt="2021-06-15T15:03:38.638" v="113" actId="14100"/>
          <ac:cxnSpMkLst>
            <pc:docMk/>
            <pc:sldMk cId="3717440199" sldId="583"/>
            <ac:cxnSpMk id="13" creationId="{D3979B29-B590-4CCB-BCE6-604204BC65BA}"/>
          </ac:cxnSpMkLst>
        </pc:cxnChg>
        <pc:cxnChg chg="mod">
          <ac:chgData name="Wyman, Hilary" userId="f3bca22b-3a42-4d89-8a24-ce254d13f28a" providerId="ADAL" clId="{8D0CB216-4CFE-4E42-B1B0-7D53B97FC548}" dt="2021-06-15T15:03:15.654" v="110" actId="14100"/>
          <ac:cxnSpMkLst>
            <pc:docMk/>
            <pc:sldMk cId="3717440199" sldId="583"/>
            <ac:cxnSpMk id="15" creationId="{021FC230-FA2D-4D38-A692-3638FF98E98C}"/>
          </ac:cxnSpMkLst>
        </pc:cxnChg>
        <pc:cxnChg chg="mod">
          <ac:chgData name="Wyman, Hilary" userId="f3bca22b-3a42-4d89-8a24-ce254d13f28a" providerId="ADAL" clId="{8D0CB216-4CFE-4E42-B1B0-7D53B97FC548}" dt="2021-06-15T15:02:55.982" v="107" actId="14100"/>
          <ac:cxnSpMkLst>
            <pc:docMk/>
            <pc:sldMk cId="3717440199" sldId="583"/>
            <ac:cxnSpMk id="17" creationId="{BC6EC6E6-8528-4F9B-A00F-B4148DECEA03}"/>
          </ac:cxnSpMkLst>
        </pc:cxnChg>
      </pc:sldChg>
      <pc:sldChg chg="modSp">
        <pc:chgData name="Wyman, Hilary" userId="f3bca22b-3a42-4d89-8a24-ce254d13f28a" providerId="ADAL" clId="{8D0CB216-4CFE-4E42-B1B0-7D53B97FC548}" dt="2021-06-15T15:23:39.968" v="223"/>
        <pc:sldMkLst>
          <pc:docMk/>
          <pc:sldMk cId="336476744" sldId="584"/>
        </pc:sldMkLst>
        <pc:graphicFrameChg chg="mod">
          <ac:chgData name="Wyman, Hilary" userId="f3bca22b-3a42-4d89-8a24-ce254d13f28a" providerId="ADAL" clId="{8D0CB216-4CFE-4E42-B1B0-7D53B97FC548}" dt="2021-06-15T15:23:39.968" v="223"/>
          <ac:graphicFrameMkLst>
            <pc:docMk/>
            <pc:sldMk cId="336476744" sldId="584"/>
            <ac:graphicFrameMk id="2" creationId="{A5305646-7499-499A-80A0-F1E49A1ABF30}"/>
          </ac:graphicFrameMkLst>
        </pc:graphicFrameChg>
      </pc:sldChg>
      <pc:sldChg chg="modSp mod">
        <pc:chgData name="Wyman, Hilary" userId="f3bca22b-3a42-4d89-8a24-ce254d13f28a" providerId="ADAL" clId="{8D0CB216-4CFE-4E42-B1B0-7D53B97FC548}" dt="2021-06-15T14:59:20.329" v="94" actId="1076"/>
        <pc:sldMkLst>
          <pc:docMk/>
          <pc:sldMk cId="3450542321" sldId="588"/>
        </pc:sldMkLst>
        <pc:spChg chg="mod">
          <ac:chgData name="Wyman, Hilary" userId="f3bca22b-3a42-4d89-8a24-ce254d13f28a" providerId="ADAL" clId="{8D0CB216-4CFE-4E42-B1B0-7D53B97FC548}" dt="2021-06-15T14:59:20.329" v="94" actId="1076"/>
          <ac:spMkLst>
            <pc:docMk/>
            <pc:sldMk cId="3450542321" sldId="588"/>
            <ac:spMk id="2" creationId="{E6E7E207-598F-4126-817D-50A35C1B43C5}"/>
          </ac:spMkLst>
        </pc:spChg>
        <pc:spChg chg="mod">
          <ac:chgData name="Wyman, Hilary" userId="f3bca22b-3a42-4d89-8a24-ce254d13f28a" providerId="ADAL" clId="{8D0CB216-4CFE-4E42-B1B0-7D53B97FC548}" dt="2021-06-15T14:59:20.329" v="94" actId="1076"/>
          <ac:spMkLst>
            <pc:docMk/>
            <pc:sldMk cId="3450542321" sldId="588"/>
            <ac:spMk id="3" creationId="{7AC15929-B62B-4CC3-BDC4-09BFA99AC39F}"/>
          </ac:spMkLst>
        </pc:spChg>
        <pc:spChg chg="mod">
          <ac:chgData name="Wyman, Hilary" userId="f3bca22b-3a42-4d89-8a24-ce254d13f28a" providerId="ADAL" clId="{8D0CB216-4CFE-4E42-B1B0-7D53B97FC548}" dt="2021-06-15T14:59:02.533" v="92" actId="1076"/>
          <ac:spMkLst>
            <pc:docMk/>
            <pc:sldMk cId="3450542321" sldId="588"/>
            <ac:spMk id="8" creationId="{2201FFDF-2EF5-402A-AD67-BC0253704166}"/>
          </ac:spMkLst>
        </pc:spChg>
      </pc:sldChg>
      <pc:sldChg chg="modSp mod">
        <pc:chgData name="Wyman, Hilary" userId="f3bca22b-3a42-4d89-8a24-ce254d13f28a" providerId="ADAL" clId="{8D0CB216-4CFE-4E42-B1B0-7D53B97FC548}" dt="2021-06-15T14:58:24.564" v="90" actId="14100"/>
        <pc:sldMkLst>
          <pc:docMk/>
          <pc:sldMk cId="1628265424" sldId="589"/>
        </pc:sldMkLst>
        <pc:spChg chg="mod">
          <ac:chgData name="Wyman, Hilary" userId="f3bca22b-3a42-4d89-8a24-ce254d13f28a" providerId="ADAL" clId="{8D0CB216-4CFE-4E42-B1B0-7D53B97FC548}" dt="2021-06-15T14:58:24.564" v="90" actId="14100"/>
          <ac:spMkLst>
            <pc:docMk/>
            <pc:sldMk cId="1628265424" sldId="589"/>
            <ac:spMk id="11" creationId="{59280139-0425-46D4-A91E-6CAA879AD34D}"/>
          </ac:spMkLst>
        </pc:spChg>
      </pc:sldChg>
      <pc:sldChg chg="modSp mod">
        <pc:chgData name="Wyman, Hilary" userId="f3bca22b-3a42-4d89-8a24-ce254d13f28a" providerId="ADAL" clId="{8D0CB216-4CFE-4E42-B1B0-7D53B97FC548}" dt="2021-06-15T15:05:01.293" v="129" actId="948"/>
        <pc:sldMkLst>
          <pc:docMk/>
          <pc:sldMk cId="1876711660" sldId="591"/>
        </pc:sldMkLst>
        <pc:spChg chg="mod">
          <ac:chgData name="Wyman, Hilary" userId="f3bca22b-3a42-4d89-8a24-ce254d13f28a" providerId="ADAL" clId="{8D0CB216-4CFE-4E42-B1B0-7D53B97FC548}" dt="2021-06-15T15:04:49.700" v="128" actId="1035"/>
          <ac:spMkLst>
            <pc:docMk/>
            <pc:sldMk cId="1876711660" sldId="591"/>
            <ac:spMk id="6" creationId="{C50EB951-5A1F-4867-A4B4-555694B34929}"/>
          </ac:spMkLst>
        </pc:spChg>
        <pc:spChg chg="mod">
          <ac:chgData name="Wyman, Hilary" userId="f3bca22b-3a42-4d89-8a24-ce254d13f28a" providerId="ADAL" clId="{8D0CB216-4CFE-4E42-B1B0-7D53B97FC548}" dt="2021-06-15T15:05:01.293" v="129" actId="948"/>
          <ac:spMkLst>
            <pc:docMk/>
            <pc:sldMk cId="1876711660" sldId="591"/>
            <ac:spMk id="7" creationId="{08EACCD7-5F7F-4CB5-882F-3927892C6ECF}"/>
          </ac:spMkLst>
        </pc:spChg>
      </pc:sldChg>
      <pc:sldChg chg="modSp mod">
        <pc:chgData name="Wyman, Hilary" userId="f3bca22b-3a42-4d89-8a24-ce254d13f28a" providerId="ADAL" clId="{8D0CB216-4CFE-4E42-B1B0-7D53B97FC548}" dt="2021-06-15T15:08:38.588" v="204" actId="1036"/>
        <pc:sldMkLst>
          <pc:docMk/>
          <pc:sldMk cId="4071417604" sldId="592"/>
        </pc:sldMkLst>
        <pc:spChg chg="mod">
          <ac:chgData name="Wyman, Hilary" userId="f3bca22b-3a42-4d89-8a24-ce254d13f28a" providerId="ADAL" clId="{8D0CB216-4CFE-4E42-B1B0-7D53B97FC548}" dt="2021-06-15T15:08:38.588" v="204" actId="1036"/>
          <ac:spMkLst>
            <pc:docMk/>
            <pc:sldMk cId="4071417604" sldId="592"/>
            <ac:spMk id="8" creationId="{02333F6A-C06F-401B-8691-BE9C9CA739AC}"/>
          </ac:spMkLst>
        </pc:spChg>
      </pc:sldChg>
      <pc:sldChg chg="modSp mod">
        <pc:chgData name="Wyman, Hilary" userId="f3bca22b-3a42-4d89-8a24-ce254d13f28a" providerId="ADAL" clId="{8D0CB216-4CFE-4E42-B1B0-7D53B97FC548}" dt="2021-06-15T15:00:51.781" v="100" actId="14100"/>
        <pc:sldMkLst>
          <pc:docMk/>
          <pc:sldMk cId="2508129296" sldId="593"/>
        </pc:sldMkLst>
        <pc:spChg chg="mod">
          <ac:chgData name="Wyman, Hilary" userId="f3bca22b-3a42-4d89-8a24-ce254d13f28a" providerId="ADAL" clId="{8D0CB216-4CFE-4E42-B1B0-7D53B97FC548}" dt="2021-06-15T15:00:14.297" v="98" actId="14100"/>
          <ac:spMkLst>
            <pc:docMk/>
            <pc:sldMk cId="2508129296" sldId="593"/>
            <ac:spMk id="9" creationId="{6FBFA5EC-95D9-4B46-A8BC-425C716CA6A8}"/>
          </ac:spMkLst>
        </pc:spChg>
        <pc:spChg chg="mod">
          <ac:chgData name="Wyman, Hilary" userId="f3bca22b-3a42-4d89-8a24-ce254d13f28a" providerId="ADAL" clId="{8D0CB216-4CFE-4E42-B1B0-7D53B97FC548}" dt="2021-06-15T15:00:51.781" v="100" actId="14100"/>
          <ac:spMkLst>
            <pc:docMk/>
            <pc:sldMk cId="2508129296" sldId="593"/>
            <ac:spMk id="10" creationId="{3FE5C2EB-380B-401E-84A0-FC652E81A1DD}"/>
          </ac:spMkLst>
        </pc:spChg>
      </pc:sldChg>
      <pc:sldChg chg="addSp delSp modSp mod">
        <pc:chgData name="Wyman, Hilary" userId="f3bca22b-3a42-4d89-8a24-ce254d13f28a" providerId="ADAL" clId="{8D0CB216-4CFE-4E42-B1B0-7D53B97FC548}" dt="2021-06-15T15:24:08.155" v="224" actId="14100"/>
        <pc:sldMkLst>
          <pc:docMk/>
          <pc:sldMk cId="749557074" sldId="594"/>
        </pc:sldMkLst>
        <pc:spChg chg="mod">
          <ac:chgData name="Wyman, Hilary" userId="f3bca22b-3a42-4d89-8a24-ce254d13f28a" providerId="ADAL" clId="{8D0CB216-4CFE-4E42-B1B0-7D53B97FC548}" dt="2021-06-15T15:24:08.155" v="224" actId="14100"/>
          <ac:spMkLst>
            <pc:docMk/>
            <pc:sldMk cId="749557074" sldId="594"/>
            <ac:spMk id="11" creationId="{A2D9A27A-2D56-4E5D-9521-FB61A2A54FF3}"/>
          </ac:spMkLst>
        </pc:spChg>
        <pc:graphicFrameChg chg="add mod">
          <ac:chgData name="Wyman, Hilary" userId="f3bca22b-3a42-4d89-8a24-ce254d13f28a" providerId="ADAL" clId="{8D0CB216-4CFE-4E42-B1B0-7D53B97FC548}" dt="2021-06-15T14:26:23.205" v="11" actId="1076"/>
          <ac:graphicFrameMkLst>
            <pc:docMk/>
            <pc:sldMk cId="749557074" sldId="594"/>
            <ac:graphicFrameMk id="12" creationId="{D6BF1B6E-503C-42A7-A282-BB6CE48324FF}"/>
          </ac:graphicFrameMkLst>
        </pc:graphicFrameChg>
        <pc:picChg chg="del mod">
          <ac:chgData name="Wyman, Hilary" userId="f3bca22b-3a42-4d89-8a24-ce254d13f28a" providerId="ADAL" clId="{8D0CB216-4CFE-4E42-B1B0-7D53B97FC548}" dt="2021-06-15T14:26:28.387" v="12" actId="478"/>
          <ac:picMkLst>
            <pc:docMk/>
            <pc:sldMk cId="749557074" sldId="594"/>
            <ac:picMk id="10" creationId="{EBEDFCDC-802D-4585-979F-D509E53B6F7F}"/>
          </ac:picMkLst>
        </pc:picChg>
      </pc:sldChg>
      <pc:sldChg chg="modSp mod">
        <pc:chgData name="Wyman, Hilary" userId="f3bca22b-3a42-4d89-8a24-ce254d13f28a" providerId="ADAL" clId="{8D0CB216-4CFE-4E42-B1B0-7D53B97FC548}" dt="2021-06-15T14:55:46.691" v="52" actId="1076"/>
        <pc:sldMkLst>
          <pc:docMk/>
          <pc:sldMk cId="1561143739" sldId="595"/>
        </pc:sldMkLst>
        <pc:spChg chg="mod">
          <ac:chgData name="Wyman, Hilary" userId="f3bca22b-3a42-4d89-8a24-ce254d13f28a" providerId="ADAL" clId="{8D0CB216-4CFE-4E42-B1B0-7D53B97FC548}" dt="2021-06-15T14:55:29.129" v="48" actId="1035"/>
          <ac:spMkLst>
            <pc:docMk/>
            <pc:sldMk cId="1561143739" sldId="595"/>
            <ac:spMk id="7" creationId="{86E2A01B-99F7-4E1D-A890-5B1139B5A767}"/>
          </ac:spMkLst>
        </pc:spChg>
        <pc:spChg chg="mod">
          <ac:chgData name="Wyman, Hilary" userId="f3bca22b-3a42-4d89-8a24-ce254d13f28a" providerId="ADAL" clId="{8D0CB216-4CFE-4E42-B1B0-7D53B97FC548}" dt="2021-06-15T14:55:45.379" v="51" actId="27636"/>
          <ac:spMkLst>
            <pc:docMk/>
            <pc:sldMk cId="1561143739" sldId="595"/>
            <ac:spMk id="9" creationId="{62BCF1A4-8009-4BFC-A2F4-D38BABEF7BBE}"/>
          </ac:spMkLst>
        </pc:spChg>
        <pc:spChg chg="mod">
          <ac:chgData name="Wyman, Hilary" userId="f3bca22b-3a42-4d89-8a24-ce254d13f28a" providerId="ADAL" clId="{8D0CB216-4CFE-4E42-B1B0-7D53B97FC548}" dt="2021-06-15T14:55:46.691" v="52" actId="1076"/>
          <ac:spMkLst>
            <pc:docMk/>
            <pc:sldMk cId="1561143739" sldId="595"/>
            <ac:spMk id="10" creationId="{F3EC3F41-71D8-4FFF-9528-392E0A19897E}"/>
          </ac:spMkLst>
        </pc:spChg>
        <pc:graphicFrameChg chg="modGraphic">
          <ac:chgData name="Wyman, Hilary" userId="f3bca22b-3a42-4d89-8a24-ce254d13f28a" providerId="ADAL" clId="{8D0CB216-4CFE-4E42-B1B0-7D53B97FC548}" dt="2021-06-15T14:54:59.098" v="40" actId="113"/>
          <ac:graphicFrameMkLst>
            <pc:docMk/>
            <pc:sldMk cId="1561143739" sldId="595"/>
            <ac:graphicFrameMk id="11" creationId="{E1BBB21B-C1B2-4F28-9AA3-6BB3A07E53DE}"/>
          </ac:graphicFrameMkLst>
        </pc:graphicFrameChg>
      </pc:sldChg>
    </pc:docChg>
  </pc:docChgLst>
  <pc:docChgLst>
    <pc:chgData name="Wyman, Hilary" userId="f3bca22b-3a42-4d89-8a24-ce254d13f28a" providerId="ADAL" clId="{7DC667DB-2FBB-49BB-8587-32C136BB0907}"/>
    <pc:docChg chg="undo custSel modSld">
      <pc:chgData name="Wyman, Hilary" userId="f3bca22b-3a42-4d89-8a24-ce254d13f28a" providerId="ADAL" clId="{7DC667DB-2FBB-49BB-8587-32C136BB0907}" dt="2021-05-26T14:32:42.629" v="727" actId="14100"/>
      <pc:docMkLst>
        <pc:docMk/>
      </pc:docMkLst>
      <pc:sldChg chg="modSp mod">
        <pc:chgData name="Wyman, Hilary" userId="f3bca22b-3a42-4d89-8a24-ce254d13f28a" providerId="ADAL" clId="{7DC667DB-2FBB-49BB-8587-32C136BB0907}" dt="2021-05-26T13:27:21.362" v="171" actId="20577"/>
        <pc:sldMkLst>
          <pc:docMk/>
          <pc:sldMk cId="3268009516" sldId="567"/>
        </pc:sldMkLst>
        <pc:spChg chg="mod">
          <ac:chgData name="Wyman, Hilary" userId="f3bca22b-3a42-4d89-8a24-ce254d13f28a" providerId="ADAL" clId="{7DC667DB-2FBB-49BB-8587-32C136BB0907}" dt="2021-05-26T13:19:38.286" v="156" actId="20577"/>
          <ac:spMkLst>
            <pc:docMk/>
            <pc:sldMk cId="3268009516" sldId="567"/>
            <ac:spMk id="2" creationId="{46D39776-1E39-41A4-962C-0142737FA907}"/>
          </ac:spMkLst>
        </pc:spChg>
        <pc:spChg chg="mod">
          <ac:chgData name="Wyman, Hilary" userId="f3bca22b-3a42-4d89-8a24-ce254d13f28a" providerId="ADAL" clId="{7DC667DB-2FBB-49BB-8587-32C136BB0907}" dt="2021-05-26T13:18:58.990" v="140" actId="20577"/>
          <ac:spMkLst>
            <pc:docMk/>
            <pc:sldMk cId="3268009516" sldId="567"/>
            <ac:spMk id="3" creationId="{17BF20B0-1EC1-4F01-896D-FFA1D3A1D4D5}"/>
          </ac:spMkLst>
        </pc:spChg>
        <pc:spChg chg="mod">
          <ac:chgData name="Wyman, Hilary" userId="f3bca22b-3a42-4d89-8a24-ce254d13f28a" providerId="ADAL" clId="{7DC667DB-2FBB-49BB-8587-32C136BB0907}" dt="2021-05-26T13:17:45.427" v="113" actId="1076"/>
          <ac:spMkLst>
            <pc:docMk/>
            <pc:sldMk cId="3268009516" sldId="567"/>
            <ac:spMk id="10" creationId="{5A2EA428-2C30-4D10-85E2-539ABC299B9A}"/>
          </ac:spMkLst>
        </pc:spChg>
        <pc:spChg chg="mod">
          <ac:chgData name="Wyman, Hilary" userId="f3bca22b-3a42-4d89-8a24-ce254d13f28a" providerId="ADAL" clId="{7DC667DB-2FBB-49BB-8587-32C136BB0907}" dt="2021-05-26T13:27:21.362" v="171" actId="20577"/>
          <ac:spMkLst>
            <pc:docMk/>
            <pc:sldMk cId="3268009516" sldId="567"/>
            <ac:spMk id="11" creationId="{DDC06E07-8CB9-4170-977D-0E7259A12DAA}"/>
          </ac:spMkLst>
        </pc:spChg>
      </pc:sldChg>
      <pc:sldChg chg="modSp mod">
        <pc:chgData name="Wyman, Hilary" userId="f3bca22b-3a42-4d89-8a24-ce254d13f28a" providerId="ADAL" clId="{7DC667DB-2FBB-49BB-8587-32C136BB0907}" dt="2021-05-26T13:59:35.667" v="264" actId="20577"/>
        <pc:sldMkLst>
          <pc:docMk/>
          <pc:sldMk cId="784746494" sldId="573"/>
        </pc:sldMkLst>
        <pc:spChg chg="mod">
          <ac:chgData name="Wyman, Hilary" userId="f3bca22b-3a42-4d89-8a24-ce254d13f28a" providerId="ADAL" clId="{7DC667DB-2FBB-49BB-8587-32C136BB0907}" dt="2021-05-26T13:59:02.511" v="260" actId="1036"/>
          <ac:spMkLst>
            <pc:docMk/>
            <pc:sldMk cId="784746494" sldId="573"/>
            <ac:spMk id="7" creationId="{6AD24120-3ACE-4294-8047-AD70B43C31DD}"/>
          </ac:spMkLst>
        </pc:spChg>
        <pc:spChg chg="mod">
          <ac:chgData name="Wyman, Hilary" userId="f3bca22b-3a42-4d89-8a24-ce254d13f28a" providerId="ADAL" clId="{7DC667DB-2FBB-49BB-8587-32C136BB0907}" dt="2021-05-26T13:58:51.620" v="253" actId="1036"/>
          <ac:spMkLst>
            <pc:docMk/>
            <pc:sldMk cId="784746494" sldId="573"/>
            <ac:spMk id="8" creationId="{077FC5B4-F507-4122-8AF8-952C403960ED}"/>
          </ac:spMkLst>
        </pc:spChg>
        <pc:spChg chg="mod">
          <ac:chgData name="Wyman, Hilary" userId="f3bca22b-3a42-4d89-8a24-ce254d13f28a" providerId="ADAL" clId="{7DC667DB-2FBB-49BB-8587-32C136BB0907}" dt="2021-05-26T13:59:14.339" v="262" actId="20577"/>
          <ac:spMkLst>
            <pc:docMk/>
            <pc:sldMk cId="784746494" sldId="573"/>
            <ac:spMk id="9" creationId="{C3052315-9CEC-49A7-AF54-CCE8DD6DECD6}"/>
          </ac:spMkLst>
        </pc:spChg>
        <pc:spChg chg="mod">
          <ac:chgData name="Wyman, Hilary" userId="f3bca22b-3a42-4d89-8a24-ce254d13f28a" providerId="ADAL" clId="{7DC667DB-2FBB-49BB-8587-32C136BB0907}" dt="2021-05-26T13:59:35.667" v="264" actId="20577"/>
          <ac:spMkLst>
            <pc:docMk/>
            <pc:sldMk cId="784746494" sldId="573"/>
            <ac:spMk id="10" creationId="{74DAA93B-1D84-4736-8051-FF980180736A}"/>
          </ac:spMkLst>
        </pc:spChg>
      </pc:sldChg>
      <pc:sldChg chg="addSp delSp modSp mod">
        <pc:chgData name="Wyman, Hilary" userId="f3bca22b-3a42-4d89-8a24-ce254d13f28a" providerId="ADAL" clId="{7DC667DB-2FBB-49BB-8587-32C136BB0907}" dt="2021-05-26T10:55:14.685" v="11"/>
        <pc:sldMkLst>
          <pc:docMk/>
          <pc:sldMk cId="1317959672" sldId="576"/>
        </pc:sldMkLst>
        <pc:spChg chg="add mod">
          <ac:chgData name="Wyman, Hilary" userId="f3bca22b-3a42-4d89-8a24-ce254d13f28a" providerId="ADAL" clId="{7DC667DB-2FBB-49BB-8587-32C136BB0907}" dt="2021-05-26T10:55:14.685" v="11"/>
          <ac:spMkLst>
            <pc:docMk/>
            <pc:sldMk cId="1317959672" sldId="576"/>
            <ac:spMk id="4" creationId="{C291AD4F-89ED-4E0E-9CCB-94E0A0095CCF}"/>
          </ac:spMkLst>
        </pc:spChg>
        <pc:spChg chg="del">
          <ac:chgData name="Wyman, Hilary" userId="f3bca22b-3a42-4d89-8a24-ce254d13f28a" providerId="ADAL" clId="{7DC667DB-2FBB-49BB-8587-32C136BB0907}" dt="2021-05-26T10:55:12.815" v="10" actId="478"/>
          <ac:spMkLst>
            <pc:docMk/>
            <pc:sldMk cId="1317959672" sldId="576"/>
            <ac:spMk id="7" creationId="{EFC956B3-A973-44E6-87FF-88DD1994D24E}"/>
          </ac:spMkLst>
        </pc:spChg>
      </pc:sldChg>
      <pc:sldChg chg="addSp delSp modSp mod">
        <pc:chgData name="Wyman, Hilary" userId="f3bca22b-3a42-4d89-8a24-ce254d13f28a" providerId="ADAL" clId="{7DC667DB-2FBB-49BB-8587-32C136BB0907}" dt="2021-05-26T13:17:04.615" v="111"/>
        <pc:sldMkLst>
          <pc:docMk/>
          <pc:sldMk cId="135905401" sldId="577"/>
        </pc:sldMkLst>
        <pc:spChg chg="add mod">
          <ac:chgData name="Wyman, Hilary" userId="f3bca22b-3a42-4d89-8a24-ce254d13f28a" providerId="ADAL" clId="{7DC667DB-2FBB-49BB-8587-32C136BB0907}" dt="2021-05-26T13:17:04.615" v="111"/>
          <ac:spMkLst>
            <pc:docMk/>
            <pc:sldMk cId="135905401" sldId="577"/>
            <ac:spMk id="4" creationId="{49FBCD89-D400-4290-A026-7830F30EA141}"/>
          </ac:spMkLst>
        </pc:spChg>
        <pc:spChg chg="del">
          <ac:chgData name="Wyman, Hilary" userId="f3bca22b-3a42-4d89-8a24-ce254d13f28a" providerId="ADAL" clId="{7DC667DB-2FBB-49BB-8587-32C136BB0907}" dt="2021-05-26T13:16:53.412" v="110" actId="478"/>
          <ac:spMkLst>
            <pc:docMk/>
            <pc:sldMk cId="135905401" sldId="577"/>
            <ac:spMk id="7" creationId="{BCCDB876-0EF9-4CBF-B207-26743DD80EB6}"/>
          </ac:spMkLst>
        </pc:spChg>
        <pc:spChg chg="mod">
          <ac:chgData name="Wyman, Hilary" userId="f3bca22b-3a42-4d89-8a24-ce254d13f28a" providerId="ADAL" clId="{7DC667DB-2FBB-49BB-8587-32C136BB0907}" dt="2021-05-26T13:16:31.178" v="109" actId="1076"/>
          <ac:spMkLst>
            <pc:docMk/>
            <pc:sldMk cId="135905401" sldId="577"/>
            <ac:spMk id="8" creationId="{DDEE5A8B-11AC-454F-80AC-4A2C675FEF92}"/>
          </ac:spMkLst>
        </pc:spChg>
      </pc:sldChg>
      <pc:sldChg chg="addSp delSp modSp mod">
        <pc:chgData name="Wyman, Hilary" userId="f3bca22b-3a42-4d89-8a24-ce254d13f28a" providerId="ADAL" clId="{7DC667DB-2FBB-49BB-8587-32C136BB0907}" dt="2021-05-26T14:16:34.304" v="534" actId="313"/>
        <pc:sldMkLst>
          <pc:docMk/>
          <pc:sldMk cId="1538301432" sldId="578"/>
        </pc:sldMkLst>
        <pc:spChg chg="mod">
          <ac:chgData name="Wyman, Hilary" userId="f3bca22b-3a42-4d89-8a24-ce254d13f28a" providerId="ADAL" clId="{7DC667DB-2FBB-49BB-8587-32C136BB0907}" dt="2021-05-26T14:16:34.304" v="534" actId="313"/>
          <ac:spMkLst>
            <pc:docMk/>
            <pc:sldMk cId="1538301432" sldId="578"/>
            <ac:spMk id="2" creationId="{9881D917-B224-41B5-881B-0B16FEBBE03E}"/>
          </ac:spMkLst>
        </pc:spChg>
        <pc:spChg chg="mod">
          <ac:chgData name="Wyman, Hilary" userId="f3bca22b-3a42-4d89-8a24-ce254d13f28a" providerId="ADAL" clId="{7DC667DB-2FBB-49BB-8587-32C136BB0907}" dt="2021-05-26T14:06:35.790" v="397" actId="20577"/>
          <ac:spMkLst>
            <pc:docMk/>
            <pc:sldMk cId="1538301432" sldId="578"/>
            <ac:spMk id="3" creationId="{FE1F2F6A-7707-4B5A-8679-274AAE8ED4E2}"/>
          </ac:spMkLst>
        </pc:spChg>
        <pc:spChg chg="add mod">
          <ac:chgData name="Wyman, Hilary" userId="f3bca22b-3a42-4d89-8a24-ce254d13f28a" providerId="ADAL" clId="{7DC667DB-2FBB-49BB-8587-32C136BB0907}" dt="2021-05-26T13:59:55.355" v="266"/>
          <ac:spMkLst>
            <pc:docMk/>
            <pc:sldMk cId="1538301432" sldId="578"/>
            <ac:spMk id="6" creationId="{3C7D92A9-B85B-4847-91BA-41EDEE292D1E}"/>
          </ac:spMkLst>
        </pc:spChg>
        <pc:spChg chg="del">
          <ac:chgData name="Wyman, Hilary" userId="f3bca22b-3a42-4d89-8a24-ce254d13f28a" providerId="ADAL" clId="{7DC667DB-2FBB-49BB-8587-32C136BB0907}" dt="2021-05-26T13:59:43.902" v="265" actId="478"/>
          <ac:spMkLst>
            <pc:docMk/>
            <pc:sldMk cId="1538301432" sldId="578"/>
            <ac:spMk id="7" creationId="{246974A9-DC98-4948-88F5-8FE7C4355D36}"/>
          </ac:spMkLst>
        </pc:spChg>
        <pc:spChg chg="mod">
          <ac:chgData name="Wyman, Hilary" userId="f3bca22b-3a42-4d89-8a24-ce254d13f28a" providerId="ADAL" clId="{7DC667DB-2FBB-49BB-8587-32C136BB0907}" dt="2021-05-26T14:00:57.404" v="279" actId="1076"/>
          <ac:spMkLst>
            <pc:docMk/>
            <pc:sldMk cId="1538301432" sldId="578"/>
            <ac:spMk id="8" creationId="{126A062A-12AA-4DFF-9BD9-1E15008EED48}"/>
          </ac:spMkLst>
        </pc:spChg>
      </pc:sldChg>
      <pc:sldChg chg="addSp delSp modSp mod">
        <pc:chgData name="Wyman, Hilary" userId="f3bca22b-3a42-4d89-8a24-ce254d13f28a" providerId="ADAL" clId="{7DC667DB-2FBB-49BB-8587-32C136BB0907}" dt="2021-05-26T14:15:47.586" v="527" actId="20577"/>
        <pc:sldMkLst>
          <pc:docMk/>
          <pc:sldMk cId="1300582807" sldId="579"/>
        </pc:sldMkLst>
        <pc:spChg chg="add mod">
          <ac:chgData name="Wyman, Hilary" userId="f3bca22b-3a42-4d89-8a24-ce254d13f28a" providerId="ADAL" clId="{7DC667DB-2FBB-49BB-8587-32C136BB0907}" dt="2021-05-26T14:12:52.273" v="453"/>
          <ac:spMkLst>
            <pc:docMk/>
            <pc:sldMk cId="1300582807" sldId="579"/>
            <ac:spMk id="4" creationId="{D0521045-2BA8-4AEE-B7C3-3BC049D67E16}"/>
          </ac:spMkLst>
        </pc:spChg>
        <pc:spChg chg="del">
          <ac:chgData name="Wyman, Hilary" userId="f3bca22b-3a42-4d89-8a24-ce254d13f28a" providerId="ADAL" clId="{7DC667DB-2FBB-49BB-8587-32C136BB0907}" dt="2021-05-26T14:12:50.571" v="452" actId="478"/>
          <ac:spMkLst>
            <pc:docMk/>
            <pc:sldMk cId="1300582807" sldId="579"/>
            <ac:spMk id="7" creationId="{9741959F-646A-4237-B082-5BFB36EB7637}"/>
          </ac:spMkLst>
        </pc:spChg>
        <pc:spChg chg="mod">
          <ac:chgData name="Wyman, Hilary" userId="f3bca22b-3a42-4d89-8a24-ce254d13f28a" providerId="ADAL" clId="{7DC667DB-2FBB-49BB-8587-32C136BB0907}" dt="2021-05-26T14:15:47.586" v="527" actId="20577"/>
          <ac:spMkLst>
            <pc:docMk/>
            <pc:sldMk cId="1300582807" sldId="579"/>
            <ac:spMk id="8" creationId="{A5C10B52-D3B3-49CB-AD05-3581AFA6F168}"/>
          </ac:spMkLst>
        </pc:spChg>
      </pc:sldChg>
      <pc:sldChg chg="addSp delSp modSp mod">
        <pc:chgData name="Wyman, Hilary" userId="f3bca22b-3a42-4d89-8a24-ce254d13f28a" providerId="ADAL" clId="{7DC667DB-2FBB-49BB-8587-32C136BB0907}" dt="2021-05-26T14:19:51.835" v="580" actId="20577"/>
        <pc:sldMkLst>
          <pc:docMk/>
          <pc:sldMk cId="2737098037" sldId="580"/>
        </pc:sldMkLst>
        <pc:spChg chg="add mod">
          <ac:chgData name="Wyman, Hilary" userId="f3bca22b-3a42-4d89-8a24-ce254d13f28a" providerId="ADAL" clId="{7DC667DB-2FBB-49BB-8587-32C136BB0907}" dt="2021-05-26T14:19:14.038" v="575"/>
          <ac:spMkLst>
            <pc:docMk/>
            <pc:sldMk cId="2737098037" sldId="580"/>
            <ac:spMk id="4" creationId="{3E6A23BA-FDBD-4653-93CD-FE3BE9B9827D}"/>
          </ac:spMkLst>
        </pc:spChg>
        <pc:spChg chg="del">
          <ac:chgData name="Wyman, Hilary" userId="f3bca22b-3a42-4d89-8a24-ce254d13f28a" providerId="ADAL" clId="{7DC667DB-2FBB-49BB-8587-32C136BB0907}" dt="2021-05-26T14:19:12.428" v="574" actId="478"/>
          <ac:spMkLst>
            <pc:docMk/>
            <pc:sldMk cId="2737098037" sldId="580"/>
            <ac:spMk id="7" creationId="{7AF66AE2-0D9F-4B85-ACAB-CEDFE3C48C0F}"/>
          </ac:spMkLst>
        </pc:spChg>
        <pc:spChg chg="mod">
          <ac:chgData name="Wyman, Hilary" userId="f3bca22b-3a42-4d89-8a24-ce254d13f28a" providerId="ADAL" clId="{7DC667DB-2FBB-49BB-8587-32C136BB0907}" dt="2021-05-26T14:19:51.835" v="580" actId="20577"/>
          <ac:spMkLst>
            <pc:docMk/>
            <pc:sldMk cId="2737098037" sldId="580"/>
            <ac:spMk id="8" creationId="{8B160CFB-8391-46CE-BF52-2E909C7E4ED0}"/>
          </ac:spMkLst>
        </pc:spChg>
      </pc:sldChg>
      <pc:sldChg chg="modSp">
        <pc:chgData name="Wyman, Hilary" userId="f3bca22b-3a42-4d89-8a24-ce254d13f28a" providerId="ADAL" clId="{7DC667DB-2FBB-49BB-8587-32C136BB0907}" dt="2021-05-26T14:16:31.633" v="532" actId="313"/>
        <pc:sldMkLst>
          <pc:docMk/>
          <pc:sldMk cId="984214771" sldId="581"/>
        </pc:sldMkLst>
        <pc:graphicFrameChg chg="mod">
          <ac:chgData name="Wyman, Hilary" userId="f3bca22b-3a42-4d89-8a24-ce254d13f28a" providerId="ADAL" clId="{7DC667DB-2FBB-49BB-8587-32C136BB0907}" dt="2021-05-26T14:16:31.633" v="532" actId="313"/>
          <ac:graphicFrameMkLst>
            <pc:docMk/>
            <pc:sldMk cId="984214771" sldId="581"/>
            <ac:graphicFrameMk id="2" creationId="{81DE88BC-8C70-46DE-BBBC-F41287D9E767}"/>
          </ac:graphicFrameMkLst>
        </pc:graphicFrameChg>
      </pc:sldChg>
      <pc:sldChg chg="addSp delSp modSp mod">
        <pc:chgData name="Wyman, Hilary" userId="f3bca22b-3a42-4d89-8a24-ce254d13f28a" providerId="ADAL" clId="{7DC667DB-2FBB-49BB-8587-32C136BB0907}" dt="2021-05-26T10:55:19.721" v="13"/>
        <pc:sldMkLst>
          <pc:docMk/>
          <pc:sldMk cId="2003597450" sldId="582"/>
        </pc:sldMkLst>
        <pc:spChg chg="add mod">
          <ac:chgData name="Wyman, Hilary" userId="f3bca22b-3a42-4d89-8a24-ce254d13f28a" providerId="ADAL" clId="{7DC667DB-2FBB-49BB-8587-32C136BB0907}" dt="2021-05-26T10:55:19.721" v="13"/>
          <ac:spMkLst>
            <pc:docMk/>
            <pc:sldMk cId="2003597450" sldId="582"/>
            <ac:spMk id="5" creationId="{28641829-DAF9-4B9F-B038-9C3DAE470409}"/>
          </ac:spMkLst>
        </pc:spChg>
        <pc:spChg chg="del">
          <ac:chgData name="Wyman, Hilary" userId="f3bca22b-3a42-4d89-8a24-ce254d13f28a" providerId="ADAL" clId="{7DC667DB-2FBB-49BB-8587-32C136BB0907}" dt="2021-05-26T10:55:18.254" v="12" actId="478"/>
          <ac:spMkLst>
            <pc:docMk/>
            <pc:sldMk cId="2003597450" sldId="582"/>
            <ac:spMk id="8" creationId="{A0E539DF-6A78-42C5-8B01-9772226F3D39}"/>
          </ac:spMkLst>
        </pc:spChg>
        <pc:graphicFrameChg chg="mod">
          <ac:chgData name="Wyman, Hilary" userId="f3bca22b-3a42-4d89-8a24-ce254d13f28a" providerId="ADAL" clId="{7DC667DB-2FBB-49BB-8587-32C136BB0907}" dt="2021-05-26T10:54:57.675" v="9" actId="20577"/>
          <ac:graphicFrameMkLst>
            <pc:docMk/>
            <pc:sldMk cId="2003597450" sldId="582"/>
            <ac:graphicFrameMk id="2" creationId="{0B24B7E5-0E69-4390-BAA1-6A05D1086505}"/>
          </ac:graphicFrameMkLst>
        </pc:graphicFrameChg>
      </pc:sldChg>
      <pc:sldChg chg="addSp delSp modSp mod">
        <pc:chgData name="Wyman, Hilary" userId="f3bca22b-3a42-4d89-8a24-ce254d13f28a" providerId="ADAL" clId="{7DC667DB-2FBB-49BB-8587-32C136BB0907}" dt="2021-05-26T13:13:18.910" v="64" actId="1076"/>
        <pc:sldMkLst>
          <pc:docMk/>
          <pc:sldMk cId="3717440199" sldId="583"/>
        </pc:sldMkLst>
        <pc:spChg chg="mod">
          <ac:chgData name="Wyman, Hilary" userId="f3bca22b-3a42-4d89-8a24-ce254d13f28a" providerId="ADAL" clId="{7DC667DB-2FBB-49BB-8587-32C136BB0907}" dt="2021-05-26T13:12:27.886" v="62" actId="1076"/>
          <ac:spMkLst>
            <pc:docMk/>
            <pc:sldMk cId="3717440199" sldId="583"/>
            <ac:spMk id="2" creationId="{817EA37A-3923-4942-B772-CC8F0AFA3A99}"/>
          </ac:spMkLst>
        </pc:spChg>
        <pc:spChg chg="mod">
          <ac:chgData name="Wyman, Hilary" userId="f3bca22b-3a42-4d89-8a24-ce254d13f28a" providerId="ADAL" clId="{7DC667DB-2FBB-49BB-8587-32C136BB0907}" dt="2021-05-26T13:13:18.910" v="64" actId="1076"/>
          <ac:spMkLst>
            <pc:docMk/>
            <pc:sldMk cId="3717440199" sldId="583"/>
            <ac:spMk id="3" creationId="{CCF16CAC-9AF3-432C-8486-F138BDE784F5}"/>
          </ac:spMkLst>
        </pc:spChg>
        <pc:spChg chg="mod">
          <ac:chgData name="Wyman, Hilary" userId="f3bca22b-3a42-4d89-8a24-ce254d13f28a" providerId="ADAL" clId="{7DC667DB-2FBB-49BB-8587-32C136BB0907}" dt="2021-05-26T11:02:35.377" v="46" actId="1076"/>
          <ac:spMkLst>
            <pc:docMk/>
            <pc:sldMk cId="3717440199" sldId="583"/>
            <ac:spMk id="6" creationId="{F48B3828-3157-48FA-BDF0-E235C0FC3C23}"/>
          </ac:spMkLst>
        </pc:spChg>
        <pc:spChg chg="del">
          <ac:chgData name="Wyman, Hilary" userId="f3bca22b-3a42-4d89-8a24-ce254d13f28a" providerId="ADAL" clId="{7DC667DB-2FBB-49BB-8587-32C136BB0907}" dt="2021-05-26T10:55:25.680" v="14" actId="478"/>
          <ac:spMkLst>
            <pc:docMk/>
            <pc:sldMk cId="3717440199" sldId="583"/>
            <ac:spMk id="7" creationId="{AA5D6C25-C56D-4B65-876F-14F3BF47388C}"/>
          </ac:spMkLst>
        </pc:spChg>
        <pc:spChg chg="mod">
          <ac:chgData name="Wyman, Hilary" userId="f3bca22b-3a42-4d89-8a24-ce254d13f28a" providerId="ADAL" clId="{7DC667DB-2FBB-49BB-8587-32C136BB0907}" dt="2021-05-26T11:01:52.549" v="42" actId="1076"/>
          <ac:spMkLst>
            <pc:docMk/>
            <pc:sldMk cId="3717440199" sldId="583"/>
            <ac:spMk id="8" creationId="{B9E524B1-2766-4F1E-A09D-A1214623BB0A}"/>
          </ac:spMkLst>
        </pc:spChg>
        <pc:spChg chg="mod">
          <ac:chgData name="Wyman, Hilary" userId="f3bca22b-3a42-4d89-8a24-ce254d13f28a" providerId="ADAL" clId="{7DC667DB-2FBB-49BB-8587-32C136BB0907}" dt="2021-05-26T13:13:06.421" v="63" actId="1076"/>
          <ac:spMkLst>
            <pc:docMk/>
            <pc:sldMk cId="3717440199" sldId="583"/>
            <ac:spMk id="9" creationId="{E21615EA-0F00-421F-AF83-7C5ECA49F4E7}"/>
          </ac:spMkLst>
        </pc:spChg>
        <pc:spChg chg="mod">
          <ac:chgData name="Wyman, Hilary" userId="f3bca22b-3a42-4d89-8a24-ce254d13f28a" providerId="ADAL" clId="{7DC667DB-2FBB-49BB-8587-32C136BB0907}" dt="2021-05-26T11:00:53.379" v="39" actId="1076"/>
          <ac:spMkLst>
            <pc:docMk/>
            <pc:sldMk cId="3717440199" sldId="583"/>
            <ac:spMk id="10" creationId="{232BBA6D-44E8-4690-B60F-B1993DE9FC49}"/>
          </ac:spMkLst>
        </pc:spChg>
        <pc:spChg chg="mod">
          <ac:chgData name="Wyman, Hilary" userId="f3bca22b-3a42-4d89-8a24-ce254d13f28a" providerId="ADAL" clId="{7DC667DB-2FBB-49BB-8587-32C136BB0907}" dt="2021-05-26T11:02:17.128" v="45" actId="1076"/>
          <ac:spMkLst>
            <pc:docMk/>
            <pc:sldMk cId="3717440199" sldId="583"/>
            <ac:spMk id="11" creationId="{1784B9BB-5F7F-4A3F-B8C3-883E6D3A4368}"/>
          </ac:spMkLst>
        </pc:spChg>
        <pc:spChg chg="add mod">
          <ac:chgData name="Wyman, Hilary" userId="f3bca22b-3a42-4d89-8a24-ce254d13f28a" providerId="ADAL" clId="{7DC667DB-2FBB-49BB-8587-32C136BB0907}" dt="2021-05-26T10:55:27.055" v="15"/>
          <ac:spMkLst>
            <pc:docMk/>
            <pc:sldMk cId="3717440199" sldId="583"/>
            <ac:spMk id="16" creationId="{12935650-20A7-4265-9066-B30D698E6A06}"/>
          </ac:spMkLst>
        </pc:spChg>
        <pc:cxnChg chg="mod">
          <ac:chgData name="Wyman, Hilary" userId="f3bca22b-3a42-4d89-8a24-ce254d13f28a" providerId="ADAL" clId="{7DC667DB-2FBB-49BB-8587-32C136BB0907}" dt="2021-05-26T13:13:18.910" v="64" actId="1076"/>
          <ac:cxnSpMkLst>
            <pc:docMk/>
            <pc:sldMk cId="3717440199" sldId="583"/>
            <ac:cxnSpMk id="13" creationId="{D3979B29-B590-4CCB-BCE6-604204BC65BA}"/>
          </ac:cxnSpMkLst>
        </pc:cxnChg>
        <pc:cxnChg chg="mod">
          <ac:chgData name="Wyman, Hilary" userId="f3bca22b-3a42-4d89-8a24-ce254d13f28a" providerId="ADAL" clId="{7DC667DB-2FBB-49BB-8587-32C136BB0907}" dt="2021-05-26T13:13:06.421" v="63" actId="1076"/>
          <ac:cxnSpMkLst>
            <pc:docMk/>
            <pc:sldMk cId="3717440199" sldId="583"/>
            <ac:cxnSpMk id="15" creationId="{021FC230-FA2D-4D38-A692-3638FF98E98C}"/>
          </ac:cxnSpMkLst>
        </pc:cxnChg>
        <pc:cxnChg chg="mod">
          <ac:chgData name="Wyman, Hilary" userId="f3bca22b-3a42-4d89-8a24-ce254d13f28a" providerId="ADAL" clId="{7DC667DB-2FBB-49BB-8587-32C136BB0907}" dt="2021-05-26T11:00:53.379" v="39" actId="1076"/>
          <ac:cxnSpMkLst>
            <pc:docMk/>
            <pc:sldMk cId="3717440199" sldId="583"/>
            <ac:cxnSpMk id="17" creationId="{BC6EC6E6-8528-4F9B-A00F-B4148DECEA03}"/>
          </ac:cxnSpMkLst>
        </pc:cxnChg>
        <pc:cxnChg chg="mod">
          <ac:chgData name="Wyman, Hilary" userId="f3bca22b-3a42-4d89-8a24-ce254d13f28a" providerId="ADAL" clId="{7DC667DB-2FBB-49BB-8587-32C136BB0907}" dt="2021-05-26T11:01:52.549" v="42" actId="1076"/>
          <ac:cxnSpMkLst>
            <pc:docMk/>
            <pc:sldMk cId="3717440199" sldId="583"/>
            <ac:cxnSpMk id="19" creationId="{F9D10647-7C64-494A-812A-BB86D5488E68}"/>
          </ac:cxnSpMkLst>
        </pc:cxnChg>
        <pc:cxnChg chg="mod">
          <ac:chgData name="Wyman, Hilary" userId="f3bca22b-3a42-4d89-8a24-ce254d13f28a" providerId="ADAL" clId="{7DC667DB-2FBB-49BB-8587-32C136BB0907}" dt="2021-05-26T11:02:12.459" v="44" actId="1076"/>
          <ac:cxnSpMkLst>
            <pc:docMk/>
            <pc:sldMk cId="3717440199" sldId="583"/>
            <ac:cxnSpMk id="21" creationId="{765CF32A-421F-4B8A-A147-89308B4CAF95}"/>
          </ac:cxnSpMkLst>
        </pc:cxnChg>
      </pc:sldChg>
      <pc:sldChg chg="addSp delSp modSp mod">
        <pc:chgData name="Wyman, Hilary" userId="f3bca22b-3a42-4d89-8a24-ce254d13f28a" providerId="ADAL" clId="{7DC667DB-2FBB-49BB-8587-32C136BB0907}" dt="2021-05-26T14:27:28.333" v="685" actId="20577"/>
        <pc:sldMkLst>
          <pc:docMk/>
          <pc:sldMk cId="336476744" sldId="584"/>
        </pc:sldMkLst>
        <pc:spChg chg="add mod">
          <ac:chgData name="Wyman, Hilary" userId="f3bca22b-3a42-4d89-8a24-ce254d13f28a" providerId="ADAL" clId="{7DC667DB-2FBB-49BB-8587-32C136BB0907}" dt="2021-05-26T14:23:19.928" v="639"/>
          <ac:spMkLst>
            <pc:docMk/>
            <pc:sldMk cId="336476744" sldId="584"/>
            <ac:spMk id="5" creationId="{E27E35C4-7023-4857-BE56-8C10B3B43DAA}"/>
          </ac:spMkLst>
        </pc:spChg>
        <pc:spChg chg="mod">
          <ac:chgData name="Wyman, Hilary" userId="f3bca22b-3a42-4d89-8a24-ce254d13f28a" providerId="ADAL" clId="{7DC667DB-2FBB-49BB-8587-32C136BB0907}" dt="2021-05-26T14:21:16.725" v="628" actId="113"/>
          <ac:spMkLst>
            <pc:docMk/>
            <pc:sldMk cId="336476744" sldId="584"/>
            <ac:spMk id="6" creationId="{9913228B-6E88-4BBD-930D-A9551FD3CE14}"/>
          </ac:spMkLst>
        </pc:spChg>
        <pc:spChg chg="del">
          <ac:chgData name="Wyman, Hilary" userId="f3bca22b-3a42-4d89-8a24-ce254d13f28a" providerId="ADAL" clId="{7DC667DB-2FBB-49BB-8587-32C136BB0907}" dt="2021-05-26T14:23:18.975" v="638" actId="478"/>
          <ac:spMkLst>
            <pc:docMk/>
            <pc:sldMk cId="336476744" sldId="584"/>
            <ac:spMk id="7" creationId="{0322D9EC-C9FC-4218-836B-EA14B1735982}"/>
          </ac:spMkLst>
        </pc:spChg>
        <pc:graphicFrameChg chg="mod">
          <ac:chgData name="Wyman, Hilary" userId="f3bca22b-3a42-4d89-8a24-ce254d13f28a" providerId="ADAL" clId="{7DC667DB-2FBB-49BB-8587-32C136BB0907}" dt="2021-05-26T14:27:28.333" v="685" actId="20577"/>
          <ac:graphicFrameMkLst>
            <pc:docMk/>
            <pc:sldMk cId="336476744" sldId="584"/>
            <ac:graphicFrameMk id="2" creationId="{A5305646-7499-499A-80A0-F1E49A1ABF30}"/>
          </ac:graphicFrameMkLst>
        </pc:graphicFrameChg>
      </pc:sldChg>
      <pc:sldChg chg="addSp delSp modSp mod">
        <pc:chgData name="Wyman, Hilary" userId="f3bca22b-3a42-4d89-8a24-ce254d13f28a" providerId="ADAL" clId="{7DC667DB-2FBB-49BB-8587-32C136BB0907}" dt="2021-05-26T13:56:50.012" v="211"/>
        <pc:sldMkLst>
          <pc:docMk/>
          <pc:sldMk cId="1876711660" sldId="591"/>
        </pc:sldMkLst>
        <pc:spChg chg="add mod">
          <ac:chgData name="Wyman, Hilary" userId="f3bca22b-3a42-4d89-8a24-ce254d13f28a" providerId="ADAL" clId="{7DC667DB-2FBB-49BB-8587-32C136BB0907}" dt="2021-05-26T13:27:35.800" v="173"/>
          <ac:spMkLst>
            <pc:docMk/>
            <pc:sldMk cId="1876711660" sldId="591"/>
            <ac:spMk id="5" creationId="{1F6CB02B-4719-4D21-9A01-FA1F790CCB5C}"/>
          </ac:spMkLst>
        </pc:spChg>
        <pc:spChg chg="mod">
          <ac:chgData name="Wyman, Hilary" userId="f3bca22b-3a42-4d89-8a24-ce254d13f28a" providerId="ADAL" clId="{7DC667DB-2FBB-49BB-8587-32C136BB0907}" dt="2021-05-26T13:28:54.753" v="185" actId="20577"/>
          <ac:spMkLst>
            <pc:docMk/>
            <pc:sldMk cId="1876711660" sldId="591"/>
            <ac:spMk id="6" creationId="{C50EB951-5A1F-4867-A4B4-555694B34929}"/>
          </ac:spMkLst>
        </pc:spChg>
        <pc:spChg chg="mod">
          <ac:chgData name="Wyman, Hilary" userId="f3bca22b-3a42-4d89-8a24-ce254d13f28a" providerId="ADAL" clId="{7DC667DB-2FBB-49BB-8587-32C136BB0907}" dt="2021-05-26T13:56:50.012" v="211"/>
          <ac:spMkLst>
            <pc:docMk/>
            <pc:sldMk cId="1876711660" sldId="591"/>
            <ac:spMk id="7" creationId="{08EACCD7-5F7F-4CB5-882F-3927892C6ECF}"/>
          </ac:spMkLst>
        </pc:spChg>
        <pc:spChg chg="del">
          <ac:chgData name="Wyman, Hilary" userId="f3bca22b-3a42-4d89-8a24-ce254d13f28a" providerId="ADAL" clId="{7DC667DB-2FBB-49BB-8587-32C136BB0907}" dt="2021-05-26T13:27:34.441" v="172" actId="478"/>
          <ac:spMkLst>
            <pc:docMk/>
            <pc:sldMk cId="1876711660" sldId="591"/>
            <ac:spMk id="9" creationId="{0C622F63-2F40-471A-AF1D-D73F931AE411}"/>
          </ac:spMkLst>
        </pc:spChg>
      </pc:sldChg>
      <pc:sldChg chg="addSp delSp modSp mod">
        <pc:chgData name="Wyman, Hilary" userId="f3bca22b-3a42-4d89-8a24-ce254d13f28a" providerId="ADAL" clId="{7DC667DB-2FBB-49BB-8587-32C136BB0907}" dt="2021-05-26T14:12:31.821" v="451" actId="20577"/>
        <pc:sldMkLst>
          <pc:docMk/>
          <pc:sldMk cId="4071417604" sldId="592"/>
        </pc:sldMkLst>
        <pc:spChg chg="add mod">
          <ac:chgData name="Wyman, Hilary" userId="f3bca22b-3a42-4d89-8a24-ce254d13f28a" providerId="ADAL" clId="{7DC667DB-2FBB-49BB-8587-32C136BB0907}" dt="2021-05-26T14:07:12.681" v="403"/>
          <ac:spMkLst>
            <pc:docMk/>
            <pc:sldMk cId="4071417604" sldId="592"/>
            <ac:spMk id="4" creationId="{5156088A-001F-43D1-87D2-1F3E2A50EF3B}"/>
          </ac:spMkLst>
        </pc:spChg>
        <pc:spChg chg="del">
          <ac:chgData name="Wyman, Hilary" userId="f3bca22b-3a42-4d89-8a24-ce254d13f28a" providerId="ADAL" clId="{7DC667DB-2FBB-49BB-8587-32C136BB0907}" dt="2021-05-26T14:07:11.087" v="402" actId="478"/>
          <ac:spMkLst>
            <pc:docMk/>
            <pc:sldMk cId="4071417604" sldId="592"/>
            <ac:spMk id="7" creationId="{6DAC3654-EE1E-4B00-BA3C-73AA5A74A317}"/>
          </ac:spMkLst>
        </pc:spChg>
        <pc:spChg chg="mod">
          <ac:chgData name="Wyman, Hilary" userId="f3bca22b-3a42-4d89-8a24-ce254d13f28a" providerId="ADAL" clId="{7DC667DB-2FBB-49BB-8587-32C136BB0907}" dt="2021-05-26T14:12:31.821" v="451" actId="20577"/>
          <ac:spMkLst>
            <pc:docMk/>
            <pc:sldMk cId="4071417604" sldId="592"/>
            <ac:spMk id="8" creationId="{02333F6A-C06F-401B-8691-BE9C9CA739AC}"/>
          </ac:spMkLst>
        </pc:spChg>
      </pc:sldChg>
      <pc:sldChg chg="addSp delSp modSp mod">
        <pc:chgData name="Wyman, Hilary" userId="f3bca22b-3a42-4d89-8a24-ce254d13f28a" providerId="ADAL" clId="{7DC667DB-2FBB-49BB-8587-32C136BB0907}" dt="2021-05-26T14:32:42.629" v="727" actId="14100"/>
        <pc:sldMkLst>
          <pc:docMk/>
          <pc:sldMk cId="749557074" sldId="594"/>
        </pc:sldMkLst>
        <pc:spChg chg="del">
          <ac:chgData name="Wyman, Hilary" userId="f3bca22b-3a42-4d89-8a24-ce254d13f28a" providerId="ADAL" clId="{7DC667DB-2FBB-49BB-8587-32C136BB0907}" dt="2021-05-26T14:27:49.708" v="686" actId="478"/>
          <ac:spMkLst>
            <pc:docMk/>
            <pc:sldMk cId="749557074" sldId="594"/>
            <ac:spMk id="6" creationId="{7A1F6DE2-B1BE-4D13-AB6B-481497B2F09F}"/>
          </ac:spMkLst>
        </pc:spChg>
        <pc:spChg chg="add mod">
          <ac:chgData name="Wyman, Hilary" userId="f3bca22b-3a42-4d89-8a24-ce254d13f28a" providerId="ADAL" clId="{7DC667DB-2FBB-49BB-8587-32C136BB0907}" dt="2021-05-26T14:27:51.193" v="687"/>
          <ac:spMkLst>
            <pc:docMk/>
            <pc:sldMk cId="749557074" sldId="594"/>
            <ac:spMk id="9" creationId="{21FC7620-CED3-458F-A7BA-4DD8632DD3EA}"/>
          </ac:spMkLst>
        </pc:spChg>
        <pc:spChg chg="mod">
          <ac:chgData name="Wyman, Hilary" userId="f3bca22b-3a42-4d89-8a24-ce254d13f28a" providerId="ADAL" clId="{7DC667DB-2FBB-49BB-8587-32C136BB0907}" dt="2021-05-26T14:32:42.629" v="727" actId="14100"/>
          <ac:spMkLst>
            <pc:docMk/>
            <pc:sldMk cId="749557074" sldId="594"/>
            <ac:spMk id="11" creationId="{A2D9A27A-2D56-4E5D-9521-FB61A2A54FF3}"/>
          </ac:spMkLst>
        </pc:spChg>
        <pc:graphicFrameChg chg="mod">
          <ac:chgData name="Wyman, Hilary" userId="f3bca22b-3a42-4d89-8a24-ce254d13f28a" providerId="ADAL" clId="{7DC667DB-2FBB-49BB-8587-32C136BB0907}" dt="2021-05-26T14:29:02.504" v="718" actId="1036"/>
          <ac:graphicFrameMkLst>
            <pc:docMk/>
            <pc:sldMk cId="749557074" sldId="594"/>
            <ac:graphicFrameMk id="8" creationId="{8D98E5E8-EC48-4B45-8F68-405BE971AB0C}"/>
          </ac:graphicFrameMkLst>
        </pc:graphicFrameChg>
      </pc:sldChg>
    </pc:docChg>
  </pc:docChgLst>
  <pc:docChgLst>
    <pc:chgData name="Wyman, Hilary" userId="f3bca22b-3a42-4d89-8a24-ce254d13f28a" providerId="ADAL" clId="{43E4E5D4-83E9-4ACD-A149-98706BE1BEFD}"/>
    <pc:docChg chg="custSel modSld">
      <pc:chgData name="Wyman, Hilary" userId="f3bca22b-3a42-4d89-8a24-ce254d13f28a" providerId="ADAL" clId="{43E4E5D4-83E9-4ACD-A149-98706BE1BEFD}" dt="2021-05-26T09:59:10.068" v="164" actId="20577"/>
      <pc:docMkLst>
        <pc:docMk/>
      </pc:docMkLst>
      <pc:sldChg chg="modSp">
        <pc:chgData name="Wyman, Hilary" userId="f3bca22b-3a42-4d89-8a24-ce254d13f28a" providerId="ADAL" clId="{43E4E5D4-83E9-4ACD-A149-98706BE1BEFD}" dt="2021-05-26T09:58:52.580" v="163" actId="20577"/>
        <pc:sldMkLst>
          <pc:docMk/>
          <pc:sldMk cId="1317959672" sldId="576"/>
        </pc:sldMkLst>
        <pc:spChg chg="mod">
          <ac:chgData name="Wyman, Hilary" userId="f3bca22b-3a42-4d89-8a24-ce254d13f28a" providerId="ADAL" clId="{43E4E5D4-83E9-4ACD-A149-98706BE1BEFD}" dt="2021-05-26T09:58:52.580" v="163" actId="20577"/>
          <ac:spMkLst>
            <pc:docMk/>
            <pc:sldMk cId="1317959672" sldId="576"/>
            <ac:spMk id="8" creationId="{F1191FCF-01FB-450E-AC4E-2219EFC23086}"/>
          </ac:spMkLst>
        </pc:spChg>
      </pc:sldChg>
      <pc:sldChg chg="addSp delSp modSp">
        <pc:chgData name="Wyman, Hilary" userId="f3bca22b-3a42-4d89-8a24-ce254d13f28a" providerId="ADAL" clId="{43E4E5D4-83E9-4ACD-A149-98706BE1BEFD}" dt="2021-05-26T08:59:16.023" v="107" actId="1036"/>
        <pc:sldMkLst>
          <pc:docMk/>
          <pc:sldMk cId="984214771" sldId="581"/>
        </pc:sldMkLst>
        <pc:spChg chg="add">
          <ac:chgData name="Wyman, Hilary" userId="f3bca22b-3a42-4d89-8a24-ce254d13f28a" providerId="ADAL" clId="{43E4E5D4-83E9-4ACD-A149-98706BE1BEFD}" dt="2021-05-26T08:57:22.180" v="70"/>
          <ac:spMkLst>
            <pc:docMk/>
            <pc:sldMk cId="984214771" sldId="581"/>
            <ac:spMk id="5" creationId="{CD974B97-FDF8-4E2B-9296-1E475B5C3B71}"/>
          </ac:spMkLst>
        </pc:spChg>
        <pc:spChg chg="add mod">
          <ac:chgData name="Wyman, Hilary" userId="f3bca22b-3a42-4d89-8a24-ce254d13f28a" providerId="ADAL" clId="{43E4E5D4-83E9-4ACD-A149-98706BE1BEFD}" dt="2021-05-26T08:59:16.023" v="107" actId="1036"/>
          <ac:spMkLst>
            <pc:docMk/>
            <pc:sldMk cId="984214771" sldId="581"/>
            <ac:spMk id="6" creationId="{FFB8ED0A-1257-48BA-800E-7E50E1B6A86F}"/>
          </ac:spMkLst>
        </pc:spChg>
        <pc:spChg chg="mod">
          <ac:chgData name="Wyman, Hilary" userId="f3bca22b-3a42-4d89-8a24-ce254d13f28a" providerId="ADAL" clId="{43E4E5D4-83E9-4ACD-A149-98706BE1BEFD}" dt="2021-05-26T08:59:16.023" v="107" actId="1036"/>
          <ac:spMkLst>
            <pc:docMk/>
            <pc:sldMk cId="984214771" sldId="581"/>
            <ac:spMk id="7" creationId="{A85A983C-088A-4F08-BD3F-6375D088771E}"/>
          </ac:spMkLst>
        </pc:spChg>
        <pc:spChg chg="del">
          <ac:chgData name="Wyman, Hilary" userId="f3bca22b-3a42-4d89-8a24-ce254d13f28a" providerId="ADAL" clId="{43E4E5D4-83E9-4ACD-A149-98706BE1BEFD}" dt="2021-05-26T08:57:20.574" v="69" actId="478"/>
          <ac:spMkLst>
            <pc:docMk/>
            <pc:sldMk cId="984214771" sldId="581"/>
            <ac:spMk id="8" creationId="{0612E96D-1C80-4EC7-90A8-819777B8A604}"/>
          </ac:spMkLst>
        </pc:spChg>
        <pc:graphicFrameChg chg="mod">
          <ac:chgData name="Wyman, Hilary" userId="f3bca22b-3a42-4d89-8a24-ce254d13f28a" providerId="ADAL" clId="{43E4E5D4-83E9-4ACD-A149-98706BE1BEFD}" dt="2021-05-26T08:57:36.262" v="71" actId="1076"/>
          <ac:graphicFrameMkLst>
            <pc:docMk/>
            <pc:sldMk cId="984214771" sldId="581"/>
            <ac:graphicFrameMk id="2" creationId="{81DE88BC-8C70-46DE-BBBC-F41287D9E767}"/>
          </ac:graphicFrameMkLst>
        </pc:graphicFrameChg>
      </pc:sldChg>
      <pc:sldChg chg="modSp">
        <pc:chgData name="Wyman, Hilary" userId="f3bca22b-3a42-4d89-8a24-ce254d13f28a" providerId="ADAL" clId="{43E4E5D4-83E9-4ACD-A149-98706BE1BEFD}" dt="2021-05-26T09:59:10.068" v="164" actId="20577"/>
        <pc:sldMkLst>
          <pc:docMk/>
          <pc:sldMk cId="2003597450" sldId="582"/>
        </pc:sldMkLst>
        <pc:graphicFrameChg chg="mod">
          <ac:chgData name="Wyman, Hilary" userId="f3bca22b-3a42-4d89-8a24-ce254d13f28a" providerId="ADAL" clId="{43E4E5D4-83E9-4ACD-A149-98706BE1BEFD}" dt="2021-05-26T09:59:10.068" v="164" actId="20577"/>
          <ac:graphicFrameMkLst>
            <pc:docMk/>
            <pc:sldMk cId="2003597450" sldId="582"/>
            <ac:graphicFrameMk id="2" creationId="{0B24B7E5-0E69-4390-BAA1-6A05D1086505}"/>
          </ac:graphicFrameMkLst>
        </pc:graphicFrameChg>
      </pc:sldChg>
      <pc:sldChg chg="addSp delSp modSp">
        <pc:chgData name="Wyman, Hilary" userId="f3bca22b-3a42-4d89-8a24-ce254d13f28a" providerId="ADAL" clId="{43E4E5D4-83E9-4ACD-A149-98706BE1BEFD}" dt="2021-05-26T08:51:11.567" v="55" actId="6549"/>
        <pc:sldMkLst>
          <pc:docMk/>
          <pc:sldMk cId="3450542321" sldId="588"/>
        </pc:sldMkLst>
        <pc:spChg chg="mod">
          <ac:chgData name="Wyman, Hilary" userId="f3bca22b-3a42-4d89-8a24-ce254d13f28a" providerId="ADAL" clId="{43E4E5D4-83E9-4ACD-A149-98706BE1BEFD}" dt="2021-05-26T08:51:11.567" v="55" actId="6549"/>
          <ac:spMkLst>
            <pc:docMk/>
            <pc:sldMk cId="3450542321" sldId="588"/>
            <ac:spMk id="2" creationId="{E6E7E207-598F-4126-817D-50A35C1B43C5}"/>
          </ac:spMkLst>
        </pc:spChg>
        <pc:spChg chg="mod">
          <ac:chgData name="Wyman, Hilary" userId="f3bca22b-3a42-4d89-8a24-ce254d13f28a" providerId="ADAL" clId="{43E4E5D4-83E9-4ACD-A149-98706BE1BEFD}" dt="2021-05-26T08:50:15.796" v="53" actId="1076"/>
          <ac:spMkLst>
            <pc:docMk/>
            <pc:sldMk cId="3450542321" sldId="588"/>
            <ac:spMk id="3" creationId="{7AC15929-B62B-4CC3-BDC4-09BFA99AC39F}"/>
          </ac:spMkLst>
        </pc:spChg>
        <pc:spChg chg="del">
          <ac:chgData name="Wyman, Hilary" userId="f3bca22b-3a42-4d89-8a24-ce254d13f28a" providerId="ADAL" clId="{43E4E5D4-83E9-4ACD-A149-98706BE1BEFD}" dt="2021-05-26T08:49:17.457" v="45" actId="478"/>
          <ac:spMkLst>
            <pc:docMk/>
            <pc:sldMk cId="3450542321" sldId="588"/>
            <ac:spMk id="6" creationId="{5868F25F-BC59-45C2-B22C-EF6AA848577B}"/>
          </ac:spMkLst>
        </pc:spChg>
        <pc:spChg chg="add">
          <ac:chgData name="Wyman, Hilary" userId="f3bca22b-3a42-4d89-8a24-ce254d13f28a" providerId="ADAL" clId="{43E4E5D4-83E9-4ACD-A149-98706BE1BEFD}" dt="2021-05-26T08:49:18.953" v="46"/>
          <ac:spMkLst>
            <pc:docMk/>
            <pc:sldMk cId="3450542321" sldId="588"/>
            <ac:spMk id="7" creationId="{3EF24180-1D1B-41A4-9F0A-03FD9942DA64}"/>
          </ac:spMkLst>
        </pc:spChg>
        <pc:spChg chg="mod">
          <ac:chgData name="Wyman, Hilary" userId="f3bca22b-3a42-4d89-8a24-ce254d13f28a" providerId="ADAL" clId="{43E4E5D4-83E9-4ACD-A149-98706BE1BEFD}" dt="2021-05-26T08:50:25.792" v="54" actId="1076"/>
          <ac:spMkLst>
            <pc:docMk/>
            <pc:sldMk cId="3450542321" sldId="588"/>
            <ac:spMk id="8" creationId="{2201FFDF-2EF5-402A-AD67-BC0253704166}"/>
          </ac:spMkLst>
        </pc:spChg>
      </pc:sldChg>
      <pc:sldChg chg="addSp delSp modSp">
        <pc:chgData name="Wyman, Hilary" userId="f3bca22b-3a42-4d89-8a24-ce254d13f28a" providerId="ADAL" clId="{43E4E5D4-83E9-4ACD-A149-98706BE1BEFD}" dt="2021-05-26T08:49:06.866" v="44" actId="1036"/>
        <pc:sldMkLst>
          <pc:docMk/>
          <pc:sldMk cId="306305922" sldId="590"/>
        </pc:sldMkLst>
        <pc:spChg chg="mod">
          <ac:chgData name="Wyman, Hilary" userId="f3bca22b-3a42-4d89-8a24-ce254d13f28a" providerId="ADAL" clId="{43E4E5D4-83E9-4ACD-A149-98706BE1BEFD}" dt="2021-05-26T08:49:06.866" v="44" actId="1036"/>
          <ac:spMkLst>
            <pc:docMk/>
            <pc:sldMk cId="306305922" sldId="590"/>
            <ac:spMk id="2" creationId="{754E3FA3-1B8F-4B27-9C1D-4C90E6475A6A}"/>
          </ac:spMkLst>
        </pc:spChg>
        <pc:spChg chg="add">
          <ac:chgData name="Wyman, Hilary" userId="f3bca22b-3a42-4d89-8a24-ce254d13f28a" providerId="ADAL" clId="{43E4E5D4-83E9-4ACD-A149-98706BE1BEFD}" dt="2021-05-26T08:48:06.612" v="1"/>
          <ac:spMkLst>
            <pc:docMk/>
            <pc:sldMk cId="306305922" sldId="590"/>
            <ac:spMk id="5" creationId="{0305871F-D899-4E0C-B4B5-D0A4DCCDEDF9}"/>
          </ac:spMkLst>
        </pc:spChg>
        <pc:spChg chg="del">
          <ac:chgData name="Wyman, Hilary" userId="f3bca22b-3a42-4d89-8a24-ce254d13f28a" providerId="ADAL" clId="{43E4E5D4-83E9-4ACD-A149-98706BE1BEFD}" dt="2021-05-26T08:47:57.469" v="0" actId="478"/>
          <ac:spMkLst>
            <pc:docMk/>
            <pc:sldMk cId="306305922" sldId="590"/>
            <ac:spMk id="7" creationId="{C2692D7F-E979-42BF-A23D-E292BB071294}"/>
          </ac:spMkLst>
        </pc:spChg>
        <pc:spChg chg="mod">
          <ac:chgData name="Wyman, Hilary" userId="f3bca22b-3a42-4d89-8a24-ce254d13f28a" providerId="ADAL" clId="{43E4E5D4-83E9-4ACD-A149-98706BE1BEFD}" dt="2021-05-26T08:49:00.378" v="38" actId="1036"/>
          <ac:spMkLst>
            <pc:docMk/>
            <pc:sldMk cId="306305922" sldId="590"/>
            <ac:spMk id="8" creationId="{F0FA179C-0372-42E7-9BDF-EA1D25B921BA}"/>
          </ac:spMkLst>
        </pc:spChg>
      </pc:sldChg>
      <pc:sldChg chg="addSp delSp modSp">
        <pc:chgData name="Wyman, Hilary" userId="f3bca22b-3a42-4d89-8a24-ce254d13f28a" providerId="ADAL" clId="{43E4E5D4-83E9-4ACD-A149-98706BE1BEFD}" dt="2021-05-26T08:57:08.942" v="68" actId="313"/>
        <pc:sldMkLst>
          <pc:docMk/>
          <pc:sldMk cId="2508129296" sldId="593"/>
        </pc:sldMkLst>
        <pc:spChg chg="add">
          <ac:chgData name="Wyman, Hilary" userId="f3bca22b-3a42-4d89-8a24-ce254d13f28a" providerId="ADAL" clId="{43E4E5D4-83E9-4ACD-A149-98706BE1BEFD}" dt="2021-05-26T08:51:50.335" v="57"/>
          <ac:spMkLst>
            <pc:docMk/>
            <pc:sldMk cId="2508129296" sldId="593"/>
            <ac:spMk id="6" creationId="{48F16C8F-9412-43D3-A42E-C8DC7CB294F4}"/>
          </ac:spMkLst>
        </pc:spChg>
        <pc:spChg chg="del">
          <ac:chgData name="Wyman, Hilary" userId="f3bca22b-3a42-4d89-8a24-ce254d13f28a" providerId="ADAL" clId="{43E4E5D4-83E9-4ACD-A149-98706BE1BEFD}" dt="2021-05-26T08:51:47.944" v="56" actId="478"/>
          <ac:spMkLst>
            <pc:docMk/>
            <pc:sldMk cId="2508129296" sldId="593"/>
            <ac:spMk id="7" creationId="{B2ABB821-DACF-44C9-BEA5-783B5D228086}"/>
          </ac:spMkLst>
        </pc:spChg>
        <pc:spChg chg="mod">
          <ac:chgData name="Wyman, Hilary" userId="f3bca22b-3a42-4d89-8a24-ce254d13f28a" providerId="ADAL" clId="{43E4E5D4-83E9-4ACD-A149-98706BE1BEFD}" dt="2021-05-26T08:52:56.147" v="58" actId="1076"/>
          <ac:spMkLst>
            <pc:docMk/>
            <pc:sldMk cId="2508129296" sldId="593"/>
            <ac:spMk id="8" creationId="{4A4AAD46-B9A5-4DEB-835E-DE58F155C7F1}"/>
          </ac:spMkLst>
        </pc:spChg>
        <pc:spChg chg="mod">
          <ac:chgData name="Wyman, Hilary" userId="f3bca22b-3a42-4d89-8a24-ce254d13f28a" providerId="ADAL" clId="{43E4E5D4-83E9-4ACD-A149-98706BE1BEFD}" dt="2021-05-26T08:54:17.015" v="66" actId="20577"/>
          <ac:spMkLst>
            <pc:docMk/>
            <pc:sldMk cId="2508129296" sldId="593"/>
            <ac:spMk id="9" creationId="{6FBFA5EC-95D9-4B46-A8BC-425C716CA6A8}"/>
          </ac:spMkLst>
        </pc:spChg>
        <pc:spChg chg="mod">
          <ac:chgData name="Wyman, Hilary" userId="f3bca22b-3a42-4d89-8a24-ce254d13f28a" providerId="ADAL" clId="{43E4E5D4-83E9-4ACD-A149-98706BE1BEFD}" dt="2021-05-26T08:57:08.942" v="68" actId="313"/>
          <ac:spMkLst>
            <pc:docMk/>
            <pc:sldMk cId="2508129296" sldId="593"/>
            <ac:spMk id="10" creationId="{3FE5C2EB-380B-401E-84A0-FC652E81A1DD}"/>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EE4F94F-5DA6-40B4-9494-DC41C68FAAE6}" type="doc">
      <dgm:prSet loTypeId="urn:microsoft.com/office/officeart/2005/8/layout/list1" loCatId="list" qsTypeId="urn:microsoft.com/office/officeart/2005/8/quickstyle/simple3" qsCatId="simple" csTypeId="urn:microsoft.com/office/officeart/2005/8/colors/accent1_2" csCatId="accent1" phldr="1"/>
      <dgm:spPr/>
      <dgm:t>
        <a:bodyPr/>
        <a:lstStyle/>
        <a:p>
          <a:endParaRPr lang="en-GB"/>
        </a:p>
      </dgm:t>
    </dgm:pt>
    <dgm:pt modelId="{330C1B34-BFD4-438B-8D37-3DBC63ED025D}" type="parTrans" cxnId="{96F52A47-D3B9-4829-AF2A-D3837F017898}">
      <dgm:prSet/>
      <dgm:spPr/>
      <dgm:t>
        <a:bodyPr/>
        <a:lstStyle/>
        <a:p>
          <a:endParaRPr lang="en-GB"/>
        </a:p>
      </dgm:t>
    </dgm:pt>
    <dgm:pt modelId="{62E9E14E-DB0D-4FAE-9908-07AA2D0EFA0C}">
      <dgm:prSet phldrT="[Text]" custT="1"/>
      <dgm:spPr/>
      <dgm:t>
        <a:bodyPr/>
        <a:lstStyle/>
        <a:p>
          <a:pPr>
            <a:defRPr b="0" i="0"/>
          </a:pPr>
          <a:r>
            <a:rPr lang="1106" sz="1400"/>
            <a:t>Y cyhoedd, drwy eu grymuso i edrych ar ôl eu hiechyd a'u llesiant eu hunain. Beth sy'n bwysig?</a:t>
          </a:r>
        </a:p>
      </dgm:t>
    </dgm:pt>
    <dgm:pt modelId="{D82919C7-83D7-486C-8B67-8CB37798982B}" type="sibTrans" cxnId="{96F52A47-D3B9-4829-AF2A-D3837F017898}">
      <dgm:prSet/>
      <dgm:spPr/>
      <dgm:t>
        <a:bodyPr/>
        <a:lstStyle/>
        <a:p>
          <a:endParaRPr lang="en-GB"/>
        </a:p>
      </dgm:t>
    </dgm:pt>
    <dgm:pt modelId="{AAE3477D-5DC7-4669-84B5-4BDF0E310AB5}" type="parTrans" cxnId="{F26C3AE9-24E5-447D-A68B-BD9348D25FBD}">
      <dgm:prSet/>
      <dgm:spPr/>
      <dgm:t>
        <a:bodyPr/>
        <a:lstStyle/>
        <a:p>
          <a:endParaRPr lang="en-GB"/>
        </a:p>
      </dgm:t>
    </dgm:pt>
    <dgm:pt modelId="{5DB6976B-638C-4923-9CD7-02FF373F0457}">
      <dgm:prSet phldrT="[Text]" custT="1"/>
      <dgm:spPr/>
      <dgm:t>
        <a:bodyPr/>
        <a:lstStyle/>
        <a:p>
          <a:pPr>
            <a:defRPr b="0" i="0"/>
          </a:pPr>
          <a:r>
            <a:rPr lang="1106" sz="1400"/>
            <a:t>Gweithwyr gofal iechyd proffesiynol, gan eu helpu i gefnogi oedolion i wneud penderfyniadau a rennir.</a:t>
          </a:r>
        </a:p>
      </dgm:t>
    </dgm:pt>
    <dgm:pt modelId="{FF745C56-8713-452A-AB32-935725D11282}" type="sibTrans" cxnId="{F26C3AE9-24E5-447D-A68B-BD9348D25FBD}">
      <dgm:prSet/>
      <dgm:spPr/>
      <dgm:t>
        <a:bodyPr/>
        <a:lstStyle/>
        <a:p>
          <a:endParaRPr lang="en-GB"/>
        </a:p>
      </dgm:t>
    </dgm:pt>
    <dgm:pt modelId="{EAA9CEE9-75D8-4E61-B8A0-2B279224B76E}" type="parTrans" cxnId="{CBAD7C4F-7AB6-4B56-9FF2-C4C24CEC4CD3}">
      <dgm:prSet/>
      <dgm:spPr/>
      <dgm:t>
        <a:bodyPr/>
        <a:lstStyle/>
        <a:p>
          <a:endParaRPr lang="en-GB"/>
        </a:p>
      </dgm:t>
    </dgm:pt>
    <dgm:pt modelId="{D39AFA7B-FB23-483D-AD04-A0E2EC81EEFC}">
      <dgm:prSet phldrT="[Text]" custT="1"/>
      <dgm:spPr/>
      <dgm:t>
        <a:bodyPr/>
        <a:lstStyle/>
        <a:p>
          <a:pPr>
            <a:defRPr b="0" i="0"/>
          </a:pPr>
          <a:r>
            <a:rPr lang="1106" sz="1400"/>
            <a:t>Arweinwyr Gwasanaethau Cyhoeddus, gan eu galluogi i greu amodau cywir ar gyfer gwerth a chanlyniadau.</a:t>
          </a:r>
        </a:p>
      </dgm:t>
    </dgm:pt>
    <dgm:pt modelId="{0977D34E-96EF-4CEC-8D78-A1EA5D7A41EC}" type="sibTrans" cxnId="{CBAD7C4F-7AB6-4B56-9FF2-C4C24CEC4CD3}">
      <dgm:prSet/>
      <dgm:spPr/>
      <dgm:t>
        <a:bodyPr/>
        <a:lstStyle/>
        <a:p>
          <a:endParaRPr lang="en-GB"/>
        </a:p>
      </dgm:t>
    </dgm:pt>
    <dgm:pt modelId="{DD356132-3D7C-4576-B198-C9191106BDE1}" type="pres">
      <dgm:prSet presAssocID="{EEE4F94F-5DA6-40B4-9494-DC41C68FAAE6}" presName="linear" presStyleCnt="0">
        <dgm:presLayoutVars>
          <dgm:dir/>
          <dgm:animLvl val="lvl"/>
          <dgm:resizeHandles val="exact"/>
        </dgm:presLayoutVars>
      </dgm:prSet>
      <dgm:spPr/>
    </dgm:pt>
    <dgm:pt modelId="{E0A54C70-7B53-4FC8-B39A-F0138D2EECA2}" type="pres">
      <dgm:prSet presAssocID="{62E9E14E-DB0D-4FAE-9908-07AA2D0EFA0C}" presName="parentLin" presStyleCnt="0"/>
      <dgm:spPr/>
    </dgm:pt>
    <dgm:pt modelId="{044BB3F2-09C9-424B-A8C3-7D2BAD22DC42}" type="pres">
      <dgm:prSet presAssocID="{62E9E14E-DB0D-4FAE-9908-07AA2D0EFA0C}" presName="parentLeftMargin" presStyleLbl="node1" presStyleIdx="0" presStyleCnt="3"/>
      <dgm:spPr/>
    </dgm:pt>
    <dgm:pt modelId="{867A1C5C-1EE8-426B-B6E5-2833B4238DD9}" type="pres">
      <dgm:prSet presAssocID="{62E9E14E-DB0D-4FAE-9908-07AA2D0EFA0C}" presName="parentText" presStyleLbl="node1" presStyleIdx="0" presStyleCnt="3" custScaleY="249887" custLinFactNeighborX="-16823" custLinFactNeighborY="-9872">
        <dgm:presLayoutVars>
          <dgm:chMax val="0"/>
          <dgm:bulletEnabled val="1"/>
        </dgm:presLayoutVars>
      </dgm:prSet>
      <dgm:spPr/>
    </dgm:pt>
    <dgm:pt modelId="{480E0FAA-EBE2-45B8-9579-D34EFD4AD23B}" type="pres">
      <dgm:prSet presAssocID="{62E9E14E-DB0D-4FAE-9908-07AA2D0EFA0C}" presName="negativeSpace" presStyleCnt="0"/>
      <dgm:spPr/>
    </dgm:pt>
    <dgm:pt modelId="{68DA5730-E88A-444C-A0D3-0DC49644AB70}" type="pres">
      <dgm:prSet presAssocID="{62E9E14E-DB0D-4FAE-9908-07AA2D0EFA0C}" presName="childText" presStyleLbl="conFgAcc1" presStyleIdx="0" presStyleCnt="3">
        <dgm:presLayoutVars>
          <dgm:bulletEnabled val="1"/>
        </dgm:presLayoutVars>
      </dgm:prSet>
      <dgm:spPr/>
    </dgm:pt>
    <dgm:pt modelId="{53194C21-9220-48A8-BBBD-A24ED2324E91}" type="pres">
      <dgm:prSet presAssocID="{D82919C7-83D7-486C-8B67-8CB37798982B}" presName="spaceBetweenRectangles" presStyleCnt="0"/>
      <dgm:spPr/>
    </dgm:pt>
    <dgm:pt modelId="{EB11A643-D74B-40BC-9417-A9983C7BF8FB}" type="pres">
      <dgm:prSet presAssocID="{5DB6976B-638C-4923-9CD7-02FF373F0457}" presName="parentLin" presStyleCnt="0"/>
      <dgm:spPr/>
    </dgm:pt>
    <dgm:pt modelId="{417A70B9-8F17-4C1E-9059-A432203CCEEB}" type="pres">
      <dgm:prSet presAssocID="{5DB6976B-638C-4923-9CD7-02FF373F0457}" presName="parentLeftMargin" presStyleLbl="node1" presStyleIdx="0" presStyleCnt="3"/>
      <dgm:spPr/>
    </dgm:pt>
    <dgm:pt modelId="{312CDB3C-96D8-4F7C-8688-5A85184A7B56}" type="pres">
      <dgm:prSet presAssocID="{5DB6976B-638C-4923-9CD7-02FF373F0457}" presName="parentText" presStyleLbl="node1" presStyleIdx="1" presStyleCnt="3" custScaleY="231169">
        <dgm:presLayoutVars>
          <dgm:chMax val="0"/>
          <dgm:bulletEnabled val="1"/>
        </dgm:presLayoutVars>
      </dgm:prSet>
      <dgm:spPr/>
    </dgm:pt>
    <dgm:pt modelId="{CCED451F-D5A4-46F8-A49B-66C97EAE9F73}" type="pres">
      <dgm:prSet presAssocID="{5DB6976B-638C-4923-9CD7-02FF373F0457}" presName="negativeSpace" presStyleCnt="0"/>
      <dgm:spPr/>
    </dgm:pt>
    <dgm:pt modelId="{CF77CE56-4A74-4734-874E-3DB236A56014}" type="pres">
      <dgm:prSet presAssocID="{5DB6976B-638C-4923-9CD7-02FF373F0457}" presName="childText" presStyleLbl="conFgAcc1" presStyleIdx="1" presStyleCnt="3">
        <dgm:presLayoutVars>
          <dgm:bulletEnabled val="1"/>
        </dgm:presLayoutVars>
      </dgm:prSet>
      <dgm:spPr/>
    </dgm:pt>
    <dgm:pt modelId="{F3D65488-DD31-4A58-86DB-02681743E22C}" type="pres">
      <dgm:prSet presAssocID="{FF745C56-8713-452A-AB32-935725D11282}" presName="spaceBetweenRectangles" presStyleCnt="0"/>
      <dgm:spPr/>
    </dgm:pt>
    <dgm:pt modelId="{9845B74C-70FE-4F8E-86D8-D583E105151E}" type="pres">
      <dgm:prSet presAssocID="{D39AFA7B-FB23-483D-AD04-A0E2EC81EEFC}" presName="parentLin" presStyleCnt="0"/>
      <dgm:spPr/>
    </dgm:pt>
    <dgm:pt modelId="{5D94E20D-7F5E-43F8-ABD8-E56C9CB29DA2}" type="pres">
      <dgm:prSet presAssocID="{D39AFA7B-FB23-483D-AD04-A0E2EC81EEFC}" presName="parentLeftMargin" presStyleLbl="node1" presStyleIdx="1" presStyleCnt="3"/>
      <dgm:spPr/>
    </dgm:pt>
    <dgm:pt modelId="{48A29AB5-AAA8-4B9C-9098-943C9962084F}" type="pres">
      <dgm:prSet presAssocID="{D39AFA7B-FB23-483D-AD04-A0E2EC81EEFC}" presName="parentText" presStyleLbl="node1" presStyleIdx="2" presStyleCnt="3" custScaleY="234971">
        <dgm:presLayoutVars>
          <dgm:chMax val="0"/>
          <dgm:bulletEnabled val="1"/>
        </dgm:presLayoutVars>
      </dgm:prSet>
      <dgm:spPr/>
    </dgm:pt>
    <dgm:pt modelId="{732CBDC7-B22A-4FAB-B357-DD2591BE58A3}" type="pres">
      <dgm:prSet presAssocID="{D39AFA7B-FB23-483D-AD04-A0E2EC81EEFC}" presName="negativeSpace" presStyleCnt="0"/>
      <dgm:spPr/>
    </dgm:pt>
    <dgm:pt modelId="{C932F7A0-6287-44E3-8DC4-5A9754C39BD0}" type="pres">
      <dgm:prSet presAssocID="{D39AFA7B-FB23-483D-AD04-A0E2EC81EEFC}" presName="childText" presStyleLbl="conFgAcc1" presStyleIdx="2" presStyleCnt="3">
        <dgm:presLayoutVars>
          <dgm:bulletEnabled val="1"/>
        </dgm:presLayoutVars>
      </dgm:prSet>
      <dgm:spPr/>
    </dgm:pt>
  </dgm:ptLst>
  <dgm:cxnLst>
    <dgm:cxn modelId="{82FDD836-A4A6-4D2E-A8A6-D1055543EBCD}" type="presOf" srcId="{62E9E14E-DB0D-4FAE-9908-07AA2D0EFA0C}" destId="{044BB3F2-09C9-424B-A8C3-7D2BAD22DC42}" srcOrd="0" destOrd="0" presId="urn:microsoft.com/office/officeart/2005/8/layout/list1"/>
    <dgm:cxn modelId="{3D3B1F5C-158C-4E20-9DE2-4825C0E315C2}" type="presOf" srcId="{EEE4F94F-5DA6-40B4-9494-DC41C68FAAE6}" destId="{DD356132-3D7C-4576-B198-C9191106BDE1}" srcOrd="0" destOrd="0" presId="urn:microsoft.com/office/officeart/2005/8/layout/list1"/>
    <dgm:cxn modelId="{30883A5D-0DDD-4B81-B6D0-A2B7F250DEBB}" type="presOf" srcId="{5DB6976B-638C-4923-9CD7-02FF373F0457}" destId="{312CDB3C-96D8-4F7C-8688-5A85184A7B56}" srcOrd="1" destOrd="0" presId="urn:microsoft.com/office/officeart/2005/8/layout/list1"/>
    <dgm:cxn modelId="{96F52A47-D3B9-4829-AF2A-D3837F017898}" srcId="{EEE4F94F-5DA6-40B4-9494-DC41C68FAAE6}" destId="{62E9E14E-DB0D-4FAE-9908-07AA2D0EFA0C}" srcOrd="0" destOrd="0" parTransId="{330C1B34-BFD4-438B-8D37-3DBC63ED025D}" sibTransId="{D82919C7-83D7-486C-8B67-8CB37798982B}"/>
    <dgm:cxn modelId="{CBAD7C4F-7AB6-4B56-9FF2-C4C24CEC4CD3}" srcId="{EEE4F94F-5DA6-40B4-9494-DC41C68FAAE6}" destId="{D39AFA7B-FB23-483D-AD04-A0E2EC81EEFC}" srcOrd="2" destOrd="0" parTransId="{EAA9CEE9-75D8-4E61-B8A0-2B279224B76E}" sibTransId="{0977D34E-96EF-4CEC-8D78-A1EA5D7A41EC}"/>
    <dgm:cxn modelId="{701AEA95-C193-47B3-9C52-A01171847755}" type="presOf" srcId="{D39AFA7B-FB23-483D-AD04-A0E2EC81EEFC}" destId="{48A29AB5-AAA8-4B9C-9098-943C9962084F}" srcOrd="1" destOrd="0" presId="urn:microsoft.com/office/officeart/2005/8/layout/list1"/>
    <dgm:cxn modelId="{4BD784E2-E3AE-4F11-9579-82B7E0119AB8}" type="presOf" srcId="{62E9E14E-DB0D-4FAE-9908-07AA2D0EFA0C}" destId="{867A1C5C-1EE8-426B-B6E5-2833B4238DD9}" srcOrd="1" destOrd="0" presId="urn:microsoft.com/office/officeart/2005/8/layout/list1"/>
    <dgm:cxn modelId="{11759CE2-632A-4A58-B1BE-EE002239D2D5}" type="presOf" srcId="{5DB6976B-638C-4923-9CD7-02FF373F0457}" destId="{417A70B9-8F17-4C1E-9059-A432203CCEEB}" srcOrd="0" destOrd="0" presId="urn:microsoft.com/office/officeart/2005/8/layout/list1"/>
    <dgm:cxn modelId="{84B57CE8-F80E-4114-AD37-BF98035CEF98}" type="presOf" srcId="{D39AFA7B-FB23-483D-AD04-A0E2EC81EEFC}" destId="{5D94E20D-7F5E-43F8-ABD8-E56C9CB29DA2}" srcOrd="0" destOrd="0" presId="urn:microsoft.com/office/officeart/2005/8/layout/list1"/>
    <dgm:cxn modelId="{F26C3AE9-24E5-447D-A68B-BD9348D25FBD}" srcId="{EEE4F94F-5DA6-40B4-9494-DC41C68FAAE6}" destId="{5DB6976B-638C-4923-9CD7-02FF373F0457}" srcOrd="1" destOrd="0" parTransId="{AAE3477D-5DC7-4669-84B5-4BDF0E310AB5}" sibTransId="{FF745C56-8713-452A-AB32-935725D11282}"/>
    <dgm:cxn modelId="{47683CCA-FB55-4BBD-A131-F79ECFEE93B7}" type="presParOf" srcId="{DD356132-3D7C-4576-B198-C9191106BDE1}" destId="{E0A54C70-7B53-4FC8-B39A-F0138D2EECA2}" srcOrd="0" destOrd="0" presId="urn:microsoft.com/office/officeart/2005/8/layout/list1"/>
    <dgm:cxn modelId="{BF856734-851C-48E8-889F-43CDAEA8A948}" type="presParOf" srcId="{E0A54C70-7B53-4FC8-B39A-F0138D2EECA2}" destId="{044BB3F2-09C9-424B-A8C3-7D2BAD22DC42}" srcOrd="0" destOrd="0" presId="urn:microsoft.com/office/officeart/2005/8/layout/list1"/>
    <dgm:cxn modelId="{4B35F821-03BD-461C-B7D8-4759CD375E2B}" type="presParOf" srcId="{E0A54C70-7B53-4FC8-B39A-F0138D2EECA2}" destId="{867A1C5C-1EE8-426B-B6E5-2833B4238DD9}" srcOrd="1" destOrd="0" presId="urn:microsoft.com/office/officeart/2005/8/layout/list1"/>
    <dgm:cxn modelId="{C7B2D408-A50C-4231-A67A-F7D9235C777F}" type="presParOf" srcId="{DD356132-3D7C-4576-B198-C9191106BDE1}" destId="{480E0FAA-EBE2-45B8-9579-D34EFD4AD23B}" srcOrd="1" destOrd="0" presId="urn:microsoft.com/office/officeart/2005/8/layout/list1"/>
    <dgm:cxn modelId="{BAB3C825-8B1C-48C0-AF83-DC6AA0622B44}" type="presParOf" srcId="{DD356132-3D7C-4576-B198-C9191106BDE1}" destId="{68DA5730-E88A-444C-A0D3-0DC49644AB70}" srcOrd="2" destOrd="0" presId="urn:microsoft.com/office/officeart/2005/8/layout/list1"/>
    <dgm:cxn modelId="{B3E40BBB-C8BD-4F64-890B-C9DEDB8BC05B}" type="presParOf" srcId="{DD356132-3D7C-4576-B198-C9191106BDE1}" destId="{53194C21-9220-48A8-BBBD-A24ED2324E91}" srcOrd="3" destOrd="0" presId="urn:microsoft.com/office/officeart/2005/8/layout/list1"/>
    <dgm:cxn modelId="{DFFB1B61-3158-45EA-8565-132449A37582}" type="presParOf" srcId="{DD356132-3D7C-4576-B198-C9191106BDE1}" destId="{EB11A643-D74B-40BC-9417-A9983C7BF8FB}" srcOrd="4" destOrd="0" presId="urn:microsoft.com/office/officeart/2005/8/layout/list1"/>
    <dgm:cxn modelId="{2FEBB8E3-CCFC-4930-B080-1CBCE621768F}" type="presParOf" srcId="{EB11A643-D74B-40BC-9417-A9983C7BF8FB}" destId="{417A70B9-8F17-4C1E-9059-A432203CCEEB}" srcOrd="0" destOrd="0" presId="urn:microsoft.com/office/officeart/2005/8/layout/list1"/>
    <dgm:cxn modelId="{B93802C7-115E-418C-9B76-B75B9B9AE5F3}" type="presParOf" srcId="{EB11A643-D74B-40BC-9417-A9983C7BF8FB}" destId="{312CDB3C-96D8-4F7C-8688-5A85184A7B56}" srcOrd="1" destOrd="0" presId="urn:microsoft.com/office/officeart/2005/8/layout/list1"/>
    <dgm:cxn modelId="{B54C745F-ED74-45B2-997F-FC39017BEC6A}" type="presParOf" srcId="{DD356132-3D7C-4576-B198-C9191106BDE1}" destId="{CCED451F-D5A4-46F8-A49B-66C97EAE9F73}" srcOrd="5" destOrd="0" presId="urn:microsoft.com/office/officeart/2005/8/layout/list1"/>
    <dgm:cxn modelId="{1C3A460F-5E7A-4210-B149-176D892BCC6D}" type="presParOf" srcId="{DD356132-3D7C-4576-B198-C9191106BDE1}" destId="{CF77CE56-4A74-4734-874E-3DB236A56014}" srcOrd="6" destOrd="0" presId="urn:microsoft.com/office/officeart/2005/8/layout/list1"/>
    <dgm:cxn modelId="{96343B3E-9789-47DE-B4C1-0A18796BE635}" type="presParOf" srcId="{DD356132-3D7C-4576-B198-C9191106BDE1}" destId="{F3D65488-DD31-4A58-86DB-02681743E22C}" srcOrd="7" destOrd="0" presId="urn:microsoft.com/office/officeart/2005/8/layout/list1"/>
    <dgm:cxn modelId="{AF48D797-DDB6-45A8-B759-A2A939719A88}" type="presParOf" srcId="{DD356132-3D7C-4576-B198-C9191106BDE1}" destId="{9845B74C-70FE-4F8E-86D8-D583E105151E}" srcOrd="8" destOrd="0" presId="urn:microsoft.com/office/officeart/2005/8/layout/list1"/>
    <dgm:cxn modelId="{83DD3149-4022-414F-90FD-B5980D22114A}" type="presParOf" srcId="{9845B74C-70FE-4F8E-86D8-D583E105151E}" destId="{5D94E20D-7F5E-43F8-ABD8-E56C9CB29DA2}" srcOrd="0" destOrd="0" presId="urn:microsoft.com/office/officeart/2005/8/layout/list1"/>
    <dgm:cxn modelId="{4D4D17D8-76DB-4A51-9832-674A5A4B93E0}" type="presParOf" srcId="{9845B74C-70FE-4F8E-86D8-D583E105151E}" destId="{48A29AB5-AAA8-4B9C-9098-943C9962084F}" srcOrd="1" destOrd="0" presId="urn:microsoft.com/office/officeart/2005/8/layout/list1"/>
    <dgm:cxn modelId="{FFD79F0F-5CAE-44B7-BCE2-546B2F84183B}" type="presParOf" srcId="{DD356132-3D7C-4576-B198-C9191106BDE1}" destId="{732CBDC7-B22A-4FAB-B357-DD2591BE58A3}" srcOrd="9" destOrd="0" presId="urn:microsoft.com/office/officeart/2005/8/layout/list1"/>
    <dgm:cxn modelId="{B162A6FE-3374-4FB1-93CD-DF24742A2803}" type="presParOf" srcId="{DD356132-3D7C-4576-B198-C9191106BDE1}" destId="{C932F7A0-6287-44E3-8DC4-5A9754C39BD0}"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main"/>
    </a:ext>
  </dgm:extLst>
</dgm:dataModel>
</file>

<file path=ppt/diagrams/data2.xml><?xml version="1.0" encoding="utf-8"?>
<dgm:dataModel xmlns:dgm="http://schemas.openxmlformats.org/drawingml/2006/diagram" xmlns:a="http://schemas.openxmlformats.org/drawingml/2006/main">
  <dgm:ptLst>
    <dgm:pt modelId="{C2606ED2-85A2-4C3C-AF16-E814FFA54277}" type="doc">
      <dgm:prSet loTypeId="urn:microsoft.com/office/officeart/2005/8/layout/hProcess9" loCatId="process" qsTypeId="urn:microsoft.com/office/officeart/2005/8/quickstyle/simple3" qsCatId="simple" csTypeId="urn:microsoft.com/office/officeart/2005/8/colors/accent1_2" csCatId="accent1" phldr="1"/>
      <dgm:spPr/>
      <dgm:t>
        <a:bodyPr/>
        <a:lstStyle/>
        <a:p>
          <a:endParaRPr/>
        </a:p>
      </dgm:t>
    </dgm:pt>
    <dgm:pt modelId="{255B61AF-97B3-42E0-8A22-B34608F9343D}" type="parTrans" cxnId="{9289CD0A-CFF8-4372-97FB-90E8FCD32AB5}">
      <dgm:prSet/>
      <dgm:spPr/>
      <dgm:t>
        <a:bodyPr/>
        <a:lstStyle/>
        <a:p>
          <a:endParaRPr lang="en-GB"/>
        </a:p>
      </dgm:t>
    </dgm:pt>
    <dgm:pt modelId="{81414134-DFA2-4B91-9994-670C6DF6833E}">
      <dgm:prSet/>
      <dgm:spPr/>
      <dgm:t>
        <a:bodyPr/>
        <a:lstStyle/>
        <a:p>
          <a:pPr>
            <a:defRPr b="0" i="0"/>
          </a:pPr>
          <a:r>
            <a:rPr lang="1106"/>
            <a:t>Cefnogi penderfyniadau gwybodus ynglŷn â gofal drwy osgoi profion, triniaethau a phresgripsiynau diangen.</a:t>
          </a:r>
        </a:p>
      </dgm:t>
    </dgm:pt>
    <dgm:pt modelId="{249BF650-6F2A-4097-9179-660A3BE2AE4D}" type="sibTrans" cxnId="{9289CD0A-CFF8-4372-97FB-90E8FCD32AB5}">
      <dgm:prSet/>
      <dgm:spPr/>
      <dgm:t>
        <a:bodyPr/>
        <a:lstStyle/>
        <a:p>
          <a:endParaRPr lang="en-GB"/>
        </a:p>
      </dgm:t>
    </dgm:pt>
    <dgm:pt modelId="{CAEE9EDE-F230-4500-A34B-9F7AD6C27A7D}" type="parTrans" cxnId="{6E1C2C83-0CEA-4F4D-9B22-34202B146C3A}">
      <dgm:prSet/>
      <dgm:spPr/>
      <dgm:t>
        <a:bodyPr/>
        <a:lstStyle/>
        <a:p>
          <a:endParaRPr lang="en-GB"/>
        </a:p>
      </dgm:t>
    </dgm:pt>
    <dgm:pt modelId="{53815266-99F0-46F0-9AF0-C4CC33DE6D43}">
      <dgm:prSet/>
      <dgm:spPr/>
      <dgm:t>
        <a:bodyPr/>
        <a:lstStyle/>
        <a:p>
          <a:pPr>
            <a:defRPr b="0" i="0"/>
          </a:pPr>
          <a:r>
            <a:rPr lang="1106"/>
            <a:t>Cefnogi drwy newid y model cleifion allanol fel ei bod yn haws cael cyngor arbenigol yn y sector gofal sylfaenol. </a:t>
          </a:r>
        </a:p>
      </dgm:t>
    </dgm:pt>
    <dgm:pt modelId="{E9438EB5-568F-47AC-9B16-226740924D71}" type="sibTrans" cxnId="{6E1C2C83-0CEA-4F4D-9B22-34202B146C3A}">
      <dgm:prSet/>
      <dgm:spPr/>
      <dgm:t>
        <a:bodyPr/>
        <a:lstStyle/>
        <a:p>
          <a:endParaRPr lang="en-GB"/>
        </a:p>
      </dgm:t>
    </dgm:pt>
    <dgm:pt modelId="{DF75BBD5-10E7-4E73-85EE-53B17ED72711}" type="parTrans" cxnId="{5CE5F11E-3131-4C9F-8B95-6CAAFD171DB8}">
      <dgm:prSet/>
      <dgm:spPr/>
      <dgm:t>
        <a:bodyPr/>
        <a:lstStyle/>
        <a:p>
          <a:endParaRPr lang="en-GB"/>
        </a:p>
      </dgm:t>
    </dgm:pt>
    <dgm:pt modelId="{361BD990-9D43-463B-9F44-374AE7A3E56C}">
      <dgm:prSet/>
      <dgm:spPr/>
      <dgm:t>
        <a:bodyPr/>
        <a:lstStyle/>
        <a:p>
          <a:pPr>
            <a:defRPr b="0" i="0"/>
          </a:pPr>
          <a:r>
            <a:rPr lang="1106"/>
            <a:t>Gweithio ar y cyd yn cefnogi'r gwasanaethau i ddarparu’r gofal iawn, yn y lle iawn, ar yr adeg iawn.</a:t>
          </a:r>
          <a:endParaRPr lang="en-GB"/>
        </a:p>
      </dgm:t>
    </dgm:pt>
    <dgm:pt modelId="{4DE9A25C-3C3E-4D1B-A791-E303413A4CB3}" type="sibTrans" cxnId="{5CE5F11E-3131-4C9F-8B95-6CAAFD171DB8}">
      <dgm:prSet/>
      <dgm:spPr/>
      <dgm:t>
        <a:bodyPr/>
        <a:lstStyle/>
        <a:p>
          <a:endParaRPr lang="en-GB"/>
        </a:p>
      </dgm:t>
    </dgm:pt>
    <dgm:pt modelId="{C191E37E-7FAB-4FA6-91FC-BF9DFB126617}" type="pres">
      <dgm:prSet presAssocID="{C2606ED2-85A2-4C3C-AF16-E814FFA54277}" presName="CompostProcess" presStyleCnt="0">
        <dgm:presLayoutVars>
          <dgm:dir/>
          <dgm:resizeHandles val="exact"/>
        </dgm:presLayoutVars>
      </dgm:prSet>
      <dgm:spPr/>
    </dgm:pt>
    <dgm:pt modelId="{A98CA172-5C05-48EC-AF39-74C36C7B6B6C}" type="pres">
      <dgm:prSet presAssocID="{C2606ED2-85A2-4C3C-AF16-E814FFA54277}" presName="arrow" presStyleLbl="bgShp" presStyleIdx="0" presStyleCnt="1"/>
      <dgm:spPr/>
    </dgm:pt>
    <dgm:pt modelId="{8CC51D53-63C4-440A-A6A2-127D376F19E0}" type="pres">
      <dgm:prSet presAssocID="{C2606ED2-85A2-4C3C-AF16-E814FFA54277}" presName="linearProcess" presStyleCnt="0"/>
      <dgm:spPr/>
    </dgm:pt>
    <dgm:pt modelId="{FF9F873D-70CC-428C-84C4-2C9A82658735}" type="pres">
      <dgm:prSet presAssocID="{81414134-DFA2-4B91-9994-670C6DF6833E}" presName="textNode" presStyleLbl="node1" presStyleIdx="0" presStyleCnt="3">
        <dgm:presLayoutVars>
          <dgm:bulletEnabled val="1"/>
        </dgm:presLayoutVars>
      </dgm:prSet>
      <dgm:spPr/>
    </dgm:pt>
    <dgm:pt modelId="{E3EE5FFB-6887-4682-97DD-BFF7D0F59EF0}" type="pres">
      <dgm:prSet presAssocID="{249BF650-6F2A-4097-9179-660A3BE2AE4D}" presName="sibTrans" presStyleCnt="0"/>
      <dgm:spPr/>
    </dgm:pt>
    <dgm:pt modelId="{5EAF6BD0-7AAD-43AB-A73C-B18C7B7B802C}" type="pres">
      <dgm:prSet presAssocID="{53815266-99F0-46F0-9AF0-C4CC33DE6D43}" presName="textNode" presStyleLbl="node1" presStyleIdx="1" presStyleCnt="3">
        <dgm:presLayoutVars>
          <dgm:bulletEnabled val="1"/>
        </dgm:presLayoutVars>
      </dgm:prSet>
      <dgm:spPr/>
    </dgm:pt>
    <dgm:pt modelId="{BE91A96E-30DA-46BC-9578-C72C7BE613EA}" type="pres">
      <dgm:prSet presAssocID="{E9438EB5-568F-47AC-9B16-226740924D71}" presName="sibTrans" presStyleCnt="0"/>
      <dgm:spPr/>
    </dgm:pt>
    <dgm:pt modelId="{2AD438A6-34AE-4289-985E-E444C6B955B4}" type="pres">
      <dgm:prSet presAssocID="{361BD990-9D43-463B-9F44-374AE7A3E56C}" presName="textNode" presStyleLbl="node1" presStyleIdx="2" presStyleCnt="3">
        <dgm:presLayoutVars>
          <dgm:bulletEnabled val="1"/>
        </dgm:presLayoutVars>
      </dgm:prSet>
      <dgm:spPr/>
    </dgm:pt>
  </dgm:ptLst>
  <dgm:cxnLst>
    <dgm:cxn modelId="{9289CD0A-CFF8-4372-97FB-90E8FCD32AB5}" srcId="{C2606ED2-85A2-4C3C-AF16-E814FFA54277}" destId="{81414134-DFA2-4B91-9994-670C6DF6833E}" srcOrd="0" destOrd="0" parTransId="{255B61AF-97B3-42E0-8A22-B34608F9343D}" sibTransId="{249BF650-6F2A-4097-9179-660A3BE2AE4D}"/>
    <dgm:cxn modelId="{7203A016-8F8A-4ACA-828C-29F919395D8E}" type="presOf" srcId="{361BD990-9D43-463B-9F44-374AE7A3E56C}" destId="{2AD438A6-34AE-4289-985E-E444C6B955B4}" srcOrd="0" destOrd="0" presId="urn:microsoft.com/office/officeart/2005/8/layout/hProcess9"/>
    <dgm:cxn modelId="{5CE5F11E-3131-4C9F-8B95-6CAAFD171DB8}" srcId="{C2606ED2-85A2-4C3C-AF16-E814FFA54277}" destId="{361BD990-9D43-463B-9F44-374AE7A3E56C}" srcOrd="2" destOrd="0" parTransId="{DF75BBD5-10E7-4E73-85EE-53B17ED72711}" sibTransId="{4DE9A25C-3C3E-4D1B-A791-E303413A4CB3}"/>
    <dgm:cxn modelId="{632EB33E-C01E-4AC4-A7AA-6876D3ECD9C0}" type="presOf" srcId="{C2606ED2-85A2-4C3C-AF16-E814FFA54277}" destId="{C191E37E-7FAB-4FA6-91FC-BF9DFB126617}" srcOrd="0" destOrd="0" presId="urn:microsoft.com/office/officeart/2005/8/layout/hProcess9"/>
    <dgm:cxn modelId="{2E44856E-342A-449E-BCDD-B7C4EAAE0F0B}" type="presOf" srcId="{53815266-99F0-46F0-9AF0-C4CC33DE6D43}" destId="{5EAF6BD0-7AAD-43AB-A73C-B18C7B7B802C}" srcOrd="0" destOrd="0" presId="urn:microsoft.com/office/officeart/2005/8/layout/hProcess9"/>
    <dgm:cxn modelId="{6E1C2C83-0CEA-4F4D-9B22-34202B146C3A}" srcId="{C2606ED2-85A2-4C3C-AF16-E814FFA54277}" destId="{53815266-99F0-46F0-9AF0-C4CC33DE6D43}" srcOrd="1" destOrd="0" parTransId="{CAEE9EDE-F230-4500-A34B-9F7AD6C27A7D}" sibTransId="{E9438EB5-568F-47AC-9B16-226740924D71}"/>
    <dgm:cxn modelId="{20D5D8CC-BCF5-458C-9939-943C69F33D67}" type="presOf" srcId="{81414134-DFA2-4B91-9994-670C6DF6833E}" destId="{FF9F873D-70CC-428C-84C4-2C9A82658735}" srcOrd="0" destOrd="0" presId="urn:microsoft.com/office/officeart/2005/8/layout/hProcess9"/>
    <dgm:cxn modelId="{E3C98DEF-5162-4F67-8F9F-95E5921C3AA4}" type="presParOf" srcId="{C191E37E-7FAB-4FA6-91FC-BF9DFB126617}" destId="{A98CA172-5C05-48EC-AF39-74C36C7B6B6C}" srcOrd="0" destOrd="0" presId="urn:microsoft.com/office/officeart/2005/8/layout/hProcess9"/>
    <dgm:cxn modelId="{0CE536E6-8A74-4340-A368-A1A77E23F6C9}" type="presParOf" srcId="{C191E37E-7FAB-4FA6-91FC-BF9DFB126617}" destId="{8CC51D53-63C4-440A-A6A2-127D376F19E0}" srcOrd="1" destOrd="0" presId="urn:microsoft.com/office/officeart/2005/8/layout/hProcess9"/>
    <dgm:cxn modelId="{CDBBF595-4FEB-4BF9-A2DC-51AD2BC7E3AE}" type="presParOf" srcId="{8CC51D53-63C4-440A-A6A2-127D376F19E0}" destId="{FF9F873D-70CC-428C-84C4-2C9A82658735}" srcOrd="0" destOrd="0" presId="urn:microsoft.com/office/officeart/2005/8/layout/hProcess9"/>
    <dgm:cxn modelId="{ED7C5440-EA78-412E-9F94-A49AC0C930BC}" type="presParOf" srcId="{8CC51D53-63C4-440A-A6A2-127D376F19E0}" destId="{E3EE5FFB-6887-4682-97DD-BFF7D0F59EF0}" srcOrd="1" destOrd="0" presId="urn:microsoft.com/office/officeart/2005/8/layout/hProcess9"/>
    <dgm:cxn modelId="{E36AA176-69C0-4311-87CF-D6023C6817E9}" type="presParOf" srcId="{8CC51D53-63C4-440A-A6A2-127D376F19E0}" destId="{5EAF6BD0-7AAD-43AB-A73C-B18C7B7B802C}" srcOrd="2" destOrd="0" presId="urn:microsoft.com/office/officeart/2005/8/layout/hProcess9"/>
    <dgm:cxn modelId="{7EF5C71F-9D81-453D-8270-9242BB6C7A00}" type="presParOf" srcId="{8CC51D53-63C4-440A-A6A2-127D376F19E0}" destId="{BE91A96E-30DA-46BC-9578-C72C7BE613EA}" srcOrd="3" destOrd="0" presId="urn:microsoft.com/office/officeart/2005/8/layout/hProcess9"/>
    <dgm:cxn modelId="{D16BA598-AC39-4F7E-95F4-9C9A76E4A806}" type="presParOf" srcId="{8CC51D53-63C4-440A-A6A2-127D376F19E0}" destId="{2AD438A6-34AE-4289-985E-E444C6B955B4}" srcOrd="4" destOrd="0" presId="urn:microsoft.com/office/officeart/2005/8/layout/hProcess9"/>
  </dgm:cxnLst>
  <dgm:bg/>
  <dgm:whole/>
  <dgm:extLst>
    <a:ext uri="http://schemas.microsoft.com/office/drawing/2008/diagram">
      <dsp:dataModelExt xmlns:dsp="http://schemas.microsoft.com/office/drawing/2008/diagram" relId="rId11" minVer="http://schemas.openxmlformats.org/drawingml/2006/main"/>
    </a:ext>
  </dgm:extLst>
</dgm:dataModel>
</file>

<file path=ppt/diagrams/data3.xml><?xml version="1.0" encoding="utf-8"?>
<dgm:dataModel xmlns:dgm="http://schemas.openxmlformats.org/drawingml/2006/diagram" xmlns:a="http://schemas.openxmlformats.org/drawingml/2006/main">
  <dgm:ptLst>
    <dgm:pt modelId="{C17F15F9-3969-4FD6-BE59-CD3FAE08C54A}" type="doc">
      <dgm:prSet loTypeId="urn:microsoft.com/office/officeart/2008/layout/RadialCluster" loCatId="relationship" qsTypeId="urn:microsoft.com/office/officeart/2005/8/quickstyle/3d4" qsCatId="3D" csTypeId="urn:microsoft.com/office/officeart/2005/8/colors/accent1_2" csCatId="accent1" phldr="1"/>
      <dgm:spPr/>
      <dgm:t>
        <a:bodyPr/>
        <a:lstStyle/>
        <a:p>
          <a:endParaRPr lang="en-GB"/>
        </a:p>
      </dgm:t>
    </dgm:pt>
    <dgm:pt modelId="{CE91DA0C-6B79-4923-BF94-215BD98CB566}" type="parTrans" cxnId="{C8E2B9AF-EBDB-4720-A290-25C82A74EBAD}">
      <dgm:prSet/>
      <dgm:spPr/>
      <dgm:t>
        <a:bodyPr/>
        <a:lstStyle/>
        <a:p>
          <a:endParaRPr lang="en-GB"/>
        </a:p>
      </dgm:t>
    </dgm:pt>
    <dgm:pt modelId="{126EFDA3-0176-4AEE-B037-8581ABC87322}">
      <dgm:prSet phldrT="[Text]"/>
      <dgm:spPr/>
      <dgm:t>
        <a:bodyPr/>
        <a:lstStyle/>
        <a:p>
          <a:pPr>
            <a:defRPr b="0" i="0"/>
          </a:pPr>
          <a:r>
            <a:rPr lang="1106"/>
            <a:t>Meysydd llesiant</a:t>
          </a:r>
        </a:p>
      </dgm:t>
    </dgm:pt>
    <dgm:pt modelId="{A832C88A-23FD-4F46-89CE-27587788AA44}" type="parTrans" cxnId="{032F442E-3BA5-4821-891F-487126DB8434}">
      <dgm:prSet/>
      <dgm:spPr/>
      <dgm:t>
        <a:bodyPr/>
        <a:lstStyle/>
        <a:p>
          <a:endParaRPr lang="en-GB"/>
        </a:p>
      </dgm:t>
    </dgm:pt>
    <dgm:pt modelId="{04133F3C-7AC8-4C15-85BF-89404FC24546}">
      <dgm:prSet phldrT="[Text]"/>
      <dgm:spPr/>
      <dgm:t>
        <a:bodyPr/>
        <a:lstStyle/>
        <a:p>
          <a:pPr>
            <a:defRPr b="0" i="0"/>
          </a:pPr>
          <a:r>
            <a:rPr lang="1106"/>
            <a:t>Sicrhau hawliau a hawlogaethau (rights and entitlements)</a:t>
          </a:r>
        </a:p>
      </dgm:t>
    </dgm:pt>
    <dgm:pt modelId="{7A07272D-7E76-46E0-859D-4ED6948A7C96}" type="sibTrans" cxnId="{032F442E-3BA5-4821-891F-487126DB8434}">
      <dgm:prSet/>
      <dgm:spPr/>
      <dgm:t>
        <a:bodyPr/>
        <a:lstStyle/>
        <a:p>
          <a:endParaRPr lang="en-GB"/>
        </a:p>
      </dgm:t>
    </dgm:pt>
    <dgm:pt modelId="{33E7D1AA-3D73-4EC5-A4CF-AD7396FBD92F}" type="parTrans" cxnId="{B5D40C6F-0B69-472F-925F-9A4B0E9AE615}">
      <dgm:prSet/>
      <dgm:spPr/>
      <dgm:t>
        <a:bodyPr/>
        <a:lstStyle/>
        <a:p>
          <a:endParaRPr lang="en-GB"/>
        </a:p>
      </dgm:t>
    </dgm:pt>
    <dgm:pt modelId="{9E2652F7-13F9-48D5-A394-89EC6935CF5F}">
      <dgm:prSet phldrT="[Text]"/>
      <dgm:spPr/>
      <dgm:t>
        <a:bodyPr/>
        <a:lstStyle/>
        <a:p>
          <a:pPr>
            <a:defRPr b="0" i="0"/>
          </a:pPr>
          <a:r>
            <a:rPr lang="1106"/>
            <a:t>Iechyd corfforol, iechyd meddwl a llesiant emosiynol</a:t>
          </a:r>
        </a:p>
      </dgm:t>
    </dgm:pt>
    <dgm:pt modelId="{A8A50BB7-0BF1-4DE3-BCB6-4DE873281DE4}" type="sibTrans" cxnId="{B5D40C6F-0B69-472F-925F-9A4B0E9AE615}">
      <dgm:prSet/>
      <dgm:spPr/>
      <dgm:t>
        <a:bodyPr/>
        <a:lstStyle/>
        <a:p>
          <a:endParaRPr lang="en-GB"/>
        </a:p>
      </dgm:t>
    </dgm:pt>
    <dgm:pt modelId="{C3994370-573E-4548-ACF2-6F9935D3E785}" type="parTrans" cxnId="{D36E0D85-4FC3-4546-8F8C-51C6E41F927E}">
      <dgm:prSet/>
      <dgm:spPr/>
      <dgm:t>
        <a:bodyPr/>
        <a:lstStyle/>
        <a:p>
          <a:endParaRPr lang="en-GB"/>
        </a:p>
      </dgm:t>
    </dgm:pt>
    <dgm:pt modelId="{35A469F4-1802-44E0-AA39-CEE7DC546484}">
      <dgm:prSet phldrT="[Text]"/>
      <dgm:spPr/>
      <dgm:t>
        <a:bodyPr/>
        <a:lstStyle/>
        <a:p>
          <a:pPr>
            <a:defRPr b="0" i="0"/>
          </a:pPr>
          <a:r>
            <a:rPr lang="1106"/>
            <a:t>Amddiffyn rhag camdriniaeth ac esgeulustod</a:t>
          </a:r>
        </a:p>
      </dgm:t>
    </dgm:pt>
    <dgm:pt modelId="{599B03CF-5CEE-421A-9A00-8F783EE6B2F5}" type="sibTrans" cxnId="{D36E0D85-4FC3-4546-8F8C-51C6E41F927E}">
      <dgm:prSet/>
      <dgm:spPr/>
      <dgm:t>
        <a:bodyPr/>
        <a:lstStyle/>
        <a:p>
          <a:endParaRPr lang="en-GB"/>
        </a:p>
      </dgm:t>
    </dgm:pt>
    <dgm:pt modelId="{E4AAF536-3CE8-4D9C-BEC9-08D9A16F82CE}" type="parTrans" cxnId="{949CA384-F9F6-4D0F-9FA6-4CD06B3B9C68}">
      <dgm:prSet/>
      <dgm:spPr/>
      <dgm:t>
        <a:bodyPr/>
        <a:lstStyle/>
        <a:p>
          <a:endParaRPr lang="en-GB"/>
        </a:p>
      </dgm:t>
    </dgm:pt>
    <dgm:pt modelId="{6E684191-B4AF-415C-8576-8F7CD1DD1F47}">
      <dgm:prSet/>
      <dgm:spPr/>
      <dgm:t>
        <a:bodyPr/>
        <a:lstStyle/>
        <a:p>
          <a:pPr>
            <a:defRPr b="0" i="0"/>
          </a:pPr>
          <a:r>
            <a:rPr lang="1106"/>
            <a:t>Addysg, hyfforddiant ac adloniant</a:t>
          </a:r>
        </a:p>
      </dgm:t>
    </dgm:pt>
    <dgm:pt modelId="{F893D2AC-88B4-4DA1-95F0-4BC3CC5CAB09}" type="sibTrans" cxnId="{949CA384-F9F6-4D0F-9FA6-4CD06B3B9C68}">
      <dgm:prSet/>
      <dgm:spPr/>
      <dgm:t>
        <a:bodyPr/>
        <a:lstStyle/>
        <a:p>
          <a:endParaRPr lang="en-GB"/>
        </a:p>
      </dgm:t>
    </dgm:pt>
    <dgm:pt modelId="{4D239B70-59EC-4B13-A8F5-BB271B23E27A}" type="parTrans" cxnId="{DDD6C7BA-0C8B-48F5-831D-7AB4BF6D0D88}">
      <dgm:prSet/>
      <dgm:spPr/>
      <dgm:t>
        <a:bodyPr/>
        <a:lstStyle/>
        <a:p>
          <a:endParaRPr lang="en-GB"/>
        </a:p>
      </dgm:t>
    </dgm:pt>
    <dgm:pt modelId="{0D8A747C-188C-4BC7-A747-6335E2FB7AE9}">
      <dgm:prSet/>
      <dgm:spPr/>
      <dgm:t>
        <a:bodyPr/>
        <a:lstStyle/>
        <a:p>
          <a:pPr>
            <a:defRPr b="0" i="0"/>
          </a:pPr>
          <a:r>
            <a:rPr lang="1106"/>
            <a:t>Perthnasoedd domestig, teuluol a phersonol</a:t>
          </a:r>
        </a:p>
      </dgm:t>
    </dgm:pt>
    <dgm:pt modelId="{D0F045F7-878C-4424-A323-30A780ED1F8C}" type="sibTrans" cxnId="{DDD6C7BA-0C8B-48F5-831D-7AB4BF6D0D88}">
      <dgm:prSet/>
      <dgm:spPr/>
      <dgm:t>
        <a:bodyPr/>
        <a:lstStyle/>
        <a:p>
          <a:endParaRPr lang="en-GB"/>
        </a:p>
      </dgm:t>
    </dgm:pt>
    <dgm:pt modelId="{8EFD8FE2-5F6F-4129-90DF-BFF5BD035B3C}" type="parTrans" cxnId="{830BD558-AD92-42E2-8196-C6B96794F3B6}">
      <dgm:prSet/>
      <dgm:spPr/>
      <dgm:t>
        <a:bodyPr/>
        <a:lstStyle/>
        <a:p>
          <a:endParaRPr lang="en-GB"/>
        </a:p>
      </dgm:t>
    </dgm:pt>
    <dgm:pt modelId="{E044D4ED-73D6-4DF0-AFBD-D0641D9B5FE8}">
      <dgm:prSet/>
      <dgm:spPr/>
      <dgm:t>
        <a:bodyPr/>
        <a:lstStyle/>
        <a:p>
          <a:pPr>
            <a:defRPr b="0" i="0"/>
          </a:pPr>
          <a:r>
            <a:rPr lang="1106"/>
            <a:t>Cyfraniad a wneir at y gymdeithas</a:t>
          </a:r>
        </a:p>
      </dgm:t>
    </dgm:pt>
    <dgm:pt modelId="{6B536DAB-C61E-44F1-B064-C3B4A5473902}" type="sibTrans" cxnId="{830BD558-AD92-42E2-8196-C6B96794F3B6}">
      <dgm:prSet/>
      <dgm:spPr/>
      <dgm:t>
        <a:bodyPr/>
        <a:lstStyle/>
        <a:p>
          <a:endParaRPr lang="en-GB"/>
        </a:p>
      </dgm:t>
    </dgm:pt>
    <dgm:pt modelId="{E223B770-EF9A-45CF-A93C-4B47C92DD5D9}" type="parTrans" cxnId="{7832E5C9-A99D-4569-9A81-D2B05CB42489}">
      <dgm:prSet/>
      <dgm:spPr/>
      <dgm:t>
        <a:bodyPr/>
        <a:lstStyle/>
        <a:p>
          <a:endParaRPr lang="en-GB"/>
        </a:p>
      </dgm:t>
    </dgm:pt>
    <dgm:pt modelId="{428D119D-9E30-456D-9A0E-E1BF53546B52}">
      <dgm:prSet/>
      <dgm:spPr/>
      <dgm:t>
        <a:bodyPr/>
        <a:lstStyle/>
        <a:p>
          <a:pPr>
            <a:defRPr b="0" i="0"/>
          </a:pPr>
          <a:r>
            <a:rPr lang="1106"/>
            <a:t>Llesiant cymdeithasol ac economaidd (gan gynnwys addasrwydd llety byw)</a:t>
          </a:r>
          <a:endParaRPr lang="en-GB"/>
        </a:p>
      </dgm:t>
    </dgm:pt>
    <dgm:pt modelId="{A873DBA8-5735-4A39-B79B-F177B8E952F1}" type="sibTrans" cxnId="{7832E5C9-A99D-4569-9A81-D2B05CB42489}">
      <dgm:prSet/>
      <dgm:spPr/>
      <dgm:t>
        <a:bodyPr/>
        <a:lstStyle/>
        <a:p>
          <a:endParaRPr lang="en-GB"/>
        </a:p>
      </dgm:t>
    </dgm:pt>
    <dgm:pt modelId="{78C2DB9F-5443-40B1-8E58-A5C434F21DC9}" type="sibTrans" cxnId="{C8E2B9AF-EBDB-4720-A290-25C82A74EBAD}">
      <dgm:prSet/>
      <dgm:spPr/>
      <dgm:t>
        <a:bodyPr/>
        <a:lstStyle/>
        <a:p>
          <a:endParaRPr lang="en-GB"/>
        </a:p>
      </dgm:t>
    </dgm:pt>
    <dgm:pt modelId="{F0D6DBE3-01B7-41E7-83E5-A664A0C4C3A0}" type="pres">
      <dgm:prSet presAssocID="{C17F15F9-3969-4FD6-BE59-CD3FAE08C54A}" presName="Name0" presStyleCnt="0">
        <dgm:presLayoutVars>
          <dgm:chMax val="1"/>
          <dgm:chPref val="1"/>
          <dgm:dir/>
          <dgm:animOne val="branch"/>
          <dgm:animLvl val="lvl"/>
        </dgm:presLayoutVars>
      </dgm:prSet>
      <dgm:spPr/>
    </dgm:pt>
    <dgm:pt modelId="{B5E2326F-48AE-4D00-B3BD-F56AD0C497B1}" type="pres">
      <dgm:prSet presAssocID="{126EFDA3-0176-4AEE-B037-8581ABC87322}" presName="singleCycle" presStyleCnt="0"/>
      <dgm:spPr/>
    </dgm:pt>
    <dgm:pt modelId="{C783B1C0-2726-4BAE-8B18-94A7397DCB53}" type="pres">
      <dgm:prSet presAssocID="{126EFDA3-0176-4AEE-B037-8581ABC87322}" presName="singleCenter" presStyleLbl="node1" presStyleIdx="0" presStyleCnt="8">
        <dgm:presLayoutVars>
          <dgm:chMax val="7"/>
          <dgm:chPref val="7"/>
        </dgm:presLayoutVars>
      </dgm:prSet>
      <dgm:spPr/>
    </dgm:pt>
    <dgm:pt modelId="{28234998-2FE7-45DB-811F-4988D9DA8DC4}" type="pres">
      <dgm:prSet presAssocID="{A832C88A-23FD-4F46-89CE-27587788AA44}" presName="Name56" presStyleLbl="parChTrans1D2" presStyleIdx="0" presStyleCnt="7"/>
      <dgm:spPr/>
    </dgm:pt>
    <dgm:pt modelId="{285F9E0E-30E0-4C67-85C3-8E9C2E18ECDE}" type="pres">
      <dgm:prSet presAssocID="{04133F3C-7AC8-4C15-85BF-89404FC24546}" presName="text0" presStyleLbl="node1" presStyleIdx="1" presStyleCnt="8">
        <dgm:presLayoutVars>
          <dgm:bulletEnabled val="1"/>
        </dgm:presLayoutVars>
      </dgm:prSet>
      <dgm:spPr/>
    </dgm:pt>
    <dgm:pt modelId="{63604AEA-FB9A-4AA1-9480-371F1F7C8535}" type="pres">
      <dgm:prSet presAssocID="{33E7D1AA-3D73-4EC5-A4CF-AD7396FBD92F}" presName="Name56" presStyleLbl="parChTrans1D2" presStyleIdx="1" presStyleCnt="7"/>
      <dgm:spPr/>
    </dgm:pt>
    <dgm:pt modelId="{BA14C250-BCD6-4BE7-A7DC-AD925A73294D}" type="pres">
      <dgm:prSet presAssocID="{9E2652F7-13F9-48D5-A394-89EC6935CF5F}" presName="text0" presStyleLbl="node1" presStyleIdx="2" presStyleCnt="8">
        <dgm:presLayoutVars>
          <dgm:bulletEnabled val="1"/>
        </dgm:presLayoutVars>
      </dgm:prSet>
      <dgm:spPr/>
    </dgm:pt>
    <dgm:pt modelId="{F181A5EE-99E2-45B6-BE37-23580481C22E}" type="pres">
      <dgm:prSet presAssocID="{C3994370-573E-4548-ACF2-6F9935D3E785}" presName="Name56" presStyleLbl="parChTrans1D2" presStyleIdx="2" presStyleCnt="7"/>
      <dgm:spPr/>
    </dgm:pt>
    <dgm:pt modelId="{49FB7549-81E1-4FB9-829A-9CA5A88CCBD8}" type="pres">
      <dgm:prSet presAssocID="{35A469F4-1802-44E0-AA39-CEE7DC546484}" presName="text0" presStyleLbl="node1" presStyleIdx="3" presStyleCnt="8">
        <dgm:presLayoutVars>
          <dgm:bulletEnabled val="1"/>
        </dgm:presLayoutVars>
      </dgm:prSet>
      <dgm:spPr/>
    </dgm:pt>
    <dgm:pt modelId="{EC9CD044-6082-4E04-BDEC-6574E683A514}" type="pres">
      <dgm:prSet presAssocID="{E4AAF536-3CE8-4D9C-BEC9-08D9A16F82CE}" presName="Name56" presStyleLbl="parChTrans1D2" presStyleIdx="3" presStyleCnt="7"/>
      <dgm:spPr/>
    </dgm:pt>
    <dgm:pt modelId="{B6B6D6ED-9115-4F99-B98B-252ECFD4F7C4}" type="pres">
      <dgm:prSet presAssocID="{6E684191-B4AF-415C-8576-8F7CD1DD1F47}" presName="text0" presStyleLbl="node1" presStyleIdx="4" presStyleCnt="8" custRadScaleRad="98886" custRadScaleInc="-4914">
        <dgm:presLayoutVars>
          <dgm:bulletEnabled val="1"/>
        </dgm:presLayoutVars>
      </dgm:prSet>
      <dgm:spPr/>
    </dgm:pt>
    <dgm:pt modelId="{9AD4A316-6A49-41FA-98F0-FD4DF025ECE6}" type="pres">
      <dgm:prSet presAssocID="{4D239B70-59EC-4B13-A8F5-BB271B23E27A}" presName="Name56" presStyleLbl="parChTrans1D2" presStyleIdx="4" presStyleCnt="7"/>
      <dgm:spPr/>
    </dgm:pt>
    <dgm:pt modelId="{7F89AF04-AFB9-449A-BFFE-C55B1B40B052}" type="pres">
      <dgm:prSet presAssocID="{0D8A747C-188C-4BC7-A747-6335E2FB7AE9}" presName="text0" presStyleLbl="node1" presStyleIdx="5" presStyleCnt="8">
        <dgm:presLayoutVars>
          <dgm:bulletEnabled val="1"/>
        </dgm:presLayoutVars>
      </dgm:prSet>
      <dgm:spPr/>
    </dgm:pt>
    <dgm:pt modelId="{1B3B1A27-F66B-4C56-A702-84241F6C62C7}" type="pres">
      <dgm:prSet presAssocID="{8EFD8FE2-5F6F-4129-90DF-BFF5BD035B3C}" presName="Name56" presStyleLbl="parChTrans1D2" presStyleIdx="5" presStyleCnt="7"/>
      <dgm:spPr/>
    </dgm:pt>
    <dgm:pt modelId="{763DF5C1-AA5D-4269-AF73-FFD560FDDEE4}" type="pres">
      <dgm:prSet presAssocID="{E044D4ED-73D6-4DF0-AFBD-D0641D9B5FE8}" presName="text0" presStyleLbl="node1" presStyleIdx="6" presStyleCnt="8">
        <dgm:presLayoutVars>
          <dgm:bulletEnabled val="1"/>
        </dgm:presLayoutVars>
      </dgm:prSet>
      <dgm:spPr/>
    </dgm:pt>
    <dgm:pt modelId="{ECD2D714-14CC-4749-9426-EFE14B993C61}" type="pres">
      <dgm:prSet presAssocID="{E223B770-EF9A-45CF-A93C-4B47C92DD5D9}" presName="Name56" presStyleLbl="parChTrans1D2" presStyleIdx="6" presStyleCnt="7"/>
      <dgm:spPr/>
    </dgm:pt>
    <dgm:pt modelId="{3D2E91FA-0D7E-4984-8B73-28BAE0F7FD9B}" type="pres">
      <dgm:prSet presAssocID="{428D119D-9E30-456D-9A0E-E1BF53546B52}" presName="text0" presStyleLbl="node1" presStyleIdx="7" presStyleCnt="8">
        <dgm:presLayoutVars>
          <dgm:bulletEnabled val="1"/>
        </dgm:presLayoutVars>
      </dgm:prSet>
      <dgm:spPr/>
    </dgm:pt>
  </dgm:ptLst>
  <dgm:cxnLst>
    <dgm:cxn modelId="{1F4D7121-BD73-4490-8BF4-170DF33793C4}" type="presOf" srcId="{E044D4ED-73D6-4DF0-AFBD-D0641D9B5FE8}" destId="{763DF5C1-AA5D-4269-AF73-FFD560FDDEE4}" srcOrd="0" destOrd="0" presId="urn:microsoft.com/office/officeart/2008/layout/RadialCluster"/>
    <dgm:cxn modelId="{63C8C829-1BF8-40BB-80F7-FFA44F856D55}" type="presOf" srcId="{428D119D-9E30-456D-9A0E-E1BF53546B52}" destId="{3D2E91FA-0D7E-4984-8B73-28BAE0F7FD9B}" srcOrd="0" destOrd="0" presId="urn:microsoft.com/office/officeart/2008/layout/RadialCluster"/>
    <dgm:cxn modelId="{5553F12D-6F4A-4870-A6F3-E69C8EF8310D}" type="presOf" srcId="{E223B770-EF9A-45CF-A93C-4B47C92DD5D9}" destId="{ECD2D714-14CC-4749-9426-EFE14B993C61}" srcOrd="0" destOrd="0" presId="urn:microsoft.com/office/officeart/2008/layout/RadialCluster"/>
    <dgm:cxn modelId="{032F442E-3BA5-4821-891F-487126DB8434}" srcId="{126EFDA3-0176-4AEE-B037-8581ABC87322}" destId="{04133F3C-7AC8-4C15-85BF-89404FC24546}" srcOrd="0" destOrd="0" parTransId="{A832C88A-23FD-4F46-89CE-27587788AA44}" sibTransId="{7A07272D-7E76-46E0-859D-4ED6948A7C96}"/>
    <dgm:cxn modelId="{E084A83C-AE23-49E9-BAF6-EB7EFF2591CD}" type="presOf" srcId="{A832C88A-23FD-4F46-89CE-27587788AA44}" destId="{28234998-2FE7-45DB-811F-4988D9DA8DC4}" srcOrd="0" destOrd="0" presId="urn:microsoft.com/office/officeart/2008/layout/RadialCluster"/>
    <dgm:cxn modelId="{3F319C6D-56E4-4B0B-8ABC-712D222FF221}" type="presOf" srcId="{33E7D1AA-3D73-4EC5-A4CF-AD7396FBD92F}" destId="{63604AEA-FB9A-4AA1-9480-371F1F7C8535}" srcOrd="0" destOrd="0" presId="urn:microsoft.com/office/officeart/2008/layout/RadialCluster"/>
    <dgm:cxn modelId="{B5D40C6F-0B69-472F-925F-9A4B0E9AE615}" srcId="{126EFDA3-0176-4AEE-B037-8581ABC87322}" destId="{9E2652F7-13F9-48D5-A394-89EC6935CF5F}" srcOrd="1" destOrd="0" parTransId="{33E7D1AA-3D73-4EC5-A4CF-AD7396FBD92F}" sibTransId="{A8A50BB7-0BF1-4DE3-BCB6-4DE873281DE4}"/>
    <dgm:cxn modelId="{830BD558-AD92-42E2-8196-C6B96794F3B6}" srcId="{126EFDA3-0176-4AEE-B037-8581ABC87322}" destId="{E044D4ED-73D6-4DF0-AFBD-D0641D9B5FE8}" srcOrd="5" destOrd="0" parTransId="{8EFD8FE2-5F6F-4129-90DF-BFF5BD035B3C}" sibTransId="{6B536DAB-C61E-44F1-B064-C3B4A5473902}"/>
    <dgm:cxn modelId="{2705A25A-B249-4DEC-AAAD-5D57A30A07D2}" type="presOf" srcId="{C3994370-573E-4548-ACF2-6F9935D3E785}" destId="{F181A5EE-99E2-45B6-BE37-23580481C22E}" srcOrd="0" destOrd="0" presId="urn:microsoft.com/office/officeart/2008/layout/RadialCluster"/>
    <dgm:cxn modelId="{949CA384-F9F6-4D0F-9FA6-4CD06B3B9C68}" srcId="{126EFDA3-0176-4AEE-B037-8581ABC87322}" destId="{6E684191-B4AF-415C-8576-8F7CD1DD1F47}" srcOrd="3" destOrd="0" parTransId="{E4AAF536-3CE8-4D9C-BEC9-08D9A16F82CE}" sibTransId="{F893D2AC-88B4-4DA1-95F0-4BC3CC5CAB09}"/>
    <dgm:cxn modelId="{D36E0D85-4FC3-4546-8F8C-51C6E41F927E}" srcId="{126EFDA3-0176-4AEE-B037-8581ABC87322}" destId="{35A469F4-1802-44E0-AA39-CEE7DC546484}" srcOrd="2" destOrd="0" parTransId="{C3994370-573E-4548-ACF2-6F9935D3E785}" sibTransId="{599B03CF-5CEE-421A-9A00-8F783EE6B2F5}"/>
    <dgm:cxn modelId="{4954EB8B-0C35-4318-BE16-772ECF4E2761}" type="presOf" srcId="{04133F3C-7AC8-4C15-85BF-89404FC24546}" destId="{285F9E0E-30E0-4C67-85C3-8E9C2E18ECDE}" srcOrd="0" destOrd="0" presId="urn:microsoft.com/office/officeart/2008/layout/RadialCluster"/>
    <dgm:cxn modelId="{11600799-C32E-432D-87D4-A80BA9519DBA}" type="presOf" srcId="{9E2652F7-13F9-48D5-A394-89EC6935CF5F}" destId="{BA14C250-BCD6-4BE7-A7DC-AD925A73294D}" srcOrd="0" destOrd="0" presId="urn:microsoft.com/office/officeart/2008/layout/RadialCluster"/>
    <dgm:cxn modelId="{F8B9D6A6-3327-44D2-A2D1-D7E7CAFE093B}" type="presOf" srcId="{8EFD8FE2-5F6F-4129-90DF-BFF5BD035B3C}" destId="{1B3B1A27-F66B-4C56-A702-84241F6C62C7}" srcOrd="0" destOrd="0" presId="urn:microsoft.com/office/officeart/2008/layout/RadialCluster"/>
    <dgm:cxn modelId="{221824AC-CF4F-4746-9C05-CEABA3AD8EF4}" type="presOf" srcId="{E4AAF536-3CE8-4D9C-BEC9-08D9A16F82CE}" destId="{EC9CD044-6082-4E04-BDEC-6574E683A514}" srcOrd="0" destOrd="0" presId="urn:microsoft.com/office/officeart/2008/layout/RadialCluster"/>
    <dgm:cxn modelId="{FEAFD9AE-66C7-4331-8F0D-5FBD26278940}" type="presOf" srcId="{35A469F4-1802-44E0-AA39-CEE7DC546484}" destId="{49FB7549-81E1-4FB9-829A-9CA5A88CCBD8}" srcOrd="0" destOrd="0" presId="urn:microsoft.com/office/officeart/2008/layout/RadialCluster"/>
    <dgm:cxn modelId="{C8E2B9AF-EBDB-4720-A290-25C82A74EBAD}" srcId="{C17F15F9-3969-4FD6-BE59-CD3FAE08C54A}" destId="{126EFDA3-0176-4AEE-B037-8581ABC87322}" srcOrd="0" destOrd="0" parTransId="{CE91DA0C-6B79-4923-BF94-215BD98CB566}" sibTransId="{78C2DB9F-5443-40B1-8E58-A5C434F21DC9}"/>
    <dgm:cxn modelId="{BD90E9B7-DB27-43F1-8302-12D90D6C9E67}" type="presOf" srcId="{0D8A747C-188C-4BC7-A747-6335E2FB7AE9}" destId="{7F89AF04-AFB9-449A-BFFE-C55B1B40B052}" srcOrd="0" destOrd="0" presId="urn:microsoft.com/office/officeart/2008/layout/RadialCluster"/>
    <dgm:cxn modelId="{DDD6C7BA-0C8B-48F5-831D-7AB4BF6D0D88}" srcId="{126EFDA3-0176-4AEE-B037-8581ABC87322}" destId="{0D8A747C-188C-4BC7-A747-6335E2FB7AE9}" srcOrd="4" destOrd="0" parTransId="{4D239B70-59EC-4B13-A8F5-BB271B23E27A}" sibTransId="{D0F045F7-878C-4424-A323-30A780ED1F8C}"/>
    <dgm:cxn modelId="{7832E5C9-A99D-4569-9A81-D2B05CB42489}" srcId="{126EFDA3-0176-4AEE-B037-8581ABC87322}" destId="{428D119D-9E30-456D-9A0E-E1BF53546B52}" srcOrd="6" destOrd="0" parTransId="{E223B770-EF9A-45CF-A93C-4B47C92DD5D9}" sibTransId="{A873DBA8-5735-4A39-B79B-F177B8E952F1}"/>
    <dgm:cxn modelId="{98B49AD9-4CFA-423F-92F3-FC7D5640050E}" type="presOf" srcId="{126EFDA3-0176-4AEE-B037-8581ABC87322}" destId="{C783B1C0-2726-4BAE-8B18-94A7397DCB53}" srcOrd="0" destOrd="0" presId="urn:microsoft.com/office/officeart/2008/layout/RadialCluster"/>
    <dgm:cxn modelId="{B83878DD-2482-4718-BDF0-EAE8FD275D89}" type="presOf" srcId="{6E684191-B4AF-415C-8576-8F7CD1DD1F47}" destId="{B6B6D6ED-9115-4F99-B98B-252ECFD4F7C4}" srcOrd="0" destOrd="0" presId="urn:microsoft.com/office/officeart/2008/layout/RadialCluster"/>
    <dgm:cxn modelId="{1EB9D7EC-0BDE-45F7-B242-247B67407B16}" type="presOf" srcId="{C17F15F9-3969-4FD6-BE59-CD3FAE08C54A}" destId="{F0D6DBE3-01B7-41E7-83E5-A664A0C4C3A0}" srcOrd="0" destOrd="0" presId="urn:microsoft.com/office/officeart/2008/layout/RadialCluster"/>
    <dgm:cxn modelId="{27E4B0F3-23CC-4D6C-8800-710C476E7294}" type="presOf" srcId="{4D239B70-59EC-4B13-A8F5-BB271B23E27A}" destId="{9AD4A316-6A49-41FA-98F0-FD4DF025ECE6}" srcOrd="0" destOrd="0" presId="urn:microsoft.com/office/officeart/2008/layout/RadialCluster"/>
    <dgm:cxn modelId="{C86BDF9B-96F1-4CA5-8B19-4F7A8E0A94F3}" type="presParOf" srcId="{F0D6DBE3-01B7-41E7-83E5-A664A0C4C3A0}" destId="{B5E2326F-48AE-4D00-B3BD-F56AD0C497B1}" srcOrd="0" destOrd="0" presId="urn:microsoft.com/office/officeart/2008/layout/RadialCluster"/>
    <dgm:cxn modelId="{D117D6EE-51CE-407F-A200-28048B48FB25}" type="presParOf" srcId="{B5E2326F-48AE-4D00-B3BD-F56AD0C497B1}" destId="{C783B1C0-2726-4BAE-8B18-94A7397DCB53}" srcOrd="0" destOrd="0" presId="urn:microsoft.com/office/officeart/2008/layout/RadialCluster"/>
    <dgm:cxn modelId="{C713207F-F1E1-4CF5-BBE2-F4C30736B842}" type="presParOf" srcId="{B5E2326F-48AE-4D00-B3BD-F56AD0C497B1}" destId="{28234998-2FE7-45DB-811F-4988D9DA8DC4}" srcOrd="1" destOrd="0" presId="urn:microsoft.com/office/officeart/2008/layout/RadialCluster"/>
    <dgm:cxn modelId="{899277FF-9112-4D19-A483-2CD1E5473A4F}" type="presParOf" srcId="{B5E2326F-48AE-4D00-B3BD-F56AD0C497B1}" destId="{285F9E0E-30E0-4C67-85C3-8E9C2E18ECDE}" srcOrd="2" destOrd="0" presId="urn:microsoft.com/office/officeart/2008/layout/RadialCluster"/>
    <dgm:cxn modelId="{C81330E9-30A6-4F5E-83DC-2FE30E504ECF}" type="presParOf" srcId="{B5E2326F-48AE-4D00-B3BD-F56AD0C497B1}" destId="{63604AEA-FB9A-4AA1-9480-371F1F7C8535}" srcOrd="3" destOrd="0" presId="urn:microsoft.com/office/officeart/2008/layout/RadialCluster"/>
    <dgm:cxn modelId="{E683693E-ED31-4D92-B56E-68768EB0744F}" type="presParOf" srcId="{B5E2326F-48AE-4D00-B3BD-F56AD0C497B1}" destId="{BA14C250-BCD6-4BE7-A7DC-AD925A73294D}" srcOrd="4" destOrd="0" presId="urn:microsoft.com/office/officeart/2008/layout/RadialCluster"/>
    <dgm:cxn modelId="{3D3A59D7-7882-4793-A1CF-A22A8E682C07}" type="presParOf" srcId="{B5E2326F-48AE-4D00-B3BD-F56AD0C497B1}" destId="{F181A5EE-99E2-45B6-BE37-23580481C22E}" srcOrd="5" destOrd="0" presId="urn:microsoft.com/office/officeart/2008/layout/RadialCluster"/>
    <dgm:cxn modelId="{D61FA8C9-8527-4741-9D33-821167BAE016}" type="presParOf" srcId="{B5E2326F-48AE-4D00-B3BD-F56AD0C497B1}" destId="{49FB7549-81E1-4FB9-829A-9CA5A88CCBD8}" srcOrd="6" destOrd="0" presId="urn:microsoft.com/office/officeart/2008/layout/RadialCluster"/>
    <dgm:cxn modelId="{EF2A0C11-CB0B-4339-A117-AD3F2784C3A7}" type="presParOf" srcId="{B5E2326F-48AE-4D00-B3BD-F56AD0C497B1}" destId="{EC9CD044-6082-4E04-BDEC-6574E683A514}" srcOrd="7" destOrd="0" presId="urn:microsoft.com/office/officeart/2008/layout/RadialCluster"/>
    <dgm:cxn modelId="{12659301-64D2-4D47-ACB7-FBE5060D5F7D}" type="presParOf" srcId="{B5E2326F-48AE-4D00-B3BD-F56AD0C497B1}" destId="{B6B6D6ED-9115-4F99-B98B-252ECFD4F7C4}" srcOrd="8" destOrd="0" presId="urn:microsoft.com/office/officeart/2008/layout/RadialCluster"/>
    <dgm:cxn modelId="{5B612B9C-253B-4489-9D29-E59109A3D0E8}" type="presParOf" srcId="{B5E2326F-48AE-4D00-B3BD-F56AD0C497B1}" destId="{9AD4A316-6A49-41FA-98F0-FD4DF025ECE6}" srcOrd="9" destOrd="0" presId="urn:microsoft.com/office/officeart/2008/layout/RadialCluster"/>
    <dgm:cxn modelId="{CB68C550-BD44-45C1-910E-1E681D51D5BA}" type="presParOf" srcId="{B5E2326F-48AE-4D00-B3BD-F56AD0C497B1}" destId="{7F89AF04-AFB9-449A-BFFE-C55B1B40B052}" srcOrd="10" destOrd="0" presId="urn:microsoft.com/office/officeart/2008/layout/RadialCluster"/>
    <dgm:cxn modelId="{578F15EA-B830-4705-8D9E-DDD344D7CB25}" type="presParOf" srcId="{B5E2326F-48AE-4D00-B3BD-F56AD0C497B1}" destId="{1B3B1A27-F66B-4C56-A702-84241F6C62C7}" srcOrd="11" destOrd="0" presId="urn:microsoft.com/office/officeart/2008/layout/RadialCluster"/>
    <dgm:cxn modelId="{86427E24-8AE4-4C88-81D9-97661417B47F}" type="presParOf" srcId="{B5E2326F-48AE-4D00-B3BD-F56AD0C497B1}" destId="{763DF5C1-AA5D-4269-AF73-FFD560FDDEE4}" srcOrd="12" destOrd="0" presId="urn:microsoft.com/office/officeart/2008/layout/RadialCluster"/>
    <dgm:cxn modelId="{98E00C82-391F-4598-8AA6-57807C574E91}" type="presParOf" srcId="{B5E2326F-48AE-4D00-B3BD-F56AD0C497B1}" destId="{ECD2D714-14CC-4749-9426-EFE14B993C61}" srcOrd="13" destOrd="0" presId="urn:microsoft.com/office/officeart/2008/layout/RadialCluster"/>
    <dgm:cxn modelId="{A0FF3B27-B35F-4C2C-A53D-73A1ED6D677F}" type="presParOf" srcId="{B5E2326F-48AE-4D00-B3BD-F56AD0C497B1}" destId="{3D2E91FA-0D7E-4984-8B73-28BAE0F7FD9B}" srcOrd="14" destOrd="0" presId="urn:microsoft.com/office/officeart/2008/layout/RadialCluster"/>
  </dgm:cxnLst>
  <dgm:bg/>
  <dgm:whole/>
  <dgm:extLst>
    <a:ext uri="http://schemas.microsoft.com/office/drawing/2008/diagram">
      <dsp:dataModelExt xmlns:dsp="http://schemas.microsoft.com/office/drawing/2008/diagram" relId="rId6" minVer="http://schemas.openxmlformats.org/drawingml/2006/main"/>
    </a:ext>
  </dgm:extLst>
</dgm:dataModel>
</file>

<file path=ppt/diagrams/data4.xml><?xml version="1.0" encoding="utf-8"?>
<dgm:dataModel xmlns:dgm="http://schemas.openxmlformats.org/drawingml/2006/diagram" xmlns:a="http://schemas.openxmlformats.org/drawingml/2006/main">
  <dgm:ptLst>
    <dgm:pt modelId="{02E9754A-EB93-4046-ABFE-A0E54F893B32}" type="doc">
      <dgm:prSet loTypeId="urn:microsoft.com/office/officeart/2005/8/layout/default" loCatId="list" qsTypeId="urn:microsoft.com/office/officeart/2005/8/quickstyle/3d4" qsCatId="3D" csTypeId="urn:microsoft.com/office/officeart/2005/8/colors/accent1_2" csCatId="accent1" phldr="1"/>
      <dgm:spPr/>
      <dgm:t>
        <a:bodyPr/>
        <a:lstStyle/>
        <a:p>
          <a:endParaRPr lang="en-GB"/>
        </a:p>
      </dgm:t>
    </dgm:pt>
    <dgm:pt modelId="{9E46C3C5-FAF9-403A-AC64-4B4169CB5529}" type="parTrans" cxnId="{A055AAB5-4985-4BE2-9C8B-37894AED848E}">
      <dgm:prSet/>
      <dgm:spPr/>
      <dgm:t>
        <a:bodyPr/>
        <a:lstStyle/>
        <a:p>
          <a:endParaRPr lang="en-GB"/>
        </a:p>
      </dgm:t>
    </dgm:pt>
    <dgm:pt modelId="{ADAC521E-A0B8-469D-934C-A0C208BC3995}">
      <dgm:prSet phldrT="[Text]"/>
      <dgm:spPr/>
      <dgm:t>
        <a:bodyPr/>
        <a:lstStyle/>
        <a:p>
          <a:pPr>
            <a:defRPr b="0" i="0"/>
          </a:pPr>
          <a:r>
            <a:rPr lang="1106"/>
            <a:t>Nifer cynyddol o bobl hŷn sy'n arwain at fwy o angen am ofal</a:t>
          </a:r>
        </a:p>
      </dgm:t>
    </dgm:pt>
    <dgm:pt modelId="{01E209C1-678F-4FB1-86B2-602B45753CAF}" type="sibTrans" cxnId="{A055AAB5-4985-4BE2-9C8B-37894AED848E}">
      <dgm:prSet/>
      <dgm:spPr/>
      <dgm:t>
        <a:bodyPr/>
        <a:lstStyle/>
        <a:p>
          <a:endParaRPr lang="en-GB"/>
        </a:p>
      </dgm:t>
    </dgm:pt>
    <dgm:pt modelId="{BB74983F-2C19-46D7-B94A-A775A63D11FE}" type="parTrans" cxnId="{F2E14BD7-1A5C-4FFA-9177-8B91BE14794E}">
      <dgm:prSet/>
      <dgm:spPr/>
      <dgm:t>
        <a:bodyPr/>
        <a:lstStyle/>
        <a:p>
          <a:endParaRPr lang="en-GB"/>
        </a:p>
      </dgm:t>
    </dgm:pt>
    <dgm:pt modelId="{3B3EF496-B429-41C7-91DB-B2E4D3E5B3C8}">
      <dgm:prSet phldrT="[Text]"/>
      <dgm:spPr/>
      <dgm:t>
        <a:bodyPr/>
        <a:lstStyle/>
        <a:p>
          <a:pPr>
            <a:defRPr b="0" i="0"/>
          </a:pPr>
          <a:r>
            <a:rPr lang="1106"/>
            <a:t>Mwy o bobl yn byw gyda chyflyrau sy'n cyfyngu ar fywyd</a:t>
          </a:r>
        </a:p>
      </dgm:t>
    </dgm:pt>
    <dgm:pt modelId="{676AC80B-A915-4220-9265-3DD98F030288}" type="sibTrans" cxnId="{F2E14BD7-1A5C-4FFA-9177-8B91BE14794E}">
      <dgm:prSet/>
      <dgm:spPr/>
      <dgm:t>
        <a:bodyPr/>
        <a:lstStyle/>
        <a:p>
          <a:endParaRPr lang="en-GB"/>
        </a:p>
      </dgm:t>
    </dgm:pt>
    <dgm:pt modelId="{E658D089-D2FC-491B-AB9D-5D6180FA16C6}" type="parTrans" cxnId="{5BFD1998-DC72-45F7-91FA-704CF8FDF969}">
      <dgm:prSet/>
      <dgm:spPr/>
      <dgm:t>
        <a:bodyPr/>
        <a:lstStyle/>
        <a:p>
          <a:endParaRPr lang="en-GB"/>
        </a:p>
      </dgm:t>
    </dgm:pt>
    <dgm:pt modelId="{B5DA3B67-BBCC-448C-9A37-83CE2695081F}">
      <dgm:prSet phldrT="[Text]"/>
      <dgm:spPr/>
      <dgm:t>
        <a:bodyPr/>
        <a:lstStyle/>
        <a:p>
          <a:pPr>
            <a:defRPr b="0" i="0"/>
          </a:pPr>
          <a:r>
            <a:rPr lang="1106"/>
            <a:t>Gostyngiad mewn oedolion o oedran gweithio – llai o dreth a llai o bobl yn y gweithlu iechyd a gofal cymdeithasol</a:t>
          </a:r>
        </a:p>
      </dgm:t>
    </dgm:pt>
    <dgm:pt modelId="{F0614DB7-ED22-481C-84DC-99667F045331}" type="sibTrans" cxnId="{5BFD1998-DC72-45F7-91FA-704CF8FDF969}">
      <dgm:prSet/>
      <dgm:spPr/>
      <dgm:t>
        <a:bodyPr/>
        <a:lstStyle/>
        <a:p>
          <a:endParaRPr lang="en-GB"/>
        </a:p>
      </dgm:t>
    </dgm:pt>
    <dgm:pt modelId="{09A71386-3D8C-46D3-BF1C-3120C8DC22E5}" type="parTrans" cxnId="{40E3F89D-62CD-4596-ABC2-2B6286DB2A5B}">
      <dgm:prSet/>
      <dgm:spPr/>
      <dgm:t>
        <a:bodyPr/>
        <a:lstStyle/>
        <a:p>
          <a:endParaRPr lang="en-GB"/>
        </a:p>
      </dgm:t>
    </dgm:pt>
    <dgm:pt modelId="{238BA028-EF33-4937-8C3E-62AA873E9ADE}">
      <dgm:prSet phldrT="[Text]"/>
      <dgm:spPr/>
      <dgm:t>
        <a:bodyPr/>
        <a:lstStyle/>
        <a:p>
          <a:pPr>
            <a:defRPr b="0" i="0"/>
          </a:pPr>
          <a:r>
            <a:rPr lang="1106"/>
            <a:t>Costau uchel gofal iechyd a mwy o wariant gan y GIG</a:t>
          </a:r>
        </a:p>
      </dgm:t>
    </dgm:pt>
    <dgm:pt modelId="{E7A33D36-1FD8-4668-ACD5-D193B980DA4B}" type="sibTrans" cxnId="{40E3F89D-62CD-4596-ABC2-2B6286DB2A5B}">
      <dgm:prSet/>
      <dgm:spPr/>
      <dgm:t>
        <a:bodyPr/>
        <a:lstStyle/>
        <a:p>
          <a:endParaRPr lang="en-GB"/>
        </a:p>
      </dgm:t>
    </dgm:pt>
    <dgm:pt modelId="{BBC26139-B3FD-4BC3-8079-9342D312A016}" type="parTrans" cxnId="{4A40DE53-E023-4DC9-B7E4-A8C14BB8F40B}">
      <dgm:prSet/>
      <dgm:spPr/>
      <dgm:t>
        <a:bodyPr/>
        <a:lstStyle/>
        <a:p>
          <a:endParaRPr lang="en-GB"/>
        </a:p>
      </dgm:t>
    </dgm:pt>
    <dgm:pt modelId="{C3C20E8C-939E-44D4-BE05-59E39D002F01}">
      <dgm:prSet phldrT="[Text]"/>
      <dgm:spPr/>
      <dgm:t>
        <a:bodyPr/>
        <a:lstStyle/>
        <a:p>
          <a:pPr>
            <a:defRPr b="0" i="0"/>
          </a:pPr>
          <a:r>
            <a:rPr lang="1106"/>
            <a:t>Prinder staff mewn meddygaeth glinigol a gweithwyr gofal yn y cartref/gofal preswyl</a:t>
          </a:r>
        </a:p>
      </dgm:t>
    </dgm:pt>
    <dgm:pt modelId="{E911CE0F-2AD9-4B82-B1F9-533AF1C79C03}" type="sibTrans" cxnId="{4A40DE53-E023-4DC9-B7E4-A8C14BB8F40B}">
      <dgm:prSet/>
      <dgm:spPr/>
      <dgm:t>
        <a:bodyPr/>
        <a:lstStyle/>
        <a:p>
          <a:endParaRPr lang="en-GB"/>
        </a:p>
      </dgm:t>
    </dgm:pt>
    <dgm:pt modelId="{D65FD1CD-36E4-4CB8-9881-B07C8E626C21}" type="parTrans" cxnId="{21143E09-0FF5-4BC7-BA5A-FE713B67353D}">
      <dgm:prSet/>
      <dgm:spPr/>
      <dgm:t>
        <a:bodyPr/>
        <a:lstStyle/>
        <a:p>
          <a:endParaRPr lang="en-GB"/>
        </a:p>
      </dgm:t>
    </dgm:pt>
    <dgm:pt modelId="{230B59F9-9921-4FB4-AEFA-925E2F48412A}">
      <dgm:prSet/>
      <dgm:spPr/>
      <dgm:t>
        <a:bodyPr/>
        <a:lstStyle/>
        <a:p>
          <a:pPr>
            <a:defRPr b="0" i="0"/>
          </a:pPr>
          <a:r>
            <a:rPr lang="1106"/>
            <a:t>Methu â rhyddhau llawer o gleifion oedrannus eiddil o'r ysbyty oherwydd diffyg o ran gofal cymdeithasol yn y gymuned</a:t>
          </a:r>
        </a:p>
      </dgm:t>
    </dgm:pt>
    <dgm:pt modelId="{155922C0-3C1F-426C-BF1C-38A1C05093AF}" type="sibTrans" cxnId="{21143E09-0FF5-4BC7-BA5A-FE713B67353D}">
      <dgm:prSet/>
      <dgm:spPr/>
      <dgm:t>
        <a:bodyPr/>
        <a:lstStyle/>
        <a:p>
          <a:endParaRPr lang="en-GB"/>
        </a:p>
      </dgm:t>
    </dgm:pt>
    <dgm:pt modelId="{138331C1-92FB-4EF0-BDFE-8BB8C7CD883B}" type="parTrans" cxnId="{C0EE7816-CEDE-42BA-A8D5-1933549A7FE5}">
      <dgm:prSet/>
      <dgm:spPr/>
      <dgm:t>
        <a:bodyPr/>
        <a:lstStyle/>
        <a:p>
          <a:endParaRPr lang="en-GB"/>
        </a:p>
      </dgm:t>
    </dgm:pt>
    <dgm:pt modelId="{C57C1214-BD56-46B8-AD94-BECA6F85A819}">
      <dgm:prSet/>
      <dgm:spPr/>
      <dgm:t>
        <a:bodyPr/>
        <a:lstStyle/>
        <a:p>
          <a:pPr>
            <a:defRPr b="0" i="0"/>
          </a:pPr>
          <a:r>
            <a:rPr lang="1106"/>
            <a:t>Gormod o asesiadau a dim digon o ofal "cyd-gysylltiedig" gan arwain at oediadau yn y ddarpariaeth</a:t>
          </a:r>
        </a:p>
      </dgm:t>
    </dgm:pt>
    <dgm:pt modelId="{F4CA480C-C4C2-4526-99D3-ACB698CFBC2E}" type="sibTrans" cxnId="{C0EE7816-CEDE-42BA-A8D5-1933549A7FE5}">
      <dgm:prSet/>
      <dgm:spPr/>
      <dgm:t>
        <a:bodyPr/>
        <a:lstStyle/>
        <a:p>
          <a:endParaRPr lang="en-GB"/>
        </a:p>
      </dgm:t>
    </dgm:pt>
    <dgm:pt modelId="{2A3DEA3E-CE31-44AB-ACBE-D7AEED3989F8}" type="parTrans" cxnId="{68A1A297-8202-4EAF-B98F-508C7C2E1518}">
      <dgm:prSet/>
      <dgm:spPr/>
      <dgm:t>
        <a:bodyPr/>
        <a:lstStyle/>
        <a:p>
          <a:endParaRPr lang="en-GB"/>
        </a:p>
      </dgm:t>
    </dgm:pt>
    <dgm:pt modelId="{DFF67B84-AB6C-435C-B2CE-890673D2BA9A}">
      <dgm:prSet/>
      <dgm:spPr/>
      <dgm:t>
        <a:bodyPr/>
        <a:lstStyle/>
        <a:p>
          <a:pPr>
            <a:defRPr b="0" i="0"/>
          </a:pPr>
          <a:r>
            <a:rPr lang="1106"/>
            <a:t>Mae ystod ehangach o benderfynyddion cymdeithasol megis tlodi, addysg wael a diweithdra yn effeithio ar ddarpariaeth</a:t>
          </a:r>
        </a:p>
      </dgm:t>
    </dgm:pt>
    <dgm:pt modelId="{796D85A9-17F0-4944-9B50-8BC44F398507}" type="sibTrans" cxnId="{68A1A297-8202-4EAF-B98F-508C7C2E1518}">
      <dgm:prSet/>
      <dgm:spPr/>
      <dgm:t>
        <a:bodyPr/>
        <a:lstStyle/>
        <a:p>
          <a:endParaRPr lang="en-GB"/>
        </a:p>
      </dgm:t>
    </dgm:pt>
    <dgm:pt modelId="{8557E9DD-E8AC-4717-9D05-9D51BC7929CA}" type="pres">
      <dgm:prSet presAssocID="{02E9754A-EB93-4046-ABFE-A0E54F893B32}" presName="diagram" presStyleCnt="0">
        <dgm:presLayoutVars>
          <dgm:dir/>
          <dgm:resizeHandles val="exact"/>
        </dgm:presLayoutVars>
      </dgm:prSet>
      <dgm:spPr/>
    </dgm:pt>
    <dgm:pt modelId="{2F3A96D1-32CE-45BE-9266-3B7AC5A011FA}" type="pres">
      <dgm:prSet presAssocID="{ADAC521E-A0B8-469D-934C-A0C208BC3995}" presName="node" presStyleLbl="node1" presStyleIdx="0" presStyleCnt="8">
        <dgm:presLayoutVars>
          <dgm:bulletEnabled val="1"/>
        </dgm:presLayoutVars>
      </dgm:prSet>
      <dgm:spPr/>
    </dgm:pt>
    <dgm:pt modelId="{309772FF-C124-48C2-9D68-C46432188F76}" type="pres">
      <dgm:prSet presAssocID="{01E209C1-678F-4FB1-86B2-602B45753CAF}" presName="sibTrans" presStyleCnt="0"/>
      <dgm:spPr/>
    </dgm:pt>
    <dgm:pt modelId="{9A3120D5-C945-4AEF-A83C-C16B019C3A37}" type="pres">
      <dgm:prSet presAssocID="{3B3EF496-B429-41C7-91DB-B2E4D3E5B3C8}" presName="node" presStyleLbl="node1" presStyleIdx="1" presStyleCnt="8">
        <dgm:presLayoutVars>
          <dgm:bulletEnabled val="1"/>
        </dgm:presLayoutVars>
      </dgm:prSet>
      <dgm:spPr/>
    </dgm:pt>
    <dgm:pt modelId="{E125DA38-C8F6-40FE-9DB7-571A3263512F}" type="pres">
      <dgm:prSet presAssocID="{676AC80B-A915-4220-9265-3DD98F030288}" presName="sibTrans" presStyleCnt="0"/>
      <dgm:spPr/>
    </dgm:pt>
    <dgm:pt modelId="{5D36CB67-5954-4F71-BF20-0C03A827BAE3}" type="pres">
      <dgm:prSet presAssocID="{B5DA3B67-BBCC-448C-9A37-83CE2695081F}" presName="node" presStyleLbl="node1" presStyleIdx="2" presStyleCnt="8">
        <dgm:presLayoutVars>
          <dgm:bulletEnabled val="1"/>
        </dgm:presLayoutVars>
      </dgm:prSet>
      <dgm:spPr/>
    </dgm:pt>
    <dgm:pt modelId="{FDEA65B0-0CE0-471E-A1B3-A20C6D869761}" type="pres">
      <dgm:prSet presAssocID="{F0614DB7-ED22-481C-84DC-99667F045331}" presName="sibTrans" presStyleCnt="0"/>
      <dgm:spPr/>
    </dgm:pt>
    <dgm:pt modelId="{CA9980C2-FB83-4338-BB3A-80119EDBE2DE}" type="pres">
      <dgm:prSet presAssocID="{238BA028-EF33-4937-8C3E-62AA873E9ADE}" presName="node" presStyleLbl="node1" presStyleIdx="3" presStyleCnt="8">
        <dgm:presLayoutVars>
          <dgm:bulletEnabled val="1"/>
        </dgm:presLayoutVars>
      </dgm:prSet>
      <dgm:spPr/>
    </dgm:pt>
    <dgm:pt modelId="{883DA932-825E-496D-953D-71DE58AA9C65}" type="pres">
      <dgm:prSet presAssocID="{E7A33D36-1FD8-4668-ACD5-D193B980DA4B}" presName="sibTrans" presStyleCnt="0"/>
      <dgm:spPr/>
    </dgm:pt>
    <dgm:pt modelId="{4DC02E27-A2C7-4A3A-AFF3-5A914572EB48}" type="pres">
      <dgm:prSet presAssocID="{C3C20E8C-939E-44D4-BE05-59E39D002F01}" presName="node" presStyleLbl="node1" presStyleIdx="4" presStyleCnt="8">
        <dgm:presLayoutVars>
          <dgm:bulletEnabled val="1"/>
        </dgm:presLayoutVars>
      </dgm:prSet>
      <dgm:spPr/>
    </dgm:pt>
    <dgm:pt modelId="{66FA8373-5470-4092-8C0E-6128DD1358D5}" type="pres">
      <dgm:prSet presAssocID="{E911CE0F-2AD9-4B82-B1F9-533AF1C79C03}" presName="sibTrans" presStyleCnt="0"/>
      <dgm:spPr/>
    </dgm:pt>
    <dgm:pt modelId="{294BBF4A-A585-4263-A7FD-0E81C0879815}" type="pres">
      <dgm:prSet presAssocID="{230B59F9-9921-4FB4-AEFA-925E2F48412A}" presName="node" presStyleLbl="node1" presStyleIdx="5" presStyleCnt="8">
        <dgm:presLayoutVars>
          <dgm:bulletEnabled val="1"/>
        </dgm:presLayoutVars>
      </dgm:prSet>
      <dgm:spPr/>
    </dgm:pt>
    <dgm:pt modelId="{4B36AB4C-21BF-428F-B9C2-F97A6DC34735}" type="pres">
      <dgm:prSet presAssocID="{155922C0-3C1F-426C-BF1C-38A1C05093AF}" presName="sibTrans" presStyleCnt="0"/>
      <dgm:spPr/>
    </dgm:pt>
    <dgm:pt modelId="{CBF278B8-44AE-4162-A868-CF7439F6F087}" type="pres">
      <dgm:prSet presAssocID="{C57C1214-BD56-46B8-AD94-BECA6F85A819}" presName="node" presStyleLbl="node1" presStyleIdx="6" presStyleCnt="8">
        <dgm:presLayoutVars>
          <dgm:bulletEnabled val="1"/>
        </dgm:presLayoutVars>
      </dgm:prSet>
      <dgm:spPr/>
    </dgm:pt>
    <dgm:pt modelId="{7404AA97-26A9-42BC-8AC7-72FB2544BB41}" type="pres">
      <dgm:prSet presAssocID="{F4CA480C-C4C2-4526-99D3-ACB698CFBC2E}" presName="sibTrans" presStyleCnt="0"/>
      <dgm:spPr/>
    </dgm:pt>
    <dgm:pt modelId="{746F71FE-90BE-4041-A0CD-0515FA8682F7}" type="pres">
      <dgm:prSet presAssocID="{DFF67B84-AB6C-435C-B2CE-890673D2BA9A}" presName="node" presStyleLbl="node1" presStyleIdx="7" presStyleCnt="8">
        <dgm:presLayoutVars>
          <dgm:bulletEnabled val="1"/>
        </dgm:presLayoutVars>
      </dgm:prSet>
      <dgm:spPr/>
    </dgm:pt>
  </dgm:ptLst>
  <dgm:cxnLst>
    <dgm:cxn modelId="{21143E09-0FF5-4BC7-BA5A-FE713B67353D}" srcId="{02E9754A-EB93-4046-ABFE-A0E54F893B32}" destId="{230B59F9-9921-4FB4-AEFA-925E2F48412A}" srcOrd="5" destOrd="0" parTransId="{D65FD1CD-36E4-4CB8-9881-B07C8E626C21}" sibTransId="{155922C0-3C1F-426C-BF1C-38A1C05093AF}"/>
    <dgm:cxn modelId="{57F43516-7254-48CA-8DAC-B3CF0EB33884}" type="presOf" srcId="{3B3EF496-B429-41C7-91DB-B2E4D3E5B3C8}" destId="{9A3120D5-C945-4AEF-A83C-C16B019C3A37}" srcOrd="0" destOrd="0" presId="urn:microsoft.com/office/officeart/2005/8/layout/default"/>
    <dgm:cxn modelId="{C0EE7816-CEDE-42BA-A8D5-1933549A7FE5}" srcId="{02E9754A-EB93-4046-ABFE-A0E54F893B32}" destId="{C57C1214-BD56-46B8-AD94-BECA6F85A819}" srcOrd="6" destOrd="0" parTransId="{138331C1-92FB-4EF0-BDFE-8BB8C7CD883B}" sibTransId="{F4CA480C-C4C2-4526-99D3-ACB698CFBC2E}"/>
    <dgm:cxn modelId="{65EC5C4E-5669-4466-96B0-AE0013F4B3C7}" type="presOf" srcId="{DFF67B84-AB6C-435C-B2CE-890673D2BA9A}" destId="{746F71FE-90BE-4041-A0CD-0515FA8682F7}" srcOrd="0" destOrd="0" presId="urn:microsoft.com/office/officeart/2005/8/layout/default"/>
    <dgm:cxn modelId="{4A40DE53-E023-4DC9-B7E4-A8C14BB8F40B}" srcId="{02E9754A-EB93-4046-ABFE-A0E54F893B32}" destId="{C3C20E8C-939E-44D4-BE05-59E39D002F01}" srcOrd="4" destOrd="0" parTransId="{BBC26139-B3FD-4BC3-8079-9342D312A016}" sibTransId="{E911CE0F-2AD9-4B82-B1F9-533AF1C79C03}"/>
    <dgm:cxn modelId="{CA7BC388-D9D4-48B0-A2D1-1B18C0E419EB}" type="presOf" srcId="{C3C20E8C-939E-44D4-BE05-59E39D002F01}" destId="{4DC02E27-A2C7-4A3A-AFF3-5A914572EB48}" srcOrd="0" destOrd="0" presId="urn:microsoft.com/office/officeart/2005/8/layout/default"/>
    <dgm:cxn modelId="{68A1A297-8202-4EAF-B98F-508C7C2E1518}" srcId="{02E9754A-EB93-4046-ABFE-A0E54F893B32}" destId="{DFF67B84-AB6C-435C-B2CE-890673D2BA9A}" srcOrd="7" destOrd="0" parTransId="{2A3DEA3E-CE31-44AB-ACBE-D7AEED3989F8}" sibTransId="{796D85A9-17F0-4944-9B50-8BC44F398507}"/>
    <dgm:cxn modelId="{5BFD1998-DC72-45F7-91FA-704CF8FDF969}" srcId="{02E9754A-EB93-4046-ABFE-A0E54F893B32}" destId="{B5DA3B67-BBCC-448C-9A37-83CE2695081F}" srcOrd="2" destOrd="0" parTransId="{E658D089-D2FC-491B-AB9D-5D6180FA16C6}" sibTransId="{F0614DB7-ED22-481C-84DC-99667F045331}"/>
    <dgm:cxn modelId="{40E3F89D-62CD-4596-ABC2-2B6286DB2A5B}" srcId="{02E9754A-EB93-4046-ABFE-A0E54F893B32}" destId="{238BA028-EF33-4937-8C3E-62AA873E9ADE}" srcOrd="3" destOrd="0" parTransId="{09A71386-3D8C-46D3-BF1C-3120C8DC22E5}" sibTransId="{E7A33D36-1FD8-4668-ACD5-D193B980DA4B}"/>
    <dgm:cxn modelId="{97A99FA5-FA9C-4D80-873F-9122C7A1844C}" type="presOf" srcId="{C57C1214-BD56-46B8-AD94-BECA6F85A819}" destId="{CBF278B8-44AE-4162-A868-CF7439F6F087}" srcOrd="0" destOrd="0" presId="urn:microsoft.com/office/officeart/2005/8/layout/default"/>
    <dgm:cxn modelId="{59115DAA-1F82-4761-A7EC-A4FE54BD8219}" type="presOf" srcId="{B5DA3B67-BBCC-448C-9A37-83CE2695081F}" destId="{5D36CB67-5954-4F71-BF20-0C03A827BAE3}" srcOrd="0" destOrd="0" presId="urn:microsoft.com/office/officeart/2005/8/layout/default"/>
    <dgm:cxn modelId="{A055AAB5-4985-4BE2-9C8B-37894AED848E}" srcId="{02E9754A-EB93-4046-ABFE-A0E54F893B32}" destId="{ADAC521E-A0B8-469D-934C-A0C208BC3995}" srcOrd="0" destOrd="0" parTransId="{9E46C3C5-FAF9-403A-AC64-4B4169CB5529}" sibTransId="{01E209C1-678F-4FB1-86B2-602B45753CAF}"/>
    <dgm:cxn modelId="{B6C951B6-BD90-4F95-9842-EDB3B9147BF2}" type="presOf" srcId="{02E9754A-EB93-4046-ABFE-A0E54F893B32}" destId="{8557E9DD-E8AC-4717-9D05-9D51BC7929CA}" srcOrd="0" destOrd="0" presId="urn:microsoft.com/office/officeart/2005/8/layout/default"/>
    <dgm:cxn modelId="{FB169FC6-A549-4286-AD9D-48234554A023}" type="presOf" srcId="{238BA028-EF33-4937-8C3E-62AA873E9ADE}" destId="{CA9980C2-FB83-4338-BB3A-80119EDBE2DE}" srcOrd="0" destOrd="0" presId="urn:microsoft.com/office/officeart/2005/8/layout/default"/>
    <dgm:cxn modelId="{F2E14BD7-1A5C-4FFA-9177-8B91BE14794E}" srcId="{02E9754A-EB93-4046-ABFE-A0E54F893B32}" destId="{3B3EF496-B429-41C7-91DB-B2E4D3E5B3C8}" srcOrd="1" destOrd="0" parTransId="{BB74983F-2C19-46D7-B94A-A775A63D11FE}" sibTransId="{676AC80B-A915-4220-9265-3DD98F030288}"/>
    <dgm:cxn modelId="{865026D8-3A29-4172-8B28-975DF32687C1}" type="presOf" srcId="{230B59F9-9921-4FB4-AEFA-925E2F48412A}" destId="{294BBF4A-A585-4263-A7FD-0E81C0879815}" srcOrd="0" destOrd="0" presId="urn:microsoft.com/office/officeart/2005/8/layout/default"/>
    <dgm:cxn modelId="{4AC76BE5-9D2B-4E23-BEF3-AC991E7F40E6}" type="presOf" srcId="{ADAC521E-A0B8-469D-934C-A0C208BC3995}" destId="{2F3A96D1-32CE-45BE-9266-3B7AC5A011FA}" srcOrd="0" destOrd="0" presId="urn:microsoft.com/office/officeart/2005/8/layout/default"/>
    <dgm:cxn modelId="{68C16BF7-F829-44FD-865F-E21E4BD9FCF2}" type="presParOf" srcId="{8557E9DD-E8AC-4717-9D05-9D51BC7929CA}" destId="{2F3A96D1-32CE-45BE-9266-3B7AC5A011FA}" srcOrd="0" destOrd="0" presId="urn:microsoft.com/office/officeart/2005/8/layout/default"/>
    <dgm:cxn modelId="{6185F62F-71E8-4A41-BC2E-B24F52176E51}" type="presParOf" srcId="{8557E9DD-E8AC-4717-9D05-9D51BC7929CA}" destId="{309772FF-C124-48C2-9D68-C46432188F76}" srcOrd="1" destOrd="0" presId="urn:microsoft.com/office/officeart/2005/8/layout/default"/>
    <dgm:cxn modelId="{93FD6E8A-2411-4F18-BEC3-02AD4064CC97}" type="presParOf" srcId="{8557E9DD-E8AC-4717-9D05-9D51BC7929CA}" destId="{9A3120D5-C945-4AEF-A83C-C16B019C3A37}" srcOrd="2" destOrd="0" presId="urn:microsoft.com/office/officeart/2005/8/layout/default"/>
    <dgm:cxn modelId="{15F5EC3D-135E-45FC-8B27-D9CA2EA2FCC7}" type="presParOf" srcId="{8557E9DD-E8AC-4717-9D05-9D51BC7929CA}" destId="{E125DA38-C8F6-40FE-9DB7-571A3263512F}" srcOrd="3" destOrd="0" presId="urn:microsoft.com/office/officeart/2005/8/layout/default"/>
    <dgm:cxn modelId="{0CDB8E39-350C-48C9-BDF1-556DDA21E931}" type="presParOf" srcId="{8557E9DD-E8AC-4717-9D05-9D51BC7929CA}" destId="{5D36CB67-5954-4F71-BF20-0C03A827BAE3}" srcOrd="4" destOrd="0" presId="urn:microsoft.com/office/officeart/2005/8/layout/default"/>
    <dgm:cxn modelId="{41C6D66B-4687-4136-88AE-86E50A6AE4E0}" type="presParOf" srcId="{8557E9DD-E8AC-4717-9D05-9D51BC7929CA}" destId="{FDEA65B0-0CE0-471E-A1B3-A20C6D869761}" srcOrd="5" destOrd="0" presId="urn:microsoft.com/office/officeart/2005/8/layout/default"/>
    <dgm:cxn modelId="{6BF72044-D22C-4BAB-B67D-25F264002253}" type="presParOf" srcId="{8557E9DD-E8AC-4717-9D05-9D51BC7929CA}" destId="{CA9980C2-FB83-4338-BB3A-80119EDBE2DE}" srcOrd="6" destOrd="0" presId="urn:microsoft.com/office/officeart/2005/8/layout/default"/>
    <dgm:cxn modelId="{19606369-0DD0-4649-9038-43D2920B50FF}" type="presParOf" srcId="{8557E9DD-E8AC-4717-9D05-9D51BC7929CA}" destId="{883DA932-825E-496D-953D-71DE58AA9C65}" srcOrd="7" destOrd="0" presId="urn:microsoft.com/office/officeart/2005/8/layout/default"/>
    <dgm:cxn modelId="{6E5F8F9A-720A-4445-871D-79789C072489}" type="presParOf" srcId="{8557E9DD-E8AC-4717-9D05-9D51BC7929CA}" destId="{4DC02E27-A2C7-4A3A-AFF3-5A914572EB48}" srcOrd="8" destOrd="0" presId="urn:microsoft.com/office/officeart/2005/8/layout/default"/>
    <dgm:cxn modelId="{9E53FB71-0A86-46F2-9F92-2D013F3128FC}" type="presParOf" srcId="{8557E9DD-E8AC-4717-9D05-9D51BC7929CA}" destId="{66FA8373-5470-4092-8C0E-6128DD1358D5}" srcOrd="9" destOrd="0" presId="urn:microsoft.com/office/officeart/2005/8/layout/default"/>
    <dgm:cxn modelId="{622FFBEC-FB35-4E7E-815C-175020A6ADF1}" type="presParOf" srcId="{8557E9DD-E8AC-4717-9D05-9D51BC7929CA}" destId="{294BBF4A-A585-4263-A7FD-0E81C0879815}" srcOrd="10" destOrd="0" presId="urn:microsoft.com/office/officeart/2005/8/layout/default"/>
    <dgm:cxn modelId="{75BFB749-EA98-4F78-8A93-3863796B43C8}" type="presParOf" srcId="{8557E9DD-E8AC-4717-9D05-9D51BC7929CA}" destId="{4B36AB4C-21BF-428F-B9C2-F97A6DC34735}" srcOrd="11" destOrd="0" presId="urn:microsoft.com/office/officeart/2005/8/layout/default"/>
    <dgm:cxn modelId="{DED2ADFA-307E-48CE-9BFA-C2423170FAB1}" type="presParOf" srcId="{8557E9DD-E8AC-4717-9D05-9D51BC7929CA}" destId="{CBF278B8-44AE-4162-A868-CF7439F6F087}" srcOrd="12" destOrd="0" presId="urn:microsoft.com/office/officeart/2005/8/layout/default"/>
    <dgm:cxn modelId="{D9478BD6-E309-450D-961A-4D41D906230D}" type="presParOf" srcId="{8557E9DD-E8AC-4717-9D05-9D51BC7929CA}" destId="{7404AA97-26A9-42BC-8AC7-72FB2544BB41}" srcOrd="13" destOrd="0" presId="urn:microsoft.com/office/officeart/2005/8/layout/default"/>
    <dgm:cxn modelId="{188BE3CB-BC0A-4233-824D-709F6A5FC974}" type="presParOf" srcId="{8557E9DD-E8AC-4717-9D05-9D51BC7929CA}" destId="{746F71FE-90BE-4041-A0CD-0515FA8682F7}" srcOrd="14"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main"/>
    </a:ext>
  </dgm:extLst>
</dgm:dataModel>
</file>

<file path=ppt/diagrams/data5.xml><?xml version="1.0" encoding="utf-8"?>
<dgm:dataModel xmlns:dgm="http://schemas.openxmlformats.org/drawingml/2006/diagram" xmlns:a="http://schemas.openxmlformats.org/drawingml/2006/main">
  <dgm:ptLst>
    <dgm:pt modelId="{76B31562-084F-4498-AD21-C4DDB687240B}" type="doc">
      <dgm:prSet loTypeId="urn:microsoft.com/office/officeart/2005/8/layout/cycle4" loCatId="matrix" qsTypeId="urn:microsoft.com/office/officeart/2005/8/quickstyle/simple3" qsCatId="simple" csTypeId="urn:microsoft.com/office/officeart/2005/8/colors/accent1_2" csCatId="accent1" phldr="1"/>
      <dgm:spPr/>
      <dgm:t>
        <a:bodyPr/>
        <a:lstStyle/>
        <a:p>
          <a:endParaRPr lang="en-GB"/>
        </a:p>
      </dgm:t>
    </dgm:pt>
    <dgm:pt modelId="{F7BDBA3F-2FB1-45AD-A545-747B56B27DF3}" type="parTrans" cxnId="{FE56C932-ACC2-4E05-BDF7-15B2780A18A6}">
      <dgm:prSet/>
      <dgm:spPr/>
      <dgm:t>
        <a:bodyPr/>
        <a:lstStyle/>
        <a:p>
          <a:endParaRPr lang="en-GB"/>
        </a:p>
      </dgm:t>
    </dgm:pt>
    <dgm:pt modelId="{C9AB2DAA-E20E-443C-BE8E-372DA219D990}">
      <dgm:prSet phldrT="[Text]"/>
      <dgm:spPr/>
      <dgm:t>
        <a:bodyPr/>
        <a:lstStyle/>
        <a:p>
          <a:pPr>
            <a:defRPr b="0" i="0"/>
          </a:pPr>
          <a:r>
            <a:rPr lang="1106"/>
            <a:t>Demograffeg poblogaeth</a:t>
          </a:r>
        </a:p>
      </dgm:t>
    </dgm:pt>
    <dgm:pt modelId="{DA902EAA-DB71-4073-A6DB-1E7A96452ACC}" type="parTrans" cxnId="{51A781E0-2C96-4FA5-A361-923A2BEDA44A}">
      <dgm:prSet/>
      <dgm:spPr/>
      <dgm:t>
        <a:bodyPr/>
        <a:lstStyle/>
        <a:p>
          <a:endParaRPr lang="en-GB"/>
        </a:p>
      </dgm:t>
    </dgm:pt>
    <dgm:pt modelId="{8FBF34D5-A8BC-4DF3-9BA0-09F07DFA3433}">
      <dgm:prSet phldrT="[Text]" custT="1"/>
      <dgm:spPr>
        <a:gradFill flip="none" rotWithShape="0">
          <a:gsLst>
            <a:gs pos="0">
              <a:schemeClr val="accent2">
                <a:lumMod val="20000"/>
                <a:lumOff val="80000"/>
                <a:shade val="30000"/>
                <a:satMod val="115000"/>
              </a:schemeClr>
            </a:gs>
            <a:gs pos="50000">
              <a:schemeClr val="accent2">
                <a:lumMod val="20000"/>
                <a:lumOff val="80000"/>
                <a:shade val="67500"/>
                <a:satMod val="115000"/>
              </a:schemeClr>
            </a:gs>
            <a:gs pos="100000">
              <a:schemeClr val="accent2">
                <a:lumMod val="20000"/>
                <a:lumOff val="80000"/>
                <a:shade val="100000"/>
                <a:satMod val="115000"/>
              </a:schemeClr>
            </a:gs>
          </a:gsLst>
          <a:lin ang="16200000" scaled="1"/>
        </a:gradFill>
      </dgm:spPr>
      <dgm:t>
        <a:bodyPr/>
        <a:lstStyle/>
        <a:p>
          <a:pPr marL="182563" indent="-182563">
            <a:defRPr b="0" i="0"/>
          </a:pPr>
          <a:r>
            <a:rPr lang="1106" sz="1400"/>
            <a:t>Cynnydd yn y boblogaeth yng Nghymru rhwng 1999 a 2017 o 7.7% (225,000)</a:t>
          </a:r>
        </a:p>
      </dgm:t>
    </dgm:pt>
    <dgm:pt modelId="{147C38D0-0B6F-4AEC-8CEA-A6720226528A}" type="sibTrans" cxnId="{51A781E0-2C96-4FA5-A361-923A2BEDA44A}">
      <dgm:prSet/>
      <dgm:spPr/>
      <dgm:t>
        <a:bodyPr/>
        <a:lstStyle/>
        <a:p>
          <a:endParaRPr lang="en-GB"/>
        </a:p>
      </dgm:t>
    </dgm:pt>
    <dgm:pt modelId="{469CCC0C-841F-4088-9168-6B79BC6180C1}" type="parTrans" cxnId="{4CAF7A48-35EB-4044-AA90-47D092DFE386}">
      <dgm:prSet/>
      <dgm:spPr/>
      <dgm:t>
        <a:bodyPr/>
        <a:lstStyle/>
        <a:p>
          <a:endParaRPr lang="en-GB"/>
        </a:p>
      </dgm:t>
    </dgm:pt>
    <dgm:pt modelId="{669953F5-2A39-4196-8737-76D1269A6C7A}">
      <dgm:prSet phldrT="[Text]" custT="1"/>
      <dgm:spPr>
        <a:gradFill flip="none" rotWithShape="0">
          <a:gsLst>
            <a:gs pos="0">
              <a:schemeClr val="accent2">
                <a:lumMod val="20000"/>
                <a:lumOff val="80000"/>
                <a:shade val="30000"/>
                <a:satMod val="115000"/>
              </a:schemeClr>
            </a:gs>
            <a:gs pos="50000">
              <a:schemeClr val="accent2">
                <a:lumMod val="20000"/>
                <a:lumOff val="80000"/>
                <a:shade val="67500"/>
                <a:satMod val="115000"/>
              </a:schemeClr>
            </a:gs>
            <a:gs pos="100000">
              <a:schemeClr val="accent2">
                <a:lumMod val="20000"/>
                <a:lumOff val="80000"/>
                <a:shade val="100000"/>
                <a:satMod val="115000"/>
              </a:schemeClr>
            </a:gs>
          </a:gsLst>
          <a:lin ang="16200000" scaled="1"/>
        </a:gradFill>
      </dgm:spPr>
      <dgm:t>
        <a:bodyPr/>
        <a:lstStyle/>
        <a:p>
          <a:pPr marL="182563" indent="-182563">
            <a:defRPr b="0" i="0"/>
          </a:pPr>
          <a:r>
            <a:rPr lang="1106" sz="1400"/>
            <a:t>Pobl yn byw'n hirach, cynnydd yn y boblogaeth sy'n heneiddio (roedd 9.3% o'r boblogaeth dros 75 yn 2018, a rhagwelir y bydd yn codi i 13.7% erbyn 2028)</a:t>
          </a:r>
        </a:p>
      </dgm:t>
    </dgm:pt>
    <dgm:pt modelId="{585FB914-D791-43B2-9213-6A99F98CDBF4}" type="sibTrans" cxnId="{4CAF7A48-35EB-4044-AA90-47D092DFE386}">
      <dgm:prSet/>
      <dgm:spPr/>
      <dgm:t>
        <a:bodyPr/>
        <a:lstStyle/>
        <a:p>
          <a:endParaRPr lang="en-GB"/>
        </a:p>
      </dgm:t>
    </dgm:pt>
    <dgm:pt modelId="{BD5D56EA-ADDB-4EA4-96E5-629B9E68F7E6}" type="parTrans" cxnId="{6A85DC35-68B7-4D55-A222-442E6479977B}">
      <dgm:prSet/>
      <dgm:spPr/>
      <dgm:t>
        <a:bodyPr/>
        <a:lstStyle/>
        <a:p>
          <a:endParaRPr lang="en-GB"/>
        </a:p>
      </dgm:t>
    </dgm:pt>
    <dgm:pt modelId="{5B651159-B213-40BF-AE5E-A795A7B4E141}">
      <dgm:prSet phldrT="[Text]" custT="1"/>
      <dgm:spPr>
        <a:gradFill flip="none" rotWithShape="0">
          <a:gsLst>
            <a:gs pos="0">
              <a:schemeClr val="accent2">
                <a:lumMod val="20000"/>
                <a:lumOff val="80000"/>
                <a:shade val="30000"/>
                <a:satMod val="115000"/>
              </a:schemeClr>
            </a:gs>
            <a:gs pos="50000">
              <a:schemeClr val="accent2">
                <a:lumMod val="20000"/>
                <a:lumOff val="80000"/>
                <a:shade val="67500"/>
                <a:satMod val="115000"/>
              </a:schemeClr>
            </a:gs>
            <a:gs pos="100000">
              <a:schemeClr val="accent2">
                <a:lumMod val="20000"/>
                <a:lumOff val="80000"/>
                <a:shade val="100000"/>
                <a:satMod val="115000"/>
              </a:schemeClr>
            </a:gs>
          </a:gsLst>
          <a:lin ang="16200000" scaled="1"/>
        </a:gradFill>
      </dgm:spPr>
      <dgm:t>
        <a:bodyPr/>
        <a:lstStyle/>
        <a:p>
          <a:pPr marL="182563" indent="-182563">
            <a:defRPr b="0" i="0"/>
          </a:pPr>
          <a:r>
            <a:rPr lang="1106" sz="1400"/>
            <a:t>Mwy o aelwydydd pobl sengl</a:t>
          </a:r>
        </a:p>
      </dgm:t>
    </dgm:pt>
    <dgm:pt modelId="{936B8C65-2138-4563-BBE8-1BA84C63B0A5}" type="sibTrans" cxnId="{6A85DC35-68B7-4D55-A222-442E6479977B}">
      <dgm:prSet/>
      <dgm:spPr/>
      <dgm:t>
        <a:bodyPr/>
        <a:lstStyle/>
        <a:p>
          <a:endParaRPr lang="en-GB"/>
        </a:p>
      </dgm:t>
    </dgm:pt>
    <dgm:pt modelId="{BF27DFCB-2D68-465E-A154-1A6D8E1F01CD}" type="parTrans" cxnId="{E1FF4EF2-7A9C-4B93-96EF-AA8325E698F3}">
      <dgm:prSet/>
      <dgm:spPr/>
      <dgm:t>
        <a:bodyPr/>
        <a:lstStyle/>
        <a:p>
          <a:endParaRPr lang="en-GB"/>
        </a:p>
      </dgm:t>
    </dgm:pt>
    <dgm:pt modelId="{4A03C6CB-2A37-4AAB-A77F-8580AFD2EA83}">
      <dgm:prSet phldrT="[Text]" custT="1"/>
      <dgm:spPr>
        <a:gradFill flip="none" rotWithShape="0">
          <a:gsLst>
            <a:gs pos="0">
              <a:schemeClr val="accent2">
                <a:lumMod val="20000"/>
                <a:lumOff val="80000"/>
                <a:shade val="30000"/>
                <a:satMod val="115000"/>
              </a:schemeClr>
            </a:gs>
            <a:gs pos="50000">
              <a:schemeClr val="accent2">
                <a:lumMod val="20000"/>
                <a:lumOff val="80000"/>
                <a:shade val="67500"/>
                <a:satMod val="115000"/>
              </a:schemeClr>
            </a:gs>
            <a:gs pos="100000">
              <a:schemeClr val="accent2">
                <a:lumMod val="20000"/>
                <a:lumOff val="80000"/>
                <a:shade val="100000"/>
                <a:satMod val="115000"/>
              </a:schemeClr>
            </a:gs>
          </a:gsLst>
          <a:lin ang="16200000" scaled="1"/>
        </a:gradFill>
      </dgm:spPr>
      <dgm:t>
        <a:bodyPr/>
        <a:lstStyle/>
        <a:p>
          <a:pPr marL="182563" indent="-182563">
            <a:defRPr b="0" i="0"/>
          </a:pPr>
          <a:r>
            <a:rPr lang="1106" sz="1400"/>
            <a:t>Cynnydd yn nifer y bobl sy'n byw</a:t>
          </a:r>
          <a:endParaRPr lang="en-GB" sz="1000"/>
        </a:p>
      </dgm:t>
    </dgm:pt>
    <dgm:pt modelId="{966CC595-17D2-4678-AB39-79CA48C995A1}" type="parTrans" cxnId="{184CA42D-AA53-42E7-9145-2AB028D22D6F}">
      <dgm:prSet/>
      <dgm:spPr/>
      <dgm:t>
        <a:bodyPr/>
        <a:lstStyle/>
        <a:p>
          <a:endParaRPr lang="en-GB"/>
        </a:p>
      </dgm:t>
    </dgm:pt>
    <dgm:pt modelId="{A9C7AFEB-263E-416D-8B81-C54D101686C8}">
      <dgm:prSet phldrT="[Text]" custT="1"/>
      <dgm:spPr>
        <a:gradFill flip="none" rotWithShape="0">
          <a:gsLst>
            <a:gs pos="0">
              <a:schemeClr val="accent2">
                <a:lumMod val="20000"/>
                <a:lumOff val="80000"/>
                <a:shade val="30000"/>
                <a:satMod val="115000"/>
              </a:schemeClr>
            </a:gs>
            <a:gs pos="50000">
              <a:schemeClr val="accent2">
                <a:lumMod val="20000"/>
                <a:lumOff val="80000"/>
                <a:shade val="67500"/>
                <a:satMod val="115000"/>
              </a:schemeClr>
            </a:gs>
            <a:gs pos="100000">
              <a:schemeClr val="accent2">
                <a:lumMod val="20000"/>
                <a:lumOff val="80000"/>
                <a:shade val="100000"/>
                <a:satMod val="115000"/>
              </a:schemeClr>
            </a:gs>
          </a:gsLst>
          <a:lin ang="16200000" scaled="1"/>
        </a:gradFill>
      </dgm:spPr>
      <dgm:t>
        <a:bodyPr/>
        <a:lstStyle/>
        <a:p>
          <a:pPr marL="182563" indent="-182563">
            <a:buNone/>
            <a:defRPr b="0" i="0"/>
          </a:pPr>
          <a:r>
            <a:rPr lang="1106" sz="1400"/>
            <a:t>	gyda dementia</a:t>
          </a:r>
          <a:r>
            <a:rPr lang="1106" sz="1000"/>
            <a:t>.</a:t>
          </a:r>
        </a:p>
      </dgm:t>
    </dgm:pt>
    <dgm:pt modelId="{5B71038B-D083-4759-A33D-9E098CF8E41A}" type="sibTrans" cxnId="{184CA42D-AA53-42E7-9145-2AB028D22D6F}">
      <dgm:prSet/>
      <dgm:spPr/>
      <dgm:t>
        <a:bodyPr/>
        <a:lstStyle/>
        <a:p>
          <a:endParaRPr lang="en-GB"/>
        </a:p>
      </dgm:t>
    </dgm:pt>
    <dgm:pt modelId="{8857973B-E3C9-4C52-AAFA-73B77D0DBF73}" type="sibTrans" cxnId="{E1FF4EF2-7A9C-4B93-96EF-AA8325E698F3}">
      <dgm:prSet/>
      <dgm:spPr/>
      <dgm:t>
        <a:bodyPr/>
        <a:lstStyle/>
        <a:p>
          <a:endParaRPr lang="en-GB"/>
        </a:p>
      </dgm:t>
    </dgm:pt>
    <dgm:pt modelId="{E398BF67-3A25-49C4-BD03-F155E8730431}" type="parTrans" cxnId="{C646731C-6F5A-4102-A4A8-0A8FD5371DE6}">
      <dgm:prSet/>
      <dgm:spPr/>
      <dgm:t>
        <a:bodyPr/>
        <a:lstStyle/>
        <a:p>
          <a:endParaRPr lang="en-GB"/>
        </a:p>
      </dgm:t>
    </dgm:pt>
    <dgm:pt modelId="{A9CD5903-F603-4293-B73E-96FF0476AA43}">
      <dgm:prSet phldrT="[Text]" custT="1"/>
      <dgm:spPr>
        <a:gradFill flip="none" rotWithShape="0">
          <a:gsLst>
            <a:gs pos="0">
              <a:schemeClr val="accent2">
                <a:lumMod val="20000"/>
                <a:lumOff val="80000"/>
                <a:shade val="30000"/>
                <a:satMod val="115000"/>
              </a:schemeClr>
            </a:gs>
            <a:gs pos="50000">
              <a:schemeClr val="accent2">
                <a:lumMod val="20000"/>
                <a:lumOff val="80000"/>
                <a:shade val="67500"/>
                <a:satMod val="115000"/>
              </a:schemeClr>
            </a:gs>
            <a:gs pos="100000">
              <a:schemeClr val="accent2">
                <a:lumMod val="20000"/>
                <a:lumOff val="80000"/>
                <a:shade val="100000"/>
                <a:satMod val="115000"/>
              </a:schemeClr>
            </a:gs>
          </a:gsLst>
          <a:lin ang="16200000" scaled="1"/>
        </a:gradFill>
      </dgm:spPr>
      <dgm:t>
        <a:bodyPr/>
        <a:lstStyle/>
        <a:p>
          <a:pPr marL="182563" indent="-182563">
            <a:defRPr b="0" i="0"/>
          </a:pPr>
          <a:r>
            <a:rPr lang="1106" sz="1400"/>
            <a:t>Galw am fwy o ysgolion/tai</a:t>
          </a:r>
        </a:p>
      </dgm:t>
    </dgm:pt>
    <dgm:pt modelId="{01C2FD3C-89A8-40DD-87B6-CD1B49DD8AFC}" type="parTrans" cxnId="{70E4AD28-8369-49C8-8BCA-FE566854CBB8}">
      <dgm:prSet/>
      <dgm:spPr/>
      <dgm:t>
        <a:bodyPr/>
        <a:lstStyle/>
        <a:p>
          <a:endParaRPr lang="en-GB"/>
        </a:p>
      </dgm:t>
    </dgm:pt>
    <dgm:pt modelId="{8CDAAAFD-587D-46B8-AE1C-D487AFEDEED6}">
      <dgm:prSet phldrT="[Text]" custT="1"/>
      <dgm:spPr>
        <a:gradFill flip="none" rotWithShape="0">
          <a:gsLst>
            <a:gs pos="0">
              <a:schemeClr val="accent2">
                <a:lumMod val="20000"/>
                <a:lumOff val="80000"/>
                <a:shade val="30000"/>
                <a:satMod val="115000"/>
              </a:schemeClr>
            </a:gs>
            <a:gs pos="50000">
              <a:schemeClr val="accent2">
                <a:lumMod val="20000"/>
                <a:lumOff val="80000"/>
                <a:shade val="67500"/>
                <a:satMod val="115000"/>
              </a:schemeClr>
            </a:gs>
            <a:gs pos="100000">
              <a:schemeClr val="accent2">
                <a:lumMod val="20000"/>
                <a:lumOff val="80000"/>
                <a:shade val="100000"/>
                <a:satMod val="115000"/>
              </a:schemeClr>
            </a:gs>
          </a:gsLst>
          <a:lin ang="16200000" scaled="1"/>
        </a:gradFill>
      </dgm:spPr>
      <dgm:t>
        <a:bodyPr/>
        <a:lstStyle/>
        <a:p>
          <a:pPr marL="182563" indent="-182563">
            <a:buNone/>
            <a:defRPr b="0" i="0"/>
          </a:pPr>
          <a:r>
            <a:rPr lang="1106" sz="1400"/>
            <a:t>	fforddiadwy</a:t>
          </a:r>
        </a:p>
      </dgm:t>
    </dgm:pt>
    <dgm:pt modelId="{1A5AD77E-CD30-4B50-9F6E-13E8C6F842F4}" type="sibTrans" cxnId="{70E4AD28-8369-49C8-8BCA-FE566854CBB8}">
      <dgm:prSet/>
      <dgm:spPr/>
      <dgm:t>
        <a:bodyPr/>
        <a:lstStyle/>
        <a:p>
          <a:endParaRPr lang="en-GB"/>
        </a:p>
      </dgm:t>
    </dgm:pt>
    <dgm:pt modelId="{FC7BB2D5-CCFF-4AC0-B055-3FCB57B3AD0D}" type="sibTrans" cxnId="{C646731C-6F5A-4102-A4A8-0A8FD5371DE6}">
      <dgm:prSet/>
      <dgm:spPr/>
      <dgm:t>
        <a:bodyPr/>
        <a:lstStyle/>
        <a:p>
          <a:endParaRPr lang="en-GB"/>
        </a:p>
      </dgm:t>
    </dgm:pt>
    <dgm:pt modelId="{A1D4A1DB-205F-4052-941F-1462129F623A}" type="parTrans" cxnId="{0A63F9A4-76F2-4FF0-9572-82136A134EA6}">
      <dgm:prSet/>
      <dgm:spPr/>
      <dgm:t>
        <a:bodyPr/>
        <a:lstStyle/>
        <a:p>
          <a:endParaRPr lang="en-GB"/>
        </a:p>
      </dgm:t>
    </dgm:pt>
    <dgm:pt modelId="{2A5A21EE-3436-4B8F-82F5-9985410CDE6C}">
      <dgm:prSet phldrT="[Text]"/>
      <dgm:spPr>
        <a:gradFill flip="none" rotWithShape="0">
          <a:gsLst>
            <a:gs pos="0">
              <a:schemeClr val="accent2">
                <a:lumMod val="20000"/>
                <a:lumOff val="80000"/>
                <a:shade val="30000"/>
                <a:satMod val="115000"/>
              </a:schemeClr>
            </a:gs>
            <a:gs pos="50000">
              <a:schemeClr val="accent2">
                <a:lumMod val="20000"/>
                <a:lumOff val="80000"/>
                <a:shade val="67500"/>
                <a:satMod val="115000"/>
              </a:schemeClr>
            </a:gs>
            <a:gs pos="100000">
              <a:schemeClr val="accent2">
                <a:lumMod val="20000"/>
                <a:lumOff val="80000"/>
                <a:shade val="100000"/>
                <a:satMod val="115000"/>
              </a:schemeClr>
            </a:gs>
          </a:gsLst>
          <a:lin ang="16200000" scaled="1"/>
        </a:gradFill>
      </dgm:spPr>
      <dgm:t>
        <a:bodyPr/>
        <a:lstStyle/>
        <a:p>
          <a:pPr marL="57150" indent="0"/>
          <a:endParaRPr lang="en-GB" sz="1000"/>
        </a:p>
      </dgm:t>
    </dgm:pt>
    <dgm:pt modelId="{FEC4A7B4-2882-4273-9B8D-DF2598B660C5}" type="sibTrans" cxnId="{0A63F9A4-76F2-4FF0-9572-82136A134EA6}">
      <dgm:prSet/>
      <dgm:spPr/>
      <dgm:t>
        <a:bodyPr/>
        <a:lstStyle/>
        <a:p>
          <a:endParaRPr lang="en-GB"/>
        </a:p>
      </dgm:t>
    </dgm:pt>
    <dgm:pt modelId="{BBDCC256-A6C3-4175-99E0-AE178F3BEAD6}" type="sibTrans" cxnId="{FE56C932-ACC2-4E05-BDF7-15B2780A18A6}">
      <dgm:prSet/>
      <dgm:spPr/>
      <dgm:t>
        <a:bodyPr/>
        <a:lstStyle/>
        <a:p>
          <a:endParaRPr lang="en-GB"/>
        </a:p>
      </dgm:t>
    </dgm:pt>
    <dgm:pt modelId="{DFE3420B-9EE7-4968-A56D-54F14B51491D}" type="parTrans" cxnId="{A6780768-8D03-4F48-BEC3-0298709FB390}">
      <dgm:prSet/>
      <dgm:spPr/>
      <dgm:t>
        <a:bodyPr/>
        <a:lstStyle/>
        <a:p>
          <a:endParaRPr lang="en-GB"/>
        </a:p>
      </dgm:t>
    </dgm:pt>
    <dgm:pt modelId="{848C7AF7-480F-446A-985F-184F771D016F}">
      <dgm:prSet phldrT="[Text]"/>
      <dgm:spPr/>
      <dgm:t>
        <a:bodyPr/>
        <a:lstStyle/>
        <a:p>
          <a:pPr>
            <a:defRPr b="0" i="0"/>
          </a:pPr>
          <a:r>
            <a:rPr lang="1106"/>
            <a:t>Safonau iechyd</a:t>
          </a:r>
        </a:p>
      </dgm:t>
    </dgm:pt>
    <dgm:pt modelId="{D43D2C8C-375C-4E46-9C2D-63933C04B6E5}" type="parTrans" cxnId="{8034F2AE-D77B-426E-840A-484C72E35146}">
      <dgm:prSet/>
      <dgm:spPr/>
      <dgm:t>
        <a:bodyPr/>
        <a:lstStyle/>
        <a:p>
          <a:endParaRPr lang="en-GB"/>
        </a:p>
      </dgm:t>
    </dgm:pt>
    <dgm:pt modelId="{33790378-9405-4CC9-9A05-5E06E17F9EAB}">
      <dgm:prSet phldrT="[Text]" custT="1"/>
      <dgm:spPr>
        <a:gradFill flip="none" rotWithShape="0">
          <a:gsLst>
            <a:gs pos="0">
              <a:schemeClr val="accent2">
                <a:lumMod val="20000"/>
                <a:lumOff val="80000"/>
                <a:shade val="30000"/>
                <a:satMod val="115000"/>
              </a:schemeClr>
            </a:gs>
            <a:gs pos="50000">
              <a:schemeClr val="accent2">
                <a:lumMod val="20000"/>
                <a:lumOff val="80000"/>
                <a:shade val="67500"/>
                <a:satMod val="115000"/>
              </a:schemeClr>
            </a:gs>
            <a:gs pos="100000">
              <a:schemeClr val="accent2">
                <a:lumMod val="20000"/>
                <a:lumOff val="80000"/>
                <a:shade val="100000"/>
                <a:satMod val="115000"/>
              </a:schemeClr>
            </a:gs>
          </a:gsLst>
          <a:path path="circle">
            <a:fillToRect r="100000" b="100000"/>
          </a:path>
          <a:tileRect l="-100000" t="-100000"/>
        </a:gradFill>
      </dgm:spPr>
      <dgm:t>
        <a:bodyPr anchor="t" anchorCtr="0"/>
        <a:lstStyle/>
        <a:p>
          <a:pPr>
            <a:defRPr b="0" i="0"/>
          </a:pPr>
          <a:r>
            <a:rPr lang="1106" sz="1400" dirty="0"/>
            <a:t>Cynnydd yn nifer yr oedolion sy'n byw gyda strôc, cyflyrau'r galon a dementia</a:t>
          </a:r>
        </a:p>
      </dgm:t>
    </dgm:pt>
    <dgm:pt modelId="{3DFC87A1-58A0-457A-AA09-A304A47397C0}" type="sibTrans" cxnId="{8034F2AE-D77B-426E-840A-484C72E35146}">
      <dgm:prSet/>
      <dgm:spPr/>
      <dgm:t>
        <a:bodyPr/>
        <a:lstStyle/>
        <a:p>
          <a:endParaRPr lang="en-GB"/>
        </a:p>
      </dgm:t>
    </dgm:pt>
    <dgm:pt modelId="{3E8966C8-5274-46A5-AF16-324E3B2BECDE}" type="parTrans" cxnId="{7F950676-96F8-456A-854B-DF1718D2789F}">
      <dgm:prSet/>
      <dgm:spPr/>
      <dgm:t>
        <a:bodyPr/>
        <a:lstStyle/>
        <a:p>
          <a:endParaRPr lang="en-GB"/>
        </a:p>
      </dgm:t>
    </dgm:pt>
    <dgm:pt modelId="{CF7FF1E0-8E15-455E-BDB5-6255EFE941B2}">
      <dgm:prSet phldrT="[Text]" custT="1"/>
      <dgm:spPr>
        <a:gradFill flip="none" rotWithShape="0">
          <a:gsLst>
            <a:gs pos="0">
              <a:schemeClr val="accent2">
                <a:lumMod val="20000"/>
                <a:lumOff val="80000"/>
                <a:shade val="30000"/>
                <a:satMod val="115000"/>
              </a:schemeClr>
            </a:gs>
            <a:gs pos="50000">
              <a:schemeClr val="accent2">
                <a:lumMod val="20000"/>
                <a:lumOff val="80000"/>
                <a:shade val="67500"/>
                <a:satMod val="115000"/>
              </a:schemeClr>
            </a:gs>
            <a:gs pos="100000">
              <a:schemeClr val="accent2">
                <a:lumMod val="20000"/>
                <a:lumOff val="80000"/>
                <a:shade val="100000"/>
                <a:satMod val="115000"/>
              </a:schemeClr>
            </a:gs>
          </a:gsLst>
          <a:path path="circle">
            <a:fillToRect r="100000" b="100000"/>
          </a:path>
          <a:tileRect l="-100000" t="-100000"/>
        </a:gradFill>
      </dgm:spPr>
      <dgm:t>
        <a:bodyPr anchor="t" anchorCtr="0"/>
        <a:lstStyle/>
        <a:p>
          <a:pPr>
            <a:defRPr b="0" i="0"/>
          </a:pPr>
          <a:r>
            <a:rPr lang="1106" sz="1400" dirty="0"/>
            <a:t>Gostyngiad yn y cyfraddau ysmygu a chymeriant alcohol gan oedolion yn y boblogaeth – effaith ar glefyd anadlol, afu/iau a'r galon</a:t>
          </a:r>
        </a:p>
      </dgm:t>
    </dgm:pt>
    <dgm:pt modelId="{19974784-9D85-4D9B-A04F-45A770EC61BA}" type="sibTrans" cxnId="{7F950676-96F8-456A-854B-DF1718D2789F}">
      <dgm:prSet/>
      <dgm:spPr/>
      <dgm:t>
        <a:bodyPr/>
        <a:lstStyle/>
        <a:p>
          <a:endParaRPr lang="en-GB"/>
        </a:p>
      </dgm:t>
    </dgm:pt>
    <dgm:pt modelId="{865C537A-E2A8-48F3-809E-FEC8780C923C}" type="parTrans" cxnId="{AAF73379-19E5-4CEF-8A53-CF690DB52B8C}">
      <dgm:prSet/>
      <dgm:spPr/>
      <dgm:t>
        <a:bodyPr/>
        <a:lstStyle/>
        <a:p>
          <a:endParaRPr lang="en-GB"/>
        </a:p>
      </dgm:t>
    </dgm:pt>
    <dgm:pt modelId="{0FDABF28-77AF-44E1-8B5A-2BC76CD78E3E}">
      <dgm:prSet phldrT="[Text]" custT="1"/>
      <dgm:spPr>
        <a:gradFill flip="none" rotWithShape="0">
          <a:gsLst>
            <a:gs pos="0">
              <a:schemeClr val="accent2">
                <a:lumMod val="20000"/>
                <a:lumOff val="80000"/>
                <a:shade val="30000"/>
                <a:satMod val="115000"/>
              </a:schemeClr>
            </a:gs>
            <a:gs pos="50000">
              <a:schemeClr val="accent2">
                <a:lumMod val="20000"/>
                <a:lumOff val="80000"/>
                <a:shade val="67500"/>
                <a:satMod val="115000"/>
              </a:schemeClr>
            </a:gs>
            <a:gs pos="100000">
              <a:schemeClr val="accent2">
                <a:lumMod val="20000"/>
                <a:lumOff val="80000"/>
                <a:shade val="100000"/>
                <a:satMod val="115000"/>
              </a:schemeClr>
            </a:gs>
          </a:gsLst>
          <a:path path="circle">
            <a:fillToRect r="100000" b="100000"/>
          </a:path>
          <a:tileRect l="-100000" t="-100000"/>
        </a:gradFill>
      </dgm:spPr>
      <dgm:t>
        <a:bodyPr anchor="t" anchorCtr="0"/>
        <a:lstStyle/>
        <a:p>
          <a:pPr>
            <a:defRPr b="0" i="0"/>
          </a:pPr>
          <a:r>
            <a:rPr lang="1106" sz="1400" dirty="0"/>
            <a:t>Cynnydd mewn cyfraddau gordewdra ymhlith oedolion a llai o gymeriant ffrwythau/llysiau, effeithiau ar amodau cardiofasgwlar</a:t>
          </a:r>
        </a:p>
      </dgm:t>
    </dgm:pt>
    <dgm:pt modelId="{B05E55BC-45CA-461B-818C-0E7210B68D18}" type="sibTrans" cxnId="{AAF73379-19E5-4CEF-8A53-CF690DB52B8C}">
      <dgm:prSet/>
      <dgm:spPr/>
      <dgm:t>
        <a:bodyPr/>
        <a:lstStyle/>
        <a:p>
          <a:endParaRPr lang="en-GB"/>
        </a:p>
      </dgm:t>
    </dgm:pt>
    <dgm:pt modelId="{A1A2EBF1-2BCB-47E2-AD10-5E18243EBA7A}" type="parTrans" cxnId="{0763F705-D3F9-4652-AAEC-3F6BEF47EB0D}">
      <dgm:prSet/>
      <dgm:spPr/>
      <dgm:t>
        <a:bodyPr/>
        <a:lstStyle/>
        <a:p>
          <a:endParaRPr lang="en-GB"/>
        </a:p>
      </dgm:t>
    </dgm:pt>
    <dgm:pt modelId="{30B3517A-516A-461E-8F62-19FD82A5D880}">
      <dgm:prSet phldrT="[Text]" custT="1"/>
      <dgm:spPr>
        <a:gradFill flip="none" rotWithShape="0">
          <a:gsLst>
            <a:gs pos="0">
              <a:schemeClr val="accent2">
                <a:lumMod val="20000"/>
                <a:lumOff val="80000"/>
                <a:shade val="30000"/>
                <a:satMod val="115000"/>
              </a:schemeClr>
            </a:gs>
            <a:gs pos="50000">
              <a:schemeClr val="accent2">
                <a:lumMod val="20000"/>
                <a:lumOff val="80000"/>
                <a:shade val="67500"/>
                <a:satMod val="115000"/>
              </a:schemeClr>
            </a:gs>
            <a:gs pos="100000">
              <a:schemeClr val="accent2">
                <a:lumMod val="20000"/>
                <a:lumOff val="80000"/>
                <a:shade val="100000"/>
                <a:satMod val="115000"/>
              </a:schemeClr>
            </a:gs>
          </a:gsLst>
          <a:path path="circle">
            <a:fillToRect r="100000" b="100000"/>
          </a:path>
          <a:tileRect l="-100000" t="-100000"/>
        </a:gradFill>
      </dgm:spPr>
      <dgm:t>
        <a:bodyPr anchor="t" anchorCtr="0"/>
        <a:lstStyle/>
        <a:p>
          <a:pPr>
            <a:defRPr b="0" i="0"/>
          </a:pPr>
          <a:r>
            <a:rPr lang="1106" sz="1400" dirty="0"/>
            <a:t>Mwy o bwyslais ar iechyd meddwl (Mesur Iechyd Meddwl Cymru)</a:t>
          </a:r>
        </a:p>
      </dgm:t>
    </dgm:pt>
    <dgm:pt modelId="{D0160383-886C-4FE1-902B-6E042464D0F2}" type="sibTrans" cxnId="{0763F705-D3F9-4652-AAEC-3F6BEF47EB0D}">
      <dgm:prSet/>
      <dgm:spPr/>
      <dgm:t>
        <a:bodyPr/>
        <a:lstStyle/>
        <a:p>
          <a:endParaRPr lang="en-GB"/>
        </a:p>
      </dgm:t>
    </dgm:pt>
    <dgm:pt modelId="{9408DE95-C4BE-4BA0-ADAA-6DBBFD253887}" type="sibTrans" cxnId="{A6780768-8D03-4F48-BEC3-0298709FB390}">
      <dgm:prSet/>
      <dgm:spPr/>
      <dgm:t>
        <a:bodyPr/>
        <a:lstStyle/>
        <a:p>
          <a:endParaRPr lang="en-GB"/>
        </a:p>
      </dgm:t>
    </dgm:pt>
    <dgm:pt modelId="{26627605-B7D2-4DB5-8598-42CF15A37809}" type="parTrans" cxnId="{4901DDBD-8810-4449-B7C9-430734FFCE8E}">
      <dgm:prSet/>
      <dgm:spPr/>
      <dgm:t>
        <a:bodyPr/>
        <a:lstStyle/>
        <a:p>
          <a:endParaRPr lang="en-GB"/>
        </a:p>
      </dgm:t>
    </dgm:pt>
    <dgm:pt modelId="{877B0D3F-599B-4C83-9959-066E3530EAB4}">
      <dgm:prSet phldrT="[Text]"/>
      <dgm:spPr/>
      <dgm:t>
        <a:bodyPr/>
        <a:lstStyle/>
        <a:p>
          <a:pPr>
            <a:defRPr b="0" i="0"/>
          </a:pPr>
          <a:r>
            <a:rPr lang="1106"/>
            <a:t>Amlddiwylliannaeth</a:t>
          </a:r>
        </a:p>
      </dgm:t>
    </dgm:pt>
    <dgm:pt modelId="{3C22B78F-5C87-403B-876D-3B8DB3EC45BE}" type="parTrans" cxnId="{DD414E2E-6AF4-41A9-89D4-BF6D9FEBBF64}">
      <dgm:prSet/>
      <dgm:spPr/>
      <dgm:t>
        <a:bodyPr/>
        <a:lstStyle/>
        <a:p>
          <a:endParaRPr lang="en-GB"/>
        </a:p>
      </dgm:t>
    </dgm:pt>
    <dgm:pt modelId="{967E49F8-8092-4320-BBCF-3D42CCD76478}">
      <dgm:prSet phldrT="[Text]" custT="1"/>
      <dgm:spPr>
        <a:gradFill flip="none" rotWithShape="0">
          <a:gsLst>
            <a:gs pos="0">
              <a:schemeClr val="accent2">
                <a:lumMod val="20000"/>
                <a:lumOff val="80000"/>
                <a:shade val="30000"/>
                <a:satMod val="115000"/>
              </a:schemeClr>
            </a:gs>
            <a:gs pos="50000">
              <a:schemeClr val="accent2">
                <a:lumMod val="20000"/>
                <a:lumOff val="80000"/>
                <a:shade val="67500"/>
                <a:satMod val="115000"/>
              </a:schemeClr>
            </a:gs>
            <a:gs pos="100000">
              <a:schemeClr val="accent2">
                <a:lumMod val="20000"/>
                <a:lumOff val="80000"/>
                <a:shade val="100000"/>
                <a:satMod val="115000"/>
              </a:schemeClr>
            </a:gs>
          </a:gsLst>
          <a:path path="circle">
            <a:fillToRect t="100000" r="100000"/>
          </a:path>
          <a:tileRect l="-100000" b="-100000"/>
        </a:gradFill>
      </dgm:spPr>
      <dgm:t>
        <a:bodyPr anchor="ctr" anchorCtr="0"/>
        <a:lstStyle/>
        <a:p>
          <a:pPr>
            <a:defRPr b="0" i="0"/>
          </a:pPr>
          <a:r>
            <a:rPr lang="1106" sz="1400"/>
            <a:t>Gostyngiad cyfrannol yn nifer y Prydeinwyr Gwyn yng Nghymru</a:t>
          </a:r>
        </a:p>
      </dgm:t>
    </dgm:pt>
    <dgm:pt modelId="{382E9865-9842-48E9-AC18-44BDE45FEFFC}" type="sibTrans" cxnId="{DD414E2E-6AF4-41A9-89D4-BF6D9FEBBF64}">
      <dgm:prSet/>
      <dgm:spPr/>
      <dgm:t>
        <a:bodyPr/>
        <a:lstStyle/>
        <a:p>
          <a:endParaRPr lang="en-GB"/>
        </a:p>
      </dgm:t>
    </dgm:pt>
    <dgm:pt modelId="{A702FA88-1007-4CAA-B07E-3EC4D0DD9FA4}" type="parTrans" cxnId="{B927C247-970C-4F01-A8BB-B72B2C1A11E7}">
      <dgm:prSet/>
      <dgm:spPr/>
      <dgm:t>
        <a:bodyPr/>
        <a:lstStyle/>
        <a:p>
          <a:endParaRPr lang="en-GB"/>
        </a:p>
      </dgm:t>
    </dgm:pt>
    <dgm:pt modelId="{E703DB18-C29B-49D4-B4C5-B490253E54C0}">
      <dgm:prSet phldrT="[Text]" custT="1"/>
      <dgm:spPr>
        <a:gradFill flip="none" rotWithShape="0">
          <a:gsLst>
            <a:gs pos="0">
              <a:schemeClr val="accent2">
                <a:lumMod val="20000"/>
                <a:lumOff val="80000"/>
                <a:shade val="30000"/>
                <a:satMod val="115000"/>
              </a:schemeClr>
            </a:gs>
            <a:gs pos="50000">
              <a:schemeClr val="accent2">
                <a:lumMod val="20000"/>
                <a:lumOff val="80000"/>
                <a:shade val="67500"/>
                <a:satMod val="115000"/>
              </a:schemeClr>
            </a:gs>
            <a:gs pos="100000">
              <a:schemeClr val="accent2">
                <a:lumMod val="20000"/>
                <a:lumOff val="80000"/>
                <a:shade val="100000"/>
                <a:satMod val="115000"/>
              </a:schemeClr>
            </a:gs>
          </a:gsLst>
          <a:path path="circle">
            <a:fillToRect t="100000" r="100000"/>
          </a:path>
          <a:tileRect l="-100000" b="-100000"/>
        </a:gradFill>
      </dgm:spPr>
      <dgm:t>
        <a:bodyPr anchor="ctr" anchorCtr="0"/>
        <a:lstStyle/>
        <a:p>
          <a:pPr>
            <a:defRPr b="0" i="0"/>
          </a:pPr>
          <a:r>
            <a:rPr lang="1106" sz="1400"/>
            <a:t>Yr ail grŵp ethnig mwyaf yng Nghymru yw Asiaidd</a:t>
          </a:r>
        </a:p>
      </dgm:t>
    </dgm:pt>
    <dgm:pt modelId="{3BB59AAE-6BC4-40AF-9219-90FC6AB6D584}" type="sibTrans" cxnId="{B927C247-970C-4F01-A8BB-B72B2C1A11E7}">
      <dgm:prSet/>
      <dgm:spPr/>
      <dgm:t>
        <a:bodyPr/>
        <a:lstStyle/>
        <a:p>
          <a:endParaRPr lang="en-GB"/>
        </a:p>
      </dgm:t>
    </dgm:pt>
    <dgm:pt modelId="{DC26D564-3D13-4D8E-81AD-86AE4EDB5C9C}" type="parTrans" cxnId="{319D64FC-D993-488D-B271-BF50CF84103D}">
      <dgm:prSet/>
      <dgm:spPr/>
      <dgm:t>
        <a:bodyPr/>
        <a:lstStyle/>
        <a:p>
          <a:endParaRPr lang="en-GB"/>
        </a:p>
      </dgm:t>
    </dgm:pt>
    <dgm:pt modelId="{EF049885-368B-4934-BDD8-9A65E09DBBAD}">
      <dgm:prSet phldrT="[Text]" custT="1"/>
      <dgm:spPr>
        <a:gradFill flip="none" rotWithShape="0">
          <a:gsLst>
            <a:gs pos="0">
              <a:schemeClr val="accent2">
                <a:lumMod val="20000"/>
                <a:lumOff val="80000"/>
                <a:shade val="30000"/>
                <a:satMod val="115000"/>
              </a:schemeClr>
            </a:gs>
            <a:gs pos="50000">
              <a:schemeClr val="accent2">
                <a:lumMod val="20000"/>
                <a:lumOff val="80000"/>
                <a:shade val="67500"/>
                <a:satMod val="115000"/>
              </a:schemeClr>
            </a:gs>
            <a:gs pos="100000">
              <a:schemeClr val="accent2">
                <a:lumMod val="20000"/>
                <a:lumOff val="80000"/>
                <a:shade val="100000"/>
                <a:satMod val="115000"/>
              </a:schemeClr>
            </a:gs>
          </a:gsLst>
          <a:path path="circle">
            <a:fillToRect t="100000" r="100000"/>
          </a:path>
          <a:tileRect l="-100000" b="-100000"/>
        </a:gradFill>
      </dgm:spPr>
      <dgm:t>
        <a:bodyPr anchor="ctr" anchorCtr="0"/>
        <a:lstStyle/>
        <a:p>
          <a:pPr>
            <a:defRPr b="0" i="0"/>
          </a:pPr>
          <a:r>
            <a:rPr lang="1106" sz="1400"/>
            <a:t>Nifer llai o boblogaeth Cymru yn nodi Cristnogaeth fel eu crefydd</a:t>
          </a:r>
        </a:p>
      </dgm:t>
    </dgm:pt>
    <dgm:pt modelId="{EFB037B4-0FD3-4F69-9628-C67BD75E5EAD}" type="sibTrans" cxnId="{319D64FC-D993-488D-B271-BF50CF84103D}">
      <dgm:prSet/>
      <dgm:spPr/>
      <dgm:t>
        <a:bodyPr/>
        <a:lstStyle/>
        <a:p>
          <a:endParaRPr lang="en-GB"/>
        </a:p>
      </dgm:t>
    </dgm:pt>
    <dgm:pt modelId="{C539B93E-FABA-40F7-9BBD-92793AE38FE2}" type="parTrans" cxnId="{BD0472B2-D459-4492-AC33-324ABD9E0B59}">
      <dgm:prSet/>
      <dgm:spPr/>
      <dgm:t>
        <a:bodyPr/>
        <a:lstStyle/>
        <a:p>
          <a:endParaRPr lang="en-GB"/>
        </a:p>
      </dgm:t>
    </dgm:pt>
    <dgm:pt modelId="{DFB3FC02-709E-4E31-8D78-279BF3B16DB8}">
      <dgm:prSet phldrT="[Text]" custT="1"/>
      <dgm:spPr>
        <a:gradFill flip="none" rotWithShape="0">
          <a:gsLst>
            <a:gs pos="0">
              <a:schemeClr val="accent2">
                <a:lumMod val="20000"/>
                <a:lumOff val="80000"/>
                <a:shade val="30000"/>
                <a:satMod val="115000"/>
              </a:schemeClr>
            </a:gs>
            <a:gs pos="50000">
              <a:schemeClr val="accent2">
                <a:lumMod val="20000"/>
                <a:lumOff val="80000"/>
                <a:shade val="67500"/>
                <a:satMod val="115000"/>
              </a:schemeClr>
            </a:gs>
            <a:gs pos="100000">
              <a:schemeClr val="accent2">
                <a:lumMod val="20000"/>
                <a:lumOff val="80000"/>
                <a:shade val="100000"/>
                <a:satMod val="115000"/>
              </a:schemeClr>
            </a:gs>
          </a:gsLst>
          <a:path path="circle">
            <a:fillToRect t="100000" r="100000"/>
          </a:path>
          <a:tileRect l="-100000" b="-100000"/>
        </a:gradFill>
      </dgm:spPr>
      <dgm:t>
        <a:bodyPr anchor="ctr" anchorCtr="0"/>
        <a:lstStyle/>
        <a:p>
          <a:pPr>
            <a:defRPr b="0" i="0"/>
          </a:pPr>
          <a:r>
            <a:rPr lang="1106" sz="1400"/>
            <a:t>Cynnydd yn nifer y siaradwyr Cymraeg</a:t>
          </a:r>
        </a:p>
      </dgm:t>
    </dgm:pt>
    <dgm:pt modelId="{4680EDE2-58D8-4E7C-8940-168E5F584AD1}" type="sibTrans" cxnId="{BD0472B2-D459-4492-AC33-324ABD9E0B59}">
      <dgm:prSet/>
      <dgm:spPr/>
      <dgm:t>
        <a:bodyPr/>
        <a:lstStyle/>
        <a:p>
          <a:endParaRPr lang="en-GB"/>
        </a:p>
      </dgm:t>
    </dgm:pt>
    <dgm:pt modelId="{E2BAF9E8-19BD-452D-AF12-6D67FB556BB9}" type="parTrans" cxnId="{7B4684C4-8151-43F3-B474-90D96605B394}">
      <dgm:prSet/>
      <dgm:spPr/>
      <dgm:t>
        <a:bodyPr/>
        <a:lstStyle/>
        <a:p>
          <a:endParaRPr lang="en-GB"/>
        </a:p>
      </dgm:t>
    </dgm:pt>
    <dgm:pt modelId="{CF4588B7-9E10-41F8-9F98-5FC4F2334F65}">
      <dgm:prSet phldrT="[Text]" custT="1"/>
      <dgm:spPr>
        <a:gradFill flip="none" rotWithShape="0">
          <a:gsLst>
            <a:gs pos="0">
              <a:schemeClr val="accent2">
                <a:lumMod val="20000"/>
                <a:lumOff val="80000"/>
                <a:shade val="30000"/>
                <a:satMod val="115000"/>
              </a:schemeClr>
            </a:gs>
            <a:gs pos="50000">
              <a:schemeClr val="accent2">
                <a:lumMod val="20000"/>
                <a:lumOff val="80000"/>
                <a:shade val="67500"/>
                <a:satMod val="115000"/>
              </a:schemeClr>
            </a:gs>
            <a:gs pos="100000">
              <a:schemeClr val="accent2">
                <a:lumMod val="20000"/>
                <a:lumOff val="80000"/>
                <a:shade val="100000"/>
                <a:satMod val="115000"/>
              </a:schemeClr>
            </a:gs>
          </a:gsLst>
          <a:path path="circle">
            <a:fillToRect t="100000" r="100000"/>
          </a:path>
          <a:tileRect l="-100000" b="-100000"/>
        </a:gradFill>
      </dgm:spPr>
      <dgm:t>
        <a:bodyPr anchor="ctr" anchorCtr="0"/>
        <a:lstStyle/>
        <a:p>
          <a:pPr>
            <a:defRPr b="0" i="0"/>
          </a:pPr>
          <a:r>
            <a:rPr lang="1106" sz="1400"/>
            <a:t>Cynnydd mewn priodasau LHDT a chyplau o'r un rhyw</a:t>
          </a:r>
        </a:p>
      </dgm:t>
    </dgm:pt>
    <dgm:pt modelId="{F1283A35-D1F3-4AC5-929E-1A7B21011F28}" type="sibTrans" cxnId="{7B4684C4-8151-43F3-B474-90D96605B394}">
      <dgm:prSet/>
      <dgm:spPr/>
      <dgm:t>
        <a:bodyPr/>
        <a:lstStyle/>
        <a:p>
          <a:endParaRPr lang="en-GB"/>
        </a:p>
      </dgm:t>
    </dgm:pt>
    <dgm:pt modelId="{DEADC68B-C4FB-4355-A2AC-CBB70A967949}" type="parTrans" cxnId="{EE836652-3B43-4A0D-A171-4B6A428F624B}">
      <dgm:prSet/>
      <dgm:spPr/>
      <dgm:t>
        <a:bodyPr/>
        <a:lstStyle/>
        <a:p>
          <a:endParaRPr lang="en-GB"/>
        </a:p>
      </dgm:t>
    </dgm:pt>
    <dgm:pt modelId="{26157192-E4A4-4A3D-990F-2AB522ED43EB}">
      <dgm:prSet phldrT="[Text]" custT="1"/>
      <dgm:spPr>
        <a:gradFill flip="none" rotWithShape="0">
          <a:gsLst>
            <a:gs pos="0">
              <a:schemeClr val="accent2">
                <a:lumMod val="20000"/>
                <a:lumOff val="80000"/>
                <a:shade val="30000"/>
                <a:satMod val="115000"/>
              </a:schemeClr>
            </a:gs>
            <a:gs pos="50000">
              <a:schemeClr val="accent2">
                <a:lumMod val="20000"/>
                <a:lumOff val="80000"/>
                <a:shade val="67500"/>
                <a:satMod val="115000"/>
              </a:schemeClr>
            </a:gs>
            <a:gs pos="100000">
              <a:schemeClr val="accent2">
                <a:lumMod val="20000"/>
                <a:lumOff val="80000"/>
                <a:shade val="100000"/>
                <a:satMod val="115000"/>
              </a:schemeClr>
            </a:gs>
          </a:gsLst>
          <a:path path="circle">
            <a:fillToRect t="100000" r="100000"/>
          </a:path>
          <a:tileRect l="-100000" b="-100000"/>
        </a:gradFill>
      </dgm:spPr>
      <dgm:t>
        <a:bodyPr anchor="ctr" anchorCtr="0"/>
        <a:lstStyle/>
        <a:p>
          <a:endParaRPr lang="en-GB" sz="1400"/>
        </a:p>
      </dgm:t>
    </dgm:pt>
    <dgm:pt modelId="{82F68351-CE2E-447F-8094-0153C4393575}" type="sibTrans" cxnId="{EE836652-3B43-4A0D-A171-4B6A428F624B}">
      <dgm:prSet/>
      <dgm:spPr/>
      <dgm:t>
        <a:bodyPr/>
        <a:lstStyle/>
        <a:p>
          <a:endParaRPr lang="en-GB"/>
        </a:p>
      </dgm:t>
    </dgm:pt>
    <dgm:pt modelId="{2C479396-DF30-4F3F-AE5F-1D04F6C6E829}" type="parTrans" cxnId="{10715827-36AC-4686-944C-72B824F605C3}">
      <dgm:prSet/>
      <dgm:spPr/>
      <dgm:t>
        <a:bodyPr/>
        <a:lstStyle/>
        <a:p>
          <a:endParaRPr lang="en-GB"/>
        </a:p>
      </dgm:t>
    </dgm:pt>
    <dgm:pt modelId="{D034F027-0ABF-4E38-ACA1-E2CF05D5FE37}">
      <dgm:prSet phldrT="[Text]"/>
      <dgm:spPr>
        <a:gradFill flip="none" rotWithShape="0">
          <a:gsLst>
            <a:gs pos="0">
              <a:schemeClr val="accent2">
                <a:lumMod val="20000"/>
                <a:lumOff val="80000"/>
                <a:shade val="30000"/>
                <a:satMod val="115000"/>
              </a:schemeClr>
            </a:gs>
            <a:gs pos="50000">
              <a:schemeClr val="accent2">
                <a:lumMod val="20000"/>
                <a:lumOff val="80000"/>
                <a:shade val="67500"/>
                <a:satMod val="115000"/>
              </a:schemeClr>
            </a:gs>
            <a:gs pos="100000">
              <a:schemeClr val="accent2">
                <a:lumMod val="20000"/>
                <a:lumOff val="80000"/>
                <a:shade val="100000"/>
                <a:satMod val="115000"/>
              </a:schemeClr>
            </a:gs>
          </a:gsLst>
          <a:path path="circle">
            <a:fillToRect t="100000" r="100000"/>
          </a:path>
          <a:tileRect l="-100000" b="-100000"/>
        </a:gradFill>
      </dgm:spPr>
      <dgm:t>
        <a:bodyPr anchor="ctr" anchorCtr="0"/>
        <a:lstStyle/>
        <a:p>
          <a:endParaRPr lang="en-GB" sz="1100"/>
        </a:p>
      </dgm:t>
    </dgm:pt>
    <dgm:pt modelId="{06969628-8D3F-4C89-8805-3F91CDC78AC1}" type="sibTrans" cxnId="{10715827-36AC-4686-944C-72B824F605C3}">
      <dgm:prSet/>
      <dgm:spPr/>
      <dgm:t>
        <a:bodyPr/>
        <a:lstStyle/>
        <a:p>
          <a:endParaRPr lang="en-GB"/>
        </a:p>
      </dgm:t>
    </dgm:pt>
    <dgm:pt modelId="{90D38585-5EA9-4D4A-A638-3667F94EF807}" type="sibTrans" cxnId="{4901DDBD-8810-4449-B7C9-430734FFCE8E}">
      <dgm:prSet/>
      <dgm:spPr/>
      <dgm:t>
        <a:bodyPr/>
        <a:lstStyle/>
        <a:p>
          <a:endParaRPr lang="en-GB"/>
        </a:p>
      </dgm:t>
    </dgm:pt>
    <dgm:pt modelId="{EFF92293-9683-4969-A864-CB73525C450B}" type="parTrans" cxnId="{85AA4D86-C513-4D05-8492-CC85768611D5}">
      <dgm:prSet/>
      <dgm:spPr/>
      <dgm:t>
        <a:bodyPr/>
        <a:lstStyle/>
        <a:p>
          <a:endParaRPr lang="en-GB"/>
        </a:p>
      </dgm:t>
    </dgm:pt>
    <dgm:pt modelId="{A8EAAB78-AAAC-4935-9730-62B9DB213825}">
      <dgm:prSet phldrT="[Text]"/>
      <dgm:spPr/>
      <dgm:t>
        <a:bodyPr/>
        <a:lstStyle/>
        <a:p>
          <a:pPr>
            <a:defRPr b="0" i="0"/>
          </a:pPr>
          <a:r>
            <a:rPr lang="1106"/>
            <a:t>Patrymau gweithio</a:t>
          </a:r>
        </a:p>
      </dgm:t>
    </dgm:pt>
    <dgm:pt modelId="{49CC8252-AA0F-4AFD-94CF-5E0BFF197141}" type="parTrans" cxnId="{23CC0F8D-FEDB-4227-AAE4-D3337AA4A94B}">
      <dgm:prSet/>
      <dgm:spPr/>
      <dgm:t>
        <a:bodyPr/>
        <a:lstStyle/>
        <a:p>
          <a:endParaRPr lang="en-GB"/>
        </a:p>
      </dgm:t>
    </dgm:pt>
    <dgm:pt modelId="{8DF49B6B-8ABB-4702-AA98-593D73FD63A0}">
      <dgm:prSet phldrT="[Text]" custT="1"/>
      <dgm:spPr>
        <a:gradFill rotWithShape="0">
          <a:gsLst>
            <a:gs pos="0">
              <a:schemeClr val="bg1">
                <a:lumMod val="65000"/>
              </a:schemeClr>
            </a:gs>
            <a:gs pos="50000">
              <a:srgbClr val="40FFF3">
                <a:tint val="44500"/>
                <a:satMod val="160000"/>
              </a:srgbClr>
            </a:gs>
            <a:gs pos="100000">
              <a:srgbClr val="40FFF3">
                <a:tint val="23500"/>
                <a:satMod val="160000"/>
              </a:srgbClr>
            </a:gs>
          </a:gsLst>
          <a:lin ang="18900000" scaled="1"/>
        </a:gradFill>
      </dgm:spPr>
      <dgm:t>
        <a:bodyPr anchor="b" anchorCtr="0"/>
        <a:lstStyle/>
        <a:p>
          <a:pPr>
            <a:defRPr b="0" i="0"/>
          </a:pPr>
          <a:r>
            <a:rPr lang="1106" sz="1400"/>
            <a:t>Mwy o bobl yn gweithio o adref</a:t>
          </a:r>
        </a:p>
      </dgm:t>
    </dgm:pt>
    <dgm:pt modelId="{AFBD20CA-CB98-42EB-9219-F5806098929F}" type="sibTrans" cxnId="{23CC0F8D-FEDB-4227-AAE4-D3337AA4A94B}">
      <dgm:prSet/>
      <dgm:spPr/>
      <dgm:t>
        <a:bodyPr/>
        <a:lstStyle/>
        <a:p>
          <a:endParaRPr lang="en-GB"/>
        </a:p>
      </dgm:t>
    </dgm:pt>
    <dgm:pt modelId="{84A0C563-60B7-4AF6-B2A6-80ECE2377086}" type="parTrans" cxnId="{5AB8CC80-2B6F-444D-8EB1-2501DC1917A5}">
      <dgm:prSet/>
      <dgm:spPr/>
      <dgm:t>
        <a:bodyPr/>
        <a:lstStyle/>
        <a:p>
          <a:endParaRPr lang="en-GB"/>
        </a:p>
      </dgm:t>
    </dgm:pt>
    <dgm:pt modelId="{F6B2184E-76F2-4AF0-BBAD-78D27C60809B}">
      <dgm:prSet custT="1"/>
      <dgm:spPr>
        <a:gradFill rotWithShape="0">
          <a:gsLst>
            <a:gs pos="0">
              <a:schemeClr val="bg1">
                <a:lumMod val="65000"/>
              </a:schemeClr>
            </a:gs>
            <a:gs pos="50000">
              <a:srgbClr val="40FFF3">
                <a:tint val="44500"/>
                <a:satMod val="160000"/>
              </a:srgbClr>
            </a:gs>
            <a:gs pos="100000">
              <a:srgbClr val="40FFF3">
                <a:tint val="23500"/>
                <a:satMod val="160000"/>
              </a:srgbClr>
            </a:gs>
          </a:gsLst>
          <a:lin ang="18900000" scaled="1"/>
        </a:gradFill>
      </dgm:spPr>
      <dgm:t>
        <a:bodyPr anchor="b" anchorCtr="0"/>
        <a:lstStyle/>
        <a:p>
          <a:pPr>
            <a:defRPr b="0" i="0"/>
          </a:pPr>
          <a:r>
            <a:rPr lang="1106" sz="1400"/>
            <a:t>Lleihau'r bwlch cyflog rhwng y rhywiau</a:t>
          </a:r>
        </a:p>
      </dgm:t>
    </dgm:pt>
    <dgm:pt modelId="{4F3B659D-5EF7-4E92-BE55-8A4743D1D3B6}" type="sibTrans" cxnId="{5AB8CC80-2B6F-444D-8EB1-2501DC1917A5}">
      <dgm:prSet/>
      <dgm:spPr/>
      <dgm:t>
        <a:bodyPr/>
        <a:lstStyle/>
        <a:p>
          <a:endParaRPr lang="en-GB"/>
        </a:p>
      </dgm:t>
    </dgm:pt>
    <dgm:pt modelId="{4C44D390-DF55-446E-AE20-1EDB9ED6EF07}" type="parTrans" cxnId="{CB1BE9CA-F43F-4674-9202-75CDCF8D90AB}">
      <dgm:prSet/>
      <dgm:spPr/>
      <dgm:t>
        <a:bodyPr/>
        <a:lstStyle/>
        <a:p>
          <a:endParaRPr lang="en-GB"/>
        </a:p>
      </dgm:t>
    </dgm:pt>
    <dgm:pt modelId="{4343B9CF-E921-49C8-AE44-54F604F1F30E}">
      <dgm:prSet custT="1"/>
      <dgm:spPr>
        <a:gradFill rotWithShape="0">
          <a:gsLst>
            <a:gs pos="0">
              <a:schemeClr val="bg1">
                <a:lumMod val="65000"/>
              </a:schemeClr>
            </a:gs>
            <a:gs pos="50000">
              <a:srgbClr val="40FFF3">
                <a:tint val="44500"/>
                <a:satMod val="160000"/>
              </a:srgbClr>
            </a:gs>
            <a:gs pos="100000">
              <a:srgbClr val="40FFF3">
                <a:tint val="23500"/>
                <a:satMod val="160000"/>
              </a:srgbClr>
            </a:gs>
          </a:gsLst>
          <a:lin ang="18900000" scaled="1"/>
        </a:gradFill>
      </dgm:spPr>
      <dgm:t>
        <a:bodyPr anchor="b" anchorCtr="0"/>
        <a:lstStyle/>
        <a:p>
          <a:pPr>
            <a:defRPr b="0" i="0"/>
          </a:pPr>
          <a:r>
            <a:rPr lang="1106" sz="1400"/>
            <a:t>Cyfraddau cyflogaeth ar gyfer pobl ag anableddau yn codi ond mae'r bwlch cyflog yn aros yr un fath</a:t>
          </a:r>
        </a:p>
      </dgm:t>
    </dgm:pt>
    <dgm:pt modelId="{1A43A796-95DE-4185-9C6D-9D6AA235EFCB}" type="sibTrans" cxnId="{CB1BE9CA-F43F-4674-9202-75CDCF8D90AB}">
      <dgm:prSet/>
      <dgm:spPr/>
      <dgm:t>
        <a:bodyPr/>
        <a:lstStyle/>
        <a:p>
          <a:endParaRPr lang="en-GB"/>
        </a:p>
      </dgm:t>
    </dgm:pt>
    <dgm:pt modelId="{DE257FDC-2839-4A51-BD19-8B7AA948DEDC}" type="parTrans" cxnId="{8769B2AB-2D32-4346-ABCB-05B5E4D2846F}">
      <dgm:prSet/>
      <dgm:spPr/>
      <dgm:t>
        <a:bodyPr/>
        <a:lstStyle/>
        <a:p>
          <a:endParaRPr lang="en-GB"/>
        </a:p>
      </dgm:t>
    </dgm:pt>
    <dgm:pt modelId="{87AD2462-0DF3-47E9-9784-E23619290F77}">
      <dgm:prSet custT="1"/>
      <dgm:spPr>
        <a:gradFill rotWithShape="0">
          <a:gsLst>
            <a:gs pos="0">
              <a:schemeClr val="bg1">
                <a:lumMod val="65000"/>
              </a:schemeClr>
            </a:gs>
            <a:gs pos="50000">
              <a:srgbClr val="40FFF3">
                <a:tint val="44500"/>
                <a:satMod val="160000"/>
              </a:srgbClr>
            </a:gs>
            <a:gs pos="100000">
              <a:srgbClr val="40FFF3">
                <a:tint val="23500"/>
                <a:satMod val="160000"/>
              </a:srgbClr>
            </a:gs>
          </a:gsLst>
          <a:lin ang="18900000" scaled="1"/>
        </a:gradFill>
      </dgm:spPr>
      <dgm:t>
        <a:bodyPr anchor="b" anchorCtr="0"/>
        <a:lstStyle/>
        <a:p>
          <a:pPr>
            <a:defRPr b="0" i="0"/>
          </a:pPr>
          <a:r>
            <a:rPr lang="1106" sz="1400"/>
            <a:t>Mwy o ddynion na menywod wedi'u cyflogi.</a:t>
          </a:r>
        </a:p>
      </dgm:t>
    </dgm:pt>
    <dgm:pt modelId="{5B6CC3DB-6850-40BA-9E09-230469AB9925}" type="sibTrans" cxnId="{8769B2AB-2D32-4346-ABCB-05B5E4D2846F}">
      <dgm:prSet/>
      <dgm:spPr/>
      <dgm:t>
        <a:bodyPr/>
        <a:lstStyle/>
        <a:p>
          <a:endParaRPr lang="en-GB"/>
        </a:p>
      </dgm:t>
    </dgm:pt>
    <dgm:pt modelId="{B8ED72D3-524E-48DC-B63A-7A0034822532}" type="parTrans" cxnId="{3A251152-AE6E-400B-80B0-5582794E5793}">
      <dgm:prSet/>
      <dgm:spPr/>
      <dgm:t>
        <a:bodyPr/>
        <a:lstStyle/>
        <a:p>
          <a:endParaRPr lang="en-GB"/>
        </a:p>
      </dgm:t>
    </dgm:pt>
    <dgm:pt modelId="{003CDD60-C39B-4F14-A22A-FE8F2CF210C3}">
      <dgm:prSet phldrT="[Text]" custT="1"/>
      <dgm:spPr>
        <a:gradFill rotWithShape="0">
          <a:gsLst>
            <a:gs pos="0">
              <a:schemeClr val="bg1">
                <a:lumMod val="65000"/>
              </a:schemeClr>
            </a:gs>
            <a:gs pos="50000">
              <a:srgbClr val="40FFF3">
                <a:tint val="44500"/>
                <a:satMod val="160000"/>
              </a:srgbClr>
            </a:gs>
            <a:gs pos="100000">
              <a:srgbClr val="40FFF3">
                <a:tint val="23500"/>
                <a:satMod val="160000"/>
              </a:srgbClr>
            </a:gs>
          </a:gsLst>
          <a:lin ang="18900000" scaled="1"/>
        </a:gradFill>
      </dgm:spPr>
      <dgm:t>
        <a:bodyPr anchor="b" anchorCtr="0"/>
        <a:lstStyle/>
        <a:p>
          <a:pPr>
            <a:defRPr b="0" i="0"/>
          </a:pPr>
          <a:r>
            <a:rPr lang="1106" sz="1400"/>
            <a:t>Gwelliant mewn ansawdd aer, llai o allyriadau carbon, llai o geir ar y ffyrdd</a:t>
          </a:r>
        </a:p>
      </dgm:t>
    </dgm:pt>
    <dgm:pt modelId="{76E90973-38F9-46CD-B1C3-A7D91A0BB02A}" type="sibTrans" cxnId="{3A251152-AE6E-400B-80B0-5582794E5793}">
      <dgm:prSet/>
      <dgm:spPr/>
      <dgm:t>
        <a:bodyPr/>
        <a:lstStyle/>
        <a:p>
          <a:endParaRPr lang="en-GB"/>
        </a:p>
      </dgm:t>
    </dgm:pt>
    <dgm:pt modelId="{E02B54C4-D38D-4E42-8613-D2BF434A369A}" type="sibTrans" cxnId="{85AA4D86-C513-4D05-8492-CC85768611D5}">
      <dgm:prSet/>
      <dgm:spPr/>
      <dgm:t>
        <a:bodyPr/>
        <a:lstStyle/>
        <a:p>
          <a:endParaRPr lang="en-GB"/>
        </a:p>
      </dgm:t>
    </dgm:pt>
    <dgm:pt modelId="{3B71F17B-D6EB-488A-AAD4-2CE37F02B35E}" type="pres">
      <dgm:prSet presAssocID="{76B31562-084F-4498-AD21-C4DDB687240B}" presName="cycleMatrixDiagram" presStyleCnt="0">
        <dgm:presLayoutVars>
          <dgm:chMax val="1"/>
          <dgm:dir/>
          <dgm:animLvl val="lvl"/>
          <dgm:resizeHandles val="exact"/>
        </dgm:presLayoutVars>
      </dgm:prSet>
      <dgm:spPr/>
    </dgm:pt>
    <dgm:pt modelId="{C5A2D191-E17E-4774-A04D-4936A9921F94}" type="pres">
      <dgm:prSet presAssocID="{76B31562-084F-4498-AD21-C4DDB687240B}" presName="children" presStyleCnt="0"/>
      <dgm:spPr/>
    </dgm:pt>
    <dgm:pt modelId="{DD50FD6B-A81B-49B5-ABD0-1F01867016DF}" type="pres">
      <dgm:prSet presAssocID="{76B31562-084F-4498-AD21-C4DDB687240B}" presName="child1group" presStyleCnt="0"/>
      <dgm:spPr/>
    </dgm:pt>
    <dgm:pt modelId="{CA153500-4D63-4603-9F9C-6BD7527BDD79}" type="pres">
      <dgm:prSet presAssocID="{76B31562-084F-4498-AD21-C4DDB687240B}" presName="child1" presStyleLbl="bgAcc1" presStyleIdx="0" presStyleCnt="4" custScaleX="208235" custScaleY="146090" custLinFactNeighborX="-36940" custLinFactNeighborY="21713"/>
      <dgm:spPr/>
    </dgm:pt>
    <dgm:pt modelId="{E0002BC7-3EC6-448B-A75A-859574F2CF5D}" type="pres">
      <dgm:prSet presAssocID="{76B31562-084F-4498-AD21-C4DDB687240B}" presName="child1Text" presStyleLbl="bgAcc1" presStyleIdx="0" presStyleCnt="4">
        <dgm:presLayoutVars>
          <dgm:bulletEnabled val="1"/>
        </dgm:presLayoutVars>
      </dgm:prSet>
      <dgm:spPr/>
    </dgm:pt>
    <dgm:pt modelId="{7B1A7803-25AF-4630-B712-AB72AA8BB271}" type="pres">
      <dgm:prSet presAssocID="{76B31562-084F-4498-AD21-C4DDB687240B}" presName="child2group" presStyleCnt="0"/>
      <dgm:spPr/>
    </dgm:pt>
    <dgm:pt modelId="{56331005-149F-45A1-A1D8-CBD5DB17B510}" type="pres">
      <dgm:prSet presAssocID="{76B31562-084F-4498-AD21-C4DDB687240B}" presName="child2" presStyleLbl="bgAcc1" presStyleIdx="1" presStyleCnt="4" custScaleX="188520" custScaleY="145727" custLinFactNeighborX="36664" custLinFactNeighborY="12265"/>
      <dgm:spPr/>
    </dgm:pt>
    <dgm:pt modelId="{A404F1C0-A235-49F2-B1EC-E9E5093512B6}" type="pres">
      <dgm:prSet presAssocID="{76B31562-084F-4498-AD21-C4DDB687240B}" presName="child2Text" presStyleLbl="bgAcc1" presStyleIdx="1" presStyleCnt="4">
        <dgm:presLayoutVars>
          <dgm:bulletEnabled val="1"/>
        </dgm:presLayoutVars>
      </dgm:prSet>
      <dgm:spPr/>
    </dgm:pt>
    <dgm:pt modelId="{CCB4FF87-D7D6-498E-81CD-EDDC7D3BBEAB}" type="pres">
      <dgm:prSet presAssocID="{76B31562-084F-4498-AD21-C4DDB687240B}" presName="child3group" presStyleCnt="0"/>
      <dgm:spPr/>
    </dgm:pt>
    <dgm:pt modelId="{423A34A3-CF6B-44AD-B03A-437D2AC6A33A}" type="pres">
      <dgm:prSet presAssocID="{76B31562-084F-4498-AD21-C4DDB687240B}" presName="child3" presStyleLbl="bgAcc1" presStyleIdx="2" presStyleCnt="4" custScaleX="191151" custScaleY="142538" custLinFactNeighborX="43986" custLinFactNeighborY="-53350"/>
      <dgm:spPr/>
    </dgm:pt>
    <dgm:pt modelId="{F5CB038D-A0D2-4D88-A14B-578E10C115BC}" type="pres">
      <dgm:prSet presAssocID="{76B31562-084F-4498-AD21-C4DDB687240B}" presName="child3Text" presStyleLbl="bgAcc1" presStyleIdx="2" presStyleCnt="4">
        <dgm:presLayoutVars>
          <dgm:bulletEnabled val="1"/>
        </dgm:presLayoutVars>
      </dgm:prSet>
      <dgm:spPr/>
    </dgm:pt>
    <dgm:pt modelId="{FE592810-1F77-452C-81D4-7321EF09EB54}" type="pres">
      <dgm:prSet presAssocID="{76B31562-084F-4498-AD21-C4DDB687240B}" presName="child4group" presStyleCnt="0"/>
      <dgm:spPr/>
    </dgm:pt>
    <dgm:pt modelId="{6912E2CD-FB28-4ABA-805E-495DDD637DE1}" type="pres">
      <dgm:prSet presAssocID="{76B31562-084F-4498-AD21-C4DDB687240B}" presName="child4" presStyleLbl="bgAcc1" presStyleIdx="3" presStyleCnt="4" custScaleX="170676" custScaleY="131985" custLinFactNeighborX="-57300" custLinFactNeighborY="-45416"/>
      <dgm:spPr/>
    </dgm:pt>
    <dgm:pt modelId="{1586D909-2FAA-47F7-ABC8-0F65EB14B559}" type="pres">
      <dgm:prSet presAssocID="{76B31562-084F-4498-AD21-C4DDB687240B}" presName="child4Text" presStyleLbl="bgAcc1" presStyleIdx="3" presStyleCnt="4">
        <dgm:presLayoutVars>
          <dgm:bulletEnabled val="1"/>
        </dgm:presLayoutVars>
      </dgm:prSet>
      <dgm:spPr/>
    </dgm:pt>
    <dgm:pt modelId="{C6B2E003-D085-42D4-962F-8673B09B1BCC}" type="pres">
      <dgm:prSet presAssocID="{76B31562-084F-4498-AD21-C4DDB687240B}" presName="childPlaceholder" presStyleCnt="0"/>
      <dgm:spPr/>
    </dgm:pt>
    <dgm:pt modelId="{7B63ACB5-F849-46A3-951B-15A635AF9271}" type="pres">
      <dgm:prSet presAssocID="{76B31562-084F-4498-AD21-C4DDB687240B}" presName="circle" presStyleCnt="0"/>
      <dgm:spPr/>
    </dgm:pt>
    <dgm:pt modelId="{63E87EFF-AEE2-447D-A9F0-A30690DA47F6}" type="pres">
      <dgm:prSet presAssocID="{76B31562-084F-4498-AD21-C4DDB687240B}" presName="quadrant1" presStyleLbl="node1" presStyleIdx="0" presStyleCnt="4" custLinFactNeighborX="-1401" custLinFactNeighborY="-4395">
        <dgm:presLayoutVars>
          <dgm:chMax val="1"/>
          <dgm:bulletEnabled val="1"/>
        </dgm:presLayoutVars>
      </dgm:prSet>
      <dgm:spPr/>
    </dgm:pt>
    <dgm:pt modelId="{865A85DF-5F99-4BEC-90AB-08CE8738DD27}" type="pres">
      <dgm:prSet presAssocID="{76B31562-084F-4498-AD21-C4DDB687240B}" presName="quadrant2" presStyleLbl="node1" presStyleIdx="1" presStyleCnt="4" custLinFactNeighborX="-2170" custLinFactNeighborY="-4340">
        <dgm:presLayoutVars>
          <dgm:chMax val="1"/>
          <dgm:bulletEnabled val="1"/>
        </dgm:presLayoutVars>
      </dgm:prSet>
      <dgm:spPr/>
    </dgm:pt>
    <dgm:pt modelId="{D01C58A8-C43F-47AD-90C3-0C9C898D7CD1}" type="pres">
      <dgm:prSet presAssocID="{76B31562-084F-4498-AD21-C4DDB687240B}" presName="quadrant3" presStyleLbl="node1" presStyleIdx="2" presStyleCnt="4" custScaleY="101505" custLinFactNeighborX="-2309" custLinFactNeighborY="-5475">
        <dgm:presLayoutVars>
          <dgm:chMax val="1"/>
          <dgm:bulletEnabled val="1"/>
        </dgm:presLayoutVars>
      </dgm:prSet>
      <dgm:spPr/>
    </dgm:pt>
    <dgm:pt modelId="{0279E455-0EA2-44C2-90B2-6F5B99562EB2}" type="pres">
      <dgm:prSet presAssocID="{76B31562-084F-4498-AD21-C4DDB687240B}" presName="quadrant4" presStyleLbl="node1" presStyleIdx="3" presStyleCnt="4" custLinFactNeighborX="-1822" custLinFactNeighborY="-4118">
        <dgm:presLayoutVars>
          <dgm:chMax val="1"/>
          <dgm:bulletEnabled val="1"/>
        </dgm:presLayoutVars>
      </dgm:prSet>
      <dgm:spPr/>
    </dgm:pt>
    <dgm:pt modelId="{0C62C4A0-1110-4044-8ED1-700B20BEDACE}" type="pres">
      <dgm:prSet presAssocID="{76B31562-084F-4498-AD21-C4DDB687240B}" presName="quadrantPlaceholder" presStyleCnt="0"/>
      <dgm:spPr/>
    </dgm:pt>
    <dgm:pt modelId="{A6D714E7-B13C-4BE5-BA3F-EE2CD6B5CB93}" type="pres">
      <dgm:prSet presAssocID="{76B31562-084F-4498-AD21-C4DDB687240B}" presName="center1" presStyleLbl="fgShp" presStyleIdx="0" presStyleCnt="2" custLinFactNeighborY="-8676"/>
      <dgm:spPr/>
    </dgm:pt>
    <dgm:pt modelId="{AD4DB2CF-5A1B-4F18-BCF1-5759AF9AA23A}" type="pres">
      <dgm:prSet presAssocID="{76B31562-084F-4498-AD21-C4DDB687240B}" presName="center2" presStyleLbl="fgShp" presStyleIdx="1" presStyleCnt="2" custLinFactNeighborX="2516" custLinFactNeighborY="-18798"/>
      <dgm:spPr/>
    </dgm:pt>
  </dgm:ptLst>
  <dgm:cxnLst>
    <dgm:cxn modelId="{C7F87400-158F-41BE-A065-E52384FC4D01}" type="presOf" srcId="{8DF49B6B-8ABB-4702-AA98-593D73FD63A0}" destId="{1586D909-2FAA-47F7-ABC8-0F65EB14B559}" srcOrd="1" destOrd="0" presId="urn:microsoft.com/office/officeart/2005/8/layout/cycle4"/>
    <dgm:cxn modelId="{6B5AF605-F897-4224-A0EB-A9653A986D66}" type="presOf" srcId="{8DF49B6B-8ABB-4702-AA98-593D73FD63A0}" destId="{6912E2CD-FB28-4ABA-805E-495DDD637DE1}" srcOrd="0" destOrd="0" presId="urn:microsoft.com/office/officeart/2005/8/layout/cycle4"/>
    <dgm:cxn modelId="{0763F705-D3F9-4652-AAEC-3F6BEF47EB0D}" srcId="{848C7AF7-480F-446A-985F-184F771D016F}" destId="{30B3517A-516A-461E-8F62-19FD82A5D880}" srcOrd="3" destOrd="0" parTransId="{A1A2EBF1-2BCB-47E2-AD10-5E18243EBA7A}" sibTransId="{D0160383-886C-4FE1-902B-6E042464D0F2}"/>
    <dgm:cxn modelId="{00B84D19-451E-4EEE-AB7F-441C5401BF61}" type="presOf" srcId="{CF4588B7-9E10-41F8-9F98-5FC4F2334F65}" destId="{F5CB038D-A0D2-4D88-A14B-578E10C115BC}" srcOrd="1" destOrd="4" presId="urn:microsoft.com/office/officeart/2005/8/layout/cycle4"/>
    <dgm:cxn modelId="{C646731C-6F5A-4102-A4A8-0A8FD5371DE6}" srcId="{C9AB2DAA-E20E-443C-BE8E-372DA219D990}" destId="{A9CD5903-F603-4293-B73E-96FF0476AA43}" srcOrd="4" destOrd="0" parTransId="{E398BF67-3A25-49C4-BD03-F155E8730431}" sibTransId="{FC7BB2D5-CCFF-4AC0-B055-3FCB57B3AD0D}"/>
    <dgm:cxn modelId="{84A9401E-48CF-49C9-8975-3AC30DBF4929}" type="presOf" srcId="{26157192-E4A4-4A3D-990F-2AB522ED43EB}" destId="{423A34A3-CF6B-44AD-B03A-437D2AC6A33A}" srcOrd="0" destOrd="5" presId="urn:microsoft.com/office/officeart/2005/8/layout/cycle4"/>
    <dgm:cxn modelId="{845E7925-C496-45FB-9C6E-A18CEFB46316}" type="presOf" srcId="{0FDABF28-77AF-44E1-8B5A-2BC76CD78E3E}" destId="{A404F1C0-A235-49F2-B1EC-E9E5093512B6}" srcOrd="1" destOrd="2" presId="urn:microsoft.com/office/officeart/2005/8/layout/cycle4"/>
    <dgm:cxn modelId="{10715827-36AC-4686-944C-72B824F605C3}" srcId="{877B0D3F-599B-4C83-9959-066E3530EAB4}" destId="{D034F027-0ABF-4E38-ACA1-E2CF05D5FE37}" srcOrd="6" destOrd="0" parTransId="{2C479396-DF30-4F3F-AE5F-1D04F6C6E829}" sibTransId="{06969628-8D3F-4C89-8805-3F91CDC78AC1}"/>
    <dgm:cxn modelId="{70E4AD28-8369-49C8-8BCA-FE566854CBB8}" srcId="{A9CD5903-F603-4293-B73E-96FF0476AA43}" destId="{8CDAAAFD-587D-46B8-AE1C-D487AFEDEED6}" srcOrd="0" destOrd="0" parTransId="{01C2FD3C-89A8-40DD-87B6-CD1B49DD8AFC}" sibTransId="{1A5AD77E-CD30-4B50-9F6E-13E8C6F842F4}"/>
    <dgm:cxn modelId="{184CA42D-AA53-42E7-9145-2AB028D22D6F}" srcId="{4A03C6CB-2A37-4AAB-A77F-8580AFD2EA83}" destId="{A9C7AFEB-263E-416D-8B81-C54D101686C8}" srcOrd="0" destOrd="0" parTransId="{966CC595-17D2-4678-AB39-79CA48C995A1}" sibTransId="{5B71038B-D083-4759-A33D-9E098CF8E41A}"/>
    <dgm:cxn modelId="{DD414E2E-6AF4-41A9-89D4-BF6D9FEBBF64}" srcId="{877B0D3F-599B-4C83-9959-066E3530EAB4}" destId="{967E49F8-8092-4320-BBCF-3D42CCD76478}" srcOrd="0" destOrd="0" parTransId="{3C22B78F-5C87-403B-876D-3B8DB3EC45BE}" sibTransId="{382E9865-9842-48E9-AC18-44BDE45FEFFC}"/>
    <dgm:cxn modelId="{14D49331-4EAF-4375-93CF-D7EB5FA529A2}" type="presOf" srcId="{30B3517A-516A-461E-8F62-19FD82A5D880}" destId="{56331005-149F-45A1-A1D8-CBD5DB17B510}" srcOrd="0" destOrd="3" presId="urn:microsoft.com/office/officeart/2005/8/layout/cycle4"/>
    <dgm:cxn modelId="{2C828632-0CAE-4C5B-AD9D-A6F7DAEEECBA}" type="presOf" srcId="{87AD2462-0DF3-47E9-9784-E23619290F77}" destId="{1586D909-2FAA-47F7-ABC8-0F65EB14B559}" srcOrd="1" destOrd="3" presId="urn:microsoft.com/office/officeart/2005/8/layout/cycle4"/>
    <dgm:cxn modelId="{FE56C932-ACC2-4E05-BDF7-15B2780A18A6}" srcId="{76B31562-084F-4498-AD21-C4DDB687240B}" destId="{C9AB2DAA-E20E-443C-BE8E-372DA219D990}" srcOrd="0" destOrd="0" parTransId="{F7BDBA3F-2FB1-45AD-A545-747B56B27DF3}" sibTransId="{BBDCC256-A6C3-4175-99E0-AE178F3BEAD6}"/>
    <dgm:cxn modelId="{D739ED33-3525-4E42-86A5-F5CFEBEF684F}" type="presOf" srcId="{003CDD60-C39B-4F14-A22A-FE8F2CF210C3}" destId="{1586D909-2FAA-47F7-ABC8-0F65EB14B559}" srcOrd="1" destOrd="4" presId="urn:microsoft.com/office/officeart/2005/8/layout/cycle4"/>
    <dgm:cxn modelId="{F0D45635-F3B9-4CCA-A3F6-92687798A31F}" type="presOf" srcId="{A9C7AFEB-263E-416D-8B81-C54D101686C8}" destId="{E0002BC7-3EC6-448B-A75A-859574F2CF5D}" srcOrd="1" destOrd="4" presId="urn:microsoft.com/office/officeart/2005/8/layout/cycle4"/>
    <dgm:cxn modelId="{6A85DC35-68B7-4D55-A222-442E6479977B}" srcId="{C9AB2DAA-E20E-443C-BE8E-372DA219D990}" destId="{5B651159-B213-40BF-AE5E-A795A7B4E141}" srcOrd="2" destOrd="0" parTransId="{BD5D56EA-ADDB-4EA4-96E5-629B9E68F7E6}" sibTransId="{936B8C65-2138-4563-BBE8-1BA84C63B0A5}"/>
    <dgm:cxn modelId="{E6C28637-A600-4D09-ABD8-7E2F7400ACC7}" type="presOf" srcId="{4A03C6CB-2A37-4AAB-A77F-8580AFD2EA83}" destId="{E0002BC7-3EC6-448B-A75A-859574F2CF5D}" srcOrd="1" destOrd="3" presId="urn:microsoft.com/office/officeart/2005/8/layout/cycle4"/>
    <dgm:cxn modelId="{E3DAE137-50C1-40F2-A8AF-D1D9B5C388EB}" type="presOf" srcId="{A9CD5903-F603-4293-B73E-96FF0476AA43}" destId="{E0002BC7-3EC6-448B-A75A-859574F2CF5D}" srcOrd="1" destOrd="5" presId="urn:microsoft.com/office/officeart/2005/8/layout/cycle4"/>
    <dgm:cxn modelId="{54924139-0501-4819-81BA-4FEF79C6EE8A}" type="presOf" srcId="{A9CD5903-F603-4293-B73E-96FF0476AA43}" destId="{CA153500-4D63-4603-9F9C-6BD7527BDD79}" srcOrd="0" destOrd="5" presId="urn:microsoft.com/office/officeart/2005/8/layout/cycle4"/>
    <dgm:cxn modelId="{252F653A-D218-4705-898A-0AC5B1A561B2}" type="presOf" srcId="{967E49F8-8092-4320-BBCF-3D42CCD76478}" destId="{423A34A3-CF6B-44AD-B03A-437D2AC6A33A}" srcOrd="0" destOrd="0" presId="urn:microsoft.com/office/officeart/2005/8/layout/cycle4"/>
    <dgm:cxn modelId="{9F08DC3E-EEA2-4657-AE1E-609DD7C4BEC7}" type="presOf" srcId="{DFB3FC02-709E-4E31-8D78-279BF3B16DB8}" destId="{F5CB038D-A0D2-4D88-A14B-578E10C115BC}" srcOrd="1" destOrd="3" presId="urn:microsoft.com/office/officeart/2005/8/layout/cycle4"/>
    <dgm:cxn modelId="{8CFD3645-3E00-4206-B105-518A816EC65B}" type="presOf" srcId="{DFB3FC02-709E-4E31-8D78-279BF3B16DB8}" destId="{423A34A3-CF6B-44AD-B03A-437D2AC6A33A}" srcOrd="0" destOrd="3" presId="urn:microsoft.com/office/officeart/2005/8/layout/cycle4"/>
    <dgm:cxn modelId="{B927C247-970C-4F01-A8BB-B72B2C1A11E7}" srcId="{877B0D3F-599B-4C83-9959-066E3530EAB4}" destId="{E703DB18-C29B-49D4-B4C5-B490253E54C0}" srcOrd="1" destOrd="0" parTransId="{A702FA88-1007-4CAA-B07E-3EC4D0DD9FA4}" sibTransId="{3BB59AAE-6BC4-40AF-9219-90FC6AB6D584}"/>
    <dgm:cxn modelId="{A6780768-8D03-4F48-BEC3-0298709FB390}" srcId="{76B31562-084F-4498-AD21-C4DDB687240B}" destId="{848C7AF7-480F-446A-985F-184F771D016F}" srcOrd="1" destOrd="0" parTransId="{DFE3420B-9EE7-4968-A56D-54F14B51491D}" sibTransId="{9408DE95-C4BE-4BA0-ADAA-6DBBFD253887}"/>
    <dgm:cxn modelId="{4CAF7A48-35EB-4044-AA90-47D092DFE386}" srcId="{C9AB2DAA-E20E-443C-BE8E-372DA219D990}" destId="{669953F5-2A39-4196-8737-76D1269A6C7A}" srcOrd="1" destOrd="0" parTransId="{469CCC0C-841F-4088-9168-6B79BC6180C1}" sibTransId="{585FB914-D791-43B2-9213-6A99F98CDBF4}"/>
    <dgm:cxn modelId="{900A216D-92A2-440D-8AFB-94640B6C7B14}" type="presOf" srcId="{4A03C6CB-2A37-4AAB-A77F-8580AFD2EA83}" destId="{CA153500-4D63-4603-9F9C-6BD7527BDD79}" srcOrd="0" destOrd="3" presId="urn:microsoft.com/office/officeart/2005/8/layout/cycle4"/>
    <dgm:cxn modelId="{F726BC4E-23D6-41C7-93C9-034B7C9AF1EA}" type="presOf" srcId="{2A5A21EE-3436-4B8F-82F5-9985410CDE6C}" destId="{E0002BC7-3EC6-448B-A75A-859574F2CF5D}" srcOrd="1" destOrd="7" presId="urn:microsoft.com/office/officeart/2005/8/layout/cycle4"/>
    <dgm:cxn modelId="{0B406150-C42B-4516-8712-69E8EA40D2ED}" type="presOf" srcId="{C9AB2DAA-E20E-443C-BE8E-372DA219D990}" destId="{63E87EFF-AEE2-447D-A9F0-A30690DA47F6}" srcOrd="0" destOrd="0" presId="urn:microsoft.com/office/officeart/2005/8/layout/cycle4"/>
    <dgm:cxn modelId="{FF8EEC50-5E90-4871-B0A5-FC5EA37FDDBD}" type="presOf" srcId="{4343B9CF-E921-49C8-AE44-54F604F1F30E}" destId="{6912E2CD-FB28-4ABA-805E-495DDD637DE1}" srcOrd="0" destOrd="2" presId="urn:microsoft.com/office/officeart/2005/8/layout/cycle4"/>
    <dgm:cxn modelId="{7DB33C71-373B-4C45-9CE1-831E891D3A7E}" type="presOf" srcId="{33790378-9405-4CC9-9A05-5E06E17F9EAB}" destId="{A404F1C0-A235-49F2-B1EC-E9E5093512B6}" srcOrd="1" destOrd="0" presId="urn:microsoft.com/office/officeart/2005/8/layout/cycle4"/>
    <dgm:cxn modelId="{03629371-6B86-468C-9A3B-55112AC6239D}" type="presOf" srcId="{003CDD60-C39B-4F14-A22A-FE8F2CF210C3}" destId="{6912E2CD-FB28-4ABA-805E-495DDD637DE1}" srcOrd="0" destOrd="4" presId="urn:microsoft.com/office/officeart/2005/8/layout/cycle4"/>
    <dgm:cxn modelId="{3A251152-AE6E-400B-80B0-5582794E5793}" srcId="{A8EAAB78-AAAC-4935-9730-62B9DB213825}" destId="{003CDD60-C39B-4F14-A22A-FE8F2CF210C3}" srcOrd="4" destOrd="0" parTransId="{B8ED72D3-524E-48DC-B63A-7A0034822532}" sibTransId="{76E90973-38F9-46CD-B1C3-A7D91A0BB02A}"/>
    <dgm:cxn modelId="{EE836652-3B43-4A0D-A171-4B6A428F624B}" srcId="{877B0D3F-599B-4C83-9959-066E3530EAB4}" destId="{26157192-E4A4-4A3D-990F-2AB522ED43EB}" srcOrd="5" destOrd="0" parTransId="{DEADC68B-C4FB-4355-A2AC-CBB70A967949}" sibTransId="{82F68351-CE2E-447F-8094-0153C4393575}"/>
    <dgm:cxn modelId="{C4D33673-DE6A-478C-B9FC-8701A1E7CB75}" type="presOf" srcId="{E703DB18-C29B-49D4-B4C5-B490253E54C0}" destId="{F5CB038D-A0D2-4D88-A14B-578E10C115BC}" srcOrd="1" destOrd="1" presId="urn:microsoft.com/office/officeart/2005/8/layout/cycle4"/>
    <dgm:cxn modelId="{7F950676-96F8-456A-854B-DF1718D2789F}" srcId="{848C7AF7-480F-446A-985F-184F771D016F}" destId="{CF7FF1E0-8E15-455E-BDB5-6255EFE941B2}" srcOrd="1" destOrd="0" parTransId="{3E8966C8-5274-46A5-AF16-324E3B2BECDE}" sibTransId="{19974784-9D85-4D9B-A04F-45A770EC61BA}"/>
    <dgm:cxn modelId="{459E2878-AF71-4896-9EF8-2AB47CE2A149}" type="presOf" srcId="{8FBF34D5-A8BC-4DF3-9BA0-09F07DFA3433}" destId="{E0002BC7-3EC6-448B-A75A-859574F2CF5D}" srcOrd="1" destOrd="0" presId="urn:microsoft.com/office/officeart/2005/8/layout/cycle4"/>
    <dgm:cxn modelId="{7BE32E78-24F6-40F7-A832-D934E20494F7}" type="presOf" srcId="{8FBF34D5-A8BC-4DF3-9BA0-09F07DFA3433}" destId="{CA153500-4D63-4603-9F9C-6BD7527BDD79}" srcOrd="0" destOrd="0" presId="urn:microsoft.com/office/officeart/2005/8/layout/cycle4"/>
    <dgm:cxn modelId="{DF23CD58-DC6A-4C1B-BF70-DD4D290CB8A9}" type="presOf" srcId="{E703DB18-C29B-49D4-B4C5-B490253E54C0}" destId="{423A34A3-CF6B-44AD-B03A-437D2AC6A33A}" srcOrd="0" destOrd="1" presId="urn:microsoft.com/office/officeart/2005/8/layout/cycle4"/>
    <dgm:cxn modelId="{AAF73379-19E5-4CEF-8A53-CF690DB52B8C}" srcId="{848C7AF7-480F-446A-985F-184F771D016F}" destId="{0FDABF28-77AF-44E1-8B5A-2BC76CD78E3E}" srcOrd="2" destOrd="0" parTransId="{865C537A-E2A8-48F3-809E-FEC8780C923C}" sibTransId="{B05E55BC-45CA-461B-818C-0E7210B68D18}"/>
    <dgm:cxn modelId="{CE6C3579-32A4-42FA-8A03-CE6BDF69D1F5}" type="presOf" srcId="{5B651159-B213-40BF-AE5E-A795A7B4E141}" destId="{E0002BC7-3EC6-448B-A75A-859574F2CF5D}" srcOrd="1" destOrd="2" presId="urn:microsoft.com/office/officeart/2005/8/layout/cycle4"/>
    <dgm:cxn modelId="{04597279-36C7-41F6-8199-8321E7242297}" type="presOf" srcId="{CF7FF1E0-8E15-455E-BDB5-6255EFE941B2}" destId="{56331005-149F-45A1-A1D8-CBD5DB17B510}" srcOrd="0" destOrd="1" presId="urn:microsoft.com/office/officeart/2005/8/layout/cycle4"/>
    <dgm:cxn modelId="{16B0ED7E-1725-4703-A9FF-45B7A24DB8AE}" type="presOf" srcId="{848C7AF7-480F-446A-985F-184F771D016F}" destId="{865A85DF-5F99-4BEC-90AB-08CE8738DD27}" srcOrd="0" destOrd="0" presId="urn:microsoft.com/office/officeart/2005/8/layout/cycle4"/>
    <dgm:cxn modelId="{5AB8CC80-2B6F-444D-8EB1-2501DC1917A5}" srcId="{A8EAAB78-AAAC-4935-9730-62B9DB213825}" destId="{F6B2184E-76F2-4AF0-BBAD-78D27C60809B}" srcOrd="1" destOrd="0" parTransId="{84A0C563-60B7-4AF6-B2A6-80ECE2377086}" sibTransId="{4F3B659D-5EF7-4E92-BE55-8A4743D1D3B6}"/>
    <dgm:cxn modelId="{99746D81-4273-4E87-BDEA-C517857BCB50}" type="presOf" srcId="{EF049885-368B-4934-BDD8-9A65E09DBBAD}" destId="{F5CB038D-A0D2-4D88-A14B-578E10C115BC}" srcOrd="1" destOrd="2" presId="urn:microsoft.com/office/officeart/2005/8/layout/cycle4"/>
    <dgm:cxn modelId="{039C4A84-7158-4DB8-978A-8C2C49BF18FF}" type="presOf" srcId="{76B31562-084F-4498-AD21-C4DDB687240B}" destId="{3B71F17B-D6EB-488A-AAD4-2CE37F02B35E}" srcOrd="0" destOrd="0" presId="urn:microsoft.com/office/officeart/2005/8/layout/cycle4"/>
    <dgm:cxn modelId="{85AA4D86-C513-4D05-8492-CC85768611D5}" srcId="{76B31562-084F-4498-AD21-C4DDB687240B}" destId="{A8EAAB78-AAAC-4935-9730-62B9DB213825}" srcOrd="3" destOrd="0" parTransId="{EFF92293-9683-4969-A864-CB73525C450B}" sibTransId="{E02B54C4-D38D-4E42-8613-D2BF434A369A}"/>
    <dgm:cxn modelId="{23CC0F8D-FEDB-4227-AAE4-D3337AA4A94B}" srcId="{A8EAAB78-AAAC-4935-9730-62B9DB213825}" destId="{8DF49B6B-8ABB-4702-AA98-593D73FD63A0}" srcOrd="0" destOrd="0" parTransId="{49CC8252-AA0F-4AFD-94CF-5E0BFF197141}" sibTransId="{AFBD20CA-CB98-42EB-9219-F5806098929F}"/>
    <dgm:cxn modelId="{1CB4C592-105D-4583-B0AD-E47C835B1CF1}" type="presOf" srcId="{669953F5-2A39-4196-8737-76D1269A6C7A}" destId="{E0002BC7-3EC6-448B-A75A-859574F2CF5D}" srcOrd="1" destOrd="1" presId="urn:microsoft.com/office/officeart/2005/8/layout/cycle4"/>
    <dgm:cxn modelId="{5C067497-C44E-4F3C-96DA-29C0370CC515}" type="presOf" srcId="{EF049885-368B-4934-BDD8-9A65E09DBBAD}" destId="{423A34A3-CF6B-44AD-B03A-437D2AC6A33A}" srcOrd="0" destOrd="2" presId="urn:microsoft.com/office/officeart/2005/8/layout/cycle4"/>
    <dgm:cxn modelId="{83254C9C-84ED-4E9E-9E54-3F554847A2B8}" type="presOf" srcId="{2A5A21EE-3436-4B8F-82F5-9985410CDE6C}" destId="{CA153500-4D63-4603-9F9C-6BD7527BDD79}" srcOrd="0" destOrd="7" presId="urn:microsoft.com/office/officeart/2005/8/layout/cycle4"/>
    <dgm:cxn modelId="{EA8FBAA1-EC70-4D7E-975D-0DFCD21CF805}" type="presOf" srcId="{D034F027-0ABF-4E38-ACA1-E2CF05D5FE37}" destId="{F5CB038D-A0D2-4D88-A14B-578E10C115BC}" srcOrd="1" destOrd="6" presId="urn:microsoft.com/office/officeart/2005/8/layout/cycle4"/>
    <dgm:cxn modelId="{D0A4C8A2-6FF1-47E7-A779-7DC79D09D9D4}" type="presOf" srcId="{A9C7AFEB-263E-416D-8B81-C54D101686C8}" destId="{CA153500-4D63-4603-9F9C-6BD7527BDD79}" srcOrd="0" destOrd="4" presId="urn:microsoft.com/office/officeart/2005/8/layout/cycle4"/>
    <dgm:cxn modelId="{0A63F9A4-76F2-4FF0-9572-82136A134EA6}" srcId="{C9AB2DAA-E20E-443C-BE8E-372DA219D990}" destId="{2A5A21EE-3436-4B8F-82F5-9985410CDE6C}" srcOrd="5" destOrd="0" parTransId="{A1D4A1DB-205F-4052-941F-1462129F623A}" sibTransId="{FEC4A7B4-2882-4273-9B8D-DF2598B660C5}"/>
    <dgm:cxn modelId="{8769B2AB-2D32-4346-ABCB-05B5E4D2846F}" srcId="{A8EAAB78-AAAC-4935-9730-62B9DB213825}" destId="{87AD2462-0DF3-47E9-9784-E23619290F77}" srcOrd="3" destOrd="0" parTransId="{DE257FDC-2839-4A51-BD19-8B7AA948DEDC}" sibTransId="{5B6CC3DB-6850-40BA-9E09-230469AB9925}"/>
    <dgm:cxn modelId="{8034F2AE-D77B-426E-840A-484C72E35146}" srcId="{848C7AF7-480F-446A-985F-184F771D016F}" destId="{33790378-9405-4CC9-9A05-5E06E17F9EAB}" srcOrd="0" destOrd="0" parTransId="{D43D2C8C-375C-4E46-9C2D-63933C04B6E5}" sibTransId="{3DFC87A1-58A0-457A-AA09-A304A47397C0}"/>
    <dgm:cxn modelId="{BD0472B2-D459-4492-AC33-324ABD9E0B59}" srcId="{877B0D3F-599B-4C83-9959-066E3530EAB4}" destId="{DFB3FC02-709E-4E31-8D78-279BF3B16DB8}" srcOrd="3" destOrd="0" parTransId="{C539B93E-FABA-40F7-9BBD-92793AE38FE2}" sibTransId="{4680EDE2-58D8-4E7C-8940-168E5F584AD1}"/>
    <dgm:cxn modelId="{2EC01CB8-52E6-4E4D-86CE-4C344F8F9FA2}" type="presOf" srcId="{8CDAAAFD-587D-46B8-AE1C-D487AFEDEED6}" destId="{E0002BC7-3EC6-448B-A75A-859574F2CF5D}" srcOrd="1" destOrd="6" presId="urn:microsoft.com/office/officeart/2005/8/layout/cycle4"/>
    <dgm:cxn modelId="{B9723FBB-0E98-4745-B001-DB87B905F8B6}" type="presOf" srcId="{87AD2462-0DF3-47E9-9784-E23619290F77}" destId="{6912E2CD-FB28-4ABA-805E-495DDD637DE1}" srcOrd="0" destOrd="3" presId="urn:microsoft.com/office/officeart/2005/8/layout/cycle4"/>
    <dgm:cxn modelId="{4901DDBD-8810-4449-B7C9-430734FFCE8E}" srcId="{76B31562-084F-4498-AD21-C4DDB687240B}" destId="{877B0D3F-599B-4C83-9959-066E3530EAB4}" srcOrd="2" destOrd="0" parTransId="{26627605-B7D2-4DB5-8598-42CF15A37809}" sibTransId="{90D38585-5EA9-4D4A-A638-3667F94EF807}"/>
    <dgm:cxn modelId="{7B4684C4-8151-43F3-B474-90D96605B394}" srcId="{877B0D3F-599B-4C83-9959-066E3530EAB4}" destId="{CF4588B7-9E10-41F8-9F98-5FC4F2334F65}" srcOrd="4" destOrd="0" parTransId="{E2BAF9E8-19BD-452D-AF12-6D67FB556BB9}" sibTransId="{F1283A35-D1F3-4AC5-929E-1A7B21011F28}"/>
    <dgm:cxn modelId="{9A8CE8C4-8047-477E-8BE1-D701E213CD93}" type="presOf" srcId="{30B3517A-516A-461E-8F62-19FD82A5D880}" destId="{A404F1C0-A235-49F2-B1EC-E9E5093512B6}" srcOrd="1" destOrd="3" presId="urn:microsoft.com/office/officeart/2005/8/layout/cycle4"/>
    <dgm:cxn modelId="{C9BD34C6-3FC7-4317-94EF-8B7E292D5B76}" type="presOf" srcId="{A8EAAB78-AAAC-4935-9730-62B9DB213825}" destId="{0279E455-0EA2-44C2-90B2-6F5B99562EB2}" srcOrd="0" destOrd="0" presId="urn:microsoft.com/office/officeart/2005/8/layout/cycle4"/>
    <dgm:cxn modelId="{CB1BE9CA-F43F-4674-9202-75CDCF8D90AB}" srcId="{A8EAAB78-AAAC-4935-9730-62B9DB213825}" destId="{4343B9CF-E921-49C8-AE44-54F604F1F30E}" srcOrd="2" destOrd="0" parTransId="{4C44D390-DF55-446E-AE20-1EDB9ED6EF07}" sibTransId="{1A43A796-95DE-4185-9C6D-9D6AA235EFCB}"/>
    <dgm:cxn modelId="{A4678DCF-A59D-4338-A8C0-D13450213FA1}" type="presOf" srcId="{26157192-E4A4-4A3D-990F-2AB522ED43EB}" destId="{F5CB038D-A0D2-4D88-A14B-578E10C115BC}" srcOrd="1" destOrd="5" presId="urn:microsoft.com/office/officeart/2005/8/layout/cycle4"/>
    <dgm:cxn modelId="{4A8D86D0-4862-4FD5-BE65-17DED0A74D43}" type="presOf" srcId="{F6B2184E-76F2-4AF0-BBAD-78D27C60809B}" destId="{6912E2CD-FB28-4ABA-805E-495DDD637DE1}" srcOrd="0" destOrd="1" presId="urn:microsoft.com/office/officeart/2005/8/layout/cycle4"/>
    <dgm:cxn modelId="{EAC9B4D3-EC5A-4755-9DDE-D7083B15F1C8}" type="presOf" srcId="{CF4588B7-9E10-41F8-9F98-5FC4F2334F65}" destId="{423A34A3-CF6B-44AD-B03A-437D2AC6A33A}" srcOrd="0" destOrd="4" presId="urn:microsoft.com/office/officeart/2005/8/layout/cycle4"/>
    <dgm:cxn modelId="{652F3DD7-E848-4FB5-811F-EF48C8651F7E}" type="presOf" srcId="{669953F5-2A39-4196-8737-76D1269A6C7A}" destId="{CA153500-4D63-4603-9F9C-6BD7527BDD79}" srcOrd="0" destOrd="1" presId="urn:microsoft.com/office/officeart/2005/8/layout/cycle4"/>
    <dgm:cxn modelId="{564B0FE0-27E4-448F-B0B7-69438F186998}" type="presOf" srcId="{967E49F8-8092-4320-BBCF-3D42CCD76478}" destId="{F5CB038D-A0D2-4D88-A14B-578E10C115BC}" srcOrd="1" destOrd="0" presId="urn:microsoft.com/office/officeart/2005/8/layout/cycle4"/>
    <dgm:cxn modelId="{51A781E0-2C96-4FA5-A361-923A2BEDA44A}" srcId="{C9AB2DAA-E20E-443C-BE8E-372DA219D990}" destId="{8FBF34D5-A8BC-4DF3-9BA0-09F07DFA3433}" srcOrd="0" destOrd="0" parTransId="{DA902EAA-DB71-4073-A6DB-1E7A96452ACC}" sibTransId="{147C38D0-0B6F-4AEC-8CEA-A6720226528A}"/>
    <dgm:cxn modelId="{C81538E1-1AFF-462B-AD53-63F62D8955C8}" type="presOf" srcId="{F6B2184E-76F2-4AF0-BBAD-78D27C60809B}" destId="{1586D909-2FAA-47F7-ABC8-0F65EB14B559}" srcOrd="1" destOrd="1" presId="urn:microsoft.com/office/officeart/2005/8/layout/cycle4"/>
    <dgm:cxn modelId="{8439F7E2-12F3-423F-8DC8-AFDAB2ED314B}" type="presOf" srcId="{5B651159-B213-40BF-AE5E-A795A7B4E141}" destId="{CA153500-4D63-4603-9F9C-6BD7527BDD79}" srcOrd="0" destOrd="2" presId="urn:microsoft.com/office/officeart/2005/8/layout/cycle4"/>
    <dgm:cxn modelId="{68DD07ED-FDED-43B5-A339-64138AA878BC}" type="presOf" srcId="{877B0D3F-599B-4C83-9959-066E3530EAB4}" destId="{D01C58A8-C43F-47AD-90C3-0C9C898D7CD1}" srcOrd="0" destOrd="0" presId="urn:microsoft.com/office/officeart/2005/8/layout/cycle4"/>
    <dgm:cxn modelId="{C6D77AEE-335A-4E5A-835F-61DB924D0BC0}" type="presOf" srcId="{4343B9CF-E921-49C8-AE44-54F604F1F30E}" destId="{1586D909-2FAA-47F7-ABC8-0F65EB14B559}" srcOrd="1" destOrd="2" presId="urn:microsoft.com/office/officeart/2005/8/layout/cycle4"/>
    <dgm:cxn modelId="{105A31F1-692D-43E8-9B58-902B79CC8F65}" type="presOf" srcId="{CF7FF1E0-8E15-455E-BDB5-6255EFE941B2}" destId="{A404F1C0-A235-49F2-B1EC-E9E5093512B6}" srcOrd="1" destOrd="1" presId="urn:microsoft.com/office/officeart/2005/8/layout/cycle4"/>
    <dgm:cxn modelId="{E1FF4EF2-7A9C-4B93-96EF-AA8325E698F3}" srcId="{C9AB2DAA-E20E-443C-BE8E-372DA219D990}" destId="{4A03C6CB-2A37-4AAB-A77F-8580AFD2EA83}" srcOrd="3" destOrd="0" parTransId="{BF27DFCB-2D68-465E-A154-1A6D8E1F01CD}" sibTransId="{8857973B-E3C9-4C52-AAFA-73B77D0DBF73}"/>
    <dgm:cxn modelId="{86779AF5-DDAD-4096-9291-FC08A528E627}" type="presOf" srcId="{D034F027-0ABF-4E38-ACA1-E2CF05D5FE37}" destId="{423A34A3-CF6B-44AD-B03A-437D2AC6A33A}" srcOrd="0" destOrd="6" presId="urn:microsoft.com/office/officeart/2005/8/layout/cycle4"/>
    <dgm:cxn modelId="{2CA38AFB-CA7D-4402-82A4-913A41D57D33}" type="presOf" srcId="{33790378-9405-4CC9-9A05-5E06E17F9EAB}" destId="{56331005-149F-45A1-A1D8-CBD5DB17B510}" srcOrd="0" destOrd="0" presId="urn:microsoft.com/office/officeart/2005/8/layout/cycle4"/>
    <dgm:cxn modelId="{319D64FC-D993-488D-B271-BF50CF84103D}" srcId="{877B0D3F-599B-4C83-9959-066E3530EAB4}" destId="{EF049885-368B-4934-BDD8-9A65E09DBBAD}" srcOrd="2" destOrd="0" parTransId="{DC26D564-3D13-4D8E-81AD-86AE4EDB5C9C}" sibTransId="{EFB037B4-0FD3-4F69-9628-C67BD75E5EAD}"/>
    <dgm:cxn modelId="{344001FD-0066-4FB9-BF95-16F9CC520154}" type="presOf" srcId="{0FDABF28-77AF-44E1-8B5A-2BC76CD78E3E}" destId="{56331005-149F-45A1-A1D8-CBD5DB17B510}" srcOrd="0" destOrd="2" presId="urn:microsoft.com/office/officeart/2005/8/layout/cycle4"/>
    <dgm:cxn modelId="{E38B26FD-AFA6-487A-B66D-C4B6105C6008}" type="presOf" srcId="{8CDAAAFD-587D-46B8-AE1C-D487AFEDEED6}" destId="{CA153500-4D63-4603-9F9C-6BD7527BDD79}" srcOrd="0" destOrd="6" presId="urn:microsoft.com/office/officeart/2005/8/layout/cycle4"/>
    <dgm:cxn modelId="{500FAD9B-E96D-4B60-8466-464CA8795FFA}" type="presParOf" srcId="{3B71F17B-D6EB-488A-AAD4-2CE37F02B35E}" destId="{C5A2D191-E17E-4774-A04D-4936A9921F94}" srcOrd="0" destOrd="0" presId="urn:microsoft.com/office/officeart/2005/8/layout/cycle4"/>
    <dgm:cxn modelId="{616B80D0-745A-443F-84EE-443C4BC84C40}" type="presParOf" srcId="{C5A2D191-E17E-4774-A04D-4936A9921F94}" destId="{DD50FD6B-A81B-49B5-ABD0-1F01867016DF}" srcOrd="0" destOrd="0" presId="urn:microsoft.com/office/officeart/2005/8/layout/cycle4"/>
    <dgm:cxn modelId="{AC84F0EA-6E9C-4CF9-A15A-5D952EA81A54}" type="presParOf" srcId="{DD50FD6B-A81B-49B5-ABD0-1F01867016DF}" destId="{CA153500-4D63-4603-9F9C-6BD7527BDD79}" srcOrd="0" destOrd="0" presId="urn:microsoft.com/office/officeart/2005/8/layout/cycle4"/>
    <dgm:cxn modelId="{2790942C-F0A4-49A8-99CA-503211887F17}" type="presParOf" srcId="{DD50FD6B-A81B-49B5-ABD0-1F01867016DF}" destId="{E0002BC7-3EC6-448B-A75A-859574F2CF5D}" srcOrd="1" destOrd="0" presId="urn:microsoft.com/office/officeart/2005/8/layout/cycle4"/>
    <dgm:cxn modelId="{8AB69EEF-C380-4876-9712-16C87337BF60}" type="presParOf" srcId="{C5A2D191-E17E-4774-A04D-4936A9921F94}" destId="{7B1A7803-25AF-4630-B712-AB72AA8BB271}" srcOrd="1" destOrd="0" presId="urn:microsoft.com/office/officeart/2005/8/layout/cycle4"/>
    <dgm:cxn modelId="{BA2FBECE-2F26-47B5-858A-B13FE2EC49B6}" type="presParOf" srcId="{7B1A7803-25AF-4630-B712-AB72AA8BB271}" destId="{56331005-149F-45A1-A1D8-CBD5DB17B510}" srcOrd="0" destOrd="0" presId="urn:microsoft.com/office/officeart/2005/8/layout/cycle4"/>
    <dgm:cxn modelId="{9C0098CE-049A-4A97-95F9-77FC1CCBA9DA}" type="presParOf" srcId="{7B1A7803-25AF-4630-B712-AB72AA8BB271}" destId="{A404F1C0-A235-49F2-B1EC-E9E5093512B6}" srcOrd="1" destOrd="0" presId="urn:microsoft.com/office/officeart/2005/8/layout/cycle4"/>
    <dgm:cxn modelId="{58CC7054-A34A-47C8-BBE3-EA77F37F4C12}" type="presParOf" srcId="{C5A2D191-E17E-4774-A04D-4936A9921F94}" destId="{CCB4FF87-D7D6-498E-81CD-EDDC7D3BBEAB}" srcOrd="2" destOrd="0" presId="urn:microsoft.com/office/officeart/2005/8/layout/cycle4"/>
    <dgm:cxn modelId="{E592AC6C-DC12-46B5-9917-56EC6EE027F0}" type="presParOf" srcId="{CCB4FF87-D7D6-498E-81CD-EDDC7D3BBEAB}" destId="{423A34A3-CF6B-44AD-B03A-437D2AC6A33A}" srcOrd="0" destOrd="0" presId="urn:microsoft.com/office/officeart/2005/8/layout/cycle4"/>
    <dgm:cxn modelId="{3D87B050-3871-46C5-B909-E5C8A31BBA84}" type="presParOf" srcId="{CCB4FF87-D7D6-498E-81CD-EDDC7D3BBEAB}" destId="{F5CB038D-A0D2-4D88-A14B-578E10C115BC}" srcOrd="1" destOrd="0" presId="urn:microsoft.com/office/officeart/2005/8/layout/cycle4"/>
    <dgm:cxn modelId="{8F379CEA-5AF5-48B8-A9AB-47D0E5023086}" type="presParOf" srcId="{C5A2D191-E17E-4774-A04D-4936A9921F94}" destId="{FE592810-1F77-452C-81D4-7321EF09EB54}" srcOrd="3" destOrd="0" presId="urn:microsoft.com/office/officeart/2005/8/layout/cycle4"/>
    <dgm:cxn modelId="{200B372B-B7A6-4BF5-8E92-2630D2981455}" type="presParOf" srcId="{FE592810-1F77-452C-81D4-7321EF09EB54}" destId="{6912E2CD-FB28-4ABA-805E-495DDD637DE1}" srcOrd="0" destOrd="0" presId="urn:microsoft.com/office/officeart/2005/8/layout/cycle4"/>
    <dgm:cxn modelId="{7E9ABFB7-9E47-49CC-B680-636B1A852BDD}" type="presParOf" srcId="{FE592810-1F77-452C-81D4-7321EF09EB54}" destId="{1586D909-2FAA-47F7-ABC8-0F65EB14B559}" srcOrd="1" destOrd="0" presId="urn:microsoft.com/office/officeart/2005/8/layout/cycle4"/>
    <dgm:cxn modelId="{5A7B63AB-9EE3-470B-A23C-58A3B295ECC6}" type="presParOf" srcId="{C5A2D191-E17E-4774-A04D-4936A9921F94}" destId="{C6B2E003-D085-42D4-962F-8673B09B1BCC}" srcOrd="4" destOrd="0" presId="urn:microsoft.com/office/officeart/2005/8/layout/cycle4"/>
    <dgm:cxn modelId="{66DBE542-16E1-420C-95DC-071D41C88392}" type="presParOf" srcId="{3B71F17B-D6EB-488A-AAD4-2CE37F02B35E}" destId="{7B63ACB5-F849-46A3-951B-15A635AF9271}" srcOrd="1" destOrd="0" presId="urn:microsoft.com/office/officeart/2005/8/layout/cycle4"/>
    <dgm:cxn modelId="{E6561393-739B-4DA8-855A-B25C65600CAA}" type="presParOf" srcId="{7B63ACB5-F849-46A3-951B-15A635AF9271}" destId="{63E87EFF-AEE2-447D-A9F0-A30690DA47F6}" srcOrd="0" destOrd="0" presId="urn:microsoft.com/office/officeart/2005/8/layout/cycle4"/>
    <dgm:cxn modelId="{5EB97A2E-F4CF-414F-B090-D8A40893E299}" type="presParOf" srcId="{7B63ACB5-F849-46A3-951B-15A635AF9271}" destId="{865A85DF-5F99-4BEC-90AB-08CE8738DD27}" srcOrd="1" destOrd="0" presId="urn:microsoft.com/office/officeart/2005/8/layout/cycle4"/>
    <dgm:cxn modelId="{345B4EAC-65C7-407A-A3CF-F9B212EF8695}" type="presParOf" srcId="{7B63ACB5-F849-46A3-951B-15A635AF9271}" destId="{D01C58A8-C43F-47AD-90C3-0C9C898D7CD1}" srcOrd="2" destOrd="0" presId="urn:microsoft.com/office/officeart/2005/8/layout/cycle4"/>
    <dgm:cxn modelId="{ED0D2DE1-6718-465B-8398-6467BC045C5C}" type="presParOf" srcId="{7B63ACB5-F849-46A3-951B-15A635AF9271}" destId="{0279E455-0EA2-44C2-90B2-6F5B99562EB2}" srcOrd="3" destOrd="0" presId="urn:microsoft.com/office/officeart/2005/8/layout/cycle4"/>
    <dgm:cxn modelId="{F8D9738C-298A-42D7-8B0A-C399FAEA3F67}" type="presParOf" srcId="{7B63ACB5-F849-46A3-951B-15A635AF9271}" destId="{0C62C4A0-1110-4044-8ED1-700B20BEDACE}" srcOrd="4" destOrd="0" presId="urn:microsoft.com/office/officeart/2005/8/layout/cycle4"/>
    <dgm:cxn modelId="{1469C8C9-3A27-4F74-8EFF-C00D1C724008}" type="presParOf" srcId="{3B71F17B-D6EB-488A-AAD4-2CE37F02B35E}" destId="{A6D714E7-B13C-4BE5-BA3F-EE2CD6B5CB93}" srcOrd="2" destOrd="0" presId="urn:microsoft.com/office/officeart/2005/8/layout/cycle4"/>
    <dgm:cxn modelId="{A761A1BC-1C01-4051-B14D-DFE3E8EF2A19}" type="presParOf" srcId="{3B71F17B-D6EB-488A-AAD4-2CE37F02B35E}" destId="{AD4DB2CF-5A1B-4F18-BCF1-5759AF9AA23A}" srcOrd="3" destOrd="0" presId="urn:microsoft.com/office/officeart/2005/8/layout/cycle4"/>
  </dgm:cxnLst>
  <dgm:bg/>
  <dgm:whole/>
  <dgm:extLst>
    <a:ext uri="http://schemas.microsoft.com/office/drawing/2008/diagram">
      <dsp:dataModelExt xmlns:dsp="http://schemas.microsoft.com/office/drawing/2008/diagram" relId="rId6" minVer="http://schemas.openxmlformats.org/drawingml/2006/main"/>
    </a:ext>
  </dgm:extLst>
</dgm:dataModel>
</file>

<file path=ppt/diagrams/data6.xml><?xml version="1.0" encoding="utf-8"?>
<dgm:dataModel xmlns:dgm="http://schemas.openxmlformats.org/drawingml/2006/diagram" xmlns:a="http://schemas.openxmlformats.org/drawingml/2006/main">
  <dgm:ptLst>
    <dgm:pt modelId="{70B859DA-6D62-4911-88CC-40C0FDB3B586}" type="doc">
      <dgm:prSet loTypeId="urn:microsoft.com/office/officeart/2005/8/layout/hProcess9" loCatId="process" qsTypeId="urn:microsoft.com/office/officeart/2005/8/quickstyle/3d4" qsCatId="3D" csTypeId="urn:microsoft.com/office/officeart/2005/8/colors/accent1_2" csCatId="accent1" phldr="1"/>
      <dgm:spPr/>
      <dgm:t>
        <a:bodyPr/>
        <a:lstStyle/>
        <a:p>
          <a:endParaRPr/>
        </a:p>
      </dgm:t>
    </dgm:pt>
    <dgm:pt modelId="{C3DA3932-4FEF-4C36-9308-5337AF33012B}" type="parTrans" cxnId="{CF4C8BAF-047D-4B08-9C93-1C03645EA37E}">
      <dgm:prSet/>
      <dgm:spPr/>
      <dgm:t>
        <a:bodyPr/>
        <a:lstStyle/>
        <a:p>
          <a:endParaRPr lang="en-GB"/>
        </a:p>
      </dgm:t>
    </dgm:pt>
    <dgm:pt modelId="{70E67B80-A845-4AFC-BD69-00D6E3FE21F7}">
      <dgm:prSet phldrT="[Text]"/>
      <dgm:spPr/>
      <dgm:t>
        <a:bodyPr/>
        <a:lstStyle/>
        <a:p>
          <a:pPr>
            <a:defRPr b="0" i="0"/>
          </a:pPr>
          <a:r>
            <a:rPr lang="1106"/>
            <a:t>Anghydraddoldebau iechyd/grwpiau sydd mewn perygl</a:t>
          </a:r>
        </a:p>
      </dgm:t>
    </dgm:pt>
    <dgm:pt modelId="{A86BB947-24E2-464D-9C7A-040E4D1471B1}" type="sibTrans" cxnId="{CF4C8BAF-047D-4B08-9C93-1C03645EA37E}">
      <dgm:prSet/>
      <dgm:spPr/>
      <dgm:t>
        <a:bodyPr/>
        <a:lstStyle/>
        <a:p>
          <a:endParaRPr lang="en-GB"/>
        </a:p>
      </dgm:t>
    </dgm:pt>
    <dgm:pt modelId="{08AB1D24-5C7F-4C26-B4EB-21FDF174466A}" type="parTrans" cxnId="{B3D1EED1-4C69-4D0F-97C1-7198D445B5DB}">
      <dgm:prSet/>
      <dgm:spPr/>
      <dgm:t>
        <a:bodyPr/>
        <a:lstStyle/>
        <a:p>
          <a:endParaRPr lang="en-GB"/>
        </a:p>
      </dgm:t>
    </dgm:pt>
    <dgm:pt modelId="{6F64FEDE-CD0B-42FC-AE32-742CCFC372F1}">
      <dgm:prSet phldrT="[Text]"/>
      <dgm:spPr/>
      <dgm:t>
        <a:bodyPr/>
        <a:lstStyle/>
        <a:p>
          <a:pPr>
            <a:defRPr b="0" i="0"/>
          </a:pPr>
          <a:r>
            <a:rPr lang="1106"/>
            <a:t>Effaith economaidd a chymdeithasol bywyd tu allan i'r Undeb Ewropeaidd</a:t>
          </a:r>
        </a:p>
      </dgm:t>
    </dgm:pt>
    <dgm:pt modelId="{C1CECA9F-7CC2-48AF-8507-1E01675D061C}" type="sibTrans" cxnId="{B3D1EED1-4C69-4D0F-97C1-7198D445B5DB}">
      <dgm:prSet/>
      <dgm:spPr/>
      <dgm:t>
        <a:bodyPr/>
        <a:lstStyle/>
        <a:p>
          <a:endParaRPr lang="en-GB"/>
        </a:p>
      </dgm:t>
    </dgm:pt>
    <dgm:pt modelId="{10ADD8AF-1DD9-42C2-963D-ED9F110E36B4}" type="parTrans" cxnId="{17EC3B57-DEA8-485D-91F8-84AD5C2DDDBB}">
      <dgm:prSet/>
      <dgm:spPr/>
      <dgm:t>
        <a:bodyPr/>
        <a:lstStyle/>
        <a:p>
          <a:endParaRPr lang="en-GB"/>
        </a:p>
      </dgm:t>
    </dgm:pt>
    <dgm:pt modelId="{845DAE44-3A59-4708-845D-3CF9B9473252}">
      <dgm:prSet phldrT="[Text]"/>
      <dgm:spPr/>
      <dgm:t>
        <a:bodyPr/>
        <a:lstStyle/>
        <a:p>
          <a:pPr>
            <a:defRPr b="0" i="0"/>
          </a:pPr>
          <a:r>
            <a:rPr lang="1106"/>
            <a:t>Pandemig (ailadeiladu gwydnwch)</a:t>
          </a:r>
        </a:p>
      </dgm:t>
    </dgm:pt>
    <dgm:pt modelId="{E647A009-C3B4-4DBA-8DB6-95D1B0DCA63D}" type="sibTrans" cxnId="{17EC3B57-DEA8-485D-91F8-84AD5C2DDDBB}">
      <dgm:prSet/>
      <dgm:spPr/>
      <dgm:t>
        <a:bodyPr/>
        <a:lstStyle/>
        <a:p>
          <a:endParaRPr lang="en-GB"/>
        </a:p>
      </dgm:t>
    </dgm:pt>
    <dgm:pt modelId="{D11386C6-7853-487D-A88B-5D3F32D84095}" type="pres">
      <dgm:prSet presAssocID="{70B859DA-6D62-4911-88CC-40C0FDB3B586}" presName="CompostProcess" presStyleCnt="0">
        <dgm:presLayoutVars>
          <dgm:dir/>
          <dgm:resizeHandles val="exact"/>
        </dgm:presLayoutVars>
      </dgm:prSet>
      <dgm:spPr/>
    </dgm:pt>
    <dgm:pt modelId="{0A01B59B-015A-4114-9761-242EB9E956E9}" type="pres">
      <dgm:prSet presAssocID="{70B859DA-6D62-4911-88CC-40C0FDB3B586}" presName="arrow" presStyleLbl="bgShp" presStyleIdx="0" presStyleCnt="1"/>
      <dgm:spPr/>
    </dgm:pt>
    <dgm:pt modelId="{CD98B1C2-3151-4B4D-A629-511814956E9E}" type="pres">
      <dgm:prSet presAssocID="{70B859DA-6D62-4911-88CC-40C0FDB3B586}" presName="linearProcess" presStyleCnt="0"/>
      <dgm:spPr/>
    </dgm:pt>
    <dgm:pt modelId="{14EFE5D8-3460-44AE-BA6A-DF0B02C7CEFB}" type="pres">
      <dgm:prSet presAssocID="{70E67B80-A845-4AFC-BD69-00D6E3FE21F7}" presName="textNode" presStyleLbl="node1" presStyleIdx="0" presStyleCnt="3">
        <dgm:presLayoutVars>
          <dgm:bulletEnabled val="1"/>
        </dgm:presLayoutVars>
      </dgm:prSet>
      <dgm:spPr/>
    </dgm:pt>
    <dgm:pt modelId="{A75F712E-A022-426E-8E55-765A2A3A3077}" type="pres">
      <dgm:prSet presAssocID="{A86BB947-24E2-464D-9C7A-040E4D1471B1}" presName="sibTrans" presStyleCnt="0"/>
      <dgm:spPr/>
    </dgm:pt>
    <dgm:pt modelId="{61885EAB-C208-4252-9055-C5EE8E5E2FC2}" type="pres">
      <dgm:prSet presAssocID="{6F64FEDE-CD0B-42FC-AE32-742CCFC372F1}" presName="textNode" presStyleLbl="node1" presStyleIdx="1" presStyleCnt="3">
        <dgm:presLayoutVars>
          <dgm:bulletEnabled val="1"/>
        </dgm:presLayoutVars>
      </dgm:prSet>
      <dgm:spPr/>
    </dgm:pt>
    <dgm:pt modelId="{C3A008B1-40D9-4FAE-B07C-CC9FE46E3639}" type="pres">
      <dgm:prSet presAssocID="{C1CECA9F-7CC2-48AF-8507-1E01675D061C}" presName="sibTrans" presStyleCnt="0"/>
      <dgm:spPr/>
    </dgm:pt>
    <dgm:pt modelId="{565AB84A-F8CC-46EE-8415-97C55BC51612}" type="pres">
      <dgm:prSet presAssocID="{845DAE44-3A59-4708-845D-3CF9B9473252}" presName="textNode" presStyleLbl="node1" presStyleIdx="2" presStyleCnt="3">
        <dgm:presLayoutVars>
          <dgm:bulletEnabled val="1"/>
        </dgm:presLayoutVars>
      </dgm:prSet>
      <dgm:spPr/>
    </dgm:pt>
  </dgm:ptLst>
  <dgm:cxnLst>
    <dgm:cxn modelId="{50584E0D-97FD-47B9-B72A-D3E80D0A0263}" type="presOf" srcId="{845DAE44-3A59-4708-845D-3CF9B9473252}" destId="{565AB84A-F8CC-46EE-8415-97C55BC51612}" srcOrd="0" destOrd="0" presId="urn:microsoft.com/office/officeart/2005/8/layout/hProcess9"/>
    <dgm:cxn modelId="{D8A19A19-AC98-4F29-A0A2-B773D074DDA2}" type="presOf" srcId="{6F64FEDE-CD0B-42FC-AE32-742CCFC372F1}" destId="{61885EAB-C208-4252-9055-C5EE8E5E2FC2}" srcOrd="0" destOrd="0" presId="urn:microsoft.com/office/officeart/2005/8/layout/hProcess9"/>
    <dgm:cxn modelId="{2E238E28-B88B-4F2C-8A9D-6DE2F7A284C3}" type="presOf" srcId="{70B859DA-6D62-4911-88CC-40C0FDB3B586}" destId="{D11386C6-7853-487D-A88B-5D3F32D84095}" srcOrd="0" destOrd="0" presId="urn:microsoft.com/office/officeart/2005/8/layout/hProcess9"/>
    <dgm:cxn modelId="{17EC3B57-DEA8-485D-91F8-84AD5C2DDDBB}" srcId="{70B859DA-6D62-4911-88CC-40C0FDB3B586}" destId="{845DAE44-3A59-4708-845D-3CF9B9473252}" srcOrd="2" destOrd="0" parTransId="{10ADD8AF-1DD9-42C2-963D-ED9F110E36B4}" sibTransId="{E647A009-C3B4-4DBA-8DB6-95D1B0DCA63D}"/>
    <dgm:cxn modelId="{211B0CAB-5B59-456B-BB8A-92215D48CF63}" type="presOf" srcId="{70E67B80-A845-4AFC-BD69-00D6E3FE21F7}" destId="{14EFE5D8-3460-44AE-BA6A-DF0B02C7CEFB}" srcOrd="0" destOrd="0" presId="urn:microsoft.com/office/officeart/2005/8/layout/hProcess9"/>
    <dgm:cxn modelId="{CF4C8BAF-047D-4B08-9C93-1C03645EA37E}" srcId="{70B859DA-6D62-4911-88CC-40C0FDB3B586}" destId="{70E67B80-A845-4AFC-BD69-00D6E3FE21F7}" srcOrd="0" destOrd="0" parTransId="{C3DA3932-4FEF-4C36-9308-5337AF33012B}" sibTransId="{A86BB947-24E2-464D-9C7A-040E4D1471B1}"/>
    <dgm:cxn modelId="{B3D1EED1-4C69-4D0F-97C1-7198D445B5DB}" srcId="{70B859DA-6D62-4911-88CC-40C0FDB3B586}" destId="{6F64FEDE-CD0B-42FC-AE32-742CCFC372F1}" srcOrd="1" destOrd="0" parTransId="{08AB1D24-5C7F-4C26-B4EB-21FDF174466A}" sibTransId="{C1CECA9F-7CC2-48AF-8507-1E01675D061C}"/>
    <dgm:cxn modelId="{59C1597B-6637-4A76-BB8E-FFF3B1CA9171}" type="presParOf" srcId="{D11386C6-7853-487D-A88B-5D3F32D84095}" destId="{0A01B59B-015A-4114-9761-242EB9E956E9}" srcOrd="0" destOrd="0" presId="urn:microsoft.com/office/officeart/2005/8/layout/hProcess9"/>
    <dgm:cxn modelId="{3E30A52F-261E-44E8-801F-0EE961CEBD41}" type="presParOf" srcId="{D11386C6-7853-487D-A88B-5D3F32D84095}" destId="{CD98B1C2-3151-4B4D-A629-511814956E9E}" srcOrd="1" destOrd="0" presId="urn:microsoft.com/office/officeart/2005/8/layout/hProcess9"/>
    <dgm:cxn modelId="{8700A419-C2EC-41D7-995C-1E3C03B57B59}" type="presParOf" srcId="{CD98B1C2-3151-4B4D-A629-511814956E9E}" destId="{14EFE5D8-3460-44AE-BA6A-DF0B02C7CEFB}" srcOrd="0" destOrd="0" presId="urn:microsoft.com/office/officeart/2005/8/layout/hProcess9"/>
    <dgm:cxn modelId="{988D0055-A79C-44D8-9641-0745247F8B89}" type="presParOf" srcId="{CD98B1C2-3151-4B4D-A629-511814956E9E}" destId="{A75F712E-A022-426E-8E55-765A2A3A3077}" srcOrd="1" destOrd="0" presId="urn:microsoft.com/office/officeart/2005/8/layout/hProcess9"/>
    <dgm:cxn modelId="{0A9EDA47-577D-4C1A-A1CE-38A61D07493D}" type="presParOf" srcId="{CD98B1C2-3151-4B4D-A629-511814956E9E}" destId="{61885EAB-C208-4252-9055-C5EE8E5E2FC2}" srcOrd="2" destOrd="0" presId="urn:microsoft.com/office/officeart/2005/8/layout/hProcess9"/>
    <dgm:cxn modelId="{F708B35C-1102-42F5-9920-B4BEB6847820}" type="presParOf" srcId="{CD98B1C2-3151-4B4D-A629-511814956E9E}" destId="{C3A008B1-40D9-4FAE-B07C-CC9FE46E3639}" srcOrd="3" destOrd="0" presId="urn:microsoft.com/office/officeart/2005/8/layout/hProcess9"/>
    <dgm:cxn modelId="{9D21DED3-9A22-4BA1-AB15-65727612BAF5}" type="presParOf" srcId="{CD98B1C2-3151-4B4D-A629-511814956E9E}" destId="{565AB84A-F8CC-46EE-8415-97C55BC51612}" srcOrd="4"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main"/>
    </a:ext>
  </dgm:extLst>
</dgm:dataModel>
</file>

<file path=ppt/diagrams/data7.xml><?xml version="1.0" encoding="utf-8"?>
<dgm:dataModel xmlns:dgm="http://schemas.openxmlformats.org/drawingml/2006/diagram" xmlns:a="http://schemas.openxmlformats.org/drawingml/2006/main">
  <dgm:ptLst>
    <dgm:pt modelId="{23797029-730E-44E6-A845-D6113B862AA0}" type="doc">
      <dgm:prSet loTypeId="urn:microsoft.com/office/officeart/2011/layout/HexagonRadial" loCatId="cycle" qsTypeId="urn:microsoft.com/office/officeart/2005/8/quickstyle/simple1" qsCatId="simple" csTypeId="urn:microsoft.com/office/officeart/2005/8/colors/accent1_2" csCatId="accent1" phldr="1"/>
      <dgm:spPr/>
      <dgm:t>
        <a:bodyPr/>
        <a:lstStyle/>
        <a:p>
          <a:endParaRPr lang="en-GB"/>
        </a:p>
      </dgm:t>
    </dgm:pt>
    <dgm:pt modelId="{3779077A-BDE2-4389-A6D5-DE82416975EB}">
      <dgm:prSet phldrT="[Text]" custT="1"/>
      <dgm:spPr>
        <a:solidFill>
          <a:srgbClr val="0070C0"/>
        </a:solidFill>
      </dgm:spPr>
      <dgm:t>
        <a:bodyPr/>
        <a:lstStyle/>
        <a:p>
          <a:r>
            <a:rPr lang="en-GB" sz="1200" dirty="0"/>
            <a:t>6 nod </a:t>
          </a:r>
          <a:r>
            <a:rPr lang="en-GB" sz="1200" dirty="0" err="1"/>
            <a:t>ar</a:t>
          </a:r>
          <a:r>
            <a:rPr lang="en-GB" sz="1200" dirty="0"/>
            <a:t> </a:t>
          </a:r>
          <a:r>
            <a:rPr lang="en-GB" sz="1200" dirty="0" err="1"/>
            <a:t>gyfer</a:t>
          </a:r>
          <a:r>
            <a:rPr lang="en-GB" sz="1200" dirty="0"/>
            <a:t> </a:t>
          </a:r>
          <a:r>
            <a:rPr lang="en-GB" sz="1200" dirty="0" err="1"/>
            <a:t>gofal</a:t>
          </a:r>
          <a:r>
            <a:rPr lang="en-GB" sz="1200" dirty="0"/>
            <a:t> </a:t>
          </a:r>
          <a:r>
            <a:rPr lang="en-GB" sz="1200" dirty="0" err="1"/>
            <a:t>brys</a:t>
          </a:r>
          <a:r>
            <a:rPr lang="en-GB" sz="1200" dirty="0"/>
            <a:t> ac </a:t>
          </a:r>
          <a:r>
            <a:rPr lang="en-GB" sz="1200" dirty="0" err="1"/>
            <a:t>argyfwng</a:t>
          </a:r>
          <a:endParaRPr lang="en-GB" sz="1200" dirty="0"/>
        </a:p>
      </dgm:t>
    </dgm:pt>
    <dgm:pt modelId="{93AB788C-57C6-429C-8B68-F27FCCFAD63F}" type="parTrans" cxnId="{9B72CCD1-BB52-427C-9B05-52260E51CDAE}">
      <dgm:prSet/>
      <dgm:spPr/>
      <dgm:t>
        <a:bodyPr/>
        <a:lstStyle/>
        <a:p>
          <a:endParaRPr lang="en-GB"/>
        </a:p>
      </dgm:t>
    </dgm:pt>
    <dgm:pt modelId="{93E83888-846A-473B-A679-2E2EF8D69395}" type="sibTrans" cxnId="{9B72CCD1-BB52-427C-9B05-52260E51CDAE}">
      <dgm:prSet/>
      <dgm:spPr/>
      <dgm:t>
        <a:bodyPr/>
        <a:lstStyle/>
        <a:p>
          <a:endParaRPr lang="en-GB"/>
        </a:p>
      </dgm:t>
    </dgm:pt>
    <dgm:pt modelId="{F8FAD2F0-C9D9-4EDC-BD18-1A7A9092C5BE}">
      <dgm:prSet phldrT="[Text]"/>
      <dgm:spPr>
        <a:solidFill>
          <a:srgbClr val="00B0F0"/>
        </a:solidFill>
      </dgm:spPr>
      <dgm:t>
        <a:bodyPr/>
        <a:lstStyle/>
        <a:p>
          <a:r>
            <a:rPr lang="en-GB"/>
            <a:t>Mynediad at ddewisiadau eraill sy'n ddiogel yn glinigol yn lle derbyniad</a:t>
          </a:r>
        </a:p>
      </dgm:t>
    </dgm:pt>
    <dgm:pt modelId="{F96A6453-D26F-420D-BCAC-D2065990D52B}" type="parTrans" cxnId="{2AE4C869-4596-40DD-9BDB-80B606A347BE}">
      <dgm:prSet/>
      <dgm:spPr/>
      <dgm:t>
        <a:bodyPr/>
        <a:lstStyle/>
        <a:p>
          <a:endParaRPr lang="en-GB"/>
        </a:p>
      </dgm:t>
    </dgm:pt>
    <dgm:pt modelId="{EBC6021C-3AEB-4638-B26E-392BB2C76036}" type="sibTrans" cxnId="{2AE4C869-4596-40DD-9BDB-80B606A347BE}">
      <dgm:prSet/>
      <dgm:spPr/>
      <dgm:t>
        <a:bodyPr/>
        <a:lstStyle/>
        <a:p>
          <a:endParaRPr lang="en-GB"/>
        </a:p>
      </dgm:t>
    </dgm:pt>
    <dgm:pt modelId="{653B128B-B7BB-4EBB-90AE-93710EDE9E4D}">
      <dgm:prSet phldrT="[Text]"/>
      <dgm:spPr>
        <a:solidFill>
          <a:schemeClr val="bg1">
            <a:lumMod val="65000"/>
          </a:schemeClr>
        </a:solidFill>
      </dgm:spPr>
      <dgm:t>
        <a:bodyPr/>
        <a:lstStyle/>
        <a:p>
          <a:r>
            <a:rPr lang="en-GB"/>
            <a:t>Arwyddion i'r lle cywir y tro cyntaf</a:t>
          </a:r>
        </a:p>
      </dgm:t>
    </dgm:pt>
    <dgm:pt modelId="{9B253A40-0FC7-4631-BEAA-176E96FD3E28}" type="parTrans" cxnId="{0E198E3E-1A41-4012-86A1-F4DCE8D83F7E}">
      <dgm:prSet/>
      <dgm:spPr/>
      <dgm:t>
        <a:bodyPr/>
        <a:lstStyle/>
        <a:p>
          <a:endParaRPr lang="en-GB"/>
        </a:p>
      </dgm:t>
    </dgm:pt>
    <dgm:pt modelId="{F75BA2AB-CD70-4921-A3AA-C639977027DE}" type="sibTrans" cxnId="{0E198E3E-1A41-4012-86A1-F4DCE8D83F7E}">
      <dgm:prSet/>
      <dgm:spPr/>
      <dgm:t>
        <a:bodyPr/>
        <a:lstStyle/>
        <a:p>
          <a:endParaRPr lang="en-GB"/>
        </a:p>
      </dgm:t>
    </dgm:pt>
    <dgm:pt modelId="{DD75912B-FCB5-4879-BAC7-74CA4C024365}">
      <dgm:prSet phldrT="[Text]" phldr="1"/>
      <dgm:spPr/>
      <dgm:t>
        <a:bodyPr/>
        <a:lstStyle/>
        <a:p>
          <a:endParaRPr lang="en-GB"/>
        </a:p>
      </dgm:t>
    </dgm:pt>
    <dgm:pt modelId="{7824274C-690F-4743-AB65-E8F08E38C3F1}" type="parTrans" cxnId="{2E6E5192-F4A1-4BFB-8C4F-0A39BE8E6BA0}">
      <dgm:prSet/>
      <dgm:spPr/>
      <dgm:t>
        <a:bodyPr/>
        <a:lstStyle/>
        <a:p>
          <a:endParaRPr lang="en-GB"/>
        </a:p>
      </dgm:t>
    </dgm:pt>
    <dgm:pt modelId="{6A4CDF57-5677-4B16-A355-4E5A67263ED9}" type="sibTrans" cxnId="{2E6E5192-F4A1-4BFB-8C4F-0A39BE8E6BA0}">
      <dgm:prSet/>
      <dgm:spPr/>
      <dgm:t>
        <a:bodyPr/>
        <a:lstStyle/>
        <a:p>
          <a:endParaRPr lang="en-GB"/>
        </a:p>
      </dgm:t>
    </dgm:pt>
    <dgm:pt modelId="{E369CCEF-6FB0-4797-A2A8-EAACF7018288}">
      <dgm:prSet phldrT="[Text]" phldr="1"/>
      <dgm:spPr/>
      <dgm:t>
        <a:bodyPr/>
        <a:lstStyle/>
        <a:p>
          <a:endParaRPr lang="en-GB"/>
        </a:p>
      </dgm:t>
    </dgm:pt>
    <dgm:pt modelId="{1024D12B-0F8D-46FD-9576-F205FA8E3690}" type="parTrans" cxnId="{5D9C91D1-7FEA-499D-B490-AE4AA20DAAB6}">
      <dgm:prSet/>
      <dgm:spPr/>
      <dgm:t>
        <a:bodyPr/>
        <a:lstStyle/>
        <a:p>
          <a:endParaRPr lang="en-GB"/>
        </a:p>
      </dgm:t>
    </dgm:pt>
    <dgm:pt modelId="{63A88F3B-EB93-4499-96E1-C415E691B77D}" type="sibTrans" cxnId="{5D9C91D1-7FEA-499D-B490-AE4AA20DAAB6}">
      <dgm:prSet/>
      <dgm:spPr/>
      <dgm:t>
        <a:bodyPr/>
        <a:lstStyle/>
        <a:p>
          <a:endParaRPr lang="en-GB"/>
        </a:p>
      </dgm:t>
    </dgm:pt>
    <dgm:pt modelId="{13B6A29E-DCA6-4D57-82B9-96CFFBE50A5B}">
      <dgm:prSet phldrT="[Text]" phldr="1"/>
      <dgm:spPr/>
      <dgm:t>
        <a:bodyPr/>
        <a:lstStyle/>
        <a:p>
          <a:endParaRPr lang="en-GB"/>
        </a:p>
      </dgm:t>
    </dgm:pt>
    <dgm:pt modelId="{1F869A46-661F-417E-855C-8F68002130C9}" type="parTrans" cxnId="{2C22313D-74A1-41CF-A974-18DE4FB08F2F}">
      <dgm:prSet/>
      <dgm:spPr/>
      <dgm:t>
        <a:bodyPr/>
        <a:lstStyle/>
        <a:p>
          <a:endParaRPr lang="en-GB"/>
        </a:p>
      </dgm:t>
    </dgm:pt>
    <dgm:pt modelId="{360E77B9-58A0-4578-93B0-5AA722934C07}" type="sibTrans" cxnId="{2C22313D-74A1-41CF-A974-18DE4FB08F2F}">
      <dgm:prSet/>
      <dgm:spPr/>
      <dgm:t>
        <a:bodyPr/>
        <a:lstStyle/>
        <a:p>
          <a:endParaRPr lang="en-GB"/>
        </a:p>
      </dgm:t>
    </dgm:pt>
    <dgm:pt modelId="{B26B7A29-DDB1-4C61-BFBE-CCE21B2F4D6D}">
      <dgm:prSet phldrT="[Text]" phldr="1"/>
      <dgm:spPr/>
      <dgm:t>
        <a:bodyPr/>
        <a:lstStyle/>
        <a:p>
          <a:endParaRPr lang="en-GB"/>
        </a:p>
      </dgm:t>
    </dgm:pt>
    <dgm:pt modelId="{13329532-CA95-4DD3-91AD-EAB80FBA9787}" type="parTrans" cxnId="{CF1E1CE0-EF11-4DF0-93E6-CCC99D30EC3D}">
      <dgm:prSet/>
      <dgm:spPr/>
      <dgm:t>
        <a:bodyPr/>
        <a:lstStyle/>
        <a:p>
          <a:endParaRPr lang="en-GB"/>
        </a:p>
      </dgm:t>
    </dgm:pt>
    <dgm:pt modelId="{B3AF4333-B9A1-4274-9DD2-A659E77E87D5}" type="sibTrans" cxnId="{CF1E1CE0-EF11-4DF0-93E6-CCC99D30EC3D}">
      <dgm:prSet/>
      <dgm:spPr/>
      <dgm:t>
        <a:bodyPr/>
        <a:lstStyle/>
        <a:p>
          <a:endParaRPr lang="en-GB"/>
        </a:p>
      </dgm:t>
    </dgm:pt>
    <dgm:pt modelId="{C8A73FA2-E27B-4C4C-BDE8-A0B52B6171B4}">
      <dgm:prSet/>
      <dgm:spPr>
        <a:solidFill>
          <a:srgbClr val="FFC000"/>
        </a:solidFill>
      </dgm:spPr>
      <dgm:t>
        <a:bodyPr/>
        <a:lstStyle/>
        <a:p>
          <a:r>
            <a:rPr lang="en-GB"/>
            <a:t>Cydgysylltu, cefnogi a chynllunio ar gyfer grwpiau risg</a:t>
          </a:r>
        </a:p>
      </dgm:t>
    </dgm:pt>
    <dgm:pt modelId="{60C47FAE-F204-456E-BF87-FD28EC96DFCD}" type="parTrans" cxnId="{92D4695B-4635-4E1A-B53D-360C4D1C532F}">
      <dgm:prSet/>
      <dgm:spPr/>
      <dgm:t>
        <a:bodyPr/>
        <a:lstStyle/>
        <a:p>
          <a:endParaRPr lang="en-GB"/>
        </a:p>
      </dgm:t>
    </dgm:pt>
    <dgm:pt modelId="{C64A9F05-B67B-4958-BE4E-9427FF808446}" type="sibTrans" cxnId="{92D4695B-4635-4E1A-B53D-360C4D1C532F}">
      <dgm:prSet/>
      <dgm:spPr/>
      <dgm:t>
        <a:bodyPr/>
        <a:lstStyle/>
        <a:p>
          <a:endParaRPr lang="en-GB"/>
        </a:p>
      </dgm:t>
    </dgm:pt>
    <dgm:pt modelId="{1656B489-80FB-4D62-9915-1AC56D17C7E8}">
      <dgm:prSet/>
      <dgm:spPr/>
      <dgm:t>
        <a:bodyPr/>
        <a:lstStyle/>
        <a:p>
          <a:endParaRPr lang="en-GB"/>
        </a:p>
      </dgm:t>
    </dgm:pt>
    <dgm:pt modelId="{46CDAEB9-2D81-4CDC-96FD-7834152F4D65}" type="parTrans" cxnId="{A36A0379-AE9E-4726-948E-B1AAA3686DCB}">
      <dgm:prSet/>
      <dgm:spPr/>
      <dgm:t>
        <a:bodyPr/>
        <a:lstStyle/>
        <a:p>
          <a:endParaRPr lang="en-GB"/>
        </a:p>
      </dgm:t>
    </dgm:pt>
    <dgm:pt modelId="{EE6C1870-7F13-47DD-8C0A-7F07F4461785}" type="sibTrans" cxnId="{A36A0379-AE9E-4726-948E-B1AAA3686DCB}">
      <dgm:prSet/>
      <dgm:spPr/>
      <dgm:t>
        <a:bodyPr/>
        <a:lstStyle/>
        <a:p>
          <a:endParaRPr lang="en-GB"/>
        </a:p>
      </dgm:t>
    </dgm:pt>
    <dgm:pt modelId="{F1B045CB-9CA7-43E0-9267-3282AD813B79}">
      <dgm:prSet/>
      <dgm:spPr/>
      <dgm:t>
        <a:bodyPr/>
        <a:lstStyle/>
        <a:p>
          <a:endParaRPr lang="en-GB"/>
        </a:p>
      </dgm:t>
    </dgm:pt>
    <dgm:pt modelId="{D0E1C82F-2E8B-4D21-BBD7-6404664AF33D}" type="parTrans" cxnId="{4DCD9512-2F2A-4909-B303-CBAD0EB1EBD7}">
      <dgm:prSet/>
      <dgm:spPr/>
      <dgm:t>
        <a:bodyPr/>
        <a:lstStyle/>
        <a:p>
          <a:endParaRPr lang="en-GB"/>
        </a:p>
      </dgm:t>
    </dgm:pt>
    <dgm:pt modelId="{A3A25FC3-F25D-4009-A3A3-A9DA0C39D5F5}" type="sibTrans" cxnId="{4DCD9512-2F2A-4909-B303-CBAD0EB1EBD7}">
      <dgm:prSet/>
      <dgm:spPr/>
      <dgm:t>
        <a:bodyPr/>
        <a:lstStyle/>
        <a:p>
          <a:endParaRPr lang="en-GB"/>
        </a:p>
      </dgm:t>
    </dgm:pt>
    <dgm:pt modelId="{E2EE3759-5735-423C-A02A-F45A36B7B7CD}">
      <dgm:prSet/>
      <dgm:spPr>
        <a:solidFill>
          <a:srgbClr val="FF0000"/>
        </a:solidFill>
      </dgm:spPr>
      <dgm:t>
        <a:bodyPr/>
        <a:lstStyle/>
        <a:p>
          <a:r>
            <a:rPr lang="en-GB" dirty="0" err="1"/>
            <a:t>Ymateb</a:t>
          </a:r>
          <a:r>
            <a:rPr lang="en-GB" dirty="0"/>
            <a:t> </a:t>
          </a:r>
          <a:r>
            <a:rPr lang="en-GB" dirty="0" err="1"/>
            <a:t>cyflym</a:t>
          </a:r>
          <a:r>
            <a:rPr lang="en-GB" dirty="0"/>
            <a:t> </a:t>
          </a:r>
          <a:r>
            <a:rPr lang="en-GB" dirty="0" err="1"/>
            <a:t>mewn</a:t>
          </a:r>
          <a:r>
            <a:rPr lang="en-GB" dirty="0"/>
            <a:t> </a:t>
          </a:r>
          <a:r>
            <a:rPr lang="en-GB" dirty="0" err="1"/>
            <a:t>argyfwng</a:t>
          </a:r>
          <a:r>
            <a:rPr lang="en-GB" dirty="0"/>
            <a:t> iechyd </a:t>
          </a:r>
          <a:r>
            <a:rPr lang="en-GB" dirty="0" err="1"/>
            <a:t>corfforol</a:t>
          </a:r>
          <a:r>
            <a:rPr lang="en-GB" dirty="0"/>
            <a:t> neu </a:t>
          </a:r>
          <a:r>
            <a:rPr lang="en-GB" dirty="0" err="1"/>
            <a:t>feddyliol</a:t>
          </a:r>
          <a:endParaRPr lang="en-GB" dirty="0"/>
        </a:p>
      </dgm:t>
    </dgm:pt>
    <dgm:pt modelId="{DF4B87ED-1703-4657-9131-39C70E4A7848}" type="parTrans" cxnId="{681A5A9A-E2AB-48B3-AE0B-63813925150C}">
      <dgm:prSet/>
      <dgm:spPr/>
      <dgm:t>
        <a:bodyPr/>
        <a:lstStyle/>
        <a:p>
          <a:endParaRPr lang="en-GB"/>
        </a:p>
      </dgm:t>
    </dgm:pt>
    <dgm:pt modelId="{ABA75293-7DA3-4B71-91F0-CFD200D52EEF}" type="sibTrans" cxnId="{681A5A9A-E2AB-48B3-AE0B-63813925150C}">
      <dgm:prSet/>
      <dgm:spPr/>
      <dgm:t>
        <a:bodyPr/>
        <a:lstStyle/>
        <a:p>
          <a:endParaRPr lang="en-GB"/>
        </a:p>
      </dgm:t>
    </dgm:pt>
    <dgm:pt modelId="{91DB8810-E232-443D-BD61-C7B987190019}">
      <dgm:prSet/>
      <dgm:spPr>
        <a:solidFill>
          <a:schemeClr val="accent1">
            <a:lumMod val="75000"/>
          </a:schemeClr>
        </a:solidFill>
      </dgm:spPr>
      <dgm:t>
        <a:bodyPr/>
        <a:lstStyle/>
        <a:p>
          <a:r>
            <a:rPr lang="en-GB"/>
            <a:t>Y gofal gorau posibl yn yr ysbyty ar ôl derbyniad</a:t>
          </a:r>
        </a:p>
      </dgm:t>
    </dgm:pt>
    <dgm:pt modelId="{52A7FBA3-C6DC-4A3B-B795-795F5BEDA550}" type="parTrans" cxnId="{432CD7F2-004F-4DAC-9FA5-6FA9264A7AFF}">
      <dgm:prSet/>
      <dgm:spPr/>
      <dgm:t>
        <a:bodyPr/>
        <a:lstStyle/>
        <a:p>
          <a:endParaRPr lang="en-GB"/>
        </a:p>
      </dgm:t>
    </dgm:pt>
    <dgm:pt modelId="{AB8564FD-F402-4E61-95B2-3A15ED3C62BC}" type="sibTrans" cxnId="{432CD7F2-004F-4DAC-9FA5-6FA9264A7AFF}">
      <dgm:prSet/>
      <dgm:spPr/>
      <dgm:t>
        <a:bodyPr/>
        <a:lstStyle/>
        <a:p>
          <a:endParaRPr lang="en-GB"/>
        </a:p>
      </dgm:t>
    </dgm:pt>
    <dgm:pt modelId="{346BF719-63E8-4F68-B809-8E40FAEB7785}">
      <dgm:prSet/>
      <dgm:spPr>
        <a:solidFill>
          <a:srgbClr val="00B050"/>
        </a:solidFill>
      </dgm:spPr>
      <dgm:t>
        <a:bodyPr/>
        <a:lstStyle/>
        <a:p>
          <a:r>
            <a:rPr lang="en-GB"/>
            <a:t>Dull cartref yn gyntaf a lleihau'r risg o aildderbyniad</a:t>
          </a:r>
        </a:p>
      </dgm:t>
    </dgm:pt>
    <dgm:pt modelId="{8CA2BABB-5CBC-4568-9BA3-BA7A0DC73B18}" type="parTrans" cxnId="{E00887DF-944E-43F8-A1E5-EE0B21366C4B}">
      <dgm:prSet/>
      <dgm:spPr/>
      <dgm:t>
        <a:bodyPr/>
        <a:lstStyle/>
        <a:p>
          <a:endParaRPr lang="en-GB"/>
        </a:p>
      </dgm:t>
    </dgm:pt>
    <dgm:pt modelId="{3726C31E-0A34-444D-A990-3E9FE1FD9103}" type="sibTrans" cxnId="{E00887DF-944E-43F8-A1E5-EE0B21366C4B}">
      <dgm:prSet/>
      <dgm:spPr/>
      <dgm:t>
        <a:bodyPr/>
        <a:lstStyle/>
        <a:p>
          <a:endParaRPr lang="en-GB"/>
        </a:p>
      </dgm:t>
    </dgm:pt>
    <dgm:pt modelId="{8B417F5C-E53D-4156-B657-44062EF5141A}" type="pres">
      <dgm:prSet presAssocID="{23797029-730E-44E6-A845-D6113B862AA0}" presName="Name0" presStyleCnt="0">
        <dgm:presLayoutVars>
          <dgm:chMax val="1"/>
          <dgm:chPref val="1"/>
          <dgm:dir/>
          <dgm:animOne val="branch"/>
          <dgm:animLvl val="lvl"/>
        </dgm:presLayoutVars>
      </dgm:prSet>
      <dgm:spPr/>
    </dgm:pt>
    <dgm:pt modelId="{911BD1CE-FA4A-4040-B53B-95CBA8BAC572}" type="pres">
      <dgm:prSet presAssocID="{3779077A-BDE2-4389-A6D5-DE82416975EB}" presName="Parent" presStyleLbl="node0" presStyleIdx="0" presStyleCnt="1">
        <dgm:presLayoutVars>
          <dgm:chMax val="6"/>
          <dgm:chPref val="6"/>
        </dgm:presLayoutVars>
      </dgm:prSet>
      <dgm:spPr/>
    </dgm:pt>
    <dgm:pt modelId="{46423D80-D7D3-4CFD-9035-B87408FBC229}" type="pres">
      <dgm:prSet presAssocID="{F8FAD2F0-C9D9-4EDC-BD18-1A7A9092C5BE}" presName="Accent1" presStyleCnt="0"/>
      <dgm:spPr/>
    </dgm:pt>
    <dgm:pt modelId="{9764BA1C-F6A7-428F-A378-3CF408D48257}" type="pres">
      <dgm:prSet presAssocID="{F8FAD2F0-C9D9-4EDC-BD18-1A7A9092C5BE}" presName="Accent" presStyleLbl="bgShp" presStyleIdx="0" presStyleCnt="6"/>
      <dgm:spPr/>
    </dgm:pt>
    <dgm:pt modelId="{D2A77624-9F36-4139-B959-E5762BF67680}" type="pres">
      <dgm:prSet presAssocID="{F8FAD2F0-C9D9-4EDC-BD18-1A7A9092C5BE}" presName="Child1" presStyleLbl="node1" presStyleIdx="0" presStyleCnt="6">
        <dgm:presLayoutVars>
          <dgm:chMax val="0"/>
          <dgm:chPref val="0"/>
          <dgm:bulletEnabled val="1"/>
        </dgm:presLayoutVars>
      </dgm:prSet>
      <dgm:spPr/>
    </dgm:pt>
    <dgm:pt modelId="{F8D1F984-F1C9-46CD-9576-8C09E1F90E5A}" type="pres">
      <dgm:prSet presAssocID="{C8A73FA2-E27B-4C4C-BDE8-A0B52B6171B4}" presName="Accent2" presStyleCnt="0"/>
      <dgm:spPr/>
    </dgm:pt>
    <dgm:pt modelId="{8026C5B6-E1A6-440D-98D4-9DDB15A5B245}" type="pres">
      <dgm:prSet presAssocID="{C8A73FA2-E27B-4C4C-BDE8-A0B52B6171B4}" presName="Accent" presStyleLbl="bgShp" presStyleIdx="1" presStyleCnt="6"/>
      <dgm:spPr/>
    </dgm:pt>
    <dgm:pt modelId="{155C87D0-ED13-401A-B017-35B86F3450AC}" type="pres">
      <dgm:prSet presAssocID="{C8A73FA2-E27B-4C4C-BDE8-A0B52B6171B4}" presName="Child2" presStyleLbl="node1" presStyleIdx="1" presStyleCnt="6">
        <dgm:presLayoutVars>
          <dgm:chMax val="0"/>
          <dgm:chPref val="0"/>
          <dgm:bulletEnabled val="1"/>
        </dgm:presLayoutVars>
      </dgm:prSet>
      <dgm:spPr/>
    </dgm:pt>
    <dgm:pt modelId="{76CEE0EC-C55B-4802-BFEB-8528C3FBF00E}" type="pres">
      <dgm:prSet presAssocID="{653B128B-B7BB-4EBB-90AE-93710EDE9E4D}" presName="Accent3" presStyleCnt="0"/>
      <dgm:spPr/>
    </dgm:pt>
    <dgm:pt modelId="{A842EB59-2DC4-4C3E-A78B-118DF5DF3031}" type="pres">
      <dgm:prSet presAssocID="{653B128B-B7BB-4EBB-90AE-93710EDE9E4D}" presName="Accent" presStyleLbl="bgShp" presStyleIdx="2" presStyleCnt="6"/>
      <dgm:spPr/>
    </dgm:pt>
    <dgm:pt modelId="{2E8CA232-90CC-41D0-BC83-E9B0858C687D}" type="pres">
      <dgm:prSet presAssocID="{653B128B-B7BB-4EBB-90AE-93710EDE9E4D}" presName="Child3" presStyleLbl="node1" presStyleIdx="2" presStyleCnt="6">
        <dgm:presLayoutVars>
          <dgm:chMax val="0"/>
          <dgm:chPref val="0"/>
          <dgm:bulletEnabled val="1"/>
        </dgm:presLayoutVars>
      </dgm:prSet>
      <dgm:spPr/>
    </dgm:pt>
    <dgm:pt modelId="{8A6046AB-72F9-46FD-AA03-50F0FDE6EF1C}" type="pres">
      <dgm:prSet presAssocID="{346BF719-63E8-4F68-B809-8E40FAEB7785}" presName="Accent4" presStyleCnt="0"/>
      <dgm:spPr/>
    </dgm:pt>
    <dgm:pt modelId="{C44FBF2F-ED3F-40A0-ACCC-D4659BADB7E8}" type="pres">
      <dgm:prSet presAssocID="{346BF719-63E8-4F68-B809-8E40FAEB7785}" presName="Accent" presStyleLbl="bgShp" presStyleIdx="3" presStyleCnt="6"/>
      <dgm:spPr/>
    </dgm:pt>
    <dgm:pt modelId="{694E85F2-7E12-4DE2-920A-36598D43CBAB}" type="pres">
      <dgm:prSet presAssocID="{346BF719-63E8-4F68-B809-8E40FAEB7785}" presName="Child4" presStyleLbl="node1" presStyleIdx="3" presStyleCnt="6">
        <dgm:presLayoutVars>
          <dgm:chMax val="0"/>
          <dgm:chPref val="0"/>
          <dgm:bulletEnabled val="1"/>
        </dgm:presLayoutVars>
      </dgm:prSet>
      <dgm:spPr/>
    </dgm:pt>
    <dgm:pt modelId="{A6FF68C3-EB13-4ED9-B9F0-E72A97A4FF59}" type="pres">
      <dgm:prSet presAssocID="{91DB8810-E232-443D-BD61-C7B987190019}" presName="Accent5" presStyleCnt="0"/>
      <dgm:spPr/>
    </dgm:pt>
    <dgm:pt modelId="{C4F68271-E1F7-4636-A7D2-D52363F01E25}" type="pres">
      <dgm:prSet presAssocID="{91DB8810-E232-443D-BD61-C7B987190019}" presName="Accent" presStyleLbl="bgShp" presStyleIdx="4" presStyleCnt="6"/>
      <dgm:spPr/>
    </dgm:pt>
    <dgm:pt modelId="{E074E863-03D0-4FF3-82A6-22E2584F8731}" type="pres">
      <dgm:prSet presAssocID="{91DB8810-E232-443D-BD61-C7B987190019}" presName="Child5" presStyleLbl="node1" presStyleIdx="4" presStyleCnt="6">
        <dgm:presLayoutVars>
          <dgm:chMax val="0"/>
          <dgm:chPref val="0"/>
          <dgm:bulletEnabled val="1"/>
        </dgm:presLayoutVars>
      </dgm:prSet>
      <dgm:spPr/>
    </dgm:pt>
    <dgm:pt modelId="{D79F7C21-48A3-4C59-A272-9B48621911ED}" type="pres">
      <dgm:prSet presAssocID="{E2EE3759-5735-423C-A02A-F45A36B7B7CD}" presName="Accent6" presStyleCnt="0"/>
      <dgm:spPr/>
    </dgm:pt>
    <dgm:pt modelId="{B1DAE76C-0689-42DA-8762-F2E1BC7DA90A}" type="pres">
      <dgm:prSet presAssocID="{E2EE3759-5735-423C-A02A-F45A36B7B7CD}" presName="Accent" presStyleLbl="bgShp" presStyleIdx="5" presStyleCnt="6"/>
      <dgm:spPr/>
    </dgm:pt>
    <dgm:pt modelId="{A37173C4-EF02-42E9-9B77-1917A534AB72}" type="pres">
      <dgm:prSet presAssocID="{E2EE3759-5735-423C-A02A-F45A36B7B7CD}" presName="Child6" presStyleLbl="node1" presStyleIdx="5" presStyleCnt="6">
        <dgm:presLayoutVars>
          <dgm:chMax val="0"/>
          <dgm:chPref val="0"/>
          <dgm:bulletEnabled val="1"/>
        </dgm:presLayoutVars>
      </dgm:prSet>
      <dgm:spPr/>
    </dgm:pt>
  </dgm:ptLst>
  <dgm:cxnLst>
    <dgm:cxn modelId="{4DCD9512-2F2A-4909-B303-CBAD0EB1EBD7}" srcId="{3779077A-BDE2-4389-A6D5-DE82416975EB}" destId="{F1B045CB-9CA7-43E0-9267-3282AD813B79}" srcOrd="6" destOrd="0" parTransId="{D0E1C82F-2E8B-4D21-BBD7-6404664AF33D}" sibTransId="{A3A25FC3-F25D-4009-A3A3-A9DA0C39D5F5}"/>
    <dgm:cxn modelId="{2C22313D-74A1-41CF-A974-18DE4FB08F2F}" srcId="{3779077A-BDE2-4389-A6D5-DE82416975EB}" destId="{13B6A29E-DCA6-4D57-82B9-96CFFBE50A5B}" srcOrd="10" destOrd="0" parTransId="{1F869A46-661F-417E-855C-8F68002130C9}" sibTransId="{360E77B9-58A0-4578-93B0-5AA722934C07}"/>
    <dgm:cxn modelId="{0E198E3E-1A41-4012-86A1-F4DCE8D83F7E}" srcId="{3779077A-BDE2-4389-A6D5-DE82416975EB}" destId="{653B128B-B7BB-4EBB-90AE-93710EDE9E4D}" srcOrd="2" destOrd="0" parTransId="{9B253A40-0FC7-4631-BEAA-176E96FD3E28}" sibTransId="{F75BA2AB-CD70-4921-A3AA-C639977027DE}"/>
    <dgm:cxn modelId="{92D4695B-4635-4E1A-B53D-360C4D1C532F}" srcId="{3779077A-BDE2-4389-A6D5-DE82416975EB}" destId="{C8A73FA2-E27B-4C4C-BDE8-A0B52B6171B4}" srcOrd="1" destOrd="0" parTransId="{60C47FAE-F204-456E-BF87-FD28EC96DFCD}" sibTransId="{C64A9F05-B67B-4958-BE4E-9427FF808446}"/>
    <dgm:cxn modelId="{AEF6F55E-09EE-4DEC-A884-7DE86062B038}" type="presOf" srcId="{346BF719-63E8-4F68-B809-8E40FAEB7785}" destId="{694E85F2-7E12-4DE2-920A-36598D43CBAB}" srcOrd="0" destOrd="0" presId="urn:microsoft.com/office/officeart/2011/layout/HexagonRadial"/>
    <dgm:cxn modelId="{2AE4C869-4596-40DD-9BDB-80B606A347BE}" srcId="{3779077A-BDE2-4389-A6D5-DE82416975EB}" destId="{F8FAD2F0-C9D9-4EDC-BD18-1A7A9092C5BE}" srcOrd="0" destOrd="0" parTransId="{F96A6453-D26F-420D-BCAC-D2065990D52B}" sibTransId="{EBC6021C-3AEB-4638-B26E-392BB2C76036}"/>
    <dgm:cxn modelId="{D2AA4055-73DF-46A2-B7E9-3D652AC9B910}" type="presOf" srcId="{91DB8810-E232-443D-BD61-C7B987190019}" destId="{E074E863-03D0-4FF3-82A6-22E2584F8731}" srcOrd="0" destOrd="0" presId="urn:microsoft.com/office/officeart/2011/layout/HexagonRadial"/>
    <dgm:cxn modelId="{A36A0379-AE9E-4726-948E-B1AAA3686DCB}" srcId="{3779077A-BDE2-4389-A6D5-DE82416975EB}" destId="{1656B489-80FB-4D62-9915-1AC56D17C7E8}" srcOrd="7" destOrd="0" parTransId="{46CDAEB9-2D81-4CDC-96FD-7834152F4D65}" sibTransId="{EE6C1870-7F13-47DD-8C0A-7F07F4461785}"/>
    <dgm:cxn modelId="{63079381-F529-484D-88C9-1A8B1EBB56C7}" type="presOf" srcId="{3779077A-BDE2-4389-A6D5-DE82416975EB}" destId="{911BD1CE-FA4A-4040-B53B-95CBA8BAC572}" srcOrd="0" destOrd="0" presId="urn:microsoft.com/office/officeart/2011/layout/HexagonRadial"/>
    <dgm:cxn modelId="{2E6E5192-F4A1-4BFB-8C4F-0A39BE8E6BA0}" srcId="{3779077A-BDE2-4389-A6D5-DE82416975EB}" destId="{DD75912B-FCB5-4879-BAC7-74CA4C024365}" srcOrd="8" destOrd="0" parTransId="{7824274C-690F-4743-AB65-E8F08E38C3F1}" sibTransId="{6A4CDF57-5677-4B16-A355-4E5A67263ED9}"/>
    <dgm:cxn modelId="{681A5A9A-E2AB-48B3-AE0B-63813925150C}" srcId="{3779077A-BDE2-4389-A6D5-DE82416975EB}" destId="{E2EE3759-5735-423C-A02A-F45A36B7B7CD}" srcOrd="5" destOrd="0" parTransId="{DF4B87ED-1703-4657-9131-39C70E4A7848}" sibTransId="{ABA75293-7DA3-4B71-91F0-CFD200D52EEF}"/>
    <dgm:cxn modelId="{C7FE0AA6-40B2-4311-962D-893AE4AB99F8}" type="presOf" srcId="{653B128B-B7BB-4EBB-90AE-93710EDE9E4D}" destId="{2E8CA232-90CC-41D0-BC83-E9B0858C687D}" srcOrd="0" destOrd="0" presId="urn:microsoft.com/office/officeart/2011/layout/HexagonRadial"/>
    <dgm:cxn modelId="{765758BA-DCD7-4166-8F38-C57E7E7300A4}" type="presOf" srcId="{23797029-730E-44E6-A845-D6113B862AA0}" destId="{8B417F5C-E53D-4156-B657-44062EF5141A}" srcOrd="0" destOrd="0" presId="urn:microsoft.com/office/officeart/2011/layout/HexagonRadial"/>
    <dgm:cxn modelId="{5D9C91D1-7FEA-499D-B490-AE4AA20DAAB6}" srcId="{3779077A-BDE2-4389-A6D5-DE82416975EB}" destId="{E369CCEF-6FB0-4797-A2A8-EAACF7018288}" srcOrd="9" destOrd="0" parTransId="{1024D12B-0F8D-46FD-9576-F205FA8E3690}" sibTransId="{63A88F3B-EB93-4499-96E1-C415E691B77D}"/>
    <dgm:cxn modelId="{9B72CCD1-BB52-427C-9B05-52260E51CDAE}" srcId="{23797029-730E-44E6-A845-D6113B862AA0}" destId="{3779077A-BDE2-4389-A6D5-DE82416975EB}" srcOrd="0" destOrd="0" parTransId="{93AB788C-57C6-429C-8B68-F27FCCFAD63F}" sibTransId="{93E83888-846A-473B-A679-2E2EF8D69395}"/>
    <dgm:cxn modelId="{1C1B38D5-16DD-45AB-9C61-ACCE921B75B5}" type="presOf" srcId="{E2EE3759-5735-423C-A02A-F45A36B7B7CD}" destId="{A37173C4-EF02-42E9-9B77-1917A534AB72}" srcOrd="0" destOrd="0" presId="urn:microsoft.com/office/officeart/2011/layout/HexagonRadial"/>
    <dgm:cxn modelId="{E00887DF-944E-43F8-A1E5-EE0B21366C4B}" srcId="{3779077A-BDE2-4389-A6D5-DE82416975EB}" destId="{346BF719-63E8-4F68-B809-8E40FAEB7785}" srcOrd="3" destOrd="0" parTransId="{8CA2BABB-5CBC-4568-9BA3-BA7A0DC73B18}" sibTransId="{3726C31E-0A34-444D-A990-3E9FE1FD9103}"/>
    <dgm:cxn modelId="{CF1E1CE0-EF11-4DF0-93E6-CCC99D30EC3D}" srcId="{3779077A-BDE2-4389-A6D5-DE82416975EB}" destId="{B26B7A29-DDB1-4C61-BFBE-CCE21B2F4D6D}" srcOrd="11" destOrd="0" parTransId="{13329532-CA95-4DD3-91AD-EAB80FBA9787}" sibTransId="{B3AF4333-B9A1-4274-9DD2-A659E77E87D5}"/>
    <dgm:cxn modelId="{3A49BBE0-9BE9-46F3-B756-3DF1F653E05E}" type="presOf" srcId="{F8FAD2F0-C9D9-4EDC-BD18-1A7A9092C5BE}" destId="{D2A77624-9F36-4139-B959-E5762BF67680}" srcOrd="0" destOrd="0" presId="urn:microsoft.com/office/officeart/2011/layout/HexagonRadial"/>
    <dgm:cxn modelId="{432CD7F2-004F-4DAC-9FA5-6FA9264A7AFF}" srcId="{3779077A-BDE2-4389-A6D5-DE82416975EB}" destId="{91DB8810-E232-443D-BD61-C7B987190019}" srcOrd="4" destOrd="0" parTransId="{52A7FBA3-C6DC-4A3B-B795-795F5BEDA550}" sibTransId="{AB8564FD-F402-4E61-95B2-3A15ED3C62BC}"/>
    <dgm:cxn modelId="{7312D0FB-64A3-430B-8329-E219263C284C}" type="presOf" srcId="{C8A73FA2-E27B-4C4C-BDE8-A0B52B6171B4}" destId="{155C87D0-ED13-401A-B017-35B86F3450AC}" srcOrd="0" destOrd="0" presId="urn:microsoft.com/office/officeart/2011/layout/HexagonRadial"/>
    <dgm:cxn modelId="{3AE94A13-8697-46FC-8F30-1D41B13EC4FE}" type="presParOf" srcId="{8B417F5C-E53D-4156-B657-44062EF5141A}" destId="{911BD1CE-FA4A-4040-B53B-95CBA8BAC572}" srcOrd="0" destOrd="0" presId="urn:microsoft.com/office/officeart/2011/layout/HexagonRadial"/>
    <dgm:cxn modelId="{C12410E6-4E54-4B86-B673-34969CFEA4FA}" type="presParOf" srcId="{8B417F5C-E53D-4156-B657-44062EF5141A}" destId="{46423D80-D7D3-4CFD-9035-B87408FBC229}" srcOrd="1" destOrd="0" presId="urn:microsoft.com/office/officeart/2011/layout/HexagonRadial"/>
    <dgm:cxn modelId="{715F65CA-B3B9-4F41-865F-2B7A09FC26D2}" type="presParOf" srcId="{46423D80-D7D3-4CFD-9035-B87408FBC229}" destId="{9764BA1C-F6A7-428F-A378-3CF408D48257}" srcOrd="0" destOrd="0" presId="urn:microsoft.com/office/officeart/2011/layout/HexagonRadial"/>
    <dgm:cxn modelId="{2C669E5E-858F-426D-B009-095C4D048BCF}" type="presParOf" srcId="{8B417F5C-E53D-4156-B657-44062EF5141A}" destId="{D2A77624-9F36-4139-B959-E5762BF67680}" srcOrd="2" destOrd="0" presId="urn:microsoft.com/office/officeart/2011/layout/HexagonRadial"/>
    <dgm:cxn modelId="{C74700F5-0CD8-413A-8A57-58A580B85386}" type="presParOf" srcId="{8B417F5C-E53D-4156-B657-44062EF5141A}" destId="{F8D1F984-F1C9-46CD-9576-8C09E1F90E5A}" srcOrd="3" destOrd="0" presId="urn:microsoft.com/office/officeart/2011/layout/HexagonRadial"/>
    <dgm:cxn modelId="{7C1F28BB-3527-4BD6-A062-EC317715CCAA}" type="presParOf" srcId="{F8D1F984-F1C9-46CD-9576-8C09E1F90E5A}" destId="{8026C5B6-E1A6-440D-98D4-9DDB15A5B245}" srcOrd="0" destOrd="0" presId="urn:microsoft.com/office/officeart/2011/layout/HexagonRadial"/>
    <dgm:cxn modelId="{0F20B5D1-6E4B-49AB-806E-5BC743B38826}" type="presParOf" srcId="{8B417F5C-E53D-4156-B657-44062EF5141A}" destId="{155C87D0-ED13-401A-B017-35B86F3450AC}" srcOrd="4" destOrd="0" presId="urn:microsoft.com/office/officeart/2011/layout/HexagonRadial"/>
    <dgm:cxn modelId="{2D28C73C-CC3B-4819-B480-D8F945B73A1A}" type="presParOf" srcId="{8B417F5C-E53D-4156-B657-44062EF5141A}" destId="{76CEE0EC-C55B-4802-BFEB-8528C3FBF00E}" srcOrd="5" destOrd="0" presId="urn:microsoft.com/office/officeart/2011/layout/HexagonRadial"/>
    <dgm:cxn modelId="{5BA01327-028B-420F-94EF-7035D27A625C}" type="presParOf" srcId="{76CEE0EC-C55B-4802-BFEB-8528C3FBF00E}" destId="{A842EB59-2DC4-4C3E-A78B-118DF5DF3031}" srcOrd="0" destOrd="0" presId="urn:microsoft.com/office/officeart/2011/layout/HexagonRadial"/>
    <dgm:cxn modelId="{CF3A1C48-0CBE-4E55-A8F3-93E3AA82EE76}" type="presParOf" srcId="{8B417F5C-E53D-4156-B657-44062EF5141A}" destId="{2E8CA232-90CC-41D0-BC83-E9B0858C687D}" srcOrd="6" destOrd="0" presId="urn:microsoft.com/office/officeart/2011/layout/HexagonRadial"/>
    <dgm:cxn modelId="{A4DE32DA-7254-4BC0-A425-4D080ECAD11D}" type="presParOf" srcId="{8B417F5C-E53D-4156-B657-44062EF5141A}" destId="{8A6046AB-72F9-46FD-AA03-50F0FDE6EF1C}" srcOrd="7" destOrd="0" presId="urn:microsoft.com/office/officeart/2011/layout/HexagonRadial"/>
    <dgm:cxn modelId="{4DE8D06D-FE62-4647-8947-6B6AFCF442D4}" type="presParOf" srcId="{8A6046AB-72F9-46FD-AA03-50F0FDE6EF1C}" destId="{C44FBF2F-ED3F-40A0-ACCC-D4659BADB7E8}" srcOrd="0" destOrd="0" presId="urn:microsoft.com/office/officeart/2011/layout/HexagonRadial"/>
    <dgm:cxn modelId="{3AD337D9-FAD7-4972-8495-693AAE796FFB}" type="presParOf" srcId="{8B417F5C-E53D-4156-B657-44062EF5141A}" destId="{694E85F2-7E12-4DE2-920A-36598D43CBAB}" srcOrd="8" destOrd="0" presId="urn:microsoft.com/office/officeart/2011/layout/HexagonRadial"/>
    <dgm:cxn modelId="{A0BF373A-D9EB-42BD-95C4-7BCB991FBC0D}" type="presParOf" srcId="{8B417F5C-E53D-4156-B657-44062EF5141A}" destId="{A6FF68C3-EB13-4ED9-B9F0-E72A97A4FF59}" srcOrd="9" destOrd="0" presId="urn:microsoft.com/office/officeart/2011/layout/HexagonRadial"/>
    <dgm:cxn modelId="{252BB17B-D72B-4366-AF4F-68842F7C0051}" type="presParOf" srcId="{A6FF68C3-EB13-4ED9-B9F0-E72A97A4FF59}" destId="{C4F68271-E1F7-4636-A7D2-D52363F01E25}" srcOrd="0" destOrd="0" presId="urn:microsoft.com/office/officeart/2011/layout/HexagonRadial"/>
    <dgm:cxn modelId="{1F14980F-0AC4-4ECB-A2E1-4E8EF8EBAC10}" type="presParOf" srcId="{8B417F5C-E53D-4156-B657-44062EF5141A}" destId="{E074E863-03D0-4FF3-82A6-22E2584F8731}" srcOrd="10" destOrd="0" presId="urn:microsoft.com/office/officeart/2011/layout/HexagonRadial"/>
    <dgm:cxn modelId="{1256BD8C-5ABD-4C45-83F0-B2BD04A62F38}" type="presParOf" srcId="{8B417F5C-E53D-4156-B657-44062EF5141A}" destId="{D79F7C21-48A3-4C59-A272-9B48621911ED}" srcOrd="11" destOrd="0" presId="urn:microsoft.com/office/officeart/2011/layout/HexagonRadial"/>
    <dgm:cxn modelId="{8D5DE4AC-3A0F-48C2-B1EF-31E40580E41B}" type="presParOf" srcId="{D79F7C21-48A3-4C59-A272-9B48621911ED}" destId="{B1DAE76C-0689-42DA-8762-F2E1BC7DA90A}" srcOrd="0" destOrd="0" presId="urn:microsoft.com/office/officeart/2011/layout/HexagonRadial"/>
    <dgm:cxn modelId="{84966873-58A0-4C07-AD3C-1A159BB9C947}" type="presParOf" srcId="{8B417F5C-E53D-4156-B657-44062EF5141A}" destId="{A37173C4-EF02-42E9-9B77-1917A534AB72}" srcOrd="12" destOrd="0" presId="urn:microsoft.com/office/officeart/2011/layout/HexagonRadial"/>
  </dgm:cxnLst>
  <dgm:bg>
    <a:solidFill>
      <a:schemeClr val="tx1"/>
    </a:solidFill>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8DA5730-E88A-444C-A0D3-0DC49644AB70}">
      <dsp:nvSpPr>
        <dsp:cNvPr id="0" name=""/>
        <dsp:cNvSpPr/>
      </dsp:nvSpPr>
      <dsp:spPr>
        <a:xfrm>
          <a:off x="0" y="847163"/>
          <a:ext cx="4638484" cy="352800"/>
        </a:xfrm>
        <a:prstGeom prst="rect">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sp>
    <dsp:sp modelId="{867A1C5C-1EE8-426B-B6E5-2833B4238DD9}">
      <dsp:nvSpPr>
        <dsp:cNvPr id="0" name=""/>
        <dsp:cNvSpPr/>
      </dsp:nvSpPr>
      <dsp:spPr>
        <a:xfrm>
          <a:off x="192719" y="0"/>
          <a:ext cx="3243767" cy="1032732"/>
        </a:xfrm>
        <a:prstGeom prst="roundRect">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2727" tIns="0" rIns="122727" bIns="0" numCol="1" spcCol="1270" anchor="ctr" anchorCtr="0">
          <a:noAutofit/>
        </a:bodyPr>
        <a:lstStyle/>
        <a:p>
          <a:pPr marL="0" lvl="0" indent="0" algn="l" defTabSz="622300">
            <a:lnSpc>
              <a:spcPct val="90000"/>
            </a:lnSpc>
            <a:spcBef>
              <a:spcPct val="0"/>
            </a:spcBef>
            <a:spcAft>
              <a:spcPct val="35000"/>
            </a:spcAft>
            <a:buNone/>
            <a:defRPr b="0" i="0"/>
          </a:pPr>
          <a:r>
            <a:rPr lang="1106" sz="1400" kern="1200"/>
            <a:t>Y cyhoedd, drwy eu grymuso i edrych ar ôl eu hiechyd a'u llesiant eu hunain. Beth sy'n bwysig?</a:t>
          </a:r>
        </a:p>
      </dsp:txBody>
      <dsp:txXfrm>
        <a:off x="243133" y="50414"/>
        <a:ext cx="3142939" cy="931904"/>
      </dsp:txXfrm>
    </dsp:sp>
    <dsp:sp modelId="{CF77CE56-4A74-4734-874E-3DB236A56014}">
      <dsp:nvSpPr>
        <dsp:cNvPr id="0" name=""/>
        <dsp:cNvSpPr/>
      </dsp:nvSpPr>
      <dsp:spPr>
        <a:xfrm>
          <a:off x="0" y="2024299"/>
          <a:ext cx="4638484" cy="352800"/>
        </a:xfrm>
        <a:prstGeom prst="rect">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sp>
    <dsp:sp modelId="{312CDB3C-96D8-4F7C-8688-5A85184A7B56}">
      <dsp:nvSpPr>
        <dsp:cNvPr id="0" name=""/>
        <dsp:cNvSpPr/>
      </dsp:nvSpPr>
      <dsp:spPr>
        <a:xfrm>
          <a:off x="231697" y="1275563"/>
          <a:ext cx="3243767" cy="955375"/>
        </a:xfrm>
        <a:prstGeom prst="roundRect">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2727" tIns="0" rIns="122727" bIns="0" numCol="1" spcCol="1270" anchor="ctr" anchorCtr="0">
          <a:noAutofit/>
        </a:bodyPr>
        <a:lstStyle/>
        <a:p>
          <a:pPr marL="0" lvl="0" indent="0" algn="l" defTabSz="622300">
            <a:lnSpc>
              <a:spcPct val="90000"/>
            </a:lnSpc>
            <a:spcBef>
              <a:spcPct val="0"/>
            </a:spcBef>
            <a:spcAft>
              <a:spcPct val="35000"/>
            </a:spcAft>
            <a:buNone/>
            <a:defRPr b="0" i="0"/>
          </a:pPr>
          <a:r>
            <a:rPr lang="1106" sz="1400" kern="1200"/>
            <a:t>Gweithwyr gofal iechyd proffesiynol, gan eu helpu i gefnogi oedolion i wneud penderfyniadau a rennir.</a:t>
          </a:r>
        </a:p>
      </dsp:txBody>
      <dsp:txXfrm>
        <a:off x="278335" y="1322201"/>
        <a:ext cx="3150491" cy="862099"/>
      </dsp:txXfrm>
    </dsp:sp>
    <dsp:sp modelId="{C932F7A0-6287-44E3-8DC4-5A9754C39BD0}">
      <dsp:nvSpPr>
        <dsp:cNvPr id="0" name=""/>
        <dsp:cNvSpPr/>
      </dsp:nvSpPr>
      <dsp:spPr>
        <a:xfrm>
          <a:off x="0" y="3217147"/>
          <a:ext cx="4638484" cy="352800"/>
        </a:xfrm>
        <a:prstGeom prst="rect">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sp>
    <dsp:sp modelId="{48A29AB5-AAA8-4B9C-9098-943C9962084F}">
      <dsp:nvSpPr>
        <dsp:cNvPr id="0" name=""/>
        <dsp:cNvSpPr/>
      </dsp:nvSpPr>
      <dsp:spPr>
        <a:xfrm>
          <a:off x="231697" y="2452699"/>
          <a:ext cx="3243767" cy="971088"/>
        </a:xfrm>
        <a:prstGeom prst="roundRect">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2727" tIns="0" rIns="122727" bIns="0" numCol="1" spcCol="1270" anchor="ctr" anchorCtr="0">
          <a:noAutofit/>
        </a:bodyPr>
        <a:lstStyle/>
        <a:p>
          <a:pPr marL="0" lvl="0" indent="0" algn="l" defTabSz="622300">
            <a:lnSpc>
              <a:spcPct val="90000"/>
            </a:lnSpc>
            <a:spcBef>
              <a:spcPct val="0"/>
            </a:spcBef>
            <a:spcAft>
              <a:spcPct val="35000"/>
            </a:spcAft>
            <a:buNone/>
            <a:defRPr b="0" i="0"/>
          </a:pPr>
          <a:r>
            <a:rPr lang="1106" sz="1400" kern="1200"/>
            <a:t>Arweinwyr Gwasanaethau Cyhoeddus, gan eu galluogi i greu amodau cywir ar gyfer gwerth a chanlyniadau.</a:t>
          </a:r>
        </a:p>
      </dsp:txBody>
      <dsp:txXfrm>
        <a:off x="279102" y="2500104"/>
        <a:ext cx="3148957" cy="87627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98CA172-5C05-48EC-AF39-74C36C7B6B6C}">
      <dsp:nvSpPr>
        <dsp:cNvPr id="0" name=""/>
        <dsp:cNvSpPr/>
      </dsp:nvSpPr>
      <dsp:spPr>
        <a:xfrm>
          <a:off x="433008" y="0"/>
          <a:ext cx="4907426" cy="3163980"/>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1">
          <a:scrgbClr r="0" g="0" b="0"/>
        </a:effectRef>
        <a:fontRef idx="minor"/>
      </dsp:style>
    </dsp:sp>
    <dsp:sp modelId="{FF9F873D-70CC-428C-84C4-2C9A82658735}">
      <dsp:nvSpPr>
        <dsp:cNvPr id="0" name=""/>
        <dsp:cNvSpPr/>
      </dsp:nvSpPr>
      <dsp:spPr>
        <a:xfrm>
          <a:off x="6201" y="949194"/>
          <a:ext cx="1858326" cy="1265592"/>
        </a:xfrm>
        <a:prstGeom prst="roundRect">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defRPr b="0" i="0"/>
          </a:pPr>
          <a:r>
            <a:rPr lang="1106" sz="1200" kern="1200"/>
            <a:t>Cefnogi penderfyniadau gwybodus ynglŷn â gofal drwy osgoi profion, triniaethau a phresgripsiynau diangen.</a:t>
          </a:r>
        </a:p>
      </dsp:txBody>
      <dsp:txXfrm>
        <a:off x="67982" y="1010975"/>
        <a:ext cx="1734764" cy="1142030"/>
      </dsp:txXfrm>
    </dsp:sp>
    <dsp:sp modelId="{5EAF6BD0-7AAD-43AB-A73C-B18C7B7B802C}">
      <dsp:nvSpPr>
        <dsp:cNvPr id="0" name=""/>
        <dsp:cNvSpPr/>
      </dsp:nvSpPr>
      <dsp:spPr>
        <a:xfrm>
          <a:off x="1957558" y="949194"/>
          <a:ext cx="1858326" cy="1265592"/>
        </a:xfrm>
        <a:prstGeom prst="roundRect">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defRPr b="0" i="0"/>
          </a:pPr>
          <a:r>
            <a:rPr lang="1106" sz="1200" kern="1200"/>
            <a:t>Cefnogi drwy newid y model cleifion allanol fel ei bod yn haws cael cyngor arbenigol yn y sector gofal sylfaenol. </a:t>
          </a:r>
        </a:p>
      </dsp:txBody>
      <dsp:txXfrm>
        <a:off x="2019339" y="1010975"/>
        <a:ext cx="1734764" cy="1142030"/>
      </dsp:txXfrm>
    </dsp:sp>
    <dsp:sp modelId="{2AD438A6-34AE-4289-985E-E444C6B955B4}">
      <dsp:nvSpPr>
        <dsp:cNvPr id="0" name=""/>
        <dsp:cNvSpPr/>
      </dsp:nvSpPr>
      <dsp:spPr>
        <a:xfrm>
          <a:off x="3908914" y="949194"/>
          <a:ext cx="1858326" cy="1265592"/>
        </a:xfrm>
        <a:prstGeom prst="roundRect">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defRPr b="0" i="0"/>
          </a:pPr>
          <a:r>
            <a:rPr lang="1106" sz="1200" kern="1200"/>
            <a:t>Gweithio ar y cyd yn cefnogi'r gwasanaethau i ddarparu’r gofal iawn, yn y lle iawn, ar yr adeg iawn.</a:t>
          </a:r>
          <a:endParaRPr lang="en-GB" sz="1200" kern="1200"/>
        </a:p>
      </dsp:txBody>
      <dsp:txXfrm>
        <a:off x="3970695" y="1010975"/>
        <a:ext cx="1734764" cy="114203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83B1C0-2726-4BAE-8B18-94A7397DCB53}">
      <dsp:nvSpPr>
        <dsp:cNvPr id="0" name=""/>
        <dsp:cNvSpPr/>
      </dsp:nvSpPr>
      <dsp:spPr>
        <a:xfrm>
          <a:off x="3316285" y="2002535"/>
          <a:ext cx="1622428" cy="1622428"/>
        </a:xfrm>
        <a:prstGeom prst="roundRect">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6040" tIns="66040" rIns="66040" bIns="66040" numCol="1" spcCol="1270" anchor="ctr" anchorCtr="0">
          <a:noAutofit/>
        </a:bodyPr>
        <a:lstStyle/>
        <a:p>
          <a:pPr marL="0" lvl="0" indent="0" algn="ctr" defTabSz="1155700">
            <a:lnSpc>
              <a:spcPct val="90000"/>
            </a:lnSpc>
            <a:spcBef>
              <a:spcPct val="0"/>
            </a:spcBef>
            <a:spcAft>
              <a:spcPct val="35000"/>
            </a:spcAft>
            <a:buNone/>
            <a:defRPr b="0" i="0"/>
          </a:pPr>
          <a:r>
            <a:rPr lang="1106" sz="2600" kern="1200"/>
            <a:t>Meysydd llesiant</a:t>
          </a:r>
        </a:p>
      </dsp:txBody>
      <dsp:txXfrm>
        <a:off x="3395485" y="2081735"/>
        <a:ext cx="1464028" cy="1464028"/>
      </dsp:txXfrm>
    </dsp:sp>
    <dsp:sp modelId="{28234998-2FE7-45DB-811F-4988D9DA8DC4}">
      <dsp:nvSpPr>
        <dsp:cNvPr id="0" name=""/>
        <dsp:cNvSpPr/>
      </dsp:nvSpPr>
      <dsp:spPr>
        <a:xfrm rot="16200000">
          <a:off x="3697102" y="1572138"/>
          <a:ext cx="860795" cy="0"/>
        </a:xfrm>
        <a:custGeom>
          <a:avLst/>
          <a:gdLst/>
          <a:ahLst/>
          <a:cxnLst/>
          <a:rect l="0" t="0" r="0" b="0"/>
          <a:pathLst>
            <a:path>
              <a:moveTo>
                <a:pt x="0" y="0"/>
              </a:moveTo>
              <a:lnTo>
                <a:pt x="860795" y="0"/>
              </a:lnTo>
            </a:path>
          </a:pathLst>
        </a:custGeom>
        <a:noFill/>
        <a:ln w="12700" cap="flat" cmpd="sng" algn="ctr">
          <a:solidFill>
            <a:schemeClr val="accent1">
              <a:shade val="60000"/>
              <a:hueOff val="0"/>
              <a:satOff val="0"/>
              <a:lumOff val="0"/>
              <a:alphaOff val="0"/>
            </a:schemeClr>
          </a:solidFill>
          <a:prstDash val="solid"/>
          <a:miter lim="800000"/>
        </a:ln>
        <a:effectLst/>
        <a:sp3d z="-40000" prstMaterial="matte"/>
      </dsp:spPr>
      <dsp:style>
        <a:lnRef idx="2">
          <a:scrgbClr r="0" g="0" b="0"/>
        </a:lnRef>
        <a:fillRef idx="0">
          <a:scrgbClr r="0" g="0" b="0"/>
        </a:fillRef>
        <a:effectRef idx="0">
          <a:scrgbClr r="0" g="0" b="0"/>
        </a:effectRef>
        <a:fontRef idx="minor"/>
      </dsp:style>
    </dsp:sp>
    <dsp:sp modelId="{285F9E0E-30E0-4C67-85C3-8E9C2E18ECDE}">
      <dsp:nvSpPr>
        <dsp:cNvPr id="0" name=""/>
        <dsp:cNvSpPr/>
      </dsp:nvSpPr>
      <dsp:spPr>
        <a:xfrm>
          <a:off x="3583986" y="54713"/>
          <a:ext cx="1087026" cy="1087026"/>
        </a:xfrm>
        <a:prstGeom prst="roundRect">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marL="0" lvl="0" indent="0" algn="ctr" defTabSz="488950">
            <a:lnSpc>
              <a:spcPct val="90000"/>
            </a:lnSpc>
            <a:spcBef>
              <a:spcPct val="0"/>
            </a:spcBef>
            <a:spcAft>
              <a:spcPct val="35000"/>
            </a:spcAft>
            <a:buNone/>
            <a:defRPr b="0" i="0"/>
          </a:pPr>
          <a:r>
            <a:rPr lang="1106" sz="1100" kern="1200"/>
            <a:t>Sicrhau hawliau a hawlogaethau (rights and entitlements)</a:t>
          </a:r>
        </a:p>
      </dsp:txBody>
      <dsp:txXfrm>
        <a:off x="3637050" y="107777"/>
        <a:ext cx="980898" cy="980898"/>
      </dsp:txXfrm>
    </dsp:sp>
    <dsp:sp modelId="{63604AEA-FB9A-4AA1-9480-371F1F7C8535}">
      <dsp:nvSpPr>
        <dsp:cNvPr id="0" name=""/>
        <dsp:cNvSpPr/>
      </dsp:nvSpPr>
      <dsp:spPr>
        <a:xfrm rot="19285714">
          <a:off x="4886052" y="2016329"/>
          <a:ext cx="482761" cy="0"/>
        </a:xfrm>
        <a:custGeom>
          <a:avLst/>
          <a:gdLst/>
          <a:ahLst/>
          <a:cxnLst/>
          <a:rect l="0" t="0" r="0" b="0"/>
          <a:pathLst>
            <a:path>
              <a:moveTo>
                <a:pt x="0" y="0"/>
              </a:moveTo>
              <a:lnTo>
                <a:pt x="482761" y="0"/>
              </a:lnTo>
            </a:path>
          </a:pathLst>
        </a:custGeom>
        <a:noFill/>
        <a:ln w="12700" cap="flat" cmpd="sng" algn="ctr">
          <a:solidFill>
            <a:schemeClr val="accent1">
              <a:shade val="60000"/>
              <a:hueOff val="0"/>
              <a:satOff val="0"/>
              <a:lumOff val="0"/>
              <a:alphaOff val="0"/>
            </a:schemeClr>
          </a:solidFill>
          <a:prstDash val="solid"/>
          <a:miter lim="800000"/>
        </a:ln>
        <a:effectLst/>
        <a:sp3d z="-40000" prstMaterial="matte"/>
      </dsp:spPr>
      <dsp:style>
        <a:lnRef idx="2">
          <a:scrgbClr r="0" g="0" b="0"/>
        </a:lnRef>
        <a:fillRef idx="0">
          <a:scrgbClr r="0" g="0" b="0"/>
        </a:fillRef>
        <a:effectRef idx="0">
          <a:scrgbClr r="0" g="0" b="0"/>
        </a:effectRef>
        <a:fontRef idx="minor"/>
      </dsp:style>
    </dsp:sp>
    <dsp:sp modelId="{BA14C250-BCD6-4BE7-A7DC-AD925A73294D}">
      <dsp:nvSpPr>
        <dsp:cNvPr id="0" name=""/>
        <dsp:cNvSpPr/>
      </dsp:nvSpPr>
      <dsp:spPr>
        <a:xfrm>
          <a:off x="5316152" y="888880"/>
          <a:ext cx="1087026" cy="1087026"/>
        </a:xfrm>
        <a:prstGeom prst="roundRect">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marL="0" lvl="0" indent="0" algn="ctr" defTabSz="488950">
            <a:lnSpc>
              <a:spcPct val="90000"/>
            </a:lnSpc>
            <a:spcBef>
              <a:spcPct val="0"/>
            </a:spcBef>
            <a:spcAft>
              <a:spcPct val="35000"/>
            </a:spcAft>
            <a:buNone/>
            <a:defRPr b="0" i="0"/>
          </a:pPr>
          <a:r>
            <a:rPr lang="1106" sz="1100" kern="1200"/>
            <a:t>Iechyd corfforol, iechyd meddwl a llesiant emosiynol</a:t>
          </a:r>
        </a:p>
      </dsp:txBody>
      <dsp:txXfrm>
        <a:off x="5369216" y="941944"/>
        <a:ext cx="980898" cy="980898"/>
      </dsp:txXfrm>
    </dsp:sp>
    <dsp:sp modelId="{F181A5EE-99E2-45B6-BE37-23580481C22E}">
      <dsp:nvSpPr>
        <dsp:cNvPr id="0" name=""/>
        <dsp:cNvSpPr/>
      </dsp:nvSpPr>
      <dsp:spPr>
        <a:xfrm rot="771429">
          <a:off x="4928359" y="3090800"/>
          <a:ext cx="825955" cy="0"/>
        </a:xfrm>
        <a:custGeom>
          <a:avLst/>
          <a:gdLst/>
          <a:ahLst/>
          <a:cxnLst/>
          <a:rect l="0" t="0" r="0" b="0"/>
          <a:pathLst>
            <a:path>
              <a:moveTo>
                <a:pt x="0" y="0"/>
              </a:moveTo>
              <a:lnTo>
                <a:pt x="825955" y="0"/>
              </a:lnTo>
            </a:path>
          </a:pathLst>
        </a:custGeom>
        <a:noFill/>
        <a:ln w="12700" cap="flat" cmpd="sng" algn="ctr">
          <a:solidFill>
            <a:schemeClr val="accent1">
              <a:shade val="60000"/>
              <a:hueOff val="0"/>
              <a:satOff val="0"/>
              <a:lumOff val="0"/>
              <a:alphaOff val="0"/>
            </a:schemeClr>
          </a:solidFill>
          <a:prstDash val="solid"/>
          <a:miter lim="800000"/>
        </a:ln>
        <a:effectLst/>
        <a:sp3d z="-40000" prstMaterial="matte"/>
      </dsp:spPr>
      <dsp:style>
        <a:lnRef idx="2">
          <a:scrgbClr r="0" g="0" b="0"/>
        </a:lnRef>
        <a:fillRef idx="0">
          <a:scrgbClr r="0" g="0" b="0"/>
        </a:fillRef>
        <a:effectRef idx="0">
          <a:scrgbClr r="0" g="0" b="0"/>
        </a:effectRef>
        <a:fontRef idx="minor"/>
      </dsp:style>
    </dsp:sp>
    <dsp:sp modelId="{49FB7549-81E1-4FB9-829A-9CA5A88CCBD8}">
      <dsp:nvSpPr>
        <dsp:cNvPr id="0" name=""/>
        <dsp:cNvSpPr/>
      </dsp:nvSpPr>
      <dsp:spPr>
        <a:xfrm>
          <a:off x="5743961" y="2763236"/>
          <a:ext cx="1087026" cy="1087026"/>
        </a:xfrm>
        <a:prstGeom prst="roundRect">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533400">
            <a:lnSpc>
              <a:spcPct val="90000"/>
            </a:lnSpc>
            <a:spcBef>
              <a:spcPct val="0"/>
            </a:spcBef>
            <a:spcAft>
              <a:spcPct val="35000"/>
            </a:spcAft>
            <a:buNone/>
            <a:defRPr b="0" i="0"/>
          </a:pPr>
          <a:r>
            <a:rPr lang="1106" sz="1200" kern="1200"/>
            <a:t>Amddiffyn rhag camdriniaeth ac esgeulustod</a:t>
          </a:r>
        </a:p>
      </dsp:txBody>
      <dsp:txXfrm>
        <a:off x="5797025" y="2816300"/>
        <a:ext cx="980898" cy="980898"/>
      </dsp:txXfrm>
    </dsp:sp>
    <dsp:sp modelId="{EC9CD044-6082-4E04-BDEC-6574E683A514}">
      <dsp:nvSpPr>
        <dsp:cNvPr id="0" name=""/>
        <dsp:cNvSpPr/>
      </dsp:nvSpPr>
      <dsp:spPr>
        <a:xfrm rot="3781327">
          <a:off x="4357221" y="3923819"/>
          <a:ext cx="670694" cy="0"/>
        </a:xfrm>
        <a:custGeom>
          <a:avLst/>
          <a:gdLst/>
          <a:ahLst/>
          <a:cxnLst/>
          <a:rect l="0" t="0" r="0" b="0"/>
          <a:pathLst>
            <a:path>
              <a:moveTo>
                <a:pt x="0" y="0"/>
              </a:moveTo>
              <a:lnTo>
                <a:pt x="670694" y="0"/>
              </a:lnTo>
            </a:path>
          </a:pathLst>
        </a:custGeom>
        <a:noFill/>
        <a:ln w="12700" cap="flat" cmpd="sng" algn="ctr">
          <a:solidFill>
            <a:schemeClr val="accent1">
              <a:shade val="60000"/>
              <a:hueOff val="0"/>
              <a:satOff val="0"/>
              <a:lumOff val="0"/>
              <a:alphaOff val="0"/>
            </a:schemeClr>
          </a:solidFill>
          <a:prstDash val="solid"/>
          <a:miter lim="800000"/>
        </a:ln>
        <a:effectLst/>
        <a:sp3d z="-40000" prstMaterial="matte"/>
      </dsp:spPr>
      <dsp:style>
        <a:lnRef idx="2">
          <a:scrgbClr r="0" g="0" b="0"/>
        </a:lnRef>
        <a:fillRef idx="0">
          <a:scrgbClr r="0" g="0" b="0"/>
        </a:fillRef>
        <a:effectRef idx="0">
          <a:scrgbClr r="0" g="0" b="0"/>
        </a:effectRef>
        <a:fontRef idx="minor"/>
      </dsp:style>
    </dsp:sp>
    <dsp:sp modelId="{B6B6D6ED-9115-4F99-B98B-252ECFD4F7C4}">
      <dsp:nvSpPr>
        <dsp:cNvPr id="0" name=""/>
        <dsp:cNvSpPr/>
      </dsp:nvSpPr>
      <dsp:spPr>
        <a:xfrm>
          <a:off x="4577854" y="4222674"/>
          <a:ext cx="1087026" cy="1087026"/>
        </a:xfrm>
        <a:prstGeom prst="roundRect">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33020" tIns="33020" rIns="33020" bIns="33020" numCol="1" spcCol="1270" anchor="ctr" anchorCtr="0">
          <a:noAutofit/>
        </a:bodyPr>
        <a:lstStyle/>
        <a:p>
          <a:pPr marL="0" lvl="0" indent="0" algn="ctr" defTabSz="577850">
            <a:lnSpc>
              <a:spcPct val="90000"/>
            </a:lnSpc>
            <a:spcBef>
              <a:spcPct val="0"/>
            </a:spcBef>
            <a:spcAft>
              <a:spcPct val="35000"/>
            </a:spcAft>
            <a:buNone/>
            <a:defRPr b="0" i="0"/>
          </a:pPr>
          <a:r>
            <a:rPr lang="1106" sz="1300" kern="1200"/>
            <a:t>Addysg, hyfforddiant ac adloniant</a:t>
          </a:r>
        </a:p>
      </dsp:txBody>
      <dsp:txXfrm>
        <a:off x="4630918" y="4275738"/>
        <a:ext cx="980898" cy="980898"/>
      </dsp:txXfrm>
    </dsp:sp>
    <dsp:sp modelId="{9AD4A316-6A49-41FA-98F0-FD4DF025ECE6}">
      <dsp:nvSpPr>
        <dsp:cNvPr id="0" name=""/>
        <dsp:cNvSpPr/>
      </dsp:nvSpPr>
      <dsp:spPr>
        <a:xfrm rot="6942857">
          <a:off x="3226457" y="3945658"/>
          <a:ext cx="711888" cy="0"/>
        </a:xfrm>
        <a:custGeom>
          <a:avLst/>
          <a:gdLst/>
          <a:ahLst/>
          <a:cxnLst/>
          <a:rect l="0" t="0" r="0" b="0"/>
          <a:pathLst>
            <a:path>
              <a:moveTo>
                <a:pt x="0" y="0"/>
              </a:moveTo>
              <a:lnTo>
                <a:pt x="711888" y="0"/>
              </a:lnTo>
            </a:path>
          </a:pathLst>
        </a:custGeom>
        <a:noFill/>
        <a:ln w="12700" cap="flat" cmpd="sng" algn="ctr">
          <a:solidFill>
            <a:schemeClr val="accent1">
              <a:shade val="60000"/>
              <a:hueOff val="0"/>
              <a:satOff val="0"/>
              <a:lumOff val="0"/>
              <a:alphaOff val="0"/>
            </a:schemeClr>
          </a:solidFill>
          <a:prstDash val="solid"/>
          <a:miter lim="800000"/>
        </a:ln>
        <a:effectLst/>
        <a:sp3d z="-40000" prstMaterial="matte"/>
      </dsp:spPr>
      <dsp:style>
        <a:lnRef idx="2">
          <a:scrgbClr r="0" g="0" b="0"/>
        </a:lnRef>
        <a:fillRef idx="0">
          <a:scrgbClr r="0" g="0" b="0"/>
        </a:fillRef>
        <a:effectRef idx="0">
          <a:scrgbClr r="0" g="0" b="0"/>
        </a:effectRef>
        <a:fontRef idx="minor"/>
      </dsp:style>
    </dsp:sp>
    <dsp:sp modelId="{7F89AF04-AFB9-449A-BFFE-C55B1B40B052}">
      <dsp:nvSpPr>
        <dsp:cNvPr id="0" name=""/>
        <dsp:cNvSpPr/>
      </dsp:nvSpPr>
      <dsp:spPr>
        <a:xfrm>
          <a:off x="2622707" y="4266353"/>
          <a:ext cx="1087026" cy="1087026"/>
        </a:xfrm>
        <a:prstGeom prst="roundRect">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marL="0" lvl="0" indent="0" algn="ctr" defTabSz="488950">
            <a:lnSpc>
              <a:spcPct val="90000"/>
            </a:lnSpc>
            <a:spcBef>
              <a:spcPct val="0"/>
            </a:spcBef>
            <a:spcAft>
              <a:spcPct val="35000"/>
            </a:spcAft>
            <a:buNone/>
            <a:defRPr b="0" i="0"/>
          </a:pPr>
          <a:r>
            <a:rPr lang="1106" sz="1100" kern="1200"/>
            <a:t>Perthnasoedd domestig, teuluol a phersonol</a:t>
          </a:r>
        </a:p>
      </dsp:txBody>
      <dsp:txXfrm>
        <a:off x="2675771" y="4319417"/>
        <a:ext cx="980898" cy="980898"/>
      </dsp:txXfrm>
    </dsp:sp>
    <dsp:sp modelId="{1B3B1A27-F66B-4C56-A702-84241F6C62C7}">
      <dsp:nvSpPr>
        <dsp:cNvPr id="0" name=""/>
        <dsp:cNvSpPr/>
      </dsp:nvSpPr>
      <dsp:spPr>
        <a:xfrm rot="10028571">
          <a:off x="2500684" y="3090800"/>
          <a:ext cx="825955" cy="0"/>
        </a:xfrm>
        <a:custGeom>
          <a:avLst/>
          <a:gdLst/>
          <a:ahLst/>
          <a:cxnLst/>
          <a:rect l="0" t="0" r="0" b="0"/>
          <a:pathLst>
            <a:path>
              <a:moveTo>
                <a:pt x="0" y="0"/>
              </a:moveTo>
              <a:lnTo>
                <a:pt x="825955" y="0"/>
              </a:lnTo>
            </a:path>
          </a:pathLst>
        </a:custGeom>
        <a:noFill/>
        <a:ln w="12700" cap="flat" cmpd="sng" algn="ctr">
          <a:solidFill>
            <a:schemeClr val="accent1">
              <a:shade val="60000"/>
              <a:hueOff val="0"/>
              <a:satOff val="0"/>
              <a:lumOff val="0"/>
              <a:alphaOff val="0"/>
            </a:schemeClr>
          </a:solidFill>
          <a:prstDash val="solid"/>
          <a:miter lim="800000"/>
        </a:ln>
        <a:effectLst/>
        <a:sp3d z="-40000" prstMaterial="matte"/>
      </dsp:spPr>
      <dsp:style>
        <a:lnRef idx="2">
          <a:scrgbClr r="0" g="0" b="0"/>
        </a:lnRef>
        <a:fillRef idx="0">
          <a:scrgbClr r="0" g="0" b="0"/>
        </a:fillRef>
        <a:effectRef idx="0">
          <a:scrgbClr r="0" g="0" b="0"/>
        </a:effectRef>
        <a:fontRef idx="minor"/>
      </dsp:style>
    </dsp:sp>
    <dsp:sp modelId="{763DF5C1-AA5D-4269-AF73-FFD560FDDEE4}">
      <dsp:nvSpPr>
        <dsp:cNvPr id="0" name=""/>
        <dsp:cNvSpPr/>
      </dsp:nvSpPr>
      <dsp:spPr>
        <a:xfrm>
          <a:off x="1424011" y="2763236"/>
          <a:ext cx="1087026" cy="1087026"/>
        </a:xfrm>
        <a:prstGeom prst="roundRect">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marL="0" lvl="0" indent="0" algn="ctr" defTabSz="622300">
            <a:lnSpc>
              <a:spcPct val="90000"/>
            </a:lnSpc>
            <a:spcBef>
              <a:spcPct val="0"/>
            </a:spcBef>
            <a:spcAft>
              <a:spcPct val="35000"/>
            </a:spcAft>
            <a:buNone/>
            <a:defRPr b="0" i="0"/>
          </a:pPr>
          <a:r>
            <a:rPr lang="1106" sz="1400" kern="1200"/>
            <a:t>Cyfraniad a wneir at y gymdeithas</a:t>
          </a:r>
        </a:p>
      </dsp:txBody>
      <dsp:txXfrm>
        <a:off x="1477075" y="2816300"/>
        <a:ext cx="980898" cy="980898"/>
      </dsp:txXfrm>
    </dsp:sp>
    <dsp:sp modelId="{ECD2D714-14CC-4749-9426-EFE14B993C61}">
      <dsp:nvSpPr>
        <dsp:cNvPr id="0" name=""/>
        <dsp:cNvSpPr/>
      </dsp:nvSpPr>
      <dsp:spPr>
        <a:xfrm rot="13114286">
          <a:off x="2886186" y="2016329"/>
          <a:ext cx="482761" cy="0"/>
        </a:xfrm>
        <a:custGeom>
          <a:avLst/>
          <a:gdLst/>
          <a:ahLst/>
          <a:cxnLst/>
          <a:rect l="0" t="0" r="0" b="0"/>
          <a:pathLst>
            <a:path>
              <a:moveTo>
                <a:pt x="0" y="0"/>
              </a:moveTo>
              <a:lnTo>
                <a:pt x="482761" y="0"/>
              </a:lnTo>
            </a:path>
          </a:pathLst>
        </a:custGeom>
        <a:noFill/>
        <a:ln w="12700" cap="flat" cmpd="sng" algn="ctr">
          <a:solidFill>
            <a:schemeClr val="accent1">
              <a:shade val="60000"/>
              <a:hueOff val="0"/>
              <a:satOff val="0"/>
              <a:lumOff val="0"/>
              <a:alphaOff val="0"/>
            </a:schemeClr>
          </a:solidFill>
          <a:prstDash val="solid"/>
          <a:miter lim="800000"/>
        </a:ln>
        <a:effectLst/>
        <a:sp3d z="-40000" prstMaterial="matte"/>
      </dsp:spPr>
      <dsp:style>
        <a:lnRef idx="2">
          <a:scrgbClr r="0" g="0" b="0"/>
        </a:lnRef>
        <a:fillRef idx="0">
          <a:scrgbClr r="0" g="0" b="0"/>
        </a:fillRef>
        <a:effectRef idx="0">
          <a:scrgbClr r="0" g="0" b="0"/>
        </a:effectRef>
        <a:fontRef idx="minor"/>
      </dsp:style>
    </dsp:sp>
    <dsp:sp modelId="{3D2E91FA-0D7E-4984-8B73-28BAE0F7FD9B}">
      <dsp:nvSpPr>
        <dsp:cNvPr id="0" name=""/>
        <dsp:cNvSpPr/>
      </dsp:nvSpPr>
      <dsp:spPr>
        <a:xfrm>
          <a:off x="1851821" y="888880"/>
          <a:ext cx="1087026" cy="1087026"/>
        </a:xfrm>
        <a:prstGeom prst="roundRect">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444500">
            <a:lnSpc>
              <a:spcPct val="90000"/>
            </a:lnSpc>
            <a:spcBef>
              <a:spcPct val="0"/>
            </a:spcBef>
            <a:spcAft>
              <a:spcPct val="35000"/>
            </a:spcAft>
            <a:buNone/>
            <a:defRPr b="0" i="0"/>
          </a:pPr>
          <a:r>
            <a:rPr lang="1106" sz="1000" kern="1200"/>
            <a:t>Llesiant cymdeithasol ac economaidd (gan gynnwys addasrwydd llety byw)</a:t>
          </a:r>
          <a:endParaRPr lang="en-GB" sz="1000" kern="1200"/>
        </a:p>
      </dsp:txBody>
      <dsp:txXfrm>
        <a:off x="1904885" y="941944"/>
        <a:ext cx="980898" cy="98089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3A96D1-32CE-45BE-9266-3B7AC5A011FA}">
      <dsp:nvSpPr>
        <dsp:cNvPr id="0" name=""/>
        <dsp:cNvSpPr/>
      </dsp:nvSpPr>
      <dsp:spPr>
        <a:xfrm>
          <a:off x="0" y="169333"/>
          <a:ext cx="2539999" cy="1524000"/>
        </a:xfrm>
        <a:prstGeom prst="rect">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defRPr b="0" i="0"/>
          </a:pPr>
          <a:r>
            <a:rPr lang="1106" sz="1700" kern="1200"/>
            <a:t>Nifer cynyddol o bobl hŷn sy'n arwain at fwy o angen am ofal</a:t>
          </a:r>
        </a:p>
      </dsp:txBody>
      <dsp:txXfrm>
        <a:off x="0" y="169333"/>
        <a:ext cx="2539999" cy="1524000"/>
      </dsp:txXfrm>
    </dsp:sp>
    <dsp:sp modelId="{9A3120D5-C945-4AEF-A83C-C16B019C3A37}">
      <dsp:nvSpPr>
        <dsp:cNvPr id="0" name=""/>
        <dsp:cNvSpPr/>
      </dsp:nvSpPr>
      <dsp:spPr>
        <a:xfrm>
          <a:off x="2794000" y="169333"/>
          <a:ext cx="2539999" cy="1524000"/>
        </a:xfrm>
        <a:prstGeom prst="rect">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defRPr b="0" i="0"/>
          </a:pPr>
          <a:r>
            <a:rPr lang="1106" sz="1700" kern="1200"/>
            <a:t>Mwy o bobl yn byw gyda chyflyrau sy'n cyfyngu ar fywyd</a:t>
          </a:r>
        </a:p>
      </dsp:txBody>
      <dsp:txXfrm>
        <a:off x="2794000" y="169333"/>
        <a:ext cx="2539999" cy="1524000"/>
      </dsp:txXfrm>
    </dsp:sp>
    <dsp:sp modelId="{5D36CB67-5954-4F71-BF20-0C03A827BAE3}">
      <dsp:nvSpPr>
        <dsp:cNvPr id="0" name=""/>
        <dsp:cNvSpPr/>
      </dsp:nvSpPr>
      <dsp:spPr>
        <a:xfrm>
          <a:off x="5587999" y="169333"/>
          <a:ext cx="2539999" cy="1524000"/>
        </a:xfrm>
        <a:prstGeom prst="rect">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defRPr b="0" i="0"/>
          </a:pPr>
          <a:r>
            <a:rPr lang="1106" sz="1700" kern="1200"/>
            <a:t>Gostyngiad mewn oedolion o oedran gweithio – llai o dreth a llai o bobl yn y gweithlu iechyd a gofal cymdeithasol</a:t>
          </a:r>
        </a:p>
      </dsp:txBody>
      <dsp:txXfrm>
        <a:off x="5587999" y="169333"/>
        <a:ext cx="2539999" cy="1524000"/>
      </dsp:txXfrm>
    </dsp:sp>
    <dsp:sp modelId="{CA9980C2-FB83-4338-BB3A-80119EDBE2DE}">
      <dsp:nvSpPr>
        <dsp:cNvPr id="0" name=""/>
        <dsp:cNvSpPr/>
      </dsp:nvSpPr>
      <dsp:spPr>
        <a:xfrm>
          <a:off x="0" y="1947333"/>
          <a:ext cx="2539999" cy="1524000"/>
        </a:xfrm>
        <a:prstGeom prst="rect">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defRPr b="0" i="0"/>
          </a:pPr>
          <a:r>
            <a:rPr lang="1106" sz="1700" kern="1200"/>
            <a:t>Costau uchel gofal iechyd a mwy o wariant gan y GIG</a:t>
          </a:r>
        </a:p>
      </dsp:txBody>
      <dsp:txXfrm>
        <a:off x="0" y="1947333"/>
        <a:ext cx="2539999" cy="1524000"/>
      </dsp:txXfrm>
    </dsp:sp>
    <dsp:sp modelId="{4DC02E27-A2C7-4A3A-AFF3-5A914572EB48}">
      <dsp:nvSpPr>
        <dsp:cNvPr id="0" name=""/>
        <dsp:cNvSpPr/>
      </dsp:nvSpPr>
      <dsp:spPr>
        <a:xfrm>
          <a:off x="2794000" y="1947333"/>
          <a:ext cx="2539999" cy="1524000"/>
        </a:xfrm>
        <a:prstGeom prst="rect">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defRPr b="0" i="0"/>
          </a:pPr>
          <a:r>
            <a:rPr lang="1106" sz="1700" kern="1200"/>
            <a:t>Prinder staff mewn meddygaeth glinigol a gweithwyr gofal yn y cartref/gofal preswyl</a:t>
          </a:r>
        </a:p>
      </dsp:txBody>
      <dsp:txXfrm>
        <a:off x="2794000" y="1947333"/>
        <a:ext cx="2539999" cy="1524000"/>
      </dsp:txXfrm>
    </dsp:sp>
    <dsp:sp modelId="{294BBF4A-A585-4263-A7FD-0E81C0879815}">
      <dsp:nvSpPr>
        <dsp:cNvPr id="0" name=""/>
        <dsp:cNvSpPr/>
      </dsp:nvSpPr>
      <dsp:spPr>
        <a:xfrm>
          <a:off x="5587999" y="1947333"/>
          <a:ext cx="2539999" cy="1524000"/>
        </a:xfrm>
        <a:prstGeom prst="rect">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defRPr b="0" i="0"/>
          </a:pPr>
          <a:r>
            <a:rPr lang="1106" sz="1700" kern="1200"/>
            <a:t>Methu â rhyddhau llawer o gleifion oedrannus eiddil o'r ysbyty oherwydd diffyg o ran gofal cymdeithasol yn y gymuned</a:t>
          </a:r>
        </a:p>
      </dsp:txBody>
      <dsp:txXfrm>
        <a:off x="5587999" y="1947333"/>
        <a:ext cx="2539999" cy="1524000"/>
      </dsp:txXfrm>
    </dsp:sp>
    <dsp:sp modelId="{CBF278B8-44AE-4162-A868-CF7439F6F087}">
      <dsp:nvSpPr>
        <dsp:cNvPr id="0" name=""/>
        <dsp:cNvSpPr/>
      </dsp:nvSpPr>
      <dsp:spPr>
        <a:xfrm>
          <a:off x="1397000" y="3725333"/>
          <a:ext cx="2539999" cy="1524000"/>
        </a:xfrm>
        <a:prstGeom prst="rect">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defRPr b="0" i="0"/>
          </a:pPr>
          <a:r>
            <a:rPr lang="1106" sz="1700" kern="1200"/>
            <a:t>Gormod o asesiadau a dim digon o ofal "cyd-gysylltiedig" gan arwain at oediadau yn y ddarpariaeth</a:t>
          </a:r>
        </a:p>
      </dsp:txBody>
      <dsp:txXfrm>
        <a:off x="1397000" y="3725333"/>
        <a:ext cx="2539999" cy="1524000"/>
      </dsp:txXfrm>
    </dsp:sp>
    <dsp:sp modelId="{746F71FE-90BE-4041-A0CD-0515FA8682F7}">
      <dsp:nvSpPr>
        <dsp:cNvPr id="0" name=""/>
        <dsp:cNvSpPr/>
      </dsp:nvSpPr>
      <dsp:spPr>
        <a:xfrm>
          <a:off x="4191000" y="3725333"/>
          <a:ext cx="2539999" cy="1524000"/>
        </a:xfrm>
        <a:prstGeom prst="rect">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defRPr b="0" i="0"/>
          </a:pPr>
          <a:r>
            <a:rPr lang="1106" sz="1700" kern="1200"/>
            <a:t>Mae ystod ehangach o benderfynyddion cymdeithasol megis tlodi, addysg wael a diweithdra yn effeithio ar ddarpariaeth</a:t>
          </a:r>
        </a:p>
      </dsp:txBody>
      <dsp:txXfrm>
        <a:off x="4191000" y="3725333"/>
        <a:ext cx="2539999" cy="152400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23A34A3-CF6B-44AD-B03A-437D2AC6A33A}">
      <dsp:nvSpPr>
        <dsp:cNvPr id="0" name=""/>
        <dsp:cNvSpPr/>
      </dsp:nvSpPr>
      <dsp:spPr>
        <a:xfrm>
          <a:off x="6555094" y="2407076"/>
          <a:ext cx="5102272" cy="2464567"/>
        </a:xfrm>
        <a:prstGeom prst="roundRect">
          <a:avLst>
            <a:gd name="adj" fmla="val 10000"/>
          </a:avLst>
        </a:prstGeom>
        <a:gradFill flip="none" rotWithShape="0">
          <a:gsLst>
            <a:gs pos="0">
              <a:schemeClr val="accent2">
                <a:lumMod val="20000"/>
                <a:lumOff val="80000"/>
                <a:shade val="30000"/>
                <a:satMod val="115000"/>
              </a:schemeClr>
            </a:gs>
            <a:gs pos="50000">
              <a:schemeClr val="accent2">
                <a:lumMod val="20000"/>
                <a:lumOff val="80000"/>
                <a:shade val="67500"/>
                <a:satMod val="115000"/>
              </a:schemeClr>
            </a:gs>
            <a:gs pos="100000">
              <a:schemeClr val="accent2">
                <a:lumMod val="20000"/>
                <a:lumOff val="80000"/>
                <a:shade val="100000"/>
                <a:satMod val="115000"/>
              </a:schemeClr>
            </a:gs>
          </a:gsLst>
          <a:path path="circle">
            <a:fillToRect t="100000" r="100000"/>
          </a:path>
          <a:tileRect l="-100000" b="-100000"/>
        </a:gra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114300" lvl="1" indent="-114300" algn="l" defTabSz="622300">
            <a:lnSpc>
              <a:spcPct val="90000"/>
            </a:lnSpc>
            <a:spcBef>
              <a:spcPct val="0"/>
            </a:spcBef>
            <a:spcAft>
              <a:spcPct val="15000"/>
            </a:spcAft>
            <a:buChar char="•"/>
            <a:defRPr b="0" i="0"/>
          </a:pPr>
          <a:r>
            <a:rPr lang="1106" sz="1400" kern="1200"/>
            <a:t>Gostyngiad cyfrannol yn nifer y Prydeinwyr Gwyn yng Nghymru</a:t>
          </a:r>
        </a:p>
        <a:p>
          <a:pPr marL="114300" lvl="1" indent="-114300" algn="l" defTabSz="622300">
            <a:lnSpc>
              <a:spcPct val="90000"/>
            </a:lnSpc>
            <a:spcBef>
              <a:spcPct val="0"/>
            </a:spcBef>
            <a:spcAft>
              <a:spcPct val="15000"/>
            </a:spcAft>
            <a:buChar char="•"/>
            <a:defRPr b="0" i="0"/>
          </a:pPr>
          <a:r>
            <a:rPr lang="1106" sz="1400" kern="1200"/>
            <a:t>Yr ail grŵp ethnig mwyaf yng Nghymru yw Asiaidd</a:t>
          </a:r>
        </a:p>
        <a:p>
          <a:pPr marL="114300" lvl="1" indent="-114300" algn="l" defTabSz="622300">
            <a:lnSpc>
              <a:spcPct val="90000"/>
            </a:lnSpc>
            <a:spcBef>
              <a:spcPct val="0"/>
            </a:spcBef>
            <a:spcAft>
              <a:spcPct val="15000"/>
            </a:spcAft>
            <a:buChar char="•"/>
            <a:defRPr b="0" i="0"/>
          </a:pPr>
          <a:r>
            <a:rPr lang="1106" sz="1400" kern="1200"/>
            <a:t>Nifer llai o boblogaeth Cymru yn nodi Cristnogaeth fel eu crefydd</a:t>
          </a:r>
        </a:p>
        <a:p>
          <a:pPr marL="114300" lvl="1" indent="-114300" algn="l" defTabSz="622300">
            <a:lnSpc>
              <a:spcPct val="90000"/>
            </a:lnSpc>
            <a:spcBef>
              <a:spcPct val="0"/>
            </a:spcBef>
            <a:spcAft>
              <a:spcPct val="15000"/>
            </a:spcAft>
            <a:buChar char="•"/>
            <a:defRPr b="0" i="0"/>
          </a:pPr>
          <a:r>
            <a:rPr lang="1106" sz="1400" kern="1200"/>
            <a:t>Cynnydd yn nifer y siaradwyr Cymraeg</a:t>
          </a:r>
        </a:p>
        <a:p>
          <a:pPr marL="114300" lvl="1" indent="-114300" algn="l" defTabSz="622300">
            <a:lnSpc>
              <a:spcPct val="90000"/>
            </a:lnSpc>
            <a:spcBef>
              <a:spcPct val="0"/>
            </a:spcBef>
            <a:spcAft>
              <a:spcPct val="15000"/>
            </a:spcAft>
            <a:buChar char="•"/>
            <a:defRPr b="0" i="0"/>
          </a:pPr>
          <a:r>
            <a:rPr lang="1106" sz="1400" kern="1200"/>
            <a:t>Cynnydd mewn priodasau LHDT a chyplau o'r un rhyw</a:t>
          </a:r>
        </a:p>
        <a:p>
          <a:pPr marL="114300" lvl="1" indent="-114300" algn="l" defTabSz="622300">
            <a:lnSpc>
              <a:spcPct val="90000"/>
            </a:lnSpc>
            <a:spcBef>
              <a:spcPct val="0"/>
            </a:spcBef>
            <a:spcAft>
              <a:spcPct val="15000"/>
            </a:spcAft>
            <a:buChar char="•"/>
          </a:pPr>
          <a:endParaRPr lang="en-GB" sz="1400" kern="1200"/>
        </a:p>
        <a:p>
          <a:pPr marL="57150" lvl="1" indent="-57150" algn="l" defTabSz="488950">
            <a:lnSpc>
              <a:spcPct val="90000"/>
            </a:lnSpc>
            <a:spcBef>
              <a:spcPct val="0"/>
            </a:spcBef>
            <a:spcAft>
              <a:spcPct val="15000"/>
            </a:spcAft>
            <a:buChar char="•"/>
          </a:pPr>
          <a:endParaRPr lang="en-GB" sz="1100" kern="1200"/>
        </a:p>
      </dsp:txBody>
      <dsp:txXfrm>
        <a:off x="8139915" y="3077357"/>
        <a:ext cx="3463312" cy="1740147"/>
      </dsp:txXfrm>
    </dsp:sp>
    <dsp:sp modelId="{6912E2CD-FB28-4ABA-805E-495DDD637DE1}">
      <dsp:nvSpPr>
        <dsp:cNvPr id="0" name=""/>
        <dsp:cNvSpPr/>
      </dsp:nvSpPr>
      <dsp:spPr>
        <a:xfrm>
          <a:off x="0" y="2635493"/>
          <a:ext cx="4555746" cy="2282100"/>
        </a:xfrm>
        <a:prstGeom prst="roundRect">
          <a:avLst>
            <a:gd name="adj" fmla="val 10000"/>
          </a:avLst>
        </a:prstGeom>
        <a:gradFill rotWithShape="0">
          <a:gsLst>
            <a:gs pos="0">
              <a:schemeClr val="bg1">
                <a:lumMod val="65000"/>
              </a:schemeClr>
            </a:gs>
            <a:gs pos="50000">
              <a:srgbClr val="40FFF3">
                <a:tint val="44500"/>
                <a:satMod val="160000"/>
              </a:srgbClr>
            </a:gs>
            <a:gs pos="100000">
              <a:srgbClr val="40FFF3">
                <a:tint val="23500"/>
                <a:satMod val="160000"/>
              </a:srgbClr>
            </a:gs>
          </a:gsLst>
          <a:lin ang="18900000" scaled="1"/>
        </a:gra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53340" tIns="53340" rIns="53340" bIns="53340" numCol="1" spcCol="1270" anchor="b" anchorCtr="0">
          <a:noAutofit/>
        </a:bodyPr>
        <a:lstStyle/>
        <a:p>
          <a:pPr marL="114300" lvl="1" indent="-114300" algn="l" defTabSz="622300">
            <a:lnSpc>
              <a:spcPct val="90000"/>
            </a:lnSpc>
            <a:spcBef>
              <a:spcPct val="0"/>
            </a:spcBef>
            <a:spcAft>
              <a:spcPct val="15000"/>
            </a:spcAft>
            <a:buChar char="•"/>
            <a:defRPr b="0" i="0"/>
          </a:pPr>
          <a:r>
            <a:rPr lang="1106" sz="1400" kern="1200"/>
            <a:t>Mwy o bobl yn gweithio o adref</a:t>
          </a:r>
        </a:p>
        <a:p>
          <a:pPr marL="114300" lvl="1" indent="-114300" algn="l" defTabSz="622300">
            <a:lnSpc>
              <a:spcPct val="90000"/>
            </a:lnSpc>
            <a:spcBef>
              <a:spcPct val="0"/>
            </a:spcBef>
            <a:spcAft>
              <a:spcPct val="15000"/>
            </a:spcAft>
            <a:buChar char="•"/>
            <a:defRPr b="0" i="0"/>
          </a:pPr>
          <a:r>
            <a:rPr lang="1106" sz="1400" kern="1200"/>
            <a:t>Lleihau'r bwlch cyflog rhwng y rhywiau</a:t>
          </a:r>
        </a:p>
        <a:p>
          <a:pPr marL="114300" lvl="1" indent="-114300" algn="l" defTabSz="622300">
            <a:lnSpc>
              <a:spcPct val="90000"/>
            </a:lnSpc>
            <a:spcBef>
              <a:spcPct val="0"/>
            </a:spcBef>
            <a:spcAft>
              <a:spcPct val="15000"/>
            </a:spcAft>
            <a:buChar char="•"/>
            <a:defRPr b="0" i="0"/>
          </a:pPr>
          <a:r>
            <a:rPr lang="1106" sz="1400" kern="1200"/>
            <a:t>Cyfraddau cyflogaeth ar gyfer pobl ag anableddau yn codi ond mae'r bwlch cyflog yn aros yr un fath</a:t>
          </a:r>
        </a:p>
        <a:p>
          <a:pPr marL="114300" lvl="1" indent="-114300" algn="l" defTabSz="622300">
            <a:lnSpc>
              <a:spcPct val="90000"/>
            </a:lnSpc>
            <a:spcBef>
              <a:spcPct val="0"/>
            </a:spcBef>
            <a:spcAft>
              <a:spcPct val="15000"/>
            </a:spcAft>
            <a:buChar char="•"/>
            <a:defRPr b="0" i="0"/>
          </a:pPr>
          <a:r>
            <a:rPr lang="1106" sz="1400" kern="1200"/>
            <a:t>Mwy o ddynion na menywod wedi'u cyflogi.</a:t>
          </a:r>
        </a:p>
        <a:p>
          <a:pPr marL="114300" lvl="1" indent="-114300" algn="l" defTabSz="622300">
            <a:lnSpc>
              <a:spcPct val="90000"/>
            </a:lnSpc>
            <a:spcBef>
              <a:spcPct val="0"/>
            </a:spcBef>
            <a:spcAft>
              <a:spcPct val="15000"/>
            </a:spcAft>
            <a:buChar char="•"/>
            <a:defRPr b="0" i="0"/>
          </a:pPr>
          <a:r>
            <a:rPr lang="1106" sz="1400" kern="1200"/>
            <a:t>Gwelliant mewn ansawdd aer, llai o allyriadau carbon, llai o geir ar y ffyrdd</a:t>
          </a:r>
        </a:p>
      </dsp:txBody>
      <dsp:txXfrm>
        <a:off x="50130" y="3256148"/>
        <a:ext cx="3088762" cy="1611315"/>
      </dsp:txXfrm>
    </dsp:sp>
    <dsp:sp modelId="{56331005-149F-45A1-A1D8-CBD5DB17B510}">
      <dsp:nvSpPr>
        <dsp:cNvPr id="0" name=""/>
        <dsp:cNvSpPr/>
      </dsp:nvSpPr>
      <dsp:spPr>
        <a:xfrm>
          <a:off x="6582848" y="-160223"/>
          <a:ext cx="5032044" cy="2519707"/>
        </a:xfrm>
        <a:prstGeom prst="roundRect">
          <a:avLst>
            <a:gd name="adj" fmla="val 10000"/>
          </a:avLst>
        </a:prstGeom>
        <a:gradFill flip="none" rotWithShape="0">
          <a:gsLst>
            <a:gs pos="0">
              <a:schemeClr val="accent2">
                <a:lumMod val="20000"/>
                <a:lumOff val="80000"/>
                <a:shade val="30000"/>
                <a:satMod val="115000"/>
              </a:schemeClr>
            </a:gs>
            <a:gs pos="50000">
              <a:schemeClr val="accent2">
                <a:lumMod val="20000"/>
                <a:lumOff val="80000"/>
                <a:shade val="67500"/>
                <a:satMod val="115000"/>
              </a:schemeClr>
            </a:gs>
            <a:gs pos="100000">
              <a:schemeClr val="accent2">
                <a:lumMod val="20000"/>
                <a:lumOff val="80000"/>
                <a:shade val="100000"/>
                <a:satMod val="115000"/>
              </a:schemeClr>
            </a:gs>
          </a:gsLst>
          <a:path path="circle">
            <a:fillToRect r="100000" b="100000"/>
          </a:path>
          <a:tileRect l="-100000" t="-100000"/>
        </a:gra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53340" tIns="53340" rIns="53340" bIns="53340" numCol="1" spcCol="1270" anchor="t" anchorCtr="0">
          <a:noAutofit/>
        </a:bodyPr>
        <a:lstStyle/>
        <a:p>
          <a:pPr marL="114300" lvl="1" indent="-114300" algn="l" defTabSz="622300">
            <a:lnSpc>
              <a:spcPct val="90000"/>
            </a:lnSpc>
            <a:spcBef>
              <a:spcPct val="0"/>
            </a:spcBef>
            <a:spcAft>
              <a:spcPct val="15000"/>
            </a:spcAft>
            <a:buChar char="•"/>
            <a:defRPr b="0" i="0"/>
          </a:pPr>
          <a:r>
            <a:rPr lang="1106" sz="1400" kern="1200" dirty="0"/>
            <a:t>Cynnydd yn nifer yr oedolion sy'n byw gyda strôc, cyflyrau'r galon a dementia</a:t>
          </a:r>
        </a:p>
        <a:p>
          <a:pPr marL="114300" lvl="1" indent="-114300" algn="l" defTabSz="622300">
            <a:lnSpc>
              <a:spcPct val="90000"/>
            </a:lnSpc>
            <a:spcBef>
              <a:spcPct val="0"/>
            </a:spcBef>
            <a:spcAft>
              <a:spcPct val="15000"/>
            </a:spcAft>
            <a:buChar char="•"/>
            <a:defRPr b="0" i="0"/>
          </a:pPr>
          <a:r>
            <a:rPr lang="1106" sz="1400" kern="1200" dirty="0"/>
            <a:t>Gostyngiad yn y cyfraddau ysmygu a chymeriant alcohol gan oedolion yn y boblogaeth – effaith ar glefyd anadlol, afu/iau a'r galon</a:t>
          </a:r>
        </a:p>
        <a:p>
          <a:pPr marL="114300" lvl="1" indent="-114300" algn="l" defTabSz="622300">
            <a:lnSpc>
              <a:spcPct val="90000"/>
            </a:lnSpc>
            <a:spcBef>
              <a:spcPct val="0"/>
            </a:spcBef>
            <a:spcAft>
              <a:spcPct val="15000"/>
            </a:spcAft>
            <a:buChar char="•"/>
            <a:defRPr b="0" i="0"/>
          </a:pPr>
          <a:r>
            <a:rPr lang="1106" sz="1400" kern="1200" dirty="0"/>
            <a:t>Cynnydd mewn cyfraddau gordewdra ymhlith oedolion a llai o gymeriant ffrwythau/llysiau, effeithiau ar amodau cardiofasgwlar</a:t>
          </a:r>
        </a:p>
        <a:p>
          <a:pPr marL="114300" lvl="1" indent="-114300" algn="l" defTabSz="622300">
            <a:lnSpc>
              <a:spcPct val="90000"/>
            </a:lnSpc>
            <a:spcBef>
              <a:spcPct val="0"/>
            </a:spcBef>
            <a:spcAft>
              <a:spcPct val="15000"/>
            </a:spcAft>
            <a:buChar char="•"/>
            <a:defRPr b="0" i="0"/>
          </a:pPr>
          <a:r>
            <a:rPr lang="1106" sz="1400" kern="1200" dirty="0"/>
            <a:t>Mwy o bwyslais ar iechyd meddwl (Mesur Iechyd Meddwl Cymru)</a:t>
          </a:r>
        </a:p>
      </dsp:txBody>
      <dsp:txXfrm>
        <a:off x="8147811" y="-104873"/>
        <a:ext cx="3411731" cy="1779080"/>
      </dsp:txXfrm>
    </dsp:sp>
    <dsp:sp modelId="{CA153500-4D63-4603-9F9C-6BD7527BDD79}">
      <dsp:nvSpPr>
        <dsp:cNvPr id="0" name=""/>
        <dsp:cNvSpPr/>
      </dsp:nvSpPr>
      <dsp:spPr>
        <a:xfrm>
          <a:off x="0" y="0"/>
          <a:ext cx="5558284" cy="2525983"/>
        </a:xfrm>
        <a:prstGeom prst="roundRect">
          <a:avLst>
            <a:gd name="adj" fmla="val 10000"/>
          </a:avLst>
        </a:prstGeom>
        <a:gradFill flip="none" rotWithShape="0">
          <a:gsLst>
            <a:gs pos="0">
              <a:schemeClr val="accent2">
                <a:lumMod val="20000"/>
                <a:lumOff val="80000"/>
                <a:shade val="30000"/>
                <a:satMod val="115000"/>
              </a:schemeClr>
            </a:gs>
            <a:gs pos="50000">
              <a:schemeClr val="accent2">
                <a:lumMod val="20000"/>
                <a:lumOff val="80000"/>
                <a:shade val="67500"/>
                <a:satMod val="115000"/>
              </a:schemeClr>
            </a:gs>
            <a:gs pos="100000">
              <a:schemeClr val="accent2">
                <a:lumMod val="20000"/>
                <a:lumOff val="80000"/>
                <a:shade val="100000"/>
                <a:satMod val="115000"/>
              </a:schemeClr>
            </a:gs>
          </a:gsLst>
          <a:lin ang="16200000" scaled="1"/>
        </a:gra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53340" tIns="53340" rIns="53340" bIns="53340" numCol="1" spcCol="1270" anchor="t" anchorCtr="0">
          <a:noAutofit/>
        </a:bodyPr>
        <a:lstStyle/>
        <a:p>
          <a:pPr marL="182563" lvl="1" indent="-182563" algn="l" defTabSz="622300">
            <a:lnSpc>
              <a:spcPct val="90000"/>
            </a:lnSpc>
            <a:spcBef>
              <a:spcPct val="0"/>
            </a:spcBef>
            <a:spcAft>
              <a:spcPct val="15000"/>
            </a:spcAft>
            <a:buChar char="•"/>
            <a:defRPr b="0" i="0"/>
          </a:pPr>
          <a:r>
            <a:rPr lang="1106" sz="1400" kern="1200"/>
            <a:t>Cynnydd yn y boblogaeth yng Nghymru rhwng 1999 a 2017 o 7.7% (225,000)</a:t>
          </a:r>
        </a:p>
        <a:p>
          <a:pPr marL="182563" lvl="1" indent="-182563" algn="l" defTabSz="622300">
            <a:lnSpc>
              <a:spcPct val="90000"/>
            </a:lnSpc>
            <a:spcBef>
              <a:spcPct val="0"/>
            </a:spcBef>
            <a:spcAft>
              <a:spcPct val="15000"/>
            </a:spcAft>
            <a:buChar char="•"/>
            <a:defRPr b="0" i="0"/>
          </a:pPr>
          <a:r>
            <a:rPr lang="1106" sz="1400" kern="1200"/>
            <a:t>Pobl yn byw'n hirach, cynnydd yn y boblogaeth sy'n heneiddio (roedd 9.3% o'r boblogaeth dros 75 yn 2018, a rhagwelir y bydd yn codi i 13.7% erbyn 2028)</a:t>
          </a:r>
        </a:p>
        <a:p>
          <a:pPr marL="182563" lvl="1" indent="-182563" algn="l" defTabSz="622300">
            <a:lnSpc>
              <a:spcPct val="90000"/>
            </a:lnSpc>
            <a:spcBef>
              <a:spcPct val="0"/>
            </a:spcBef>
            <a:spcAft>
              <a:spcPct val="15000"/>
            </a:spcAft>
            <a:buChar char="•"/>
            <a:defRPr b="0" i="0"/>
          </a:pPr>
          <a:r>
            <a:rPr lang="1106" sz="1400" kern="1200"/>
            <a:t>Mwy o aelwydydd pobl sengl</a:t>
          </a:r>
        </a:p>
        <a:p>
          <a:pPr marL="182563" lvl="1" indent="-182563" algn="l" defTabSz="622300">
            <a:lnSpc>
              <a:spcPct val="90000"/>
            </a:lnSpc>
            <a:spcBef>
              <a:spcPct val="0"/>
            </a:spcBef>
            <a:spcAft>
              <a:spcPct val="15000"/>
            </a:spcAft>
            <a:buChar char="•"/>
            <a:defRPr b="0" i="0"/>
          </a:pPr>
          <a:r>
            <a:rPr lang="1106" sz="1400" kern="1200"/>
            <a:t>Cynnydd yn nifer y bobl sy'n byw</a:t>
          </a:r>
          <a:endParaRPr lang="en-GB" sz="1000" kern="1200"/>
        </a:p>
        <a:p>
          <a:pPr marL="182563" lvl="2" indent="-182563" algn="l" defTabSz="622300">
            <a:lnSpc>
              <a:spcPct val="90000"/>
            </a:lnSpc>
            <a:spcBef>
              <a:spcPct val="0"/>
            </a:spcBef>
            <a:spcAft>
              <a:spcPct val="15000"/>
            </a:spcAft>
            <a:buNone/>
            <a:defRPr b="0" i="0"/>
          </a:pPr>
          <a:r>
            <a:rPr lang="1106" sz="1400" kern="1200"/>
            <a:t>	gyda dementia</a:t>
          </a:r>
          <a:r>
            <a:rPr lang="1106" sz="1000" kern="1200"/>
            <a:t>.</a:t>
          </a:r>
        </a:p>
        <a:p>
          <a:pPr marL="182563" lvl="1" indent="-182563" algn="l" defTabSz="622300">
            <a:lnSpc>
              <a:spcPct val="90000"/>
            </a:lnSpc>
            <a:spcBef>
              <a:spcPct val="0"/>
            </a:spcBef>
            <a:spcAft>
              <a:spcPct val="15000"/>
            </a:spcAft>
            <a:buChar char="•"/>
            <a:defRPr b="0" i="0"/>
          </a:pPr>
          <a:r>
            <a:rPr lang="1106" sz="1400" kern="1200"/>
            <a:t>Galw am fwy o ysgolion/tai</a:t>
          </a:r>
        </a:p>
        <a:p>
          <a:pPr marL="182563" lvl="2" indent="-182563" algn="l" defTabSz="622300">
            <a:lnSpc>
              <a:spcPct val="90000"/>
            </a:lnSpc>
            <a:spcBef>
              <a:spcPct val="0"/>
            </a:spcBef>
            <a:spcAft>
              <a:spcPct val="15000"/>
            </a:spcAft>
            <a:buNone/>
            <a:defRPr b="0" i="0"/>
          </a:pPr>
          <a:r>
            <a:rPr lang="1106" sz="1400" kern="1200"/>
            <a:t>	fforddiadwy</a:t>
          </a:r>
        </a:p>
        <a:p>
          <a:pPr marL="57150" lvl="1" indent="0" algn="l" defTabSz="444500">
            <a:lnSpc>
              <a:spcPct val="90000"/>
            </a:lnSpc>
            <a:spcBef>
              <a:spcPct val="0"/>
            </a:spcBef>
            <a:spcAft>
              <a:spcPct val="15000"/>
            </a:spcAft>
            <a:buChar char="•"/>
          </a:pPr>
          <a:endParaRPr lang="en-GB" sz="1000" kern="1200"/>
        </a:p>
      </dsp:txBody>
      <dsp:txXfrm>
        <a:off x="55488" y="55488"/>
        <a:ext cx="3779823" cy="1783511"/>
      </dsp:txXfrm>
    </dsp:sp>
    <dsp:sp modelId="{63E87EFF-AEE2-447D-A9F0-A30690DA47F6}">
      <dsp:nvSpPr>
        <dsp:cNvPr id="0" name=""/>
        <dsp:cNvSpPr/>
      </dsp:nvSpPr>
      <dsp:spPr>
        <a:xfrm>
          <a:off x="3402237" y="212838"/>
          <a:ext cx="2339634" cy="2339634"/>
        </a:xfrm>
        <a:prstGeom prst="pieWedge">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2456" tIns="92456" rIns="92456" bIns="92456" numCol="1" spcCol="1270" anchor="ctr" anchorCtr="0">
          <a:noAutofit/>
        </a:bodyPr>
        <a:lstStyle/>
        <a:p>
          <a:pPr marL="0" lvl="0" indent="0" algn="ctr" defTabSz="577850">
            <a:lnSpc>
              <a:spcPct val="90000"/>
            </a:lnSpc>
            <a:spcBef>
              <a:spcPct val="0"/>
            </a:spcBef>
            <a:spcAft>
              <a:spcPct val="35000"/>
            </a:spcAft>
            <a:buNone/>
            <a:defRPr b="0" i="0"/>
          </a:pPr>
          <a:r>
            <a:rPr lang="1106" sz="1300" kern="1200"/>
            <a:t>Demograffeg poblogaeth</a:t>
          </a:r>
        </a:p>
      </dsp:txBody>
      <dsp:txXfrm>
        <a:off x="4087500" y="898101"/>
        <a:ext cx="1654371" cy="1654371"/>
      </dsp:txXfrm>
    </dsp:sp>
    <dsp:sp modelId="{865A85DF-5F99-4BEC-90AB-08CE8738DD27}">
      <dsp:nvSpPr>
        <dsp:cNvPr id="0" name=""/>
        <dsp:cNvSpPr/>
      </dsp:nvSpPr>
      <dsp:spPr>
        <a:xfrm rot="5400000">
          <a:off x="5831946" y="214125"/>
          <a:ext cx="2339634" cy="2339634"/>
        </a:xfrm>
        <a:prstGeom prst="pieWedge">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2456" tIns="92456" rIns="92456" bIns="92456" numCol="1" spcCol="1270" anchor="ctr" anchorCtr="0">
          <a:noAutofit/>
        </a:bodyPr>
        <a:lstStyle/>
        <a:p>
          <a:pPr marL="0" lvl="0" indent="0" algn="ctr" defTabSz="577850">
            <a:lnSpc>
              <a:spcPct val="90000"/>
            </a:lnSpc>
            <a:spcBef>
              <a:spcPct val="0"/>
            </a:spcBef>
            <a:spcAft>
              <a:spcPct val="35000"/>
            </a:spcAft>
            <a:buNone/>
            <a:defRPr b="0" i="0"/>
          </a:pPr>
          <a:r>
            <a:rPr lang="1106" sz="1300" kern="1200"/>
            <a:t>Safonau iechyd</a:t>
          </a:r>
        </a:p>
      </dsp:txBody>
      <dsp:txXfrm rot="-5400000">
        <a:off x="5831946" y="899388"/>
        <a:ext cx="1654371" cy="1654371"/>
      </dsp:txXfrm>
    </dsp:sp>
    <dsp:sp modelId="{D01C58A8-C43F-47AD-90C3-0C9C898D7CD1}">
      <dsp:nvSpPr>
        <dsp:cNvPr id="0" name=""/>
        <dsp:cNvSpPr/>
      </dsp:nvSpPr>
      <dsp:spPr>
        <a:xfrm rot="10800000">
          <a:off x="5828694" y="2617665"/>
          <a:ext cx="2339634" cy="2374846"/>
        </a:xfrm>
        <a:prstGeom prst="pieWedge">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2456" tIns="92456" rIns="92456" bIns="92456" numCol="1" spcCol="1270" anchor="ctr" anchorCtr="0">
          <a:noAutofit/>
        </a:bodyPr>
        <a:lstStyle/>
        <a:p>
          <a:pPr marL="0" lvl="0" indent="0" algn="ctr" defTabSz="577850">
            <a:lnSpc>
              <a:spcPct val="90000"/>
            </a:lnSpc>
            <a:spcBef>
              <a:spcPct val="0"/>
            </a:spcBef>
            <a:spcAft>
              <a:spcPct val="35000"/>
            </a:spcAft>
            <a:buNone/>
            <a:defRPr b="0" i="0"/>
          </a:pPr>
          <a:r>
            <a:rPr lang="1106" sz="1300" kern="1200"/>
            <a:t>Amlddiwylliannaeth</a:t>
          </a:r>
        </a:p>
      </dsp:txBody>
      <dsp:txXfrm rot="10800000">
        <a:off x="5828694" y="2617665"/>
        <a:ext cx="1654371" cy="1679270"/>
      </dsp:txXfrm>
    </dsp:sp>
    <dsp:sp modelId="{0279E455-0EA2-44C2-90B2-6F5B99562EB2}">
      <dsp:nvSpPr>
        <dsp:cNvPr id="0" name=""/>
        <dsp:cNvSpPr/>
      </dsp:nvSpPr>
      <dsp:spPr>
        <a:xfrm rot="16200000">
          <a:off x="3392387" y="2667020"/>
          <a:ext cx="2339634" cy="2339634"/>
        </a:xfrm>
        <a:prstGeom prst="pieWedge">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2456" tIns="92456" rIns="92456" bIns="92456" numCol="1" spcCol="1270" anchor="ctr" anchorCtr="0">
          <a:noAutofit/>
        </a:bodyPr>
        <a:lstStyle/>
        <a:p>
          <a:pPr marL="0" lvl="0" indent="0" algn="ctr" defTabSz="577850">
            <a:lnSpc>
              <a:spcPct val="90000"/>
            </a:lnSpc>
            <a:spcBef>
              <a:spcPct val="0"/>
            </a:spcBef>
            <a:spcAft>
              <a:spcPct val="35000"/>
            </a:spcAft>
            <a:buNone/>
            <a:defRPr b="0" i="0"/>
          </a:pPr>
          <a:r>
            <a:rPr lang="1106" sz="1300" kern="1200"/>
            <a:t>Patrymau gweithio</a:t>
          </a:r>
        </a:p>
      </dsp:txBody>
      <dsp:txXfrm rot="5400000">
        <a:off x="4077650" y="2667020"/>
        <a:ext cx="1654371" cy="1654371"/>
      </dsp:txXfrm>
    </dsp:sp>
    <dsp:sp modelId="{A6D714E7-B13C-4BE5-BA3F-EE2CD6B5CB93}">
      <dsp:nvSpPr>
        <dsp:cNvPr id="0" name=""/>
        <dsp:cNvSpPr/>
      </dsp:nvSpPr>
      <dsp:spPr>
        <a:xfrm>
          <a:off x="5424785" y="2162092"/>
          <a:ext cx="807795" cy="702430"/>
        </a:xfrm>
        <a:prstGeom prst="circularArrow">
          <a:avLst/>
        </a:prstGeom>
        <a:gradFill rotWithShape="0">
          <a:gsLst>
            <a:gs pos="0">
              <a:schemeClr val="accent1">
                <a:tint val="60000"/>
                <a:hueOff val="0"/>
                <a:satOff val="0"/>
                <a:lumOff val="0"/>
                <a:alphaOff val="0"/>
                <a:lumMod val="110000"/>
                <a:satMod val="105000"/>
                <a:tint val="67000"/>
              </a:schemeClr>
            </a:gs>
            <a:gs pos="50000">
              <a:schemeClr val="accent1">
                <a:tint val="60000"/>
                <a:hueOff val="0"/>
                <a:satOff val="0"/>
                <a:lumOff val="0"/>
                <a:alphaOff val="0"/>
                <a:lumMod val="105000"/>
                <a:satMod val="103000"/>
                <a:tint val="73000"/>
              </a:schemeClr>
            </a:gs>
            <a:gs pos="100000">
              <a:schemeClr val="accent1">
                <a:tint val="60000"/>
                <a:hueOff val="0"/>
                <a:satOff val="0"/>
                <a:lumOff val="0"/>
                <a:alphaOff val="0"/>
                <a:lumMod val="105000"/>
                <a:satMod val="109000"/>
                <a:tint val="81000"/>
              </a:schemeClr>
            </a:gs>
          </a:gsLst>
          <a:lin ang="5400000" scaled="0"/>
        </a:gradFill>
        <a:ln w="6350" cap="flat" cmpd="sng" algn="ctr">
          <a:solidFill>
            <a:schemeClr val="lt1">
              <a:hueOff val="0"/>
              <a:satOff val="0"/>
              <a:lumOff val="0"/>
              <a:alphaOff val="0"/>
            </a:schemeClr>
          </a:solidFill>
          <a:prstDash val="solid"/>
          <a:miter lim="800000"/>
        </a:ln>
        <a:effectLst/>
        <a:scene3d>
          <a:camera prst="orthographicFront"/>
          <a:lightRig rig="flat" dir="t"/>
        </a:scene3d>
        <a:sp3d prstMaterial="dkEdge">
          <a:bevelT w="8200" h="38100"/>
        </a:sp3d>
      </dsp:spPr>
      <dsp:style>
        <a:lnRef idx="1">
          <a:scrgbClr r="0" g="0" b="0"/>
        </a:lnRef>
        <a:fillRef idx="2">
          <a:scrgbClr r="0" g="0" b="0"/>
        </a:fillRef>
        <a:effectRef idx="1">
          <a:scrgbClr r="0" g="0" b="0"/>
        </a:effectRef>
        <a:fontRef idx="minor"/>
      </dsp:style>
    </dsp:sp>
    <dsp:sp modelId="{AD4DB2CF-5A1B-4F18-BCF1-5759AF9AA23A}">
      <dsp:nvSpPr>
        <dsp:cNvPr id="0" name=""/>
        <dsp:cNvSpPr/>
      </dsp:nvSpPr>
      <dsp:spPr>
        <a:xfrm rot="10800000">
          <a:off x="5445109" y="2361158"/>
          <a:ext cx="807795" cy="702430"/>
        </a:xfrm>
        <a:prstGeom prst="circularArrow">
          <a:avLst/>
        </a:prstGeom>
        <a:gradFill rotWithShape="0">
          <a:gsLst>
            <a:gs pos="0">
              <a:schemeClr val="accent1">
                <a:tint val="60000"/>
                <a:hueOff val="0"/>
                <a:satOff val="0"/>
                <a:lumOff val="0"/>
                <a:alphaOff val="0"/>
                <a:lumMod val="110000"/>
                <a:satMod val="105000"/>
                <a:tint val="67000"/>
              </a:schemeClr>
            </a:gs>
            <a:gs pos="50000">
              <a:schemeClr val="accent1">
                <a:tint val="60000"/>
                <a:hueOff val="0"/>
                <a:satOff val="0"/>
                <a:lumOff val="0"/>
                <a:alphaOff val="0"/>
                <a:lumMod val="105000"/>
                <a:satMod val="103000"/>
                <a:tint val="73000"/>
              </a:schemeClr>
            </a:gs>
            <a:gs pos="100000">
              <a:schemeClr val="accent1">
                <a:tint val="60000"/>
                <a:hueOff val="0"/>
                <a:satOff val="0"/>
                <a:lumOff val="0"/>
                <a:alphaOff val="0"/>
                <a:lumMod val="105000"/>
                <a:satMod val="109000"/>
                <a:tint val="81000"/>
              </a:schemeClr>
            </a:gs>
          </a:gsLst>
          <a:lin ang="5400000" scaled="0"/>
        </a:gradFill>
        <a:ln w="6350" cap="flat" cmpd="sng" algn="ctr">
          <a:solidFill>
            <a:schemeClr val="lt1">
              <a:hueOff val="0"/>
              <a:satOff val="0"/>
              <a:lumOff val="0"/>
              <a:alphaOff val="0"/>
            </a:schemeClr>
          </a:solidFill>
          <a:prstDash val="solid"/>
          <a:miter lim="800000"/>
        </a:ln>
        <a:effectLst/>
        <a:scene3d>
          <a:camera prst="orthographicFront"/>
          <a:lightRig rig="flat" dir="t"/>
        </a:scene3d>
        <a:sp3d prstMaterial="dkEdge">
          <a:bevelT w="8200" h="38100"/>
        </a:sp3d>
      </dsp:spPr>
      <dsp:style>
        <a:lnRef idx="1">
          <a:scrgbClr r="0" g="0" b="0"/>
        </a:lnRef>
        <a:fillRef idx="2">
          <a:scrgbClr r="0" g="0" b="0"/>
        </a:fillRef>
        <a:effectRef idx="1">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A01B59B-015A-4114-9761-242EB9E956E9}">
      <dsp:nvSpPr>
        <dsp:cNvPr id="0" name=""/>
        <dsp:cNvSpPr/>
      </dsp:nvSpPr>
      <dsp:spPr>
        <a:xfrm>
          <a:off x="619941" y="0"/>
          <a:ext cx="7026003" cy="4233334"/>
        </a:xfrm>
        <a:prstGeom prst="rightArrow">
          <a:avLst/>
        </a:prstGeom>
        <a:solidFill>
          <a:schemeClr val="accent1">
            <a:tint val="40000"/>
            <a:hueOff val="0"/>
            <a:satOff val="0"/>
            <a:lumOff val="0"/>
            <a:alphaOff val="0"/>
          </a:schemeClr>
        </a:solidFill>
        <a:ln>
          <a:noFill/>
        </a:ln>
        <a:effectLst/>
        <a:scene3d>
          <a:camera prst="orthographicFront"/>
          <a:lightRig rig="chilly" dir="t"/>
        </a:scene3d>
        <a:sp3d z="-12700" extrusionH="1700" prstMaterial="translucentPowder">
          <a:bevelT w="25400" h="6350" prst="softRound"/>
          <a:bevelB w="0" h="0" prst="convex"/>
        </a:sp3d>
      </dsp:spPr>
      <dsp:style>
        <a:lnRef idx="0">
          <a:scrgbClr r="0" g="0" b="0"/>
        </a:lnRef>
        <a:fillRef idx="1">
          <a:scrgbClr r="0" g="0" b="0"/>
        </a:fillRef>
        <a:effectRef idx="0">
          <a:scrgbClr r="0" g="0" b="0"/>
        </a:effectRef>
        <a:fontRef idx="minor"/>
      </dsp:style>
    </dsp:sp>
    <dsp:sp modelId="{14EFE5D8-3460-44AE-BA6A-DF0B02C7CEFB}">
      <dsp:nvSpPr>
        <dsp:cNvPr id="0" name=""/>
        <dsp:cNvSpPr/>
      </dsp:nvSpPr>
      <dsp:spPr>
        <a:xfrm>
          <a:off x="8879" y="1270000"/>
          <a:ext cx="2660582" cy="1693333"/>
        </a:xfrm>
        <a:prstGeom prst="roundRect">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defRPr b="0" i="0"/>
          </a:pPr>
          <a:r>
            <a:rPr lang="1106" sz="2000" kern="1200"/>
            <a:t>Anghydraddoldebau iechyd/grwpiau sydd mewn perygl</a:t>
          </a:r>
        </a:p>
      </dsp:txBody>
      <dsp:txXfrm>
        <a:off x="91541" y="1352662"/>
        <a:ext cx="2495258" cy="1528009"/>
      </dsp:txXfrm>
    </dsp:sp>
    <dsp:sp modelId="{61885EAB-C208-4252-9055-C5EE8E5E2FC2}">
      <dsp:nvSpPr>
        <dsp:cNvPr id="0" name=""/>
        <dsp:cNvSpPr/>
      </dsp:nvSpPr>
      <dsp:spPr>
        <a:xfrm>
          <a:off x="2802651" y="1270000"/>
          <a:ext cx="2660582" cy="1693333"/>
        </a:xfrm>
        <a:prstGeom prst="roundRect">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defRPr b="0" i="0"/>
          </a:pPr>
          <a:r>
            <a:rPr lang="1106" sz="2000" kern="1200"/>
            <a:t>Effaith economaidd a chymdeithasol bywyd tu allan i'r Undeb Ewropeaidd</a:t>
          </a:r>
        </a:p>
      </dsp:txBody>
      <dsp:txXfrm>
        <a:off x="2885313" y="1352662"/>
        <a:ext cx="2495258" cy="1528009"/>
      </dsp:txXfrm>
    </dsp:sp>
    <dsp:sp modelId="{565AB84A-F8CC-46EE-8415-97C55BC51612}">
      <dsp:nvSpPr>
        <dsp:cNvPr id="0" name=""/>
        <dsp:cNvSpPr/>
      </dsp:nvSpPr>
      <dsp:spPr>
        <a:xfrm>
          <a:off x="5596424" y="1270000"/>
          <a:ext cx="2660582" cy="1693333"/>
        </a:xfrm>
        <a:prstGeom prst="roundRect">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defRPr b="0" i="0"/>
          </a:pPr>
          <a:r>
            <a:rPr lang="1106" sz="2000" kern="1200"/>
            <a:t>Pandemig (ailadeiladu gwydnwch)</a:t>
          </a:r>
        </a:p>
      </dsp:txBody>
      <dsp:txXfrm>
        <a:off x="5679086" y="1352662"/>
        <a:ext cx="2495258" cy="1528009"/>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11BD1CE-FA4A-4040-B53B-95CBA8BAC572}">
      <dsp:nvSpPr>
        <dsp:cNvPr id="0" name=""/>
        <dsp:cNvSpPr/>
      </dsp:nvSpPr>
      <dsp:spPr>
        <a:xfrm>
          <a:off x="941064" y="946474"/>
          <a:ext cx="1203010" cy="1040652"/>
        </a:xfrm>
        <a:prstGeom prst="hexagon">
          <a:avLst>
            <a:gd name="adj" fmla="val 28570"/>
            <a:gd name="vf" fmla="val 115470"/>
          </a:avLst>
        </a:prstGeom>
        <a:solidFill>
          <a:srgbClr val="0070C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GB" sz="1200" kern="1200" dirty="0"/>
            <a:t>6 nod </a:t>
          </a:r>
          <a:r>
            <a:rPr lang="en-GB" sz="1200" kern="1200" dirty="0" err="1"/>
            <a:t>ar</a:t>
          </a:r>
          <a:r>
            <a:rPr lang="en-GB" sz="1200" kern="1200" dirty="0"/>
            <a:t> </a:t>
          </a:r>
          <a:r>
            <a:rPr lang="en-GB" sz="1200" kern="1200" dirty="0" err="1"/>
            <a:t>gyfer</a:t>
          </a:r>
          <a:r>
            <a:rPr lang="en-GB" sz="1200" kern="1200" dirty="0"/>
            <a:t> </a:t>
          </a:r>
          <a:r>
            <a:rPr lang="en-GB" sz="1200" kern="1200" dirty="0" err="1"/>
            <a:t>gofal</a:t>
          </a:r>
          <a:r>
            <a:rPr lang="en-GB" sz="1200" kern="1200" dirty="0"/>
            <a:t> </a:t>
          </a:r>
          <a:r>
            <a:rPr lang="en-GB" sz="1200" kern="1200" dirty="0" err="1"/>
            <a:t>brys</a:t>
          </a:r>
          <a:r>
            <a:rPr lang="en-GB" sz="1200" kern="1200" dirty="0"/>
            <a:t> ac </a:t>
          </a:r>
          <a:r>
            <a:rPr lang="en-GB" sz="1200" kern="1200" dirty="0" err="1"/>
            <a:t>argyfwng</a:t>
          </a:r>
          <a:endParaRPr lang="en-GB" sz="1200" kern="1200" dirty="0"/>
        </a:p>
      </dsp:txBody>
      <dsp:txXfrm>
        <a:off x="1140420" y="1118925"/>
        <a:ext cx="804298" cy="695750"/>
      </dsp:txXfrm>
    </dsp:sp>
    <dsp:sp modelId="{8026C5B6-E1A6-440D-98D4-9DDB15A5B245}">
      <dsp:nvSpPr>
        <dsp:cNvPr id="0" name=""/>
        <dsp:cNvSpPr/>
      </dsp:nvSpPr>
      <dsp:spPr>
        <a:xfrm>
          <a:off x="1694380" y="448592"/>
          <a:ext cx="453892" cy="391088"/>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2A77624-9F36-4139-B959-E5762BF67680}">
      <dsp:nvSpPr>
        <dsp:cNvPr id="0" name=""/>
        <dsp:cNvSpPr/>
      </dsp:nvSpPr>
      <dsp:spPr>
        <a:xfrm>
          <a:off x="1051878" y="0"/>
          <a:ext cx="985858" cy="852883"/>
        </a:xfrm>
        <a:prstGeom prst="hexagon">
          <a:avLst>
            <a:gd name="adj" fmla="val 28570"/>
            <a:gd name="vf" fmla="val 115470"/>
          </a:avLst>
        </a:prstGeom>
        <a:solidFill>
          <a:srgbClr val="00B0F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311150">
            <a:lnSpc>
              <a:spcPct val="90000"/>
            </a:lnSpc>
            <a:spcBef>
              <a:spcPct val="0"/>
            </a:spcBef>
            <a:spcAft>
              <a:spcPct val="35000"/>
            </a:spcAft>
            <a:buNone/>
          </a:pPr>
          <a:r>
            <a:rPr lang="en-GB" sz="700" kern="1200"/>
            <a:t>Mynediad at ddewisiadau eraill sy'n ddiogel yn glinigol yn lle derbyniad</a:t>
          </a:r>
        </a:p>
      </dsp:txBody>
      <dsp:txXfrm>
        <a:off x="1215256" y="141341"/>
        <a:ext cx="659102" cy="570201"/>
      </dsp:txXfrm>
    </dsp:sp>
    <dsp:sp modelId="{A842EB59-2DC4-4C3E-A78B-118DF5DF3031}">
      <dsp:nvSpPr>
        <dsp:cNvPr id="0" name=""/>
        <dsp:cNvSpPr/>
      </dsp:nvSpPr>
      <dsp:spPr>
        <a:xfrm>
          <a:off x="2224107" y="1179719"/>
          <a:ext cx="453892" cy="391088"/>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55C87D0-ED13-401A-B017-35B86F3450AC}">
      <dsp:nvSpPr>
        <dsp:cNvPr id="0" name=""/>
        <dsp:cNvSpPr/>
      </dsp:nvSpPr>
      <dsp:spPr>
        <a:xfrm>
          <a:off x="1956025" y="524580"/>
          <a:ext cx="985858" cy="852883"/>
        </a:xfrm>
        <a:prstGeom prst="hexagon">
          <a:avLst>
            <a:gd name="adj" fmla="val 28570"/>
            <a:gd name="vf" fmla="val 115470"/>
          </a:avLst>
        </a:prstGeom>
        <a:solidFill>
          <a:srgbClr val="FFC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311150">
            <a:lnSpc>
              <a:spcPct val="90000"/>
            </a:lnSpc>
            <a:spcBef>
              <a:spcPct val="0"/>
            </a:spcBef>
            <a:spcAft>
              <a:spcPct val="35000"/>
            </a:spcAft>
            <a:buNone/>
          </a:pPr>
          <a:r>
            <a:rPr lang="en-GB" sz="700" kern="1200"/>
            <a:t>Cydgysylltu, cefnogi a chynllunio ar gyfer grwpiau risg</a:t>
          </a:r>
        </a:p>
      </dsp:txBody>
      <dsp:txXfrm>
        <a:off x="2119403" y="665921"/>
        <a:ext cx="659102" cy="570201"/>
      </dsp:txXfrm>
    </dsp:sp>
    <dsp:sp modelId="{C44FBF2F-ED3F-40A0-ACCC-D4659BADB7E8}">
      <dsp:nvSpPr>
        <dsp:cNvPr id="0" name=""/>
        <dsp:cNvSpPr/>
      </dsp:nvSpPr>
      <dsp:spPr>
        <a:xfrm>
          <a:off x="1856124" y="2005024"/>
          <a:ext cx="453892" cy="391088"/>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E8CA232-90CC-41D0-BC83-E9B0858C687D}">
      <dsp:nvSpPr>
        <dsp:cNvPr id="0" name=""/>
        <dsp:cNvSpPr/>
      </dsp:nvSpPr>
      <dsp:spPr>
        <a:xfrm>
          <a:off x="1956025" y="1555845"/>
          <a:ext cx="985858" cy="852883"/>
        </a:xfrm>
        <a:prstGeom prst="hexagon">
          <a:avLst>
            <a:gd name="adj" fmla="val 28570"/>
            <a:gd name="vf" fmla="val 115470"/>
          </a:avLst>
        </a:prstGeom>
        <a:solidFill>
          <a:schemeClr val="bg1">
            <a:lumMod val="6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311150">
            <a:lnSpc>
              <a:spcPct val="90000"/>
            </a:lnSpc>
            <a:spcBef>
              <a:spcPct val="0"/>
            </a:spcBef>
            <a:spcAft>
              <a:spcPct val="35000"/>
            </a:spcAft>
            <a:buNone/>
          </a:pPr>
          <a:r>
            <a:rPr lang="en-GB" sz="700" kern="1200"/>
            <a:t>Arwyddion i'r lle cywir y tro cyntaf</a:t>
          </a:r>
        </a:p>
      </dsp:txBody>
      <dsp:txXfrm>
        <a:off x="2119403" y="1697186"/>
        <a:ext cx="659102" cy="570201"/>
      </dsp:txXfrm>
    </dsp:sp>
    <dsp:sp modelId="{C4F68271-E1F7-4636-A7D2-D52363F01E25}">
      <dsp:nvSpPr>
        <dsp:cNvPr id="0" name=""/>
        <dsp:cNvSpPr/>
      </dsp:nvSpPr>
      <dsp:spPr>
        <a:xfrm>
          <a:off x="943302" y="2090694"/>
          <a:ext cx="453892" cy="391088"/>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94E85F2-7E12-4DE2-920A-36598D43CBAB}">
      <dsp:nvSpPr>
        <dsp:cNvPr id="0" name=""/>
        <dsp:cNvSpPr/>
      </dsp:nvSpPr>
      <dsp:spPr>
        <a:xfrm>
          <a:off x="1051878" y="2081012"/>
          <a:ext cx="985858" cy="852883"/>
        </a:xfrm>
        <a:prstGeom prst="hexagon">
          <a:avLst>
            <a:gd name="adj" fmla="val 28570"/>
            <a:gd name="vf" fmla="val 11547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311150">
            <a:lnSpc>
              <a:spcPct val="90000"/>
            </a:lnSpc>
            <a:spcBef>
              <a:spcPct val="0"/>
            </a:spcBef>
            <a:spcAft>
              <a:spcPct val="35000"/>
            </a:spcAft>
            <a:buNone/>
          </a:pPr>
          <a:r>
            <a:rPr lang="en-GB" sz="700" kern="1200"/>
            <a:t>Dull cartref yn gyntaf a lleihau'r risg o aildderbyniad</a:t>
          </a:r>
        </a:p>
      </dsp:txBody>
      <dsp:txXfrm>
        <a:off x="1215256" y="2222353"/>
        <a:ext cx="659102" cy="570201"/>
      </dsp:txXfrm>
    </dsp:sp>
    <dsp:sp modelId="{B1DAE76C-0689-42DA-8762-F2E1BC7DA90A}">
      <dsp:nvSpPr>
        <dsp:cNvPr id="0" name=""/>
        <dsp:cNvSpPr/>
      </dsp:nvSpPr>
      <dsp:spPr>
        <a:xfrm>
          <a:off x="404900" y="1359860"/>
          <a:ext cx="453892" cy="391088"/>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074E863-03D0-4FF3-82A6-22E2584F8731}">
      <dsp:nvSpPr>
        <dsp:cNvPr id="0" name=""/>
        <dsp:cNvSpPr/>
      </dsp:nvSpPr>
      <dsp:spPr>
        <a:xfrm>
          <a:off x="143534" y="1556431"/>
          <a:ext cx="985858" cy="852883"/>
        </a:xfrm>
        <a:prstGeom prst="hexagon">
          <a:avLst>
            <a:gd name="adj" fmla="val 28570"/>
            <a:gd name="vf" fmla="val 115470"/>
          </a:avLst>
        </a:prstGeom>
        <a:solidFill>
          <a:schemeClr val="accent1">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311150">
            <a:lnSpc>
              <a:spcPct val="90000"/>
            </a:lnSpc>
            <a:spcBef>
              <a:spcPct val="0"/>
            </a:spcBef>
            <a:spcAft>
              <a:spcPct val="35000"/>
            </a:spcAft>
            <a:buNone/>
          </a:pPr>
          <a:r>
            <a:rPr lang="en-GB" sz="700" kern="1200"/>
            <a:t>Y gofal gorau posibl yn yr ysbyty ar ôl derbyniad</a:t>
          </a:r>
        </a:p>
      </dsp:txBody>
      <dsp:txXfrm>
        <a:off x="306912" y="1697772"/>
        <a:ext cx="659102" cy="570201"/>
      </dsp:txXfrm>
    </dsp:sp>
    <dsp:sp modelId="{A37173C4-EF02-42E9-9B77-1917A534AB72}">
      <dsp:nvSpPr>
        <dsp:cNvPr id="0" name=""/>
        <dsp:cNvSpPr/>
      </dsp:nvSpPr>
      <dsp:spPr>
        <a:xfrm>
          <a:off x="143534" y="523407"/>
          <a:ext cx="985858" cy="852883"/>
        </a:xfrm>
        <a:prstGeom prst="hexagon">
          <a:avLst>
            <a:gd name="adj" fmla="val 28570"/>
            <a:gd name="vf" fmla="val 115470"/>
          </a:avLst>
        </a:prstGeom>
        <a:solidFill>
          <a:srgbClr val="FF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311150">
            <a:lnSpc>
              <a:spcPct val="90000"/>
            </a:lnSpc>
            <a:spcBef>
              <a:spcPct val="0"/>
            </a:spcBef>
            <a:spcAft>
              <a:spcPct val="35000"/>
            </a:spcAft>
            <a:buNone/>
          </a:pPr>
          <a:r>
            <a:rPr lang="en-GB" sz="700" kern="1200" dirty="0" err="1"/>
            <a:t>Ymateb</a:t>
          </a:r>
          <a:r>
            <a:rPr lang="en-GB" sz="700" kern="1200" dirty="0"/>
            <a:t> </a:t>
          </a:r>
          <a:r>
            <a:rPr lang="en-GB" sz="700" kern="1200" dirty="0" err="1"/>
            <a:t>cyflym</a:t>
          </a:r>
          <a:r>
            <a:rPr lang="en-GB" sz="700" kern="1200" dirty="0"/>
            <a:t> </a:t>
          </a:r>
          <a:r>
            <a:rPr lang="en-GB" sz="700" kern="1200" dirty="0" err="1"/>
            <a:t>mewn</a:t>
          </a:r>
          <a:r>
            <a:rPr lang="en-GB" sz="700" kern="1200" dirty="0"/>
            <a:t> </a:t>
          </a:r>
          <a:r>
            <a:rPr lang="en-GB" sz="700" kern="1200" dirty="0" err="1"/>
            <a:t>argyfwng</a:t>
          </a:r>
          <a:r>
            <a:rPr lang="en-GB" sz="700" kern="1200" dirty="0"/>
            <a:t> iechyd </a:t>
          </a:r>
          <a:r>
            <a:rPr lang="en-GB" sz="700" kern="1200" dirty="0" err="1"/>
            <a:t>corfforol</a:t>
          </a:r>
          <a:r>
            <a:rPr lang="en-GB" sz="700" kern="1200" dirty="0"/>
            <a:t> neu </a:t>
          </a:r>
          <a:r>
            <a:rPr lang="en-GB" sz="700" kern="1200" dirty="0" err="1"/>
            <a:t>feddyliol</a:t>
          </a:r>
          <a:endParaRPr lang="en-GB" sz="700" kern="1200" dirty="0"/>
        </a:p>
      </dsp:txBody>
      <dsp:txXfrm>
        <a:off x="306912" y="664748"/>
        <a:ext cx="659102" cy="570201"/>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8/layout/RadialCluster">
  <dgm:title val=""/>
  <dgm:desc val=""/>
  <dgm:catLst>
    <dgm:cat type="relationship" pri="19500"/>
    <dgm:cat type="cycle" pri="15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useDef="1">
    <dgm:dataModel>
      <dgm:ptLst/>
      <dgm:bg/>
      <dgm:whole/>
    </dgm:dataModel>
  </dgm:styleData>
  <dgm:clrData useDef="1">
    <dgm:dataModel>
      <dgm:ptLst/>
      <dgm:bg/>
      <dgm:whole/>
    </dgm:dataModel>
  </dgm:clrData>
  <dgm:layoutNode name="Name0">
    <dgm:varLst>
      <dgm:chMax val="1"/>
      <dgm:chPref val="1"/>
      <dgm:dir/>
      <dgm:animOne val="branch"/>
      <dgm:animLvl val="lvl"/>
    </dgm:varLst>
    <dgm:alg type="composite">
      <dgm:param type="ar" val="1.00"/>
    </dgm:alg>
    <dgm:shape xmlns:r="http://schemas.openxmlformats.org/officeDocument/2006/relationships" r:blip="">
      <dgm:adjLst/>
    </dgm:shape>
    <dgm:choose name="Name1">
      <dgm:if name="Name2" func="var" arg="dir" op="equ" val="norm">
        <dgm:choose name="Name3">
          <dgm:if name="Name4" axis="ch ch" ptType="node node" cnt="1 0" func="cnt" op="equ" val="1">
            <dgm:constrLst>
              <dgm:constr type="l" for="ch" forName="textCenter"/>
              <dgm:constr type="ctrY" for="ch" forName="textCenter" refType="h" fact="0.5"/>
              <dgm:constr type="w" for="ch" forName="textCenter" refType="w" fact="0.32"/>
              <dgm:constr type="h" for="ch" forName="textCenter" refType="w" refFor="ch" refForName="textCenter"/>
              <dgm:constr type="r" for="ch" forName="cycle_1" refType="w"/>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5" axis="ch ch" ptType="node node" cnt="1 0"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6" axis="ch ch" ptType="node node" cnt="1 0" func="cnt" op="equ" val="3">
            <dgm:choose name="Name7">
              <dgm:if name="Name8" axis="ch ch ch" ptType="node node node" st="1 2 0" cnt="1 1 0" func="cnt" op="equ" val="1">
                <dgm:choose name="Name9">
                  <dgm:if name="Name10"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12">
                <dgm:choose name="Name13">
                  <dgm:if name="Name14"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5">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16" axis="ch ch" ptType="node node" cnt="1 0"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r" for="ch" forName="cycle_2" refType="w"/>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l" for="ch" forName="cycle_4"/>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17" axis="ch ch" ptType="node node" cnt="1 0"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24"/>
              <dgm:constr type="w" for="ch" forName="cycle_2" refType="w" fact="0.33"/>
              <dgm:constr type="h" for="ch" forName="cycle_2" refType="w" refFor="ch" refForName="cycle_2"/>
              <dgm:constr type="r" for="ch" forName="cycle_3" refType="w" fact="0.89"/>
              <dgm:constr type="b" for="ch" forName="cycle_3" refType="h"/>
              <dgm:constr type="w" for="ch" forName="cycle_3" refType="w" fact="0.33"/>
              <dgm:constr type="h" for="ch" forName="cycle_3" refType="w" refFor="ch" refForName="cycle_3"/>
              <dgm:constr type="l" for="ch" forName="cycle_4" refType="w" fact="0.11"/>
              <dgm:constr type="b" for="ch" forName="cycle_4" refType="h"/>
              <dgm:constr type="w" for="ch" forName="cycle_4" refType="w" fact="0.33"/>
              <dgm:constr type="h" for="ch" forName="cycle_4" refType="w" refFor="ch" refForName="cycle_4"/>
              <dgm:constr type="l" for="ch" forName="cycle_5"/>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18" axis="ch ch" ptType="node node" cnt="1 0"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17"/>
              <dgm:constr type="w" for="ch" forName="cycle_2" refType="w" fact="0.33"/>
              <dgm:constr type="h" for="ch" forName="cycle_2" refType="w" refFor="ch" refForName="cycle_2"/>
              <dgm:constr type="r" for="ch" forName="cycle_3" refType="w"/>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l" for="ch" forName="cycle_5"/>
              <dgm:constr type="b" for="ch" forName="cycle_5" refType="h" fact="0.83"/>
              <dgm:constr type="w" for="ch" forName="cycle_5" refType="w" fact="0.33"/>
              <dgm:constr type="h" for="ch" forName="cycle_5" refType="w" refFor="ch" refForName="cycle_5"/>
              <dgm:constr type="l" for="ch" forName="cycle_6"/>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19">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r" for="ch" forName="cycle_2" refType="w" fact="0.938"/>
              <dgm:constr type="t" for="ch" forName="cycle_2" refType="h" fact="0.141"/>
              <dgm:constr type="w" for="ch" forName="cycle_2" refType="w" fact="0.263"/>
              <dgm:constr type="h" for="ch" forName="cycle_2" refType="w" refFor="ch" refForName="cycle_2"/>
              <dgm:constr type="r" for="ch" forName="cycle_3" refType="w"/>
              <dgm:constr type="b" for="ch" forName="cycle_3" refType="h" fact="0.74"/>
              <dgm:constr type="w" for="ch" forName="cycle_3" refType="w" fact="0.263"/>
              <dgm:constr type="h" for="ch" forName="cycle_3" refType="w" refFor="ch" refForName="cycle_3"/>
              <dgm:constr type="r" for="ch" forName="cycle_4" refType="w" fact="0.8"/>
              <dgm:constr type="b" for="ch" forName="cycle_4" refType="h"/>
              <dgm:constr type="w" for="ch" forName="cycle_4" refType="w" fact="0.263"/>
              <dgm:constr type="h" for="ch" forName="cycle_4" refType="w" refFor="ch" refForName="cycle_4"/>
              <dgm:constr type="l" for="ch" forName="cycle_5" refType="w" fact="0.2"/>
              <dgm:constr type="b" for="ch" forName="cycle_5" refType="h"/>
              <dgm:constr type="w" for="ch" forName="cycle_5" refType="w" fact="0.263"/>
              <dgm:constr type="h" for="ch" forName="cycle_5" refType="w" refFor="ch" refForName="cycle_5"/>
              <dgm:constr type="l" for="ch" forName="cycle_6"/>
              <dgm:constr type="b" for="ch" forName="cycle_6" refType="h" fact="0.74"/>
              <dgm:constr type="w" for="ch" forName="cycle_6" refType="w" fact="0.263"/>
              <dgm:constr type="h" for="ch" forName="cycle_6" refType="w" refFor="ch" refForName="cycle_6"/>
              <dgm:constr type="l" for="ch" forName="cycle_7" refType="w" fact="0.062"/>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if>
      <dgm:else name="Name20">
        <dgm:choose name="Name21">
          <dgm:if name="Name22" axis="ch ch" ptType="node node" func="cnt" op="equ" val="1">
            <dgm:constrLst>
              <dgm:constr type="r" for="ch" forName="textCenter" refType="w"/>
              <dgm:constr type="ctrY" for="ch" forName="textCenter" refType="h" fact="0.5"/>
              <dgm:constr type="w" for="ch" forName="textCenter" refType="w" fact="0.32"/>
              <dgm:constr type="h" for="ch" forName="textCenter" refType="w" refFor="ch" refForName="textCenter"/>
              <dgm:constr type="l" for="ch" forName="cycle_1"/>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23" axis="ch ch" ptType="node node"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24" axis="ch ch" ptType="node node" func="cnt" op="equ" val="3">
            <dgm:choose name="Name25">
              <dgm:if name="Name26" axis="ch ch ch" ptType="node node node" st="1 2 0" cnt="1 1 0" func="cnt" op="equ" val="1">
                <dgm:choose name="Name27">
                  <dgm:if name="Name28"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29">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30">
                <dgm:choose name="Name31">
                  <dgm:if name="Name32"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33">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34" axis="ch ch" ptType="node node"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l" for="ch" forName="cycle_2"/>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r" for="ch" forName="cycle_4" refType="w"/>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35" axis="ch ch" ptType="node node"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24"/>
              <dgm:constr type="w" for="ch" forName="cycle_2" refType="w" fact="0.33"/>
              <dgm:constr type="h" for="ch" forName="cycle_2" refType="w" refFor="ch" refForName="cycle_2"/>
              <dgm:constr type="l" for="ch" forName="cycle_3" refType="w" fact="0.11"/>
              <dgm:constr type="b" for="ch" forName="cycle_3" refType="h"/>
              <dgm:constr type="w" for="ch" forName="cycle_3" refType="w" fact="0.33"/>
              <dgm:constr type="h" for="ch" forName="cycle_3" refType="w" refFor="ch" refForName="cycle_3"/>
              <dgm:constr type="r" for="ch" forName="cycle_4" refType="w" fact="0.89"/>
              <dgm:constr type="b" for="ch" forName="cycle_4" refType="h"/>
              <dgm:constr type="w" for="ch" forName="cycle_4" refType="w" fact="0.33"/>
              <dgm:constr type="h" for="ch" forName="cycle_4" refType="w" refFor="ch" refForName="cycle_4"/>
              <dgm:constr type="r" for="ch" forName="cycle_5" refType="w"/>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36" axis="ch ch" ptType="node node"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17"/>
              <dgm:constr type="w" for="ch" forName="cycle_2" refType="w" fact="0.33"/>
              <dgm:constr type="h" for="ch" forName="cycle_2" refType="w" refFor="ch" refForName="cycle_2"/>
              <dgm:constr type="l" for="ch" forName="cycle_3"/>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r" for="ch" forName="cycle_5" refType="w"/>
              <dgm:constr type="b" for="ch" forName="cycle_5" refType="h" fact="0.83"/>
              <dgm:constr type="w" for="ch" forName="cycle_5" refType="w" fact="0.33"/>
              <dgm:constr type="h" for="ch" forName="cycle_5" refType="w" refFor="ch" refForName="cycle_5"/>
              <dgm:constr type="r" for="ch" forName="cycle_6" refType="w"/>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37">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l" for="ch" forName="cycle_2" refType="w" fact="0.062"/>
              <dgm:constr type="t" for="ch" forName="cycle_2" refType="h" fact="0.141"/>
              <dgm:constr type="w" for="ch" forName="cycle_2" refType="w" fact="0.263"/>
              <dgm:constr type="h" for="ch" forName="cycle_2" refType="w" refFor="ch" refForName="cycle_2"/>
              <dgm:constr type="l" for="ch" forName="cycle_3"/>
              <dgm:constr type="b" for="ch" forName="cycle_3" refType="h" fact="0.74"/>
              <dgm:constr type="w" for="ch" forName="cycle_3" refType="w" fact="0.263"/>
              <dgm:constr type="h" for="ch" forName="cycle_3" refType="w" refFor="ch" refForName="cycle_3"/>
              <dgm:constr type="l" for="ch" forName="cycle_4" refType="w" fact="0.2"/>
              <dgm:constr type="b" for="ch" forName="cycle_4" refType="h"/>
              <dgm:constr type="w" for="ch" forName="cycle_4" refType="w" fact="0.263"/>
              <dgm:constr type="h" for="ch" forName="cycle_4" refType="w" refFor="ch" refForName="cycle_4"/>
              <dgm:constr type="r" for="ch" forName="cycle_5" refType="w" fact="0.8"/>
              <dgm:constr type="b" for="ch" forName="cycle_5" refType="h"/>
              <dgm:constr type="w" for="ch" forName="cycle_5" refType="w" fact="0.263"/>
              <dgm:constr type="h" for="ch" forName="cycle_5" refType="w" refFor="ch" refForName="cycle_5"/>
              <dgm:constr type="r" for="ch" forName="cycle_6" refType="w"/>
              <dgm:constr type="b" for="ch" forName="cycle_6" refType="h" fact="0.74"/>
              <dgm:constr type="w" for="ch" forName="cycle_6" refType="w" fact="0.263"/>
              <dgm:constr type="h" for="ch" forName="cycle_6" refType="w" refFor="ch" refForName="cycle_6"/>
              <dgm:constr type="r" for="ch" forName="cycle_7" refType="w" fact="0.938"/>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else>
    </dgm:choose>
    <dgm:forEach name="Name38" axis="ch" ptType="node" cnt="1">
      <dgm:choose name="Name39">
        <dgm:if name="Name40" axis="des" func="maxDepth" op="lte" val="1">
          <dgm:layoutNode name="singleCycle">
            <dgm:choose name="Name41">
              <dgm:if name="Name42" axis="ch" ptType="node" func="cnt" op="equ" val="1">
                <dgm:choose name="Name43">
                  <dgm:if name="Name44" func="var" arg="dir" op="equ" val="norm">
                    <dgm:alg type="cycle">
                      <dgm:param type="stAng" val="90"/>
                      <dgm:param type="ctrShpMap" val="fNode"/>
                    </dgm:alg>
                  </dgm:if>
                  <dgm:else name="Name45">
                    <dgm:alg type="cycle">
                      <dgm:param type="stAng" val="-90"/>
                      <dgm:param type="spanAng" val="-360"/>
                      <dgm:param type="ctrShpMap" val="fNode"/>
                    </dgm:alg>
                  </dgm:else>
                </dgm:choose>
              </dgm:if>
              <dgm:else name="Name46">
                <dgm:choose name="Name47">
                  <dgm:if name="Name48" func="var" arg="dir" op="equ" val="norm">
                    <dgm:alg type="cycle">
                      <dgm:param type="ctrShpMap" val="fNode"/>
                    </dgm:alg>
                  </dgm:if>
                  <dgm:else name="Name49">
                    <dgm:alg type="cycle">
                      <dgm:param type="spanAng" val="-360"/>
                      <dgm:param type="ctrShpMap" val="fNode"/>
                    </dgm:alg>
                  </dgm:else>
                </dgm:choose>
              </dgm:else>
            </dgm:choose>
            <dgm:shape xmlns:r="http://schemas.openxmlformats.org/officeDocument/2006/relationships" r:blip="">
              <dgm:adjLst/>
            </dgm:shape>
            <dgm:presOf/>
            <dgm:choose name="Name50">
              <dgm:if name="Name51" axis="ch" ptType="node" func="cnt" op="equ" val="0">
                <dgm:constrLst>
                  <dgm:constr type="w" for="ch" forName="singleCenter" refType="w"/>
                  <dgm:constr type="h" for="ch" forName="singleCenter" refType="w" refFor="ch" refForName="singleCenter"/>
                </dgm:constrLst>
              </dgm:if>
              <dgm:if name="Name52" axis="ch" ptType="node" func="cnt" op="equ" val="1">
                <dgm:constrLst>
                  <dgm:constr type="w" for="ch" forName="singleCenter" refType="w" fact="0.5"/>
                  <dgm:constr type="h" for="ch" forName="singleCenter" refType="w" refFor="ch" refForName="singleCenter"/>
                  <dgm:constr type="userS" for="ch" ptType="node" refType="w" refFor="ch" refForName="singleCenter" fact="0.67"/>
                </dgm:constrLst>
              </dgm:if>
              <dgm:else name="Name53">
                <dgm:constrLst>
                  <dgm:constr type="w" for="ch" forName="singleCenter" refType="w" fact="0.3"/>
                  <dgm:constr type="h" for="ch" forName="singleCenter" refType="w" refFor="ch" refForName="singleCenter"/>
                  <dgm:constr type="userS" for="ch" ptType="node" refType="w" refFor="ch" refForName="singleCenter" fact="0.67"/>
                </dgm:constrLst>
              </dgm:else>
            </dgm:choose>
            <dgm:layoutNode name="singleCenter" styleLbl="node1">
              <dgm:varLst>
                <dgm:chMax val="7"/>
                <dgm:chPref val="7"/>
              </dgm:varLst>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54" axis="ch" cnt="21">
              <dgm:forEach name="Name55" axis="self" ptType="parTrans">
                <dgm:layoutNode name="Name5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57" axis="self" ptType="node">
                <dgm:layoutNode name="text0"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layoutNode>
        </dgm:if>
        <dgm:else name="Name58">
          <dgm:layoutNode name="textCenter" styleLbl="node1">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choose name="Name59">
            <dgm:if name="Name60" axis="ch" ptType="node" func="cnt" op="gte" val="1">
              <dgm:layoutNode name="cycle_1">
                <dgm:choose name="Name61">
                  <dgm:if name="Name62" func="var" arg="dir" op="equ" val="norm">
                    <dgm:choose name="Name63">
                      <dgm:if name="Name64" axis="ch" ptType="node" func="cnt" op="equ" val="1">
                        <dgm:choose name="Name65">
                          <dgm:if name="Name66" axis="ch ch" ptType="node node" st="1 1" cnt="1 0" func="cnt" op="equ" val="1">
                            <dgm:alg type="cycle">
                              <dgm:param type="ctrShpMap" val="fNode"/>
                              <dgm:param type="stAng" val="90"/>
                            </dgm:alg>
                          </dgm:if>
                          <dgm:if name="Name67" axis="ch ch" ptType="node node" st="1 1" cnt="1 0" func="cnt" op="equ" val="2">
                            <dgm:alg type="cycle">
                              <dgm:param type="ctrShpMap" val="fNode"/>
                              <dgm:param type="stAng" val="45"/>
                              <dgm:param type="spanAng" val="90"/>
                            </dgm:alg>
                          </dgm:if>
                          <dgm:else name="Name68">
                            <dgm:alg type="cycle">
                              <dgm:param type="ctrShpMap" val="fNode"/>
                              <dgm:param type="stAng" val="0"/>
                              <dgm:param type="spanAng" val="180"/>
                            </dgm:alg>
                          </dgm:else>
                        </dgm:choose>
                      </dgm:if>
                      <dgm:if name="Name69" axis="ch" ptType="node" func="cnt" op="equ" val="2">
                        <dgm:choose name="Name70">
                          <dgm:if name="Name71" axis="ch ch" ptType="node node" st="1 1" cnt="1 0" func="cnt" op="equ" val="1">
                            <dgm:alg type="cycle">
                              <dgm:param type="ctrShpMap" val="fNode"/>
                              <dgm:param type="stAng" val="0"/>
                            </dgm:alg>
                          </dgm:if>
                          <dgm:if name="Name72" axis="ch ch" ptType="node node" st="1 1" cnt="1 0" func="cnt" op="equ" val="2">
                            <dgm:alg type="cycle">
                              <dgm:param type="ctrShpMap" val="fNode"/>
                              <dgm:param type="stAng" val="315"/>
                              <dgm:param type="spanAng" val="90"/>
                            </dgm:alg>
                          </dgm:if>
                          <dgm:else name="Name73">
                            <dgm:alg type="cycle">
                              <dgm:param type="ctrShpMap" val="fNode"/>
                              <dgm:param type="stAng" val="270"/>
                              <dgm:param type="spanAng" val="180"/>
                            </dgm:alg>
                          </dgm:else>
                        </dgm:choose>
                      </dgm:if>
                      <dgm:if name="Name74" axis="ch" ptType="node" func="cnt" op="equ" val="3">
                        <dgm:choose name="Name75">
                          <dgm:if name="Name76" axis="ch ch" ptType="node node" st="1 1" cnt="1 0" func="cnt" op="equ" val="1">
                            <dgm:alg type="cycle">
                              <dgm:param type="ctrShpMap" val="fNode"/>
                              <dgm:param type="stAng" val="0"/>
                            </dgm:alg>
                          </dgm:if>
                          <dgm:if name="Name77" axis="ch ch" ptType="node node" st="1 1" cnt="1 0" func="cnt" op="equ" val="2">
                            <dgm:alg type="cycle">
                              <dgm:param type="ctrShpMap" val="fNode"/>
                              <dgm:param type="stAng" val="315"/>
                              <dgm:param type="spanAng" val="90"/>
                            </dgm:alg>
                          </dgm:if>
                          <dgm:else name="Name78">
                            <dgm:alg type="cycle">
                              <dgm:param type="ctrShpMap" val="fNode"/>
                              <dgm:param type="stAng" val="270"/>
                              <dgm:param type="spanAng" val="180"/>
                            </dgm:alg>
                          </dgm:else>
                        </dgm:choose>
                      </dgm:if>
                      <dgm:if name="Name79" axis="ch" ptType="node" func="cnt" op="equ" val="4">
                        <dgm:choose name="Name80">
                          <dgm:if name="Name81" axis="ch ch" ptType="node node" st="1 1" cnt="1 0" func="cnt" op="equ" val="1">
                            <dgm:alg type="cycle">
                              <dgm:param type="ctrShpMap" val="fNode"/>
                              <dgm:param type="stAng" val="0"/>
                            </dgm:alg>
                          </dgm:if>
                          <dgm:if name="Name82" axis="ch ch" ptType="node node" st="1 1" cnt="1 0" func="cnt" op="equ" val="2">
                            <dgm:alg type="cycle">
                              <dgm:param type="ctrShpMap" val="fNode"/>
                              <dgm:param type="stAng" val="315"/>
                              <dgm:param type="spanAng" val="90"/>
                            </dgm:alg>
                          </dgm:if>
                          <dgm:else name="Name83">
                            <dgm:alg type="cycle">
                              <dgm:param type="ctrShpMap" val="fNode"/>
                              <dgm:param type="stAng" val="292.5"/>
                              <dgm:param type="spanAng" val="135"/>
                            </dgm:alg>
                          </dgm:else>
                        </dgm:choose>
                      </dgm:if>
                      <dgm:if name="Name84" axis="ch" ptType="node" func="cnt" op="equ" val="5">
                        <dgm:choose name="Name85">
                          <dgm:if name="Name86" axis="ch ch" ptType="node node" st="1 1" cnt="1 0" func="cnt" op="equ" val="1">
                            <dgm:alg type="cycle">
                              <dgm:param type="ctrShpMap" val="fNode"/>
                              <dgm:param type="stAng" val="0"/>
                            </dgm:alg>
                          </dgm:if>
                          <dgm:if name="Name87" axis="ch ch" ptType="node node" st="1 1" cnt="1 0" func="cnt" op="equ" val="2">
                            <dgm:alg type="cycle">
                              <dgm:param type="ctrShpMap" val="fNode"/>
                              <dgm:param type="stAng" val="315"/>
                              <dgm:param type="spanAng" val="90"/>
                            </dgm:alg>
                          </dgm:if>
                          <dgm:else name="Name88">
                            <dgm:alg type="cycle">
                              <dgm:param type="ctrShpMap" val="fNode"/>
                              <dgm:param type="stAng" val="0"/>
                              <dgm:param type="spanAng" val="360"/>
                            </dgm:alg>
                          </dgm:else>
                        </dgm:choose>
                      </dgm:if>
                      <dgm:if name="Name89" axis="ch" ptType="node" func="cnt" op="equ" val="6">
                        <dgm:choose name="Name90">
                          <dgm:if name="Name91" axis="ch ch" ptType="node node" st="1 1" cnt="1 0" func="cnt" op="equ" val="1">
                            <dgm:alg type="cycle">
                              <dgm:param type="ctrShpMap" val="fNode"/>
                              <dgm:param type="stAng" val="0"/>
                            </dgm:alg>
                          </dgm:if>
                          <dgm:if name="Name92" axis="ch ch" ptType="node node" st="1 1" cnt="1 0" func="cnt" op="equ" val="2">
                            <dgm:alg type="cycle">
                              <dgm:param type="ctrShpMap" val="fNode"/>
                              <dgm:param type="stAng" val="315"/>
                              <dgm:param type="spanAng" val="90"/>
                            </dgm:alg>
                          </dgm:if>
                          <dgm:else name="Name93">
                            <dgm:alg type="cycle">
                              <dgm:param type="ctrShpMap" val="fNode"/>
                              <dgm:param type="stAng" val="0"/>
                              <dgm:param type="spanAng" val="360"/>
                            </dgm:alg>
                          </dgm:else>
                        </dgm:choose>
                      </dgm:if>
                      <dgm:if name="Name94" axis="ch" ptType="node" func="cnt" op="gte" val="7">
                        <dgm:choose name="Name95">
                          <dgm:if name="Name96" axis="ch ch" ptType="node node" st="1 1" cnt="1 0" func="cnt" op="equ" val="1">
                            <dgm:alg type="cycle">
                              <dgm:param type="ctrShpMap" val="fNode"/>
                              <dgm:param type="stAng" val="0"/>
                            </dgm:alg>
                          </dgm:if>
                          <dgm:if name="Name97" axis="ch ch" ptType="node node" st="1 1" cnt="1 0" func="cnt" op="equ" val="2">
                            <dgm:alg type="cycle">
                              <dgm:param type="ctrShpMap" val="fNode"/>
                              <dgm:param type="stAng" val="315"/>
                              <dgm:param type="spanAng" val="90"/>
                            </dgm:alg>
                          </dgm:if>
                          <dgm:else name="Name98">
                            <dgm:alg type="cycle">
                              <dgm:param type="ctrShpMap" val="fNode"/>
                              <dgm:param type="stAng" val="0"/>
                              <dgm:param type="spanAng" val="360"/>
                            </dgm:alg>
                          </dgm:else>
                        </dgm:choose>
                      </dgm:if>
                      <dgm:else name="Name99"/>
                    </dgm:choose>
                  </dgm:if>
                  <dgm:else name="Name100">
                    <dgm:choose name="Name101">
                      <dgm:if name="Name102" axis="ch" ptType="node" func="cnt" op="equ" val="1">
                        <dgm:choose name="Name103">
                          <dgm:if name="Name104" axis="ch ch" ptType="node node" st="1 1" cnt="1 0" func="cnt" op="equ" val="1">
                            <dgm:alg type="cycle">
                              <dgm:param type="ctrShpMap" val="fNode"/>
                              <dgm:param type="stAng" val="270"/>
                            </dgm:alg>
                          </dgm:if>
                          <dgm:if name="Name105" axis="ch ch" ptType="node node" st="1 1" cnt="1 0" func="cnt" op="equ" val="2">
                            <dgm:alg type="cycle">
                              <dgm:param type="ctrShpMap" val="fNode"/>
                              <dgm:param type="stAng" val="315"/>
                              <dgm:param type="spanAng" val="-90"/>
                            </dgm:alg>
                          </dgm:if>
                          <dgm:else name="Name106">
                            <dgm:alg type="cycle">
                              <dgm:param type="ctrShpMap" val="fNode"/>
                              <dgm:param type="stAng" val="0"/>
                              <dgm:param type="spanAng" val="-180"/>
                            </dgm:alg>
                          </dgm:else>
                        </dgm:choose>
                      </dgm:if>
                      <dgm:if name="Name107" axis="ch" ptType="node" func="cnt" op="equ" val="2">
                        <dgm:choose name="Name108">
                          <dgm:if name="Name109" axis="ch ch" ptType="node node" st="1 1" cnt="1 0" func="cnt" op="equ" val="1">
                            <dgm:alg type="cycle">
                              <dgm:param type="ctrShpMap" val="fNode"/>
                              <dgm:param type="stAng" val="0"/>
                            </dgm:alg>
                          </dgm:if>
                          <dgm:if name="Name110" axis="ch ch" ptType="node node" st="1 1" cnt="1 0" func="cnt" op="equ" val="2">
                            <dgm:alg type="cycle">
                              <dgm:param type="ctrShpMap" val="fNode"/>
                              <dgm:param type="stAng" val="45"/>
                              <dgm:param type="spanAng" val="-90"/>
                            </dgm:alg>
                          </dgm:if>
                          <dgm:else name="Name111">
                            <dgm:alg type="cycle">
                              <dgm:param type="ctrShpMap" val="fNode"/>
                              <dgm:param type="stAng" val="90"/>
                              <dgm:param type="spanAng" val="-180"/>
                            </dgm:alg>
                          </dgm:else>
                        </dgm:choose>
                      </dgm:if>
                      <dgm:if name="Name112" axis="ch" ptType="node" func="cnt" op="equ" val="3">
                        <dgm:choose name="Name113">
                          <dgm:if name="Name114" axis="ch ch" ptType="node node" st="1 1" cnt="1 0" func="cnt" op="equ" val="1">
                            <dgm:alg type="cycle">
                              <dgm:param type="ctrShpMap" val="fNode"/>
                              <dgm:param type="stAng" val="0"/>
                            </dgm:alg>
                          </dgm:if>
                          <dgm:if name="Name115" axis="ch ch" ptType="node node" st="1 1" cnt="1 0" func="cnt" op="equ" val="2">
                            <dgm:alg type="cycle">
                              <dgm:param type="ctrShpMap" val="fNode"/>
                              <dgm:param type="stAng" val="45"/>
                              <dgm:param type="spanAng" val="-90"/>
                            </dgm:alg>
                          </dgm:if>
                          <dgm:else name="Name116">
                            <dgm:alg type="cycle">
                              <dgm:param type="ctrShpMap" val="fNode"/>
                              <dgm:param type="stAng" val="90"/>
                              <dgm:param type="spanAng" val="-180"/>
                            </dgm:alg>
                          </dgm:else>
                        </dgm:choose>
                      </dgm:if>
                      <dgm:if name="Name117" axis="ch" ptType="node" func="cnt" op="equ" val="4">
                        <dgm:choose name="Name118">
                          <dgm:if name="Name119" axis="ch ch" ptType="node node" st="1 1" cnt="1 0" func="cnt" op="equ" val="1">
                            <dgm:alg type="cycle">
                              <dgm:param type="ctrShpMap" val="fNode"/>
                              <dgm:param type="stAng" val="0"/>
                            </dgm:alg>
                          </dgm:if>
                          <dgm:if name="Name120" axis="ch ch" ptType="node node" st="1 1" cnt="1 0" func="cnt" op="equ" val="2">
                            <dgm:alg type="cycle">
                              <dgm:param type="ctrShpMap" val="fNode"/>
                              <dgm:param type="stAng" val="45"/>
                              <dgm:param type="spanAng" val="-90"/>
                            </dgm:alg>
                          </dgm:if>
                          <dgm:else name="Name121">
                            <dgm:alg type="cycle">
                              <dgm:param type="ctrShpMap" val="fNode"/>
                              <dgm:param type="stAng" val="67.5"/>
                              <dgm:param type="spanAng" val="-135"/>
                            </dgm:alg>
                          </dgm:else>
                        </dgm:choose>
                      </dgm:if>
                      <dgm:if name="Name122" axis="ch" ptType="node" func="cnt" op="equ" val="5">
                        <dgm:choose name="Name123">
                          <dgm:if name="Name124" axis="ch ch" ptType="node node" st="1 1" cnt="1 0" func="cnt" op="equ" val="1">
                            <dgm:alg type="cycle">
                              <dgm:param type="ctrShpMap" val="fNode"/>
                              <dgm:param type="stAng" val="0"/>
                            </dgm:alg>
                          </dgm:if>
                          <dgm:if name="Name125" axis="ch ch" ptType="node node" st="1 1" cnt="1 0" func="cnt" op="equ" val="2">
                            <dgm:alg type="cycle">
                              <dgm:param type="ctrShpMap" val="fNode"/>
                              <dgm:param type="stAng" val="45"/>
                              <dgm:param type="spanAng" val="-90"/>
                            </dgm:alg>
                          </dgm:if>
                          <dgm:else name="Name126">
                            <dgm:alg type="cycle">
                              <dgm:param type="ctrShpMap" val="fNode"/>
                              <dgm:param type="stAng" val="0"/>
                              <dgm:param type="spanAng" val="-360"/>
                            </dgm:alg>
                          </dgm:else>
                        </dgm:choose>
                      </dgm:if>
                      <dgm:if name="Name127" axis="ch" ptType="node" func="cnt" op="equ" val="6">
                        <dgm:choose name="Name128">
                          <dgm:if name="Name129" axis="ch ch" ptType="node node" st="1 1" cnt="1 0" func="cnt" op="equ" val="1">
                            <dgm:alg type="cycle">
                              <dgm:param type="ctrShpMap" val="fNode"/>
                              <dgm:param type="stAng" val="0"/>
                            </dgm:alg>
                          </dgm:if>
                          <dgm:if name="Name130" axis="ch ch" ptType="node node" st="1 1" cnt="1 0" func="cnt" op="equ" val="2">
                            <dgm:alg type="cycle">
                              <dgm:param type="ctrShpMap" val="fNode"/>
                              <dgm:param type="stAng" val="45"/>
                              <dgm:param type="spanAng" val="-90"/>
                            </dgm:alg>
                          </dgm:if>
                          <dgm:else name="Name131">
                            <dgm:alg type="cycle">
                              <dgm:param type="ctrShpMap" val="fNode"/>
                              <dgm:param type="stAng" val="0"/>
                              <dgm:param type="spanAng" val="-360"/>
                            </dgm:alg>
                          </dgm:else>
                        </dgm:choose>
                      </dgm:if>
                      <dgm:if name="Name132" axis="ch" ptType="node" func="cnt" op="gte" val="7">
                        <dgm:choose name="Name133">
                          <dgm:if name="Name134" axis="ch ch" ptType="node node" st="1 1" cnt="1 0" func="cnt" op="equ" val="1">
                            <dgm:alg type="cycle">
                              <dgm:param type="ctrShpMap" val="fNode"/>
                              <dgm:param type="stAng" val="0"/>
                            </dgm:alg>
                          </dgm:if>
                          <dgm:if name="Name135" axis="ch ch" ptType="node node" st="1 1" cnt="1 0" func="cnt" op="equ" val="2">
                            <dgm:alg type="cycle">
                              <dgm:param type="ctrShpMap" val="fNode"/>
                              <dgm:param type="stAng" val="45"/>
                              <dgm:param type="spanAng" val="-90"/>
                            </dgm:alg>
                          </dgm:if>
                          <dgm:else name="Name136">
                            <dgm:alg type="cycle">
                              <dgm:param type="ctrShpMap" val="fNode"/>
                              <dgm:param type="stAng" val="0"/>
                              <dgm:param type="spanAng" val="-360"/>
                            </dgm:alg>
                          </dgm:else>
                        </dgm:choose>
                      </dgm:if>
                      <dgm:else name="Name137"/>
                    </dgm:choose>
                  </dgm:else>
                </dgm:choose>
                <dgm:shape xmlns:r="http://schemas.openxmlformats.org/officeDocument/2006/relationships" r:blip="">
                  <dgm:adjLst/>
                </dgm:shape>
                <dgm:presOf/>
                <dgm:constrLst>
                  <dgm:constr type="sp" refType="w" fact="0.1"/>
                  <dgm:constr type="sibSp" refType="w" fact="0.1"/>
                </dgm:constrLst>
                <dgm:forEach name="Name138" axis="ch" ptType="node" cnt="1">
                  <dgm:layoutNode name="childCenter1"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139" axis="ch">
                    <dgm:forEach name="Name140" axis="self" ptType="parTrans">
                      <dgm:layoutNode name="Name141">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142" axis="self" ptType="node">
                      <dgm:layoutNode name="text1"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143" axis="ch" ptType="parTrans" cnt="1">
                <dgm:layoutNode name="Name144">
                  <dgm:alg type="conn">
                    <dgm:param type="dim" val="1D"/>
                    <dgm:param type="begPts" val="auto"/>
                    <dgm:param type="endPts" val="auto"/>
                    <dgm:param type="endSty" val="noArr"/>
                    <dgm:param type="srcNode" val="textCenter"/>
                    <dgm:param type="dstNode" val="childCenter1"/>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145"/>
          </dgm:choose>
          <dgm:choose name="Name146">
            <dgm:if name="Name147" axis="ch" ptType="node" func="cnt" op="gte" val="2">
              <dgm:layoutNode name="cycle_2">
                <dgm:choose name="Name148">
                  <dgm:if name="Name149" func="var" arg="dir" op="equ" val="norm">
                    <dgm:choose name="Name150">
                      <dgm:if name="Name151" axis="ch" ptType="node" func="cnt" op="equ" val="2">
                        <dgm:choose name="Name152">
                          <dgm:if name="Name153" axis="ch ch" ptType="node node" st="2 1" cnt="1 0" func="cnt" op="equ" val="1">
                            <dgm:alg type="cycle">
                              <dgm:param type="ctrShpMap" val="fNode"/>
                              <dgm:param type="stAng" val="180"/>
                            </dgm:alg>
                          </dgm:if>
                          <dgm:if name="Name154" axis="ch ch" ptType="node node" st="2 1" cnt="1 0" func="cnt" op="equ" val="2">
                            <dgm:alg type="cycle">
                              <dgm:param type="ctrShpMap" val="fNode"/>
                              <dgm:param type="stAng" val="135"/>
                              <dgm:param type="spanAng" val="90"/>
                            </dgm:alg>
                          </dgm:if>
                          <dgm:else name="Name155">
                            <dgm:alg type="cycle">
                              <dgm:param type="ctrShpMap" val="fNode"/>
                              <dgm:param type="stAng" val="90"/>
                              <dgm:param type="spanAng" val="180"/>
                            </dgm:alg>
                          </dgm:else>
                        </dgm:choose>
                      </dgm:if>
                      <dgm:if name="Name156" axis="ch" ptType="node" func="cnt" op="equ" val="3">
                        <dgm:choose name="Name157">
                          <dgm:if name="Name158" axis="ch ch" ptType="node node" st="2 1" cnt="1 0" func="cnt" op="equ" val="1">
                            <dgm:alg type="cycle">
                              <dgm:param type="ctrShpMap" val="fNode"/>
                              <dgm:param type="stAng" val="120"/>
                              <dgm:param type="horzAlign" val="r"/>
                              <dgm:param type="vertAlign" val="b"/>
                            </dgm:alg>
                          </dgm:if>
                          <dgm:if name="Name159" axis="ch ch" ptType="node node" st="2 1" cnt="1 0" func="cnt" op="equ" val="2">
                            <dgm:alg type="cycle">
                              <dgm:param type="ctrShpMap" val="fNode"/>
                              <dgm:param type="stAng" val="75"/>
                              <dgm:param type="spanAng" val="90"/>
                              <dgm:param type="horzAlign" val="r"/>
                              <dgm:param type="vertAlign" val="b"/>
                            </dgm:alg>
                          </dgm:if>
                          <dgm:else name="Name160">
                            <dgm:alg type="cycle">
                              <dgm:param type="ctrShpMap" val="fNode"/>
                              <dgm:param type="stAng" val="30"/>
                              <dgm:param type="spanAng" val="180"/>
                            </dgm:alg>
                          </dgm:else>
                        </dgm:choose>
                      </dgm:if>
                      <dgm:if name="Name161" axis="ch" ptType="node" func="cnt" op="equ" val="4">
                        <dgm:choose name="Name162">
                          <dgm:if name="Name163" axis="ch ch" ptType="node node" st="2 1" cnt="1 0" func="cnt" op="equ" val="1">
                            <dgm:alg type="cycle">
                              <dgm:param type="ctrShpMap" val="fNode"/>
                              <dgm:param type="stAng" val="90"/>
                            </dgm:alg>
                          </dgm:if>
                          <dgm:if name="Name164" axis="ch ch" ptType="node node" st="2 1" cnt="1 0" func="cnt" op="equ" val="2">
                            <dgm:alg type="cycle">
                              <dgm:param type="ctrShpMap" val="fNode"/>
                              <dgm:param type="stAng" val="45"/>
                              <dgm:param type="spanAng" val="90"/>
                            </dgm:alg>
                          </dgm:if>
                          <dgm:else name="Name165">
                            <dgm:alg type="cycle">
                              <dgm:param type="ctrShpMap" val="fNode"/>
                              <dgm:param type="stAng" val="22.5"/>
                              <dgm:param type="spanAng" val="135"/>
                            </dgm:alg>
                          </dgm:else>
                        </dgm:choose>
                      </dgm:if>
                      <dgm:if name="Name166" axis="ch" ptType="node" func="cnt" op="equ" val="5">
                        <dgm:choose name="Name167">
                          <dgm:if name="Name168" axis="ch ch" ptType="node node" st="2 1" cnt="1 0" func="cnt" op="equ" val="1">
                            <dgm:alg type="cycle">
                              <dgm:param type="ctrShpMap" val="fNode"/>
                              <dgm:param type="stAng" val="72"/>
                            </dgm:alg>
                          </dgm:if>
                          <dgm:if name="Name169" axis="ch ch" ptType="node node" st="2 1" cnt="1 0" func="cnt" op="equ" val="2">
                            <dgm:alg type="cycle">
                              <dgm:param type="ctrShpMap" val="fNode"/>
                              <dgm:param type="stAng" val="27"/>
                              <dgm:param type="spanAng" val="90"/>
                            </dgm:alg>
                          </dgm:if>
                          <dgm:else name="Name170">
                            <dgm:alg type="cycle">
                              <dgm:param type="ctrShpMap" val="fNode"/>
                              <dgm:param type="stAng" val="0"/>
                              <dgm:param type="spanAng" val="360"/>
                            </dgm:alg>
                          </dgm:else>
                        </dgm:choose>
                      </dgm:if>
                      <dgm:if name="Name171" axis="ch" ptType="node" func="cnt" op="equ" val="6">
                        <dgm:choose name="Name172">
                          <dgm:if name="Name173" axis="ch ch" ptType="node node" st="2 1" cnt="1 0" func="cnt" op="equ" val="1">
                            <dgm:alg type="cycle">
                              <dgm:param type="ctrShpMap" val="fNode"/>
                              <dgm:param type="stAng" val="60"/>
                            </dgm:alg>
                          </dgm:if>
                          <dgm:if name="Name174" axis="ch ch" ptType="node node" st="2 1" cnt="1 0" func="cnt" op="equ" val="2">
                            <dgm:alg type="cycle">
                              <dgm:param type="ctrShpMap" val="fNode"/>
                              <dgm:param type="stAng" val="15"/>
                              <dgm:param type="spanAng" val="90"/>
                            </dgm:alg>
                          </dgm:if>
                          <dgm:else name="Name175">
                            <dgm:alg type="cycle">
                              <dgm:param type="ctrShpMap" val="fNode"/>
                              <dgm:param type="stAng" val="0"/>
                              <dgm:param type="spanAng" val="360"/>
                            </dgm:alg>
                          </dgm:else>
                        </dgm:choose>
                      </dgm:if>
                      <dgm:if name="Name176" axis="ch" ptType="node" func="cnt" op="gte" val="7">
                        <dgm:choose name="Name177">
                          <dgm:if name="Name178" axis="ch ch" ptType="node node" st="2 1" cnt="1 0" func="cnt" op="equ" val="1">
                            <dgm:alg type="cycle">
                              <dgm:param type="ctrShpMap" val="fNode"/>
                              <dgm:param type="stAng" val="51"/>
                            </dgm:alg>
                          </dgm:if>
                          <dgm:if name="Name179" axis="ch ch" ptType="node node" st="2 1" cnt="1 0" func="cnt" op="equ" val="2">
                            <dgm:alg type="cycle">
                              <dgm:param type="ctrShpMap" val="fNode"/>
                              <dgm:param type="stAng" val="6"/>
                              <dgm:param type="spanAng" val="90"/>
                            </dgm:alg>
                          </dgm:if>
                          <dgm:else name="Name180">
                            <dgm:alg type="cycle">
                              <dgm:param type="ctrShpMap" val="fNode"/>
                              <dgm:param type="stAng" val="0"/>
                              <dgm:param type="spanAng" val="360"/>
                            </dgm:alg>
                          </dgm:else>
                        </dgm:choose>
                      </dgm:if>
                      <dgm:else name="Name181"/>
                    </dgm:choose>
                  </dgm:if>
                  <dgm:else name="Name182">
                    <dgm:choose name="Name183">
                      <dgm:if name="Name184" axis="ch" ptType="node" func="cnt" op="equ" val="2">
                        <dgm:choose name="Name185">
                          <dgm:if name="Name186" axis="ch ch" ptType="node node" st="2 1" cnt="1 0" func="cnt" op="equ" val="1">
                            <dgm:alg type="cycle">
                              <dgm:param type="ctrShpMap" val="fNode"/>
                              <dgm:param type="stAng" val="180"/>
                            </dgm:alg>
                          </dgm:if>
                          <dgm:if name="Name187" axis="ch ch" ptType="node node" st="2 1" cnt="1 0" func="cnt" op="equ" val="2">
                            <dgm:alg type="cycle">
                              <dgm:param type="ctrShpMap" val="fNode"/>
                              <dgm:param type="stAng" val="225"/>
                              <dgm:param type="spanAng" val="-90"/>
                            </dgm:alg>
                          </dgm:if>
                          <dgm:else name="Name188">
                            <dgm:alg type="cycle">
                              <dgm:param type="ctrShpMap" val="fNode"/>
                              <dgm:param type="stAng" val="270"/>
                              <dgm:param type="spanAng" val="-180"/>
                            </dgm:alg>
                          </dgm:else>
                        </dgm:choose>
                      </dgm:if>
                      <dgm:if name="Name189" axis="ch" ptType="node" func="cnt" op="equ" val="3">
                        <dgm:choose name="Name190">
                          <dgm:if name="Name191" axis="ch ch" ptType="node node" st="2 1" cnt="1 0" func="cnt" op="equ" val="1">
                            <dgm:alg type="cycle">
                              <dgm:param type="ctrShpMap" val="fNode"/>
                              <dgm:param type="stAng" val="240"/>
                              <dgm:param type="horzAlign" val="l"/>
                              <dgm:param type="vertAlign" val="b"/>
                            </dgm:alg>
                          </dgm:if>
                          <dgm:if name="Name192" axis="ch ch" ptType="node node" st="2 1" cnt="1 0" func="cnt" op="equ" val="2">
                            <dgm:alg type="cycle">
                              <dgm:param type="ctrShpMap" val="fNode"/>
                              <dgm:param type="stAng" val="285"/>
                              <dgm:param type="spanAng" val="-90"/>
                              <dgm:param type="horzAlign" val="l"/>
                              <dgm:param type="vertAlign" val="b"/>
                            </dgm:alg>
                          </dgm:if>
                          <dgm:else name="Name193">
                            <dgm:alg type="cycle">
                              <dgm:param type="ctrShpMap" val="fNode"/>
                              <dgm:param type="stAng" val="330"/>
                              <dgm:param type="spanAng" val="-180"/>
                            </dgm:alg>
                          </dgm:else>
                        </dgm:choose>
                      </dgm:if>
                      <dgm:if name="Name194" axis="ch" ptType="node" func="cnt" op="equ" val="4">
                        <dgm:choose name="Name195">
                          <dgm:if name="Name196" axis="ch ch" ptType="node node" st="2 1" cnt="1 0" func="cnt" op="equ" val="1">
                            <dgm:alg type="cycle">
                              <dgm:param type="ctrShpMap" val="fNode"/>
                              <dgm:param type="stAng" val="270"/>
                            </dgm:alg>
                          </dgm:if>
                          <dgm:if name="Name197" axis="ch ch" ptType="node node" st="2 1" cnt="1 0" func="cnt" op="equ" val="2">
                            <dgm:alg type="cycle">
                              <dgm:param type="ctrShpMap" val="fNode"/>
                              <dgm:param type="stAng" val="315"/>
                              <dgm:param type="spanAng" val="-90"/>
                            </dgm:alg>
                          </dgm:if>
                          <dgm:else name="Name198">
                            <dgm:alg type="cycle">
                              <dgm:param type="ctrShpMap" val="fNode"/>
                              <dgm:param type="stAng" val="337.5"/>
                              <dgm:param type="spanAng" val="-135"/>
                            </dgm:alg>
                          </dgm:else>
                        </dgm:choose>
                      </dgm:if>
                      <dgm:if name="Name199" axis="ch" ptType="node" func="cnt" op="equ" val="5">
                        <dgm:choose name="Name200">
                          <dgm:if name="Name201" axis="ch ch" ptType="node node" st="2 1" cnt="1 0" func="cnt" op="equ" val="1">
                            <dgm:alg type="cycle">
                              <dgm:param type="ctrShpMap" val="fNode"/>
                              <dgm:param type="stAng" val="288"/>
                            </dgm:alg>
                          </dgm:if>
                          <dgm:if name="Name202" axis="ch ch" ptType="node node" st="2 1" cnt="1 0" func="cnt" op="equ" val="2">
                            <dgm:alg type="cycle">
                              <dgm:param type="ctrShpMap" val="fNode"/>
                              <dgm:param type="stAng" val="333"/>
                              <dgm:param type="spanAng" val="-90"/>
                            </dgm:alg>
                          </dgm:if>
                          <dgm:else name="Name203">
                            <dgm:alg type="cycle">
                              <dgm:param type="ctrShpMap" val="fNode"/>
                              <dgm:param type="stAng" val="0"/>
                              <dgm:param type="spanAng" val="-360"/>
                            </dgm:alg>
                          </dgm:else>
                        </dgm:choose>
                      </dgm:if>
                      <dgm:if name="Name204" axis="ch" ptType="node" func="cnt" op="equ" val="6">
                        <dgm:choose name="Name205">
                          <dgm:if name="Name206" axis="ch ch" ptType="node node" st="2 1" cnt="1 0" func="cnt" op="equ" val="1">
                            <dgm:alg type="cycle">
                              <dgm:param type="ctrShpMap" val="fNode"/>
                              <dgm:param type="stAng" val="300"/>
                            </dgm:alg>
                          </dgm:if>
                          <dgm:if name="Name207" axis="ch ch" ptType="node node" st="2 1" cnt="1 0" func="cnt" op="equ" val="2">
                            <dgm:alg type="cycle">
                              <dgm:param type="ctrShpMap" val="fNode"/>
                              <dgm:param type="stAng" val="345"/>
                              <dgm:param type="spanAng" val="-90"/>
                            </dgm:alg>
                          </dgm:if>
                          <dgm:else name="Name208">
                            <dgm:alg type="cycle">
                              <dgm:param type="ctrShpMap" val="fNode"/>
                              <dgm:param type="stAng" val="0"/>
                              <dgm:param type="spanAng" val="-360"/>
                            </dgm:alg>
                          </dgm:else>
                        </dgm:choose>
                      </dgm:if>
                      <dgm:if name="Name209" axis="ch" ptType="node" func="cnt" op="gte" val="7">
                        <dgm:choose name="Name210">
                          <dgm:if name="Name211" axis="ch ch" ptType="node node" st="2 1" cnt="1 0" func="cnt" op="equ" val="1">
                            <dgm:alg type="cycle">
                              <dgm:param type="ctrShpMap" val="fNode"/>
                              <dgm:param type="stAng" val="308"/>
                            </dgm:alg>
                          </dgm:if>
                          <dgm:if name="Name212" axis="ch ch" ptType="node node" st="2 1" cnt="1 0" func="cnt" op="equ" val="2">
                            <dgm:alg type="cycle">
                              <dgm:param type="ctrShpMap" val="fNode"/>
                              <dgm:param type="stAng" val="353"/>
                              <dgm:param type="spanAng" val="-90"/>
                            </dgm:alg>
                          </dgm:if>
                          <dgm:else name="Name213">
                            <dgm:alg type="cycle">
                              <dgm:param type="ctrShpMap" val="fNode"/>
                              <dgm:param type="stAng" val="0"/>
                              <dgm:param type="spanAng" val="-360"/>
                            </dgm:alg>
                          </dgm:else>
                        </dgm:choose>
                      </dgm:if>
                      <dgm:else name="Name214"/>
                    </dgm:choose>
                  </dgm:else>
                </dgm:choose>
                <dgm:shape xmlns:r="http://schemas.openxmlformats.org/officeDocument/2006/relationships" r:blip="">
                  <dgm:adjLst/>
                </dgm:shape>
                <dgm:presOf/>
                <dgm:constrLst>
                  <dgm:constr type="sp" refType="w" fact="0.1"/>
                  <dgm:constr type="sibSp" refType="w" fact="0.1"/>
                </dgm:constrLst>
                <dgm:forEach name="Name215" axis="ch" ptType="node" st="2" cnt="1">
                  <dgm:layoutNode name="childCenter2"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16" axis="ch">
                    <dgm:forEach name="Name217" axis="self" ptType="parTrans">
                      <dgm:layoutNode name="Name218">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19" axis="self" ptType="node">
                      <dgm:layoutNode name="text2"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20" axis="ch" ptType="parTrans" st="2" cnt="1">
                <dgm:layoutNode name="Name221">
                  <dgm:alg type="conn">
                    <dgm:param type="dim" val="1D"/>
                    <dgm:param type="begPts" val="auto"/>
                    <dgm:param type="endPts" val="auto"/>
                    <dgm:param type="endSty" val="noArr"/>
                    <dgm:param type="srcNode" val="textCenter"/>
                    <dgm:param type="dstNode" val="childCenter2"/>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22"/>
          </dgm:choose>
          <dgm:choose name="Name223">
            <dgm:if name="Name224" axis="ch" ptType="node" func="cnt" op="gte" val="3">
              <dgm:layoutNode name="cycle_3">
                <dgm:choose name="Name225">
                  <dgm:if name="Name226" func="var" arg="dir" op="equ" val="norm">
                    <dgm:choose name="Name227">
                      <dgm:if name="Name228" axis="ch" ptType="node" func="cnt" op="equ" val="3">
                        <dgm:choose name="Name229">
                          <dgm:if name="Name230" axis="ch ch" ptType="node node" st="3 1" cnt="1 0" func="cnt" op="equ" val="1">
                            <dgm:alg type="cycle">
                              <dgm:param type="ctrShpMap" val="fNode"/>
                              <dgm:param type="stAng" val="240"/>
                              <dgm:param type="horzAlign" val="l"/>
                              <dgm:param type="vertAlign" val="b"/>
                            </dgm:alg>
                          </dgm:if>
                          <dgm:if name="Name231" axis="ch ch" ptType="node node" st="3 1" cnt="1 0" func="cnt" op="equ" val="2">
                            <dgm:alg type="cycle">
                              <dgm:param type="ctrShpMap" val="fNode"/>
                              <dgm:param type="stAng" val="195"/>
                              <dgm:param type="spanAng" val="90"/>
                              <dgm:param type="horzAlign" val="l"/>
                              <dgm:param type="vertAlign" val="b"/>
                            </dgm:alg>
                          </dgm:if>
                          <dgm:else name="Name232">
                            <dgm:alg type="cycle">
                              <dgm:param type="ctrShpMap" val="fNode"/>
                              <dgm:param type="stAng" val="150"/>
                              <dgm:param type="spanAng" val="180"/>
                            </dgm:alg>
                          </dgm:else>
                        </dgm:choose>
                      </dgm:if>
                      <dgm:if name="Name233" axis="ch" ptType="node" func="cnt" op="equ" val="4">
                        <dgm:choose name="Name234">
                          <dgm:if name="Name235" axis="ch ch" ptType="node node" st="3 1" cnt="1 0" func="cnt" op="equ" val="1">
                            <dgm:alg type="cycle">
                              <dgm:param type="ctrShpMap" val="fNode"/>
                              <dgm:param type="stAng" val="180"/>
                            </dgm:alg>
                          </dgm:if>
                          <dgm:if name="Name236" axis="ch ch" ptType="node node" st="3 1" cnt="1 0" func="cnt" op="equ" val="2">
                            <dgm:alg type="cycle">
                              <dgm:param type="ctrShpMap" val="fNode"/>
                              <dgm:param type="stAng" val="135"/>
                              <dgm:param type="spanAng" val="90"/>
                            </dgm:alg>
                          </dgm:if>
                          <dgm:else name="Name237">
                            <dgm:alg type="cycle">
                              <dgm:param type="ctrShpMap" val="fNode"/>
                              <dgm:param type="stAng" val="112.5"/>
                              <dgm:param type="spanAng" val="135"/>
                            </dgm:alg>
                          </dgm:else>
                        </dgm:choose>
                      </dgm:if>
                      <dgm:if name="Name238" axis="ch" ptType="node" func="cnt" op="equ" val="5">
                        <dgm:choose name="Name239">
                          <dgm:if name="Name240" axis="ch ch" ptType="node node" st="3 1" cnt="1 0" func="cnt" op="equ" val="1">
                            <dgm:alg type="cycle">
                              <dgm:param type="ctrShpMap" val="fNode"/>
                              <dgm:param type="stAng" val="144"/>
                            </dgm:alg>
                          </dgm:if>
                          <dgm:if name="Name241" axis="ch ch" ptType="node node" st="3 1" cnt="1 0" func="cnt" op="equ" val="2">
                            <dgm:alg type="cycle">
                              <dgm:param type="ctrShpMap" val="fNode"/>
                              <dgm:param type="stAng" val="99"/>
                              <dgm:param type="spanAng" val="90"/>
                            </dgm:alg>
                          </dgm:if>
                          <dgm:else name="Name242">
                            <dgm:alg type="cycle">
                              <dgm:param type="ctrShpMap" val="fNode"/>
                              <dgm:param type="stAng" val="0"/>
                              <dgm:param type="spanAng" val="360"/>
                            </dgm:alg>
                          </dgm:else>
                        </dgm:choose>
                      </dgm:if>
                      <dgm:if name="Name243" axis="ch" ptType="node" func="cnt" op="equ" val="6">
                        <dgm:choose name="Name244">
                          <dgm:if name="Name245" axis="ch ch" ptType="node node" st="3 1" cnt="1 0" func="cnt" op="equ" val="1">
                            <dgm:alg type="cycle">
                              <dgm:param type="ctrShpMap" val="fNode"/>
                              <dgm:param type="stAng" val="120"/>
                            </dgm:alg>
                          </dgm:if>
                          <dgm:if name="Name246" axis="ch ch" ptType="node node" st="3 1" cnt="1 0" func="cnt" op="equ" val="2">
                            <dgm:alg type="cycle">
                              <dgm:param type="ctrShpMap" val="fNode"/>
                              <dgm:param type="stAng" val="75"/>
                              <dgm:param type="spanAng" val="90"/>
                            </dgm:alg>
                          </dgm:if>
                          <dgm:else name="Name247">
                            <dgm:alg type="cycle">
                              <dgm:param type="ctrShpMap" val="fNode"/>
                              <dgm:param type="stAng" val="0"/>
                              <dgm:param type="spanAng" val="360"/>
                            </dgm:alg>
                          </dgm:else>
                        </dgm:choose>
                      </dgm:if>
                      <dgm:if name="Name248" axis="ch" ptType="node" func="cnt" op="gte" val="7">
                        <dgm:choose name="Name249">
                          <dgm:if name="Name250" axis="ch ch" ptType="node node" st="3 1" cnt="1 0" func="cnt" op="equ" val="1">
                            <dgm:alg type="cycle">
                              <dgm:param type="ctrShpMap" val="fNode"/>
                              <dgm:param type="stAng" val="102"/>
                            </dgm:alg>
                          </dgm:if>
                          <dgm:if name="Name251" axis="ch ch" ptType="node node" st="3 1" cnt="1 0" func="cnt" op="equ" val="2">
                            <dgm:alg type="cycle">
                              <dgm:param type="ctrShpMap" val="fNode"/>
                              <dgm:param type="stAng" val="57"/>
                              <dgm:param type="spanAng" val="90"/>
                            </dgm:alg>
                          </dgm:if>
                          <dgm:else name="Name252">
                            <dgm:alg type="cycle">
                              <dgm:param type="ctrShpMap" val="fNode"/>
                              <dgm:param type="stAng" val="0"/>
                              <dgm:param type="spanAng" val="360"/>
                            </dgm:alg>
                          </dgm:else>
                        </dgm:choose>
                      </dgm:if>
                      <dgm:else name="Name253"/>
                    </dgm:choose>
                  </dgm:if>
                  <dgm:else name="Name254">
                    <dgm:choose name="Name255">
                      <dgm:if name="Name256" axis="ch" ptType="node" func="cnt" op="equ" val="3">
                        <dgm:choose name="Name257">
                          <dgm:if name="Name258" axis="ch ch" ptType="node node" st="3 1" cnt="1 0" func="cnt" op="equ" val="1">
                            <dgm:alg type="cycle">
                              <dgm:param type="ctrShpMap" val="fNode"/>
                              <dgm:param type="stAng" val="120"/>
                              <dgm:param type="horzAlign" val="r"/>
                              <dgm:param type="vertAlign" val="b"/>
                            </dgm:alg>
                          </dgm:if>
                          <dgm:if name="Name259" axis="ch ch" ptType="node node" st="3 1" cnt="1 0" func="cnt" op="equ" val="2">
                            <dgm:alg type="cycle">
                              <dgm:param type="ctrShpMap" val="fNode"/>
                              <dgm:param type="stAng" val="165"/>
                              <dgm:param type="spanAng" val="-90"/>
                              <dgm:param type="horzAlign" val="r"/>
                              <dgm:param type="vertAlign" val="b"/>
                            </dgm:alg>
                          </dgm:if>
                          <dgm:else name="Name260">
                            <dgm:alg type="cycle">
                              <dgm:param type="ctrShpMap" val="fNode"/>
                              <dgm:param type="stAng" val="210"/>
                              <dgm:param type="spanAng" val="-180"/>
                            </dgm:alg>
                          </dgm:else>
                        </dgm:choose>
                      </dgm:if>
                      <dgm:if name="Name261" axis="ch" ptType="node" func="cnt" op="equ" val="4">
                        <dgm:choose name="Name262">
                          <dgm:if name="Name263" axis="ch ch" ptType="node node" st="3 1" cnt="1 0" func="cnt" op="equ" val="1">
                            <dgm:alg type="cycle">
                              <dgm:param type="ctrShpMap" val="fNode"/>
                              <dgm:param type="stAng" val="180"/>
                            </dgm:alg>
                          </dgm:if>
                          <dgm:if name="Name264" axis="ch ch" ptType="node node" st="3 1" cnt="1 0" func="cnt" op="equ" val="2">
                            <dgm:alg type="cycle">
                              <dgm:param type="ctrShpMap" val="fNode"/>
                              <dgm:param type="stAng" val="225"/>
                              <dgm:param type="spanAng" val="-90"/>
                            </dgm:alg>
                          </dgm:if>
                          <dgm:else name="Name265">
                            <dgm:alg type="cycle">
                              <dgm:param type="ctrShpMap" val="fNode"/>
                              <dgm:param type="stAng" val="247.5"/>
                              <dgm:param type="spanAng" val="-135"/>
                            </dgm:alg>
                          </dgm:else>
                        </dgm:choose>
                      </dgm:if>
                      <dgm:if name="Name266" axis="ch" ptType="node" func="cnt" op="equ" val="5">
                        <dgm:choose name="Name267">
                          <dgm:if name="Name268" axis="ch ch" ptType="node node" st="3 1" cnt="1 0" func="cnt" op="equ" val="1">
                            <dgm:alg type="cycle">
                              <dgm:param type="ctrShpMap" val="fNode"/>
                              <dgm:param type="stAng" val="216"/>
                            </dgm:alg>
                          </dgm:if>
                          <dgm:if name="Name269" axis="ch ch" ptType="node node" st="3 1" cnt="1 0" func="cnt" op="equ" val="2">
                            <dgm:alg type="cycle">
                              <dgm:param type="ctrShpMap" val="fNode"/>
                              <dgm:param type="stAng" val="261"/>
                              <dgm:param type="spanAng" val="-90"/>
                            </dgm:alg>
                          </dgm:if>
                          <dgm:else name="Name270">
                            <dgm:alg type="cycle">
                              <dgm:param type="ctrShpMap" val="fNode"/>
                              <dgm:param type="stAng" val="0"/>
                              <dgm:param type="spanAng" val="-360"/>
                            </dgm:alg>
                          </dgm:else>
                        </dgm:choose>
                      </dgm:if>
                      <dgm:if name="Name271" axis="ch" ptType="node" func="cnt" op="equ" val="6">
                        <dgm:choose name="Name272">
                          <dgm:if name="Name273" axis="ch ch" ptType="node node" st="3 1" cnt="1 0" func="cnt" op="equ" val="1">
                            <dgm:alg type="cycle">
                              <dgm:param type="ctrShpMap" val="fNode"/>
                              <dgm:param type="stAng" val="240"/>
                            </dgm:alg>
                          </dgm:if>
                          <dgm:if name="Name274" axis="ch ch" ptType="node node" st="3 1" cnt="1 0" func="cnt" op="equ" val="2">
                            <dgm:alg type="cycle">
                              <dgm:param type="ctrShpMap" val="fNode"/>
                              <dgm:param type="stAng" val="285"/>
                              <dgm:param type="spanAng" val="-90"/>
                            </dgm:alg>
                          </dgm:if>
                          <dgm:else name="Name275">
                            <dgm:alg type="cycle">
                              <dgm:param type="ctrShpMap" val="fNode"/>
                              <dgm:param type="stAng" val="0"/>
                              <dgm:param type="spanAng" val="-360"/>
                            </dgm:alg>
                          </dgm:else>
                        </dgm:choose>
                      </dgm:if>
                      <dgm:if name="Name276" axis="ch" ptType="node" func="cnt" op="gte" val="7">
                        <dgm:choose name="Name277">
                          <dgm:if name="Name278" axis="ch ch" ptType="node node" st="3 1" cnt="1 0" func="cnt" op="equ" val="1">
                            <dgm:alg type="cycle">
                              <dgm:param type="ctrShpMap" val="fNode"/>
                              <dgm:param type="stAng" val="257"/>
                            </dgm:alg>
                          </dgm:if>
                          <dgm:if name="Name279" axis="ch ch" ptType="node node" st="3 1" cnt="1 0" func="cnt" op="equ" val="2">
                            <dgm:alg type="cycle">
                              <dgm:param type="ctrShpMap" val="fNode"/>
                              <dgm:param type="stAng" val="302"/>
                              <dgm:param type="spanAng" val="-90"/>
                            </dgm:alg>
                          </dgm:if>
                          <dgm:else name="Name280">
                            <dgm:alg type="cycle">
                              <dgm:param type="ctrShpMap" val="fNode"/>
                              <dgm:param type="stAng" val="0"/>
                              <dgm:param type="spanAng" val="-360"/>
                            </dgm:alg>
                          </dgm:else>
                        </dgm:choose>
                      </dgm:if>
                      <dgm:else name="Name281"/>
                    </dgm:choose>
                  </dgm:else>
                </dgm:choose>
                <dgm:shape xmlns:r="http://schemas.openxmlformats.org/officeDocument/2006/relationships" r:blip="">
                  <dgm:adjLst/>
                </dgm:shape>
                <dgm:presOf/>
                <dgm:constrLst>
                  <dgm:constr type="sp" refType="w" fact="0.1"/>
                  <dgm:constr type="sibSp" refType="w" fact="0.1"/>
                </dgm:constrLst>
                <dgm:forEach name="Name282" axis="ch" ptType="node" st="3" cnt="1">
                  <dgm:layoutNode name="childCenter3"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83" axis="ch">
                    <dgm:forEach name="Name284" axis="self" ptType="parTrans">
                      <dgm:layoutNode name="Name285">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86" axis="self" ptType="node">
                      <dgm:layoutNode name="text3"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87" axis="ch" ptType="parTrans" st="3" cnt="1">
                <dgm:layoutNode name="Name288">
                  <dgm:alg type="conn">
                    <dgm:param type="dim" val="1D"/>
                    <dgm:param type="begPts" val="auto"/>
                    <dgm:param type="endPts" val="auto"/>
                    <dgm:param type="endSty" val="noArr"/>
                    <dgm:param type="srcNode" val="textCenter"/>
                    <dgm:param type="dstNode" val="childCenter3"/>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89"/>
          </dgm:choose>
          <dgm:choose name="Name290">
            <dgm:if name="Name291" axis="ch" ptType="node" func="cnt" op="gte" val="4">
              <dgm:layoutNode name="cycle_4">
                <dgm:choose name="Name292">
                  <dgm:if name="Name293" func="var" arg="dir" op="equ" val="norm">
                    <dgm:choose name="Name294">
                      <dgm:if name="Name295" axis="ch" ptType="node" func="cnt" op="equ" val="4">
                        <dgm:choose name="Name296">
                          <dgm:if name="Name297" axis="ch ch" ptType="node node" st="4 1" cnt="1 0" func="cnt" op="equ" val="1">
                            <dgm:alg type="cycle">
                              <dgm:param type="ctrShpMap" val="fNode"/>
                              <dgm:param type="stAng" val="270"/>
                            </dgm:alg>
                          </dgm:if>
                          <dgm:if name="Name298" axis="ch ch" ptType="node node" st="4 1" cnt="1 0" func="cnt" op="equ" val="2">
                            <dgm:alg type="cycle">
                              <dgm:param type="ctrShpMap" val="fNode"/>
                              <dgm:param type="stAng" val="225"/>
                              <dgm:param type="spanAng" val="90"/>
                            </dgm:alg>
                          </dgm:if>
                          <dgm:else name="Name299">
                            <dgm:alg type="cycle">
                              <dgm:param type="ctrShpMap" val="fNode"/>
                              <dgm:param type="stAng" val="202.5"/>
                              <dgm:param type="spanAng" val="135"/>
                            </dgm:alg>
                          </dgm:else>
                        </dgm:choose>
                      </dgm:if>
                      <dgm:if name="Name300" axis="ch" ptType="node" func="cnt" op="equ" val="5">
                        <dgm:choose name="Name301">
                          <dgm:if name="Name302" axis="ch ch" ptType="node node" st="4 1" cnt="1 0" func="cnt" op="equ" val="1">
                            <dgm:alg type="cycle">
                              <dgm:param type="ctrShpMap" val="fNode"/>
                              <dgm:param type="stAng" val="216"/>
                            </dgm:alg>
                          </dgm:if>
                          <dgm:if name="Name303" axis="ch ch" ptType="node node" st="4 1" cnt="1 0" func="cnt" op="equ" val="2">
                            <dgm:alg type="cycle">
                              <dgm:param type="ctrShpMap" val="fNode"/>
                              <dgm:param type="stAng" val="171"/>
                              <dgm:param type="spanAng" val="90"/>
                            </dgm:alg>
                          </dgm:if>
                          <dgm:else name="Name304">
                            <dgm:alg type="cycle">
                              <dgm:param type="ctrShpMap" val="fNode"/>
                              <dgm:param type="stAng" val="0"/>
                              <dgm:param type="spanAng" val="360"/>
                            </dgm:alg>
                          </dgm:else>
                        </dgm:choose>
                      </dgm:if>
                      <dgm:if name="Name305" axis="ch" ptType="node" func="cnt" op="equ" val="6">
                        <dgm:choose name="Name306">
                          <dgm:if name="Name307" axis="ch ch" ptType="node node" st="4 1" cnt="1 0" func="cnt" op="equ" val="1">
                            <dgm:alg type="cycle">
                              <dgm:param type="ctrShpMap" val="fNode"/>
                              <dgm:param type="stAng" val="180"/>
                            </dgm:alg>
                          </dgm:if>
                          <dgm:if name="Name308" axis="ch ch" ptType="node node" st="4 1" cnt="1 0" func="cnt" op="equ" val="2">
                            <dgm:alg type="cycle">
                              <dgm:param type="ctrShpMap" val="fNode"/>
                              <dgm:param type="stAng" val="135"/>
                              <dgm:param type="spanAng" val="90"/>
                            </dgm:alg>
                          </dgm:if>
                          <dgm:else name="Name309">
                            <dgm:alg type="cycle">
                              <dgm:param type="ctrShpMap" val="fNode"/>
                              <dgm:param type="stAng" val="0"/>
                              <dgm:param type="spanAng" val="360"/>
                            </dgm:alg>
                          </dgm:else>
                        </dgm:choose>
                      </dgm:if>
                      <dgm:if name="Name310" axis="ch" ptType="node" func="cnt" op="gte" val="7">
                        <dgm:choose name="Name311">
                          <dgm:if name="Name312" axis="ch ch" ptType="node node" st="4 1" cnt="1 0" func="cnt" op="equ" val="1">
                            <dgm:alg type="cycle">
                              <dgm:param type="ctrShpMap" val="fNode"/>
                              <dgm:param type="stAng" val="154"/>
                            </dgm:alg>
                          </dgm:if>
                          <dgm:if name="Name313" axis="ch ch" ptType="node node" st="4 1" cnt="1 0" func="cnt" op="equ" val="2">
                            <dgm:alg type="cycle">
                              <dgm:param type="ctrShpMap" val="fNode"/>
                              <dgm:param type="stAng" val="109"/>
                              <dgm:param type="spanAng" val="90"/>
                            </dgm:alg>
                          </dgm:if>
                          <dgm:else name="Name314">
                            <dgm:alg type="cycle">
                              <dgm:param type="ctrShpMap" val="fNode"/>
                              <dgm:param type="stAng" val="0"/>
                              <dgm:param type="spanAng" val="360"/>
                            </dgm:alg>
                          </dgm:else>
                        </dgm:choose>
                      </dgm:if>
                      <dgm:else name="Name315"/>
                    </dgm:choose>
                  </dgm:if>
                  <dgm:else name="Name316">
                    <dgm:choose name="Name317">
                      <dgm:if name="Name318" axis="ch" ptType="node" func="cnt" op="equ" val="4">
                        <dgm:choose name="Name319">
                          <dgm:if name="Name320" axis="ch ch" ptType="node node" st="4 1" cnt="1 0" func="cnt" op="equ" val="1">
                            <dgm:alg type="cycle">
                              <dgm:param type="ctrShpMap" val="fNode"/>
                              <dgm:param type="stAng" val="90"/>
                            </dgm:alg>
                          </dgm:if>
                          <dgm:if name="Name321" axis="ch ch" ptType="node node" st="4 1" cnt="1 0" func="cnt" op="equ" val="2">
                            <dgm:alg type="cycle">
                              <dgm:param type="ctrShpMap" val="fNode"/>
                              <dgm:param type="stAng" val="135"/>
                              <dgm:param type="spanAng" val="-90"/>
                            </dgm:alg>
                          </dgm:if>
                          <dgm:else name="Name322">
                            <dgm:alg type="cycle">
                              <dgm:param type="ctrShpMap" val="fNode"/>
                              <dgm:param type="stAng" val="157.5"/>
                              <dgm:param type="spanAng" val="-135"/>
                            </dgm:alg>
                          </dgm:else>
                        </dgm:choose>
                      </dgm:if>
                      <dgm:if name="Name323" axis="ch" ptType="node" func="cnt" op="equ" val="5">
                        <dgm:choose name="Name324">
                          <dgm:if name="Name325" axis="ch ch" ptType="node node" st="4 1" cnt="1 0" func="cnt" op="equ" val="1">
                            <dgm:alg type="cycle">
                              <dgm:param type="ctrShpMap" val="fNode"/>
                              <dgm:param type="stAng" val="144"/>
                            </dgm:alg>
                          </dgm:if>
                          <dgm:if name="Name326" axis="ch ch" ptType="node node" st="4 1" cnt="1 0" func="cnt" op="equ" val="2">
                            <dgm:alg type="cycle">
                              <dgm:param type="ctrShpMap" val="fNode"/>
                              <dgm:param type="stAng" val="189"/>
                              <dgm:param type="spanAng" val="-90"/>
                            </dgm:alg>
                          </dgm:if>
                          <dgm:else name="Name327">
                            <dgm:alg type="cycle">
                              <dgm:param type="ctrShpMap" val="fNode"/>
                              <dgm:param type="stAng" val="0"/>
                              <dgm:param type="spanAng" val="-360"/>
                            </dgm:alg>
                          </dgm:else>
                        </dgm:choose>
                      </dgm:if>
                      <dgm:if name="Name328" axis="ch" ptType="node" func="cnt" op="equ" val="6">
                        <dgm:choose name="Name329">
                          <dgm:if name="Name330" axis="ch ch" ptType="node node" st="4 1" cnt="1 0" func="cnt" op="equ" val="1">
                            <dgm:alg type="cycle">
                              <dgm:param type="ctrShpMap" val="fNode"/>
                              <dgm:param type="stAng" val="180"/>
                            </dgm:alg>
                          </dgm:if>
                          <dgm:if name="Name331" axis="ch ch" ptType="node node" st="4 1" cnt="1 0" func="cnt" op="equ" val="2">
                            <dgm:alg type="cycle">
                              <dgm:param type="ctrShpMap" val="fNode"/>
                              <dgm:param type="stAng" val="225"/>
                              <dgm:param type="spanAng" val="-90"/>
                            </dgm:alg>
                          </dgm:if>
                          <dgm:else name="Name332">
                            <dgm:alg type="cycle">
                              <dgm:param type="ctrShpMap" val="fNode"/>
                              <dgm:param type="stAng" val="0"/>
                              <dgm:param type="spanAng" val="-360"/>
                            </dgm:alg>
                          </dgm:else>
                        </dgm:choose>
                      </dgm:if>
                      <dgm:if name="Name333" axis="ch" ptType="node" func="cnt" op="gte" val="7">
                        <dgm:choose name="Name334">
                          <dgm:if name="Name335" axis="ch ch" ptType="node node" st="4 1" cnt="1 0" func="cnt" op="equ" val="1">
                            <dgm:alg type="cycle">
                              <dgm:param type="ctrShpMap" val="fNode"/>
                              <dgm:param type="stAng" val="205"/>
                            </dgm:alg>
                          </dgm:if>
                          <dgm:if name="Name336" axis="ch ch" ptType="node node" st="4 1" cnt="1 0" func="cnt" op="equ" val="2">
                            <dgm:alg type="cycle">
                              <dgm:param type="ctrShpMap" val="fNode"/>
                              <dgm:param type="stAng" val="250"/>
                              <dgm:param type="spanAng" val="-90"/>
                            </dgm:alg>
                          </dgm:if>
                          <dgm:else name="Name337">
                            <dgm:alg type="cycle">
                              <dgm:param type="ctrShpMap" val="fNode"/>
                              <dgm:param type="stAng" val="0"/>
                              <dgm:param type="spanAng" val="-360"/>
                            </dgm:alg>
                          </dgm:else>
                        </dgm:choose>
                      </dgm:if>
                      <dgm:else name="Name338"/>
                    </dgm:choose>
                  </dgm:else>
                </dgm:choose>
                <dgm:shape xmlns:r="http://schemas.openxmlformats.org/officeDocument/2006/relationships" r:blip="">
                  <dgm:adjLst/>
                </dgm:shape>
                <dgm:presOf/>
                <dgm:constrLst>
                  <dgm:constr type="sp" refType="w" fact="0.1"/>
                  <dgm:constr type="sibSp" refType="w" fact="0.1"/>
                </dgm:constrLst>
                <dgm:forEach name="Name339" axis="ch" ptType="node" st="4" cnt="1">
                  <dgm:layoutNode name="childCenter4"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40" axis="ch">
                    <dgm:forEach name="Name341" axis="self" ptType="parTrans">
                      <dgm:layoutNode name="Name342">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43" axis="self" ptType="node">
                      <dgm:layoutNode name="text4"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44" axis="ch" ptType="parTrans" st="4" cnt="1">
                <dgm:layoutNode name="Name345">
                  <dgm:alg type="conn">
                    <dgm:param type="dim" val="1D"/>
                    <dgm:param type="begPts" val="auto"/>
                    <dgm:param type="endPts" val="auto"/>
                    <dgm:param type="endSty" val="noArr"/>
                    <dgm:param type="srcNode" val="textCenter"/>
                    <dgm:param type="dstNode" val="childCenter4"/>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46"/>
          </dgm:choose>
          <dgm:choose name="Name347">
            <dgm:if name="Name348" axis="ch" ptType="node" func="cnt" op="gte" val="5">
              <dgm:layoutNode name="cycle_5">
                <dgm:choose name="Name349">
                  <dgm:if name="Name350" func="var" arg="dir" op="equ" val="norm">
                    <dgm:choose name="Name351">
                      <dgm:if name="Name352" axis="ch" ptType="node" func="cnt" op="equ" val="5">
                        <dgm:choose name="Name353">
                          <dgm:if name="Name354" axis="ch ch" ptType="node node" st="5 1" cnt="1 0" func="cnt" op="equ" val="1">
                            <dgm:alg type="cycle">
                              <dgm:param type="ctrShpMap" val="fNode"/>
                              <dgm:param type="stAng" val="288"/>
                            </dgm:alg>
                          </dgm:if>
                          <dgm:if name="Name355" axis="ch ch" ptType="node node" st="5 1" cnt="1 0" func="cnt" op="equ" val="2">
                            <dgm:alg type="cycle">
                              <dgm:param type="ctrShpMap" val="fNode"/>
                              <dgm:param type="stAng" val="243"/>
                              <dgm:param type="spanAng" val="90"/>
                            </dgm:alg>
                          </dgm:if>
                          <dgm:else name="Name356">
                            <dgm:alg type="cycle">
                              <dgm:param type="ctrShpMap" val="fNode"/>
                              <dgm:param type="stAng" val="0"/>
                              <dgm:param type="spanAng" val="360"/>
                            </dgm:alg>
                          </dgm:else>
                        </dgm:choose>
                      </dgm:if>
                      <dgm:if name="Name357" axis="ch" ptType="node" func="cnt" op="equ" val="6">
                        <dgm:choose name="Name358">
                          <dgm:if name="Name359" axis="ch ch" ptType="node node" st="5 1" cnt="1 0" func="cnt" op="equ" val="1">
                            <dgm:alg type="cycle">
                              <dgm:param type="ctrShpMap" val="fNode"/>
                              <dgm:param type="stAng" val="240"/>
                            </dgm:alg>
                          </dgm:if>
                          <dgm:if name="Name360" axis="ch ch" ptType="node node" st="5 1" cnt="1 0" func="cnt" op="equ" val="2">
                            <dgm:alg type="cycle">
                              <dgm:param type="ctrShpMap" val="fNode"/>
                              <dgm:param type="stAng" val="195"/>
                              <dgm:param type="spanAng" val="90"/>
                            </dgm:alg>
                          </dgm:if>
                          <dgm:else name="Name361">
                            <dgm:alg type="cycle">
                              <dgm:param type="ctrShpMap" val="fNode"/>
                              <dgm:param type="stAng" val="0"/>
                              <dgm:param type="spanAng" val="360"/>
                            </dgm:alg>
                          </dgm:else>
                        </dgm:choose>
                      </dgm:if>
                      <dgm:if name="Name362" axis="ch" ptType="node" func="cnt" op="gte" val="7">
                        <dgm:choose name="Name363">
                          <dgm:if name="Name364" axis="ch ch" ptType="node node" st="5 1" cnt="1 0" func="cnt" op="equ" val="1">
                            <dgm:alg type="cycle">
                              <dgm:param type="ctrShpMap" val="fNode"/>
                              <dgm:param type="stAng" val="205"/>
                            </dgm:alg>
                          </dgm:if>
                          <dgm:if name="Name365" axis="ch ch" ptType="node node" st="5 1" cnt="1 0" func="cnt" op="equ" val="2">
                            <dgm:alg type="cycle">
                              <dgm:param type="ctrShpMap" val="fNode"/>
                              <dgm:param type="stAng" val="160"/>
                              <dgm:param type="spanAng" val="90"/>
                            </dgm:alg>
                          </dgm:if>
                          <dgm:else name="Name366">
                            <dgm:alg type="cycle">
                              <dgm:param type="ctrShpMap" val="fNode"/>
                              <dgm:param type="stAng" val="0"/>
                              <dgm:param type="spanAng" val="360"/>
                            </dgm:alg>
                          </dgm:else>
                        </dgm:choose>
                      </dgm:if>
                      <dgm:else name="Name367"/>
                    </dgm:choose>
                  </dgm:if>
                  <dgm:else name="Name368">
                    <dgm:choose name="Name369">
                      <dgm:if name="Name370" axis="ch" ptType="node" func="cnt" op="equ" val="5">
                        <dgm:choose name="Name371">
                          <dgm:if name="Name372" axis="ch ch" ptType="node node" st="5 1" cnt="1 0" func="cnt" op="equ" val="1">
                            <dgm:alg type="cycle">
                              <dgm:param type="ctrShpMap" val="fNode"/>
                              <dgm:param type="stAng" val="72"/>
                            </dgm:alg>
                          </dgm:if>
                          <dgm:if name="Name373" axis="ch ch" ptType="node node" st="5 1" cnt="1 0" func="cnt" op="equ" val="2">
                            <dgm:alg type="cycle">
                              <dgm:param type="ctrShpMap" val="fNode"/>
                              <dgm:param type="stAng" val="117"/>
                              <dgm:param type="spanAng" val="-90"/>
                            </dgm:alg>
                          </dgm:if>
                          <dgm:else name="Name374">
                            <dgm:alg type="cycle">
                              <dgm:param type="ctrShpMap" val="fNode"/>
                              <dgm:param type="stAng" val="0"/>
                              <dgm:param type="spanAng" val="-360"/>
                            </dgm:alg>
                          </dgm:else>
                        </dgm:choose>
                      </dgm:if>
                      <dgm:if name="Name375" axis="ch" ptType="node" func="cnt" op="equ" val="6">
                        <dgm:choose name="Name376">
                          <dgm:if name="Name377" axis="ch ch" ptType="node node" st="5 1" cnt="1 0" func="cnt" op="equ" val="1">
                            <dgm:alg type="cycle">
                              <dgm:param type="ctrShpMap" val="fNode"/>
                              <dgm:param type="stAng" val="120"/>
                            </dgm:alg>
                          </dgm:if>
                          <dgm:if name="Name378" axis="ch ch" ptType="node node" st="5 1" cnt="1 0" func="cnt" op="equ" val="2">
                            <dgm:alg type="cycle">
                              <dgm:param type="ctrShpMap" val="fNode"/>
                              <dgm:param type="stAng" val="165"/>
                              <dgm:param type="spanAng" val="-90"/>
                            </dgm:alg>
                          </dgm:if>
                          <dgm:else name="Name379">
                            <dgm:alg type="cycle">
                              <dgm:param type="ctrShpMap" val="fNode"/>
                              <dgm:param type="stAng" val="0"/>
                              <dgm:param type="spanAng" val="-360"/>
                            </dgm:alg>
                          </dgm:else>
                        </dgm:choose>
                      </dgm:if>
                      <dgm:if name="Name380" axis="ch" ptType="node" func="cnt" op="gte" val="7">
                        <dgm:choose name="Name381">
                          <dgm:if name="Name382" axis="ch ch" ptType="node node" st="5 1" cnt="1 0" func="cnt" op="equ" val="1">
                            <dgm:alg type="cycle">
                              <dgm:param type="ctrShpMap" val="fNode"/>
                              <dgm:param type="stAng" val="154"/>
                            </dgm:alg>
                          </dgm:if>
                          <dgm:if name="Name383" axis="ch ch" ptType="node node" st="5 1" cnt="1 0" func="cnt" op="equ" val="2">
                            <dgm:alg type="cycle">
                              <dgm:param type="ctrShpMap" val="fNode"/>
                              <dgm:param type="stAng" val="199"/>
                              <dgm:param type="spanAng" val="-90"/>
                            </dgm:alg>
                          </dgm:if>
                          <dgm:else name="Name384">
                            <dgm:alg type="cycle">
                              <dgm:param type="ctrShpMap" val="fNode"/>
                              <dgm:param type="stAng" val="0"/>
                              <dgm:param type="spanAng" val="-360"/>
                            </dgm:alg>
                          </dgm:else>
                        </dgm:choose>
                      </dgm:if>
                      <dgm:else name="Name385"/>
                    </dgm:choose>
                  </dgm:else>
                </dgm:choose>
                <dgm:shape xmlns:r="http://schemas.openxmlformats.org/officeDocument/2006/relationships" r:blip="">
                  <dgm:adjLst/>
                </dgm:shape>
                <dgm:presOf/>
                <dgm:constrLst>
                  <dgm:constr type="sp" refType="w" fact="0.1"/>
                  <dgm:constr type="sibSp" refType="w" fact="0.1"/>
                </dgm:constrLst>
                <dgm:forEach name="Name386" axis="ch" ptType="node" st="5" cnt="1">
                  <dgm:layoutNode name="childCenter5"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87" axis="ch">
                    <dgm:forEach name="Name388" axis="self" ptType="parTrans">
                      <dgm:layoutNode name="Name38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90" axis="self" ptType="node">
                      <dgm:layoutNode name="text5"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91" axis="ch" ptType="parTrans" st="5" cnt="1">
                <dgm:layoutNode name="Name392">
                  <dgm:alg type="conn">
                    <dgm:param type="dim" val="1D"/>
                    <dgm:param type="begPts" val="auto"/>
                    <dgm:param type="endPts" val="auto"/>
                    <dgm:param type="endSty" val="noArr"/>
                    <dgm:param type="srcNode" val="textCenter"/>
                    <dgm:param type="dstNode" val="childCenter5"/>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93"/>
          </dgm:choose>
          <dgm:choose name="Name394">
            <dgm:if name="Name395" axis="ch" ptType="node" func="cnt" op="gte" val="6">
              <dgm:layoutNode name="cycle_6">
                <dgm:choose name="Name396">
                  <dgm:if name="Name397" func="var" arg="dir" op="equ" val="norm">
                    <dgm:choose name="Name398">
                      <dgm:if name="Name399" axis="ch" ptType="node" func="cnt" op="equ" val="6">
                        <dgm:choose name="Name400">
                          <dgm:if name="Name401" axis="ch ch" ptType="node node" st="6 1" cnt="1 0" func="cnt" op="equ" val="1">
                            <dgm:alg type="cycle">
                              <dgm:param type="ctrShpMap" val="fNode"/>
                              <dgm:param type="stAng" val="300"/>
                            </dgm:alg>
                          </dgm:if>
                          <dgm:if name="Name402" axis="ch ch" ptType="node node" st="6 1" cnt="1 0" func="cnt" op="equ" val="2">
                            <dgm:alg type="cycle">
                              <dgm:param type="ctrShpMap" val="fNode"/>
                              <dgm:param type="stAng" val="255"/>
                              <dgm:param type="spanAng" val="90"/>
                            </dgm:alg>
                          </dgm:if>
                          <dgm:else name="Name403">
                            <dgm:alg type="cycle">
                              <dgm:param type="ctrShpMap" val="fNode"/>
                              <dgm:param type="stAng" val="0"/>
                              <dgm:param type="spanAng" val="360"/>
                            </dgm:alg>
                          </dgm:else>
                        </dgm:choose>
                      </dgm:if>
                      <dgm:if name="Name404" axis="ch" ptType="node" func="cnt" op="gte" val="7">
                        <dgm:choose name="Name405">
                          <dgm:if name="Name406" axis="ch ch" ptType="node node" st="6 1" cnt="1 0" func="cnt" op="equ" val="1">
                            <dgm:alg type="cycle">
                              <dgm:param type="ctrShpMap" val="fNode"/>
                              <dgm:param type="stAng" val="257"/>
                            </dgm:alg>
                          </dgm:if>
                          <dgm:if name="Name407" axis="ch ch" ptType="node node" st="6 1" cnt="1 0" func="cnt" op="equ" val="2">
                            <dgm:alg type="cycle">
                              <dgm:param type="ctrShpMap" val="fNode"/>
                              <dgm:param type="stAng" val="212"/>
                              <dgm:param type="spanAng" val="90"/>
                            </dgm:alg>
                          </dgm:if>
                          <dgm:else name="Name408">
                            <dgm:alg type="cycle">
                              <dgm:param type="ctrShpMap" val="fNode"/>
                              <dgm:param type="stAng" val="0"/>
                              <dgm:param type="spanAng" val="360"/>
                            </dgm:alg>
                          </dgm:else>
                        </dgm:choose>
                      </dgm:if>
                      <dgm:else name="Name409"/>
                    </dgm:choose>
                  </dgm:if>
                  <dgm:else name="Name410">
                    <dgm:choose name="Name411">
                      <dgm:if name="Name412" axis="ch" ptType="node" func="cnt" op="equ" val="6">
                        <dgm:choose name="Name413">
                          <dgm:if name="Name414" axis="ch ch" ptType="node node" st="6 1" cnt="1 0" func="cnt" op="equ" val="1">
                            <dgm:alg type="cycle">
                              <dgm:param type="ctrShpMap" val="fNode"/>
                              <dgm:param type="stAng" val="60"/>
                            </dgm:alg>
                          </dgm:if>
                          <dgm:if name="Name415" axis="ch ch" ptType="node node" st="6 1" cnt="1 0" func="cnt" op="equ" val="2">
                            <dgm:alg type="cycle">
                              <dgm:param type="ctrShpMap" val="fNode"/>
                              <dgm:param type="stAng" val="105"/>
                              <dgm:param type="spanAng" val="-90"/>
                            </dgm:alg>
                          </dgm:if>
                          <dgm:else name="Name416">
                            <dgm:alg type="cycle">
                              <dgm:param type="ctrShpMap" val="fNode"/>
                              <dgm:param type="stAng" val="0"/>
                              <dgm:param type="spanAng" val="-360"/>
                            </dgm:alg>
                          </dgm:else>
                        </dgm:choose>
                      </dgm:if>
                      <dgm:if name="Name417" axis="ch" ptType="node" func="cnt" op="gte" val="7">
                        <dgm:choose name="Name418">
                          <dgm:if name="Name419" axis="ch ch" ptType="node node" st="6 1" cnt="1 0" func="cnt" op="equ" val="1">
                            <dgm:alg type="cycle">
                              <dgm:param type="ctrShpMap" val="fNode"/>
                              <dgm:param type="stAng" val="102"/>
                            </dgm:alg>
                          </dgm:if>
                          <dgm:if name="Name420" axis="ch ch" ptType="node node" st="6 1" cnt="1 0" func="cnt" op="equ" val="2">
                            <dgm:alg type="cycle">
                              <dgm:param type="ctrShpMap" val="fNode"/>
                              <dgm:param type="stAng" val="147"/>
                              <dgm:param type="spanAng" val="-90"/>
                            </dgm:alg>
                          </dgm:if>
                          <dgm:else name="Name421">
                            <dgm:alg type="cycle">
                              <dgm:param type="ctrShpMap" val="fNode"/>
                              <dgm:param type="stAng" val="0"/>
                              <dgm:param type="spanAng" val="-360"/>
                            </dgm:alg>
                          </dgm:else>
                        </dgm:choose>
                      </dgm:if>
                      <dgm:else name="Name422"/>
                    </dgm:choose>
                  </dgm:else>
                </dgm:choose>
                <dgm:shape xmlns:r="http://schemas.openxmlformats.org/officeDocument/2006/relationships" r:blip="">
                  <dgm:adjLst/>
                </dgm:shape>
                <dgm:presOf/>
                <dgm:constrLst>
                  <dgm:constr type="sp" refType="w" fact="0.1"/>
                  <dgm:constr type="sibSp" refType="w" fact="0.1"/>
                </dgm:constrLst>
                <dgm:forEach name="Name423" axis="ch" ptType="node" st="6" cnt="1">
                  <dgm:layoutNode name="childCenter6"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24" axis="ch">
                    <dgm:forEach name="Name425" axis="self" ptType="parTrans">
                      <dgm:layoutNode name="Name42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27" axis="self" ptType="node">
                      <dgm:layoutNode name="text6"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28" axis="ch" ptType="parTrans" st="6" cnt="1">
                <dgm:layoutNode name="Name429">
                  <dgm:alg type="conn">
                    <dgm:param type="dim" val="1D"/>
                    <dgm:param type="begPts" val="auto"/>
                    <dgm:param type="endPts" val="auto"/>
                    <dgm:param type="endSty" val="noArr"/>
                    <dgm:param type="srcNode" val="textCenter"/>
                    <dgm:param type="dstNode" val="childCenter6"/>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30"/>
          </dgm:choose>
          <dgm:choose name="Name431">
            <dgm:if name="Name432" axis="ch" ptType="node" func="cnt" op="gte" val="7">
              <dgm:layoutNode name="cycle_7">
                <dgm:choose name="Name433">
                  <dgm:if name="Name434" func="var" arg="dir" op="equ" val="norm">
                    <dgm:choose name="Name435">
                      <dgm:if name="Name436" axis="ch" ptType="node" func="cnt" op="gte" val="7">
                        <dgm:choose name="Name437">
                          <dgm:if name="Name438" axis="ch ch" ptType="node node" st="7 1" cnt="1 0" func="cnt" op="equ" val="1">
                            <dgm:alg type="cycle">
                              <dgm:param type="ctrShpMap" val="fNode"/>
                              <dgm:param type="stAng" val="308"/>
                            </dgm:alg>
                          </dgm:if>
                          <dgm:if name="Name439" axis="ch ch" ptType="node node" st="7 1" cnt="1 0" func="cnt" op="equ" val="2">
                            <dgm:alg type="cycle">
                              <dgm:param type="ctrShpMap" val="fNode"/>
                              <dgm:param type="stAng" val="263"/>
                              <dgm:param type="spanAng" val="90"/>
                            </dgm:alg>
                          </dgm:if>
                          <dgm:else name="Name440">
                            <dgm:alg type="cycle">
                              <dgm:param type="ctrShpMap" val="fNode"/>
                              <dgm:param type="stAng" val="0"/>
                              <dgm:param type="spanAng" val="360"/>
                            </dgm:alg>
                          </dgm:else>
                        </dgm:choose>
                      </dgm:if>
                      <dgm:else name="Name441"/>
                    </dgm:choose>
                  </dgm:if>
                  <dgm:else name="Name442">
                    <dgm:choose name="Name443">
                      <dgm:if name="Name444" axis="ch" ptType="node" func="cnt" op="gte" val="7">
                        <dgm:choose name="Name445">
                          <dgm:if name="Name446" axis="ch ch" ptType="node node" st="7 1" cnt="1 0" func="cnt" op="equ" val="1">
                            <dgm:alg type="cycle">
                              <dgm:param type="ctrShpMap" val="fNode"/>
                              <dgm:param type="stAng" val="51"/>
                            </dgm:alg>
                          </dgm:if>
                          <dgm:if name="Name447" axis="ch ch" ptType="node node" st="7 1" cnt="1 0" func="cnt" op="equ" val="2">
                            <dgm:alg type="cycle">
                              <dgm:param type="ctrShpMap" val="fNode"/>
                              <dgm:param type="stAng" val="96"/>
                              <dgm:param type="spanAng" val="-90"/>
                            </dgm:alg>
                          </dgm:if>
                          <dgm:else name="Name448">
                            <dgm:alg type="cycle">
                              <dgm:param type="ctrShpMap" val="fNode"/>
                              <dgm:param type="stAng" val="0"/>
                              <dgm:param type="spanAng" val="-360"/>
                            </dgm:alg>
                          </dgm:else>
                        </dgm:choose>
                      </dgm:if>
                      <dgm:else name="Name449"/>
                    </dgm:choose>
                  </dgm:else>
                </dgm:choose>
                <dgm:shape xmlns:r="http://schemas.openxmlformats.org/officeDocument/2006/relationships" r:blip="">
                  <dgm:adjLst/>
                </dgm:shape>
                <dgm:presOf/>
                <dgm:constrLst>
                  <dgm:constr type="sp" refType="w" fact="0.1"/>
                  <dgm:constr type="sibSp" refType="w" fact="0.1"/>
                </dgm:constrLst>
                <dgm:forEach name="Name450" axis="ch" ptType="node" st="7" cnt="1">
                  <dgm:layoutNode name="childCenter7"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51" axis="ch">
                    <dgm:forEach name="Name452" axis="self" ptType="parTrans">
                      <dgm:layoutNode name="Name453">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54" axis="self" ptType="node">
                      <dgm:layoutNode name="text7"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55" axis="ch" ptType="parTrans" st="7" cnt="1">
                <dgm:layoutNode name="Name456">
                  <dgm:alg type="conn">
                    <dgm:param type="dim" val="1D"/>
                    <dgm:param type="begPts" val="auto"/>
                    <dgm:param type="endPts" val="auto"/>
                    <dgm:param type="endSty" val="noArr"/>
                    <dgm:param type="srcNode" val="textCenter"/>
                    <dgm:param type="dstNode" val="childCenter7"/>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5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cycle4">
  <dgm:title val=""/>
  <dgm:desc val=""/>
  <dgm:catLst>
    <dgm:cat type="relationship" pri="26000"/>
    <dgm:cat type="cycle" pri="13000"/>
    <dgm:cat type="matrix" pri="4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horzAlign" val="none"/>
                  <dgm:param type="vert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horzAlign" val="none"/>
                  <dgm:param type="vert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horzAlign" val="none"/>
                  <dgm:param type="vert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horzAlign" val="none"/>
                  <dgm:param type="vert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rot="90" type="pieWedge" r:blip="">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rot="90" type="pieWedge" r:blip="">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rot="180" type="pieWedge" r:blip="">
                  <dgm:adjLst/>
                </dgm:shape>
              </dgm:if>
              <dgm:else name="Name40">
                <dgm:shape xmlns:r="http://schemas.openxmlformats.org/officeDocument/2006/relationships" rot="270" type="pieWedge" r:blip="">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rot="270" type="pieWedge" r:blip="">
                  <dgm:adjLst/>
                </dgm:shape>
              </dgm:if>
              <dgm:else name="Name43">
                <dgm:shape xmlns:r="http://schemas.openxmlformats.org/officeDocument/2006/relationships" rot="180" type="pieWedge" r:blip="">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rot="180" type="leftCircularArrow" r:blip=""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rot="180" type="circularArrow" r:blip=""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layout6.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7.xml><?xml version="1.0" encoding="utf-8"?>
<dgm:layoutDef xmlns:dgm="http://schemas.openxmlformats.org/drawingml/2006/diagram" xmlns:a="http://schemas.openxmlformats.org/drawingml/2006/main" uniqueId="urn:microsoft.com/office/officeart/2011/layout/HexagonRadial">
  <dgm:title val="Hexagon Radial"/>
  <dgm:desc val="Use to show a sequential process that relates to a central idea or theme. Limited to six Level 2 shapes. Works best with small amounts of text. Unused text does not appear, but remains available if you switch layouts."/>
  <dgm:catLst>
    <dgm:cat type="cycle" pri="8500"/>
    <dgm:cat type="officeonline" pri="9000"/>
  </dgm:catLst>
  <dgm:samp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sampData>
  <dgm:styleData>
    <dgm:dataModel>
      <dgm:ptLst>
        <dgm:pt modelId="0" type="doc"/>
        <dgm:pt modelId="10">
          <dgm:prSet phldr="1"/>
        </dgm:pt>
        <dgm:pt modelId="11">
          <dgm:prSet phldr="1"/>
        </dgm:pt>
        <dgm:pt modelId="12">
          <dgm:prSet phldr="1"/>
        </dgm:pt>
        <dgm:pt modelId="13">
          <dgm:prSet phldr="1"/>
        </dgm:pt>
      </dgm:ptLst>
      <dgm:cxnLst>
        <dgm:cxn modelId="40" srcId="0" destId="10" srcOrd="0" destOrd="0"/>
        <dgm:cxn modelId="50" srcId="10" destId="11" srcOrd="0" destOrd="0"/>
        <dgm:cxn modelId="60" srcId="10" destId="12" srcOrd="0" destOrd="0"/>
        <dgm:cxn modelId="70" srcId="10" destId="13" srcOrd="0"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clrData>
  <dgm:layoutNode name="Name0">
    <dgm:varLst>
      <dgm:chMax val="1"/>
      <dgm:chPref val="1"/>
      <dgm:dir/>
      <dgm:animOne val="branch"/>
      <dgm:animLvl val="lvl"/>
    </dgm:varLst>
    <dgm:shape xmlns:r="http://schemas.openxmlformats.org/officeDocument/2006/relationships" r:blip="">
      <dgm:adjLst/>
    </dgm:shape>
    <dgm:choose name="Name1">
      <dgm:if name="Name2" func="var" arg="dir" op="equ" val="norm">
        <dgm:choose name="Name3">
          <dgm:if name="Name4"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5"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l" for="ch" forName="Accent1" refType="w" fact="0.1685"/>
              <dgm:constr type="t" for="ch" forName="Accent1" refType="h" fact="0.2946"/>
              <dgm:constr type="w" for="ch" forName="Accent1" refType="w" fact="0.462"/>
              <dgm:constr type="h" for="ch" forName="Accent1" refType="h" fact="0.5472"/>
              <dgm:constr type="l" for="ch" forName="Parent" refType="w" fact="0"/>
              <dgm:constr type="t" for="ch" forName="Parent" refType="h" fact="0.2885"/>
              <dgm:constr type="w" for="ch" forName="Parent" refType="w" fact="0.6013"/>
              <dgm:constr type="h" for="ch" forName="Parent" refType="h" fact="0.7115"/>
              <dgm:constr type="l" for="ch" forName="Child1" refType="w" fact="0.5073"/>
              <dgm:constr type="t" for="ch" forName="Child1" refType="h" fact="0"/>
              <dgm:constr type="w" for="ch" forName="Child1" refType="w" fact="0.4927"/>
              <dgm:constr type="h" for="ch" forName="Child1" refType="h" fact="0.5831"/>
            </dgm:constrLst>
          </dgm:if>
          <dgm:if name="Name6"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l" for="ch" forName="Accent2" refType="w" fact="0.6413"/>
              <dgm:constr type="t" for="ch" forName="Accent2" refType="h" fact="0.3477"/>
              <dgm:constr type="w" for="ch" forName="Accent2" refType="w" fact="0.2269"/>
              <dgm:constr type="h" for="ch" forName="Accent2" refType="h" fact="0.2076"/>
              <dgm:constr type="l" for="ch" forName="Accent1" refType="w" fact="0"/>
              <dgm:constr type="t" for="ch" forName="Accent1" refType="h" fact="0"/>
              <dgm:constr type="w" for="ch" forName="Accent1" refType="w" fact="0"/>
              <dgm:constr type="h" for="ch" forName="Accent1" refType="h" fact="0"/>
              <dgm:constr type="l" for="ch" forName="Parent" refType="w" fact="0"/>
              <dgm:constr type="t" for="ch" forName="Parent" refType="h" fact="0.2239"/>
              <dgm:constr type="w" for="ch" forName="Parent" refType="w" fact="0.6013"/>
              <dgm:constr type="h" for="ch" forName="Parent" refType="h" fact="0.5523"/>
              <dgm:constr type="l" for="ch" forName="Child1" refType="w" fact="0.5073"/>
              <dgm:constr type="t" for="ch" forName="Child1" refType="h" fact="0"/>
              <dgm:constr type="w" for="ch" forName="Child1" refType="w" fact="0.4927"/>
              <dgm:constr type="h" for="ch" forName="Child1" refType="h" fact="0.4527"/>
              <dgm:constr type="l" for="ch" forName="Child2" refType="w" fact="0.5073"/>
              <dgm:constr type="t" for="ch" forName="Child2" refType="h" fact="0.5473"/>
              <dgm:constr type="w" for="ch" forName="Child2" refType="w" fact="0.4927"/>
              <dgm:constr type="h" for="ch" forName="Child2" refType="h" fact="0.4527"/>
            </dgm:constrLst>
          </dgm:if>
          <dgm:if name="Name7"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l" for="ch" forName="Accent3" refType="w" fact="0.4573"/>
              <dgm:constr type="t" for="ch" forName="Accent3" refType="h" fact="0.6145"/>
              <dgm:constr type="w" for="ch" forName="Accent3" refType="w" fact="0.2269"/>
              <dgm:constr type="h" for="ch" forName="Accent3" refType="h" fact="0.1623"/>
              <dgm:constr type="l" for="ch" forName="Accent2" refType="w" fact="0.6413"/>
              <dgm:constr type="t" for="ch" forName="Accent2" refType="h" fact="0.2719"/>
              <dgm:constr type="w" for="ch" forName="Accent2" refType="w" fact="0.2269"/>
              <dgm:constr type="h" for="ch" forName="Accent2" refType="h" fact="0.1623"/>
              <dgm:constr type="l" for="ch" forName="Accent1" refType="w" fact="0"/>
              <dgm:constr type="t" for="ch" forName="Accent1" refType="h" fact="0"/>
              <dgm:constr type="w" for="ch" forName="Accent1" refType="w" fact="0"/>
              <dgm:constr type="h" for="ch" forName="Accent1" refType="h" fact="0"/>
              <dgm:constr type="l" for="ch" forName="Child3" refType="w" fact="0.0554"/>
              <dgm:constr type="t" for="ch" forName="Child3" refType="h" fact="0.646"/>
              <dgm:constr type="w" for="ch" forName="Child3" refType="w" fact="0.4927"/>
              <dgm:constr type="h" for="ch" forName="Child3" refType="h" fact="0.354"/>
              <dgm:constr type="l" for="ch" forName="Parent" refType="w" fact="0"/>
              <dgm:constr type="t" for="ch" forName="Parent" refType="h" fact="0.1751"/>
              <dgm:constr type="w" for="ch" forName="Parent" refType="w" fact="0.6013"/>
              <dgm:constr type="h" for="ch" forName="Parent" refType="h" fact="0.4319"/>
              <dgm:constr type="l" for="ch" forName="Child1" refType="w" fact="0.5073"/>
              <dgm:constr type="t" for="ch" forName="Child1" refType="h" fact="0"/>
              <dgm:constr type="w" for="ch" forName="Child1" refType="w" fact="0.4927"/>
              <dgm:constr type="h" for="ch" forName="Child1" refType="h" fact="0.354"/>
              <dgm:constr type="l" for="ch" forName="Child2" refType="w" fact="0.5073"/>
              <dgm:constr type="t" for="ch" forName="Child2" refType="h" fact="0.428"/>
              <dgm:constr type="w" for="ch" forName="Child2" refType="w" fact="0.4927"/>
              <dgm:constr type="h" for="ch" forName="Child2" refType="h" fact="0.354"/>
            </dgm:constrLst>
          </dgm:if>
          <dgm:if name="Name8"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4" refType="w" fact="0.4573"/>
              <dgm:constr type="t" for="ch" forName="Accent4" refType="h" fact="0.6834"/>
              <dgm:constr type="w" for="ch" forName="Accent4" refType="w" fact="0.2269"/>
              <dgm:constr type="h" for="ch" forName="Accent4" refType="h" fact="0.1333"/>
              <dgm:constr type="l" for="ch" forName="Accent3" refType="w" fact="0.6413"/>
              <dgm:constr type="t" for="ch" forName="Accent3" refType="h" fact="0.4021"/>
              <dgm:constr type="w" for="ch" forName="Accent3" refType="w" fact="0.2269"/>
              <dgm:constr type="h" for="ch" forName="Accent3" refType="h" fact="0.1333"/>
              <dgm:constr type="l" for="ch" forName="Accent2" refType="w" fact="0.3765"/>
              <dgm:constr type="t" for="ch" forName="Accent2" refType="h" fact="0.1529"/>
              <dgm:constr type="w" for="ch" forName="Accent2" refType="w" fact="0.2269"/>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0554"/>
              <dgm:constr type="t" for="ch" forName="Child4" refType="h" fact="0.7093"/>
              <dgm:constr type="w" for="ch" forName="Child4" refType="w" fact="0.4927"/>
              <dgm:constr type="h" for="ch" forName="Child4" refType="h" fact="0.2907"/>
              <dgm:constr type="l" for="ch" forName="Parent" refType="w" fact="0"/>
              <dgm:constr type="t" for="ch" forName="Parent" refType="h" fact="0.3226"/>
              <dgm:constr type="w" for="ch" forName="Parent" refType="w" fact="0.6013"/>
              <dgm:constr type="h" for="ch" forName="Parent" refType="h" fact="0.3547"/>
              <dgm:constr type="l" for="ch" forName="Child2" refType="w" fact="0.5073"/>
              <dgm:constr type="t" for="ch" forName="Child2" refType="h" fact="0.1788"/>
              <dgm:constr type="w" for="ch" forName="Child2" refType="w" fact="0.4927"/>
              <dgm:constr type="h" for="ch" forName="Child2" refType="h" fact="0.2907"/>
              <dgm:constr type="l" for="ch" forName="Child3" refType="w" fact="0.5073"/>
              <dgm:constr type="t" for="ch" forName="Child3" refType="h" fact="0.5303"/>
              <dgm:constr type="w" for="ch" forName="Child3" refType="w" fact="0.4927"/>
              <dgm:constr type="h" for="ch" forName="Child3" refType="h" fact="0.2907"/>
              <dgm:constr type="l" for="ch" forName="Child1" refType="w" fact="0.0554"/>
              <dgm:constr type="t" for="ch" forName="Child1" refType="h" fact="0"/>
              <dgm:constr type="w" for="ch" forName="Child1" refType="w" fact="0.4927"/>
              <dgm:constr type="h" for="ch" forName="Child1" refType="h" fact="0.2907"/>
            </dgm:constrLst>
          </dgm:if>
          <dgm:if name="Name9"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1" refType="w" fact="0.3246"/>
              <dgm:constr type="t" for="ch" forName="Child1" refType="h" fact="0"/>
              <dgm:constr type="w" for="ch" forName="Child1" refType="w" fact="0.3523"/>
              <dgm:constr type="h" for="ch" forName="Child1" refType="h" fact="0.2907"/>
            </dgm:constrLst>
          </dgm:if>
          <dgm:else name="Name10">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l" for="ch" forName="Accent6" refType="w" fact="0.0934"/>
              <dgm:constr type="t" for="ch" forName="Accent6" refType="h" fact="0.4635"/>
              <dgm:constr type="w" for="ch" forName="Accent6" refType="w" fact="0.1622"/>
              <dgm:constr type="h" for="ch" forName="Accent6" refType="h" fact="0.1333"/>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6" refType="w" fact="0"/>
              <dgm:constr type="t" for="ch" forName="Child6" refType="h" fact="0.1784"/>
              <dgm:constr type="w" for="ch" forName="Child6" refType="w" fact="0.3523"/>
              <dgm:constr type="h" for="ch" forName="Child6" refType="h" fact="0.2907"/>
              <dgm:constr type="l" for="ch" forName="Child1" refType="w" fact="0.3246"/>
              <dgm:constr type="t" for="ch" forName="Child1" refType="h" fact="0"/>
              <dgm:constr type="w" for="ch" forName="Child1" refType="w" fact="0.3523"/>
              <dgm:constr type="h" for="ch" forName="Child1" refType="h" fact="0.2907"/>
            </dgm:constrLst>
          </dgm:else>
        </dgm:choose>
      </dgm:if>
      <dgm:else name="Name11">
        <dgm:choose name="Name12">
          <dgm:if name="Name13"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14"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r" for="ch" forName="Accent1" refType="w" fact="0.8315"/>
              <dgm:constr type="t" for="ch" forName="Accent1" refType="h" fact="0.2946"/>
              <dgm:constr type="w" for="ch" forName="Accent1" refType="w" fact="0.462"/>
              <dgm:constr type="h" for="ch" forName="Accent1" refType="h" fact="0.5472"/>
              <dgm:constr type="r" for="ch" forName="Parent" refType="w"/>
              <dgm:constr type="t" for="ch" forName="Parent" refType="h" fact="0.2885"/>
              <dgm:constr type="w" for="ch" forName="Parent" refType="w" fact="0.6013"/>
              <dgm:constr type="h" for="ch" forName="Parent" refType="h" fact="0.7115"/>
              <dgm:constr type="r" for="ch" forName="Child1" refType="w" fact="0.4927"/>
              <dgm:constr type="t" for="ch" forName="Child1" refType="h" fact="0"/>
              <dgm:constr type="w" for="ch" forName="Child1" refType="w" fact="0.4927"/>
              <dgm:constr type="h" for="ch" forName="Child1" refType="h" fact="0.5831"/>
            </dgm:constrLst>
          </dgm:if>
          <dgm:if name="Name15"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r" for="ch" forName="Accent2" refType="w" fact="0.3587"/>
              <dgm:constr type="t" for="ch" forName="Accent2" refType="h" fact="0.3477"/>
              <dgm:constr type="w" for="ch" forName="Accent2" refType="w" fact="0.2269"/>
              <dgm:constr type="h" for="ch" forName="Accent2" refType="h" fact="0.2076"/>
              <dgm:constr type="r" for="ch" forName="Accent1" refType="w" fact="0"/>
              <dgm:constr type="t" for="ch" forName="Accent1" refType="h" fact="0"/>
              <dgm:constr type="w" for="ch" forName="Accent1" refType="w" fact="0"/>
              <dgm:constr type="h" for="ch" forName="Accent1" refType="h" fact="0"/>
              <dgm:constr type="r" for="ch" forName="Parent" refType="w"/>
              <dgm:constr type="t" for="ch" forName="Parent" refType="h" fact="0.2239"/>
              <dgm:constr type="w" for="ch" forName="Parent" refType="w" fact="0.6013"/>
              <dgm:constr type="h" for="ch" forName="Parent" refType="h" fact="0.5523"/>
              <dgm:constr type="r" for="ch" forName="Child1" refType="w" fact="0.4927"/>
              <dgm:constr type="t" for="ch" forName="Child1" refType="h" fact="0"/>
              <dgm:constr type="w" for="ch" forName="Child1" refType="w" fact="0.4927"/>
              <dgm:constr type="h" for="ch" forName="Child1" refType="h" fact="0.4527"/>
              <dgm:constr type="r" for="ch" forName="Child2" refType="w" fact="0.5073"/>
              <dgm:constr type="t" for="ch" forName="Child2" refType="h" fact="0.5473"/>
              <dgm:constr type="w" for="ch" forName="Child2" refType="w" fact="0.4927"/>
              <dgm:constr type="h" for="ch" forName="Child2" refType="h" fact="0.4527"/>
            </dgm:constrLst>
          </dgm:if>
          <dgm:if name="Name16"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r" for="ch" forName="Accent3" refType="w" fact="0.5427"/>
              <dgm:constr type="t" for="ch" forName="Accent3" refType="h" fact="0.6145"/>
              <dgm:constr type="w" for="ch" forName="Accent3" refType="w" fact="0.2269"/>
              <dgm:constr type="h" for="ch" forName="Accent3" refType="h" fact="0.1623"/>
              <dgm:constr type="r" for="ch" forName="Accent2" refType="w" fact="0.3587"/>
              <dgm:constr type="t" for="ch" forName="Accent2" refType="h" fact="0.2719"/>
              <dgm:constr type="w" for="ch" forName="Accent2" refType="w" fact="0.2269"/>
              <dgm:constr type="h" for="ch" forName="Accent2" refType="h" fact="0.1623"/>
              <dgm:constr type="r" for="ch" forName="Accent1" refType="w" fact="0"/>
              <dgm:constr type="t" for="ch" forName="Accent1" refType="h" fact="0"/>
              <dgm:constr type="w" for="ch" forName="Accent1" refType="w" fact="0"/>
              <dgm:constr type="h" for="ch" forName="Accent1" refType="h" fact="0"/>
              <dgm:constr type="r" for="ch" forName="Child3" refType="w" fact="0.9446"/>
              <dgm:constr type="t" for="ch" forName="Child3" refType="h" fact="0.646"/>
              <dgm:constr type="w" for="ch" forName="Child3" refType="w" fact="0.4927"/>
              <dgm:constr type="h" for="ch" forName="Child3" refType="h" fact="0.354"/>
              <dgm:constr type="r" for="ch" forName="Parent" refType="w"/>
              <dgm:constr type="t" for="ch" forName="Parent" refType="h" fact="0.1751"/>
              <dgm:constr type="w" for="ch" forName="Parent" refType="w" fact="0.6013"/>
              <dgm:constr type="h" for="ch" forName="Parent" refType="h" fact="0.4319"/>
              <dgm:constr type="r" for="ch" forName="Child1" refType="w" fact="0.4927"/>
              <dgm:constr type="t" for="ch" forName="Child1" refType="h" fact="0"/>
              <dgm:constr type="w" for="ch" forName="Child1" refType="w" fact="0.4927"/>
              <dgm:constr type="h" for="ch" forName="Child1" refType="h" fact="0.354"/>
              <dgm:constr type="r" for="ch" forName="Child2" refType="w" fact="0.4927"/>
              <dgm:constr type="t" for="ch" forName="Child2" refType="h" fact="0.428"/>
              <dgm:constr type="w" for="ch" forName="Child2" refType="w" fact="0.4927"/>
              <dgm:constr type="h" for="ch" forName="Child2" refType="h" fact="0.354"/>
            </dgm:constrLst>
          </dgm:if>
          <dgm:if name="Name17"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Accent4" refType="w" fact="0.5427"/>
              <dgm:constr type="t" for="ch" forName="Accent4" refType="h" fact="0.6834"/>
              <dgm:constr type="w" for="ch" forName="Accent4" refType="w" fact="0.2269"/>
              <dgm:constr type="h" for="ch" forName="Accent4" refType="h" fact="0.1333"/>
              <dgm:constr type="r" for="ch" forName="Accent3" refType="w" fact="0.3587"/>
              <dgm:constr type="t" for="ch" forName="Accent3" refType="h" fact="0.4021"/>
              <dgm:constr type="w" for="ch" forName="Accent3" refType="w" fact="0.2269"/>
              <dgm:constr type="h" for="ch" forName="Accent3" refType="h" fact="0.1333"/>
              <dgm:constr type="r" for="ch" forName="Accent2" refType="w" fact="0.6235"/>
              <dgm:constr type="t" for="ch" forName="Accent2" refType="h" fact="0.1529"/>
              <dgm:constr type="w" for="ch" forName="Accent2" refType="w" fact="0.2269"/>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9446"/>
              <dgm:constr type="t" for="ch" forName="Child4" refType="h" fact="0.7093"/>
              <dgm:constr type="w" for="ch" forName="Child4" refType="w" fact="0.4927"/>
              <dgm:constr type="h" for="ch" forName="Child4" refType="h" fact="0.2907"/>
              <dgm:constr type="r" for="ch" forName="Parent" refType="w"/>
              <dgm:constr type="t" for="ch" forName="Parent" refType="h" fact="0.3226"/>
              <dgm:constr type="w" for="ch" forName="Parent" refType="w" fact="0.6013"/>
              <dgm:constr type="h" for="ch" forName="Parent" refType="h" fact="0.3547"/>
              <dgm:constr type="r" for="ch" forName="Child2" refType="w" fact="0.4927"/>
              <dgm:constr type="t" for="ch" forName="Child2" refType="h" fact="0.1788"/>
              <dgm:constr type="w" for="ch" forName="Child2" refType="w" fact="0.4927"/>
              <dgm:constr type="h" for="ch" forName="Child2" refType="h" fact="0.2907"/>
              <dgm:constr type="r" for="ch" forName="Child3" refType="w" fact="0.4927"/>
              <dgm:constr type="t" for="ch" forName="Child3" refType="h" fact="0.5303"/>
              <dgm:constr type="w" for="ch" forName="Child3" refType="w" fact="0.4927"/>
              <dgm:constr type="h" for="ch" forName="Child3" refType="h" fact="0.2907"/>
              <dgm:constr type="r" for="ch" forName="Child1" refType="w" fact="0.9446"/>
              <dgm:constr type="t" for="ch" forName="Child1" refType="h" fact="0"/>
              <dgm:constr type="w" for="ch" forName="Child1" refType="w" fact="0.4927"/>
              <dgm:constr type="h" for="ch" forName="Child1" refType="h" fact="0.2907"/>
            </dgm:constrLst>
          </dgm:if>
          <dgm:if name="Name18"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1" refType="w" fact="0.6754"/>
              <dgm:constr type="t" for="ch" forName="Child1" refType="h" fact="0"/>
              <dgm:constr type="w" for="ch" forName="Child1" refType="w" fact="0.3523"/>
              <dgm:constr type="h" for="ch" forName="Child1" refType="h" fact="0.2907"/>
            </dgm:constrLst>
          </dgm:if>
          <dgm:else name="Name19">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r" for="ch" forName="Accent6" refType="w" fact="0.9066"/>
              <dgm:constr type="t" for="ch" forName="Accent6" refType="h" fact="0.4635"/>
              <dgm:constr type="w" for="ch" forName="Accent6" refType="w" fact="0.1622"/>
              <dgm:constr type="h" for="ch" forName="Accent6" refType="h" fact="0.1333"/>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6" refType="w"/>
              <dgm:constr type="t" for="ch" forName="Child6" refType="h" fact="0.1784"/>
              <dgm:constr type="w" for="ch" forName="Child6" refType="w" fact="0.3523"/>
              <dgm:constr type="h" for="ch" forName="Child6" refType="h" fact="0.2907"/>
              <dgm:constr type="r" for="ch" forName="Child1" refType="w" fact="0.6754"/>
              <dgm:constr type="t" for="ch" forName="Child1" refType="h" fact="0"/>
              <dgm:constr type="w" for="ch" forName="Child1" refType="w" fact="0.3523"/>
              <dgm:constr type="h" for="ch" forName="Child1" refType="h" fact="0.2907"/>
            </dgm:constrLst>
          </dgm:else>
        </dgm:choose>
      </dgm:else>
    </dgm:choose>
    <dgm:forEach name="wrapper" axis="self" ptType="parTrans">
      <dgm:forEach name="accentRepeat" axis="self">
        <dgm:layoutNode name="Accent" styleLbl="bgShp">
          <dgm:alg type="sp"/>
          <dgm:shape xmlns:r="http://schemas.openxmlformats.org/officeDocument/2006/relationships" type="hexagon" r:blip="" zOrderOff="-2">
            <dgm:adjLst>
              <dgm:adj idx="1" val="0.289"/>
              <dgm:adj idx="2" val="1.1547"/>
            </dgm:adjLst>
          </dgm:shape>
          <dgm:presOf/>
        </dgm:layoutNode>
      </dgm:forEach>
    </dgm:forEach>
    <dgm:forEach name="Name20" axis="ch" ptType="node" cnt="1">
      <dgm:layoutNode name="Parent" styleLbl="node0">
        <dgm:varLst>
          <dgm:chMax val="6"/>
          <dgm:chPref val="6"/>
        </dgm:varLst>
        <dgm:alg type="tx"/>
        <dgm:shape xmlns:r="http://schemas.openxmlformats.org/officeDocument/2006/relationships" type="hexagon" r:blip="">
          <dgm:adjLst>
            <dgm:adj idx="1" val="0.2857"/>
            <dgm:adj idx="2" val="1.1547"/>
          </dgm:adjLst>
        </dgm:shape>
        <dgm:presOf axis="self"/>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1" axis="ch ch" ptType="node node" st="1 1" cnt="1 1">
      <dgm:layoutNode name="Accent1">
        <dgm:alg type="sp"/>
        <dgm:shape xmlns:r="http://schemas.openxmlformats.org/officeDocument/2006/relationships" r:blip="" zOrderOff="-2">
          <dgm:adjLst/>
        </dgm:shape>
        <dgm:presOf/>
        <dgm:constrLst/>
        <dgm:forEach name="Name22" ref="accentRepeat"/>
      </dgm:layoutNode>
      <dgm:layoutNode name="Child1"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3" axis="ch ch" ptType="node node" st="1 2" cnt="1 1">
      <dgm:layoutNode name="Accent2">
        <dgm:alg type="sp"/>
        <dgm:shape xmlns:r="http://schemas.openxmlformats.org/officeDocument/2006/relationships" r:blip="" zOrderOff="-2">
          <dgm:adjLst/>
        </dgm:shape>
        <dgm:presOf/>
        <dgm:constrLst/>
        <dgm:forEach name="Name24" ref="accentRepeat"/>
      </dgm:layoutNode>
      <dgm:layoutNode name="Child2"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5" axis="ch ch" ptType="node node" st="1 3" cnt="1 1">
      <dgm:layoutNode name="Accent3">
        <dgm:alg type="sp"/>
        <dgm:shape xmlns:r="http://schemas.openxmlformats.org/officeDocument/2006/relationships" r:blip="" zOrderOff="-2">
          <dgm:adjLst/>
        </dgm:shape>
        <dgm:presOf/>
        <dgm:constrLst/>
        <dgm:forEach name="Name26" ref="accentRepeat"/>
      </dgm:layoutNode>
      <dgm:layoutNode name="Child3"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7" axis="ch ch" ptType="node node" st="1 4" cnt="1 1">
      <dgm:layoutNode name="Accent4">
        <dgm:alg type="sp"/>
        <dgm:shape xmlns:r="http://schemas.openxmlformats.org/officeDocument/2006/relationships" r:blip="">
          <dgm:adjLst/>
        </dgm:shape>
        <dgm:presOf/>
        <dgm:constrLst/>
        <dgm:forEach name="Name28" ref="accentRepeat"/>
      </dgm:layoutNode>
      <dgm:layoutNode name="Child4"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9" axis="ch ch" ptType="node node" st="1 5" cnt="1 1">
      <dgm:layoutNode name="Accent5">
        <dgm:alg type="sp"/>
        <dgm:shape xmlns:r="http://schemas.openxmlformats.org/officeDocument/2006/relationships" r:blip="">
          <dgm:adjLst/>
        </dgm:shape>
        <dgm:presOf/>
        <dgm:constrLst/>
        <dgm:forEach name="Name30" ref="accentRepeat"/>
      </dgm:layoutNode>
      <dgm:layoutNode name="Child5"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31" axis="ch ch" ptType="node node" st="1 6" cnt="1 1">
      <dgm:layoutNode name="Accent6">
        <dgm:alg type="sp"/>
        <dgm:shape xmlns:r="http://schemas.openxmlformats.org/officeDocument/2006/relationships" r:blip="">
          <dgm:adjLst/>
        </dgm:shape>
        <dgm:presOf/>
        <dgm:constrLst/>
        <dgm:forEach name="Name32" ref="accentRepeat"/>
      </dgm:layoutNode>
      <dgm:layoutNode name="Child6"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90BA66-DFC9-534D-99A0-7AB91D4C6BB9}" type="datetimeFigureOut">
              <a:rPr lang="en-US" smtClean="0"/>
              <a:t>6/15/2021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632C178-9B0D-EC41-9857-3AF65FF72FE2}" type="slidenum">
              <a:rPr lang="en-US" smtClean="0"/>
              <a:t>‹#›</a:t>
            </a:fld>
            <a:endParaRPr lang="en-US"/>
          </a:p>
        </p:txBody>
      </p:sp>
    </p:spTree>
    <p:extLst>
      <p:ext uri="{BB962C8B-B14F-4D97-AF65-F5344CB8AC3E}">
        <p14:creationId xmlns:p14="http://schemas.microsoft.com/office/powerpoint/2010/main" val="15802526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b="0" i="0"/>
            </a:pPr>
            <a:fld id="{DBC0CFF3-F73A-4D41-B8E8-4BC1D39F4A1C}" type="slidenum">
              <a:rPr lang="en-US" smtClean="0"/>
              <a:t>1</a:t>
            </a:fld>
            <a:endParaRPr lang="en-US"/>
          </a:p>
        </p:txBody>
      </p:sp>
    </p:spTree>
    <p:extLst>
      <p:ext uri="{BB962C8B-B14F-4D97-AF65-F5344CB8AC3E}">
        <p14:creationId xmlns:p14="http://schemas.microsoft.com/office/powerpoint/2010/main" val="148593842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4.png"/><Relationship Id="rId18" Type="http://schemas.openxmlformats.org/officeDocument/2006/relationships/image" Target="../media/image29.png"/><Relationship Id="rId3" Type="http://schemas.openxmlformats.org/officeDocument/2006/relationships/image" Target="../media/image14.png"/><Relationship Id="rId21" Type="http://schemas.openxmlformats.org/officeDocument/2006/relationships/image" Target="../media/image32.png"/><Relationship Id="rId7" Type="http://schemas.openxmlformats.org/officeDocument/2006/relationships/image" Target="../media/image18.png"/><Relationship Id="rId12" Type="http://schemas.openxmlformats.org/officeDocument/2006/relationships/image" Target="../media/image23.png"/><Relationship Id="rId17" Type="http://schemas.openxmlformats.org/officeDocument/2006/relationships/image" Target="../media/image28.png"/><Relationship Id="rId2" Type="http://schemas.openxmlformats.org/officeDocument/2006/relationships/image" Target="../media/image13.png"/><Relationship Id="rId16" Type="http://schemas.openxmlformats.org/officeDocument/2006/relationships/image" Target="../media/image27.png"/><Relationship Id="rId20" Type="http://schemas.openxmlformats.org/officeDocument/2006/relationships/image" Target="../media/image31.png"/><Relationship Id="rId1" Type="http://schemas.openxmlformats.org/officeDocument/2006/relationships/slideMaster" Target="../slideMasters/slideMaster1.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5" Type="http://schemas.openxmlformats.org/officeDocument/2006/relationships/image" Target="../media/image26.png"/><Relationship Id="rId10" Type="http://schemas.openxmlformats.org/officeDocument/2006/relationships/image" Target="../media/image21.png"/><Relationship Id="rId19" Type="http://schemas.openxmlformats.org/officeDocument/2006/relationships/image" Target="../media/image30.png"/><Relationship Id="rId4" Type="http://schemas.openxmlformats.org/officeDocument/2006/relationships/image" Target="../media/image15.png"/><Relationship Id="rId9" Type="http://schemas.openxmlformats.org/officeDocument/2006/relationships/image" Target="../media/image20.png"/><Relationship Id="rId14" Type="http://schemas.openxmlformats.org/officeDocument/2006/relationships/image" Target="../media/image25.png"/><Relationship Id="rId22" Type="http://schemas.openxmlformats.org/officeDocument/2006/relationships/image" Target="../media/image33.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ct val="0"/>
              </a:spcBef>
              <a:spcAft>
                <a:spcPct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ct val="0"/>
              </a:spcAft>
              <a:buNone/>
              <a:defRPr lang="en-US" sz="4400" kern="1200" smtClean="0">
                <a:solidFill>
                  <a:schemeClr val="accent2"/>
                </a:solidFill>
                <a:latin typeface="+mj-lt"/>
                <a:ea typeface="+mj-ea"/>
                <a:cs typeface="+mj-cs"/>
              </a:defRPr>
            </a:lvl1pPr>
            <a:lvl2pPr>
              <a:defRPr lang="en-US" sz="4400" kern="1200" smtClean="0">
                <a:solidFill>
                  <a:schemeClr val="bg1"/>
                </a:solidFill>
                <a:latin typeface="+mj-lt"/>
                <a:ea typeface="+mj-ea"/>
                <a:cs typeface="+mj-cs"/>
              </a:defRPr>
            </a:lvl2pPr>
          </a:lstStyle>
          <a:p>
            <a:pPr lvl="0"/>
            <a:r>
              <a:rPr lang="en-US"/>
              <a:t>Edit Master English title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ct val="0"/>
              </a:spcBef>
              <a:spcAft>
                <a:spcPct val="0"/>
              </a:spcAft>
              <a:buFont typeface="Arial" panose="020B0604020202020204" pitchFamily="34" charset="0"/>
              <a:buNone/>
              <a:defRPr lang="en-US" sz="2000" kern="120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smtClean="0">
                <a:solidFill>
                  <a:schemeClr val="bg1"/>
                </a:solidFill>
                <a:latin typeface="+mn-lt"/>
                <a:ea typeface="+mn-ea"/>
                <a:cs typeface="+mn-cs"/>
              </a:defRPr>
            </a:lvl2pPr>
          </a:lstStyle>
          <a:p>
            <a:r>
              <a:rPr lang="en-US"/>
              <a:t>CLICK TO EDIT MASTER SUBTITLE STYLE</a:t>
            </a:r>
          </a:p>
          <a:p>
            <a:pPr lvl="1"/>
            <a:endParaRPr lang="en-US"/>
          </a:p>
        </p:txBody>
      </p:sp>
      <p:pic>
        <p:nvPicPr>
          <p:cNvPr id="14" name="Picture 13">
            <a:extLst>
              <a:ext uri="{FF2B5EF4-FFF2-40B4-BE49-F238E27FC236}">
                <a16:creationId xmlns:a16="http://schemas.microsoft.com/office/drawing/2014/main" id="{CC4F7284-63E9-EB43-87B2-7F827E22A518}"/>
              </a:ext>
            </a:extLst>
          </p:cNvPr>
          <p:cNvPicPr>
            <a:picLocks noChangeAspect="1"/>
          </p:cNvPicPr>
          <p:nvPr userDrawn="1"/>
        </p:nvPicPr>
        <p:blipFill>
          <a:blip r:embed="rId2">
            <a:extLst>
              <a:ext uri="{28A0092B-C50C-407E-A947-70E740481C1C}">
                <a14:useLocalDpi xmlns:a14="http://schemas.microsoft.com/office/drawing/2010/main"/>
              </a:ext>
            </a:extLst>
          </a:blip>
          <a:srcRect b="19690"/>
          <a:stretch>
            <a:fillRect/>
          </a:stretch>
        </p:blipFill>
        <p:spPr>
          <a:xfrm>
            <a:off x="9375228" y="5737893"/>
            <a:ext cx="2165153" cy="903589"/>
          </a:xfrm>
          <a:prstGeom prst="rect">
            <a:avLst/>
          </a:prstGeom>
        </p:spPr>
      </p:pic>
      <p:pic>
        <p:nvPicPr>
          <p:cNvPr id="9" name="Picture 8">
            <a:extLst>
              <a:ext uri="{FF2B5EF4-FFF2-40B4-BE49-F238E27FC236}">
                <a16:creationId xmlns:a16="http://schemas.microsoft.com/office/drawing/2014/main" id="{B774A8B9-27A2-FD45-A7B0-7E1258200C05}"/>
              </a:ext>
            </a:extLst>
          </p:cNvPr>
          <p:cNvPicPr>
            <a:picLocks noChangeAspect="1"/>
          </p:cNvPicPr>
          <p:nvPr userDrawn="1"/>
        </p:nvPicPr>
        <p:blipFill>
          <a:blip r:embed="rId3">
            <a:extLst>
              <a:ext uri="{28A0092B-C50C-407E-A947-70E740481C1C}">
                <a14:useLocalDpi xmlns:a14="http://schemas.microsoft.com/office/drawing/2010/main"/>
              </a:ext>
            </a:extLst>
          </a:blip>
          <a:srcRect l="23689" t="2031" r="12828"/>
          <a:stretch>
            <a:fillRect/>
          </a:stretch>
        </p:blipFill>
        <p:spPr>
          <a:xfrm>
            <a:off x="-5012" y="-39102"/>
            <a:ext cx="5419130" cy="5575196"/>
          </a:xfrm>
          <a:prstGeom prst="rect">
            <a:avLst/>
          </a:prstGeom>
        </p:spPr>
      </p:pic>
      <p:sp>
        <p:nvSpPr>
          <p:cNvPr id="5" name="Content Placeholder 4"/>
          <p:cNvSpPr>
            <a:spLocks noGrp="1"/>
          </p:cNvSpPr>
          <p:nvPr>
            <p:ph sz="quarter" idx="12"/>
          </p:nvPr>
        </p:nvSpPr>
        <p:spPr>
          <a:xfrm>
            <a:off x="9029700" y="4217988"/>
            <a:ext cx="914400" cy="914400"/>
          </a:xfrm>
        </p:spPr>
        <p:txBody>
          <a:bodyPr/>
          <a:lstStyle/>
          <a:p>
            <a:pPr lvl="0"/>
            <a:r>
              <a:rPr lang="en-US"/>
              <a:t>Edit Master text styles</a:t>
            </a:r>
          </a:p>
        </p:txBody>
      </p:sp>
    </p:spTree>
    <p:extLst>
      <p:ext uri="{BB962C8B-B14F-4D97-AF65-F5344CB8AC3E}">
        <p14:creationId xmlns:p14="http://schemas.microsoft.com/office/powerpoint/2010/main" val="2496467508"/>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MAGE AND TEXT - WELSH">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2CAA4A-A714-8143-A7A1-1E74AD64B3DF}"/>
              </a:ext>
            </a:extLst>
          </p:cNvPr>
          <p:cNvSpPr>
            <a:spLocks noGrp="1"/>
          </p:cNvSpPr>
          <p:nvPr>
            <p:ph sz="half" idx="1" hasCustomPrompt="1"/>
          </p:nvPr>
        </p:nvSpPr>
        <p:spPr>
          <a:xfrm>
            <a:off x="406400" y="1393371"/>
            <a:ext cx="9202057" cy="2496003"/>
          </a:xfrm>
        </p:spPr>
        <p:txBody>
          <a:bodyPr anchor="b"/>
          <a:lstStyle>
            <a:lvl1pPr>
              <a:defRPr>
                <a:solidFill>
                  <a:schemeClr val="accent1"/>
                </a:solidFill>
              </a:defRPr>
            </a:lvl1pPr>
            <a:lvl2pPr>
              <a:buClr>
                <a:schemeClr val="accent2"/>
              </a:buClr>
              <a:defRPr/>
            </a:lvl2pPr>
          </a:lstStyle>
          <a:p>
            <a:pPr lvl="0"/>
            <a:r>
              <a:rPr lang="en-US"/>
              <a:t>Edit WELSH text styles</a:t>
            </a:r>
          </a:p>
          <a:p>
            <a:pPr lvl="1"/>
            <a:r>
              <a:rPr lang="en-US"/>
              <a:t>Second level</a:t>
            </a:r>
          </a:p>
          <a:p>
            <a:pPr lvl="2"/>
            <a:r>
              <a:rPr lang="en-US"/>
              <a:t>Third level</a:t>
            </a:r>
          </a:p>
        </p:txBody>
      </p:sp>
      <p:sp useBgFill="1">
        <p:nvSpPr>
          <p:cNvPr id="8" name="Picture Placeholder 7">
            <a:extLst>
              <a:ext uri="{FF2B5EF4-FFF2-40B4-BE49-F238E27FC236}">
                <a16:creationId xmlns:a16="http://schemas.microsoft.com/office/drawing/2014/main" id="{1A914FE2-29FB-1A42-B66A-96A12FE622F8}"/>
              </a:ext>
            </a:extLst>
          </p:cNvPr>
          <p:cNvSpPr>
            <a:spLocks noGrp="1"/>
          </p:cNvSpPr>
          <p:nvPr>
            <p:ph type="pic" sz="quarter" idx="10"/>
          </p:nvPr>
        </p:nvSpPr>
        <p:spPr>
          <a:xfrm>
            <a:off x="406400" y="4180567"/>
            <a:ext cx="11379200" cy="2292803"/>
          </a:xfrm>
        </p:spPr>
        <p:txBody>
          <a:bodyPr/>
          <a:lstStyle/>
          <a:p>
            <a:endParaRPr lang="en-US"/>
          </a:p>
        </p:txBody>
      </p:sp>
      <p:cxnSp>
        <p:nvCxnSpPr>
          <p:cNvPr id="12" name="Straight Connector 11">
            <a:extLst>
              <a:ext uri="{FF2B5EF4-FFF2-40B4-BE49-F238E27FC236}">
                <a16:creationId xmlns:a16="http://schemas.microsoft.com/office/drawing/2014/main" id="{4DEDDA3F-2662-324F-8E48-EB206FB080A0}"/>
              </a:ext>
            </a:extLst>
          </p:cNvPr>
          <p:cNvCxnSpPr/>
          <p:nvPr userDrawn="1"/>
        </p:nvCxnSpPr>
        <p:spPr>
          <a:xfrm>
            <a:off x="406400" y="4034970"/>
            <a:ext cx="113792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6157543"/>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MAGE AND TEXT - ENGLISH">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2CAA4A-A714-8143-A7A1-1E74AD64B3DF}"/>
              </a:ext>
            </a:extLst>
          </p:cNvPr>
          <p:cNvSpPr>
            <a:spLocks noGrp="1"/>
          </p:cNvSpPr>
          <p:nvPr>
            <p:ph sz="half" idx="1" hasCustomPrompt="1"/>
          </p:nvPr>
        </p:nvSpPr>
        <p:spPr>
          <a:xfrm>
            <a:off x="406400" y="1393371"/>
            <a:ext cx="9202057" cy="2496003"/>
          </a:xfrm>
        </p:spPr>
        <p:txBody>
          <a:bodyPr anchor="b"/>
          <a:lstStyle>
            <a:lvl1pPr>
              <a:defRPr>
                <a:solidFill>
                  <a:schemeClr val="accent2"/>
                </a:solidFill>
              </a:defRPr>
            </a:lvl1pPr>
            <a:lvl2pPr>
              <a:buClr>
                <a:schemeClr val="accent1"/>
              </a:buClr>
              <a:defRPr/>
            </a:lvl2pPr>
          </a:lstStyle>
          <a:p>
            <a:pPr lvl="0"/>
            <a:r>
              <a:rPr lang="en-US"/>
              <a:t>Edit English text styles</a:t>
            </a:r>
          </a:p>
          <a:p>
            <a:pPr lvl="1"/>
            <a:r>
              <a:rPr lang="en-US"/>
              <a:t>Second level</a:t>
            </a:r>
          </a:p>
          <a:p>
            <a:pPr lvl="2"/>
            <a:r>
              <a:rPr lang="en-US"/>
              <a:t>Third level</a:t>
            </a:r>
          </a:p>
        </p:txBody>
      </p:sp>
      <p:sp useBgFill="1">
        <p:nvSpPr>
          <p:cNvPr id="8" name="Picture Placeholder 7">
            <a:extLst>
              <a:ext uri="{FF2B5EF4-FFF2-40B4-BE49-F238E27FC236}">
                <a16:creationId xmlns:a16="http://schemas.microsoft.com/office/drawing/2014/main" id="{1A914FE2-29FB-1A42-B66A-96A12FE622F8}"/>
              </a:ext>
            </a:extLst>
          </p:cNvPr>
          <p:cNvSpPr>
            <a:spLocks noGrp="1"/>
          </p:cNvSpPr>
          <p:nvPr>
            <p:ph type="pic" sz="quarter" idx="10"/>
          </p:nvPr>
        </p:nvSpPr>
        <p:spPr>
          <a:xfrm>
            <a:off x="406400" y="4180567"/>
            <a:ext cx="11379200" cy="2292803"/>
          </a:xfrm>
        </p:spPr>
        <p:txBody>
          <a:bodyPr/>
          <a:lstStyle/>
          <a:p>
            <a:endParaRPr lang="en-US"/>
          </a:p>
        </p:txBody>
      </p:sp>
      <p:cxnSp>
        <p:nvCxnSpPr>
          <p:cNvPr id="12" name="Straight Connector 11">
            <a:extLst>
              <a:ext uri="{FF2B5EF4-FFF2-40B4-BE49-F238E27FC236}">
                <a16:creationId xmlns:a16="http://schemas.microsoft.com/office/drawing/2014/main" id="{4DEDDA3F-2662-324F-8E48-EB206FB080A0}"/>
              </a:ext>
            </a:extLst>
          </p:cNvPr>
          <p:cNvCxnSpPr/>
          <p:nvPr userDrawn="1"/>
        </p:nvCxnSpPr>
        <p:spPr>
          <a:xfrm>
            <a:off x="406400" y="4034970"/>
            <a:ext cx="11379200"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21977317"/>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Section Header">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1"/>
                </a:solidFill>
              </a:defRPr>
            </a:lvl1pPr>
          </a:lstStyle>
          <a:p>
            <a:r>
              <a:rPr lang="en-US"/>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smtClean="0">
                <a:solidFill>
                  <a:schemeClr val="accent1"/>
                </a:solidFill>
                <a:latin typeface="+mj-lt"/>
                <a:ea typeface="+mj-ea"/>
                <a:cs typeface="+mj-cs"/>
              </a:defRPr>
            </a:lvl1pPr>
          </a:lstStyle>
          <a:p>
            <a:pPr lvl="0"/>
            <a:r>
              <a:rPr lang="en-US"/>
              <a:t>Edit ENGLISH text styles</a:t>
            </a:r>
          </a:p>
        </p:txBody>
      </p:sp>
      <p:cxnSp>
        <p:nvCxnSpPr>
          <p:cNvPr id="16" name="Straight Connector 15">
            <a:extLst>
              <a:ext uri="{FF2B5EF4-FFF2-40B4-BE49-F238E27FC236}">
                <a16:creationId xmlns:a16="http://schemas.microsoft.com/office/drawing/2014/main" id="{A2A3FC40-A5E4-EB4A-B66B-550DFB0DA3DB}"/>
              </a:ext>
            </a:extLst>
          </p:cNvPr>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8" name="Picture Placeholder 4">
            <a:extLst>
              <a:ext uri="{FF2B5EF4-FFF2-40B4-BE49-F238E27FC236}">
                <a16:creationId xmlns:a16="http://schemas.microsoft.com/office/drawing/2014/main" id="{D5DA09FD-B682-354A-9574-13D11593D8C9}"/>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753090192"/>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4_Section Header">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1"/>
                </a:solidFill>
              </a:defRPr>
            </a:lvl1pPr>
          </a:lstStyle>
          <a:p>
            <a:r>
              <a:rPr lang="en-US"/>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smtClean="0">
                <a:solidFill>
                  <a:schemeClr val="accent1"/>
                </a:solidFill>
                <a:latin typeface="+mj-lt"/>
                <a:ea typeface="+mj-ea"/>
                <a:cs typeface="+mj-cs"/>
              </a:defRPr>
            </a:lvl1pPr>
          </a:lstStyle>
          <a:p>
            <a:pPr lvl="0"/>
            <a:r>
              <a:rPr lang="en-US"/>
              <a:t>Edit ENGLISH text styles</a:t>
            </a:r>
          </a:p>
        </p:txBody>
      </p:sp>
      <p:cxnSp>
        <p:nvCxnSpPr>
          <p:cNvPr id="16" name="Straight Connector 15">
            <a:extLst>
              <a:ext uri="{FF2B5EF4-FFF2-40B4-BE49-F238E27FC236}">
                <a16:creationId xmlns:a16="http://schemas.microsoft.com/office/drawing/2014/main" id="{A2A3FC40-A5E4-EB4A-B66B-550DFB0DA3DB}"/>
              </a:ext>
            </a:extLst>
          </p:cNvPr>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83007914"/>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1_Section Header">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1"/>
                </a:solidFill>
              </a:defRPr>
            </a:lvl1pPr>
          </a:lstStyle>
          <a:p>
            <a:r>
              <a:rPr lang="en-US"/>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smtClean="0">
                <a:solidFill>
                  <a:schemeClr val="accent3"/>
                </a:solidFill>
                <a:latin typeface="+mj-lt"/>
                <a:ea typeface="+mj-ea"/>
                <a:cs typeface="+mj-cs"/>
              </a:defRPr>
            </a:lvl1pPr>
          </a:lstStyle>
          <a:p>
            <a:pPr lvl="0"/>
            <a:r>
              <a:rPr lang="en-US"/>
              <a:t>Edit ENGLISH text styles</a:t>
            </a:r>
          </a:p>
        </p:txBody>
      </p:sp>
      <p:cxnSp>
        <p:nvCxnSpPr>
          <p:cNvPr id="7" name="Straight Connector 6">
            <a:extLst>
              <a:ext uri="{FF2B5EF4-FFF2-40B4-BE49-F238E27FC236}">
                <a16:creationId xmlns:a16="http://schemas.microsoft.com/office/drawing/2014/main" id="{402CF900-22FA-EE40-AFFD-5DDD8A1C8D5B}"/>
              </a:ext>
            </a:extLst>
          </p:cNvPr>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Placeholder 4">
            <a:extLst>
              <a:ext uri="{FF2B5EF4-FFF2-40B4-BE49-F238E27FC236}">
                <a16:creationId xmlns:a16="http://schemas.microsoft.com/office/drawing/2014/main" id="{9AD96A73-4855-6A41-A728-EC7014B45B74}"/>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237333811"/>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6_Section Header">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1"/>
                </a:solidFill>
              </a:defRPr>
            </a:lvl1pPr>
          </a:lstStyle>
          <a:p>
            <a:r>
              <a:rPr lang="en-US"/>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smtClean="0">
                <a:solidFill>
                  <a:schemeClr val="accent3"/>
                </a:solidFill>
                <a:latin typeface="+mj-lt"/>
                <a:ea typeface="+mj-ea"/>
                <a:cs typeface="+mj-cs"/>
              </a:defRPr>
            </a:lvl1pPr>
          </a:lstStyle>
          <a:p>
            <a:pPr lvl="0"/>
            <a:r>
              <a:rPr lang="en-US"/>
              <a:t>Edit ENGLISH text styles</a:t>
            </a:r>
          </a:p>
        </p:txBody>
      </p:sp>
      <p:cxnSp>
        <p:nvCxnSpPr>
          <p:cNvPr id="7" name="Straight Connector 6">
            <a:extLst>
              <a:ext uri="{FF2B5EF4-FFF2-40B4-BE49-F238E27FC236}">
                <a16:creationId xmlns:a16="http://schemas.microsoft.com/office/drawing/2014/main" id="{402CF900-22FA-EE40-AFFD-5DDD8A1C8D5B}"/>
              </a:ext>
            </a:extLst>
          </p:cNvPr>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85598875"/>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2_Section Header">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tx1"/>
                </a:solidFill>
              </a:defRPr>
            </a:lvl1pPr>
          </a:lstStyle>
          <a:p>
            <a:r>
              <a:rPr lang="en-US"/>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smtClean="0">
                <a:solidFill>
                  <a:schemeClr val="tx2"/>
                </a:solidFill>
                <a:latin typeface="+mj-lt"/>
                <a:ea typeface="+mj-ea"/>
                <a:cs typeface="+mj-cs"/>
              </a:defRPr>
            </a:lvl1pPr>
          </a:lstStyle>
          <a:p>
            <a:pPr lvl="0"/>
            <a:r>
              <a:rPr lang="en-US"/>
              <a:t>Edit ENGLISH text styles</a:t>
            </a:r>
          </a:p>
        </p:txBody>
      </p:sp>
      <p:cxnSp>
        <p:nvCxnSpPr>
          <p:cNvPr id="7" name="Straight Connector 6">
            <a:extLst>
              <a:ext uri="{FF2B5EF4-FFF2-40B4-BE49-F238E27FC236}">
                <a16:creationId xmlns:a16="http://schemas.microsoft.com/office/drawing/2014/main" id="{C40C6355-0BCC-DF42-95DD-9DA435CDB6B8}"/>
              </a:ext>
            </a:extLst>
          </p:cNvPr>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Placeholder 4">
            <a:extLst>
              <a:ext uri="{FF2B5EF4-FFF2-40B4-BE49-F238E27FC236}">
                <a16:creationId xmlns:a16="http://schemas.microsoft.com/office/drawing/2014/main" id="{D721B1DD-D8BE-3F43-913C-6AE6C363B870}"/>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3169156689"/>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7_Section Header">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tx1"/>
                </a:solidFill>
              </a:defRPr>
            </a:lvl1pPr>
          </a:lstStyle>
          <a:p>
            <a:r>
              <a:rPr lang="en-US"/>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smtClean="0">
                <a:solidFill>
                  <a:schemeClr val="tx2"/>
                </a:solidFill>
                <a:latin typeface="+mj-lt"/>
                <a:ea typeface="+mj-ea"/>
                <a:cs typeface="+mj-cs"/>
              </a:defRPr>
            </a:lvl1pPr>
          </a:lstStyle>
          <a:p>
            <a:pPr lvl="0"/>
            <a:r>
              <a:rPr lang="en-US"/>
              <a:t>Edit ENGLISH text styles</a:t>
            </a:r>
          </a:p>
        </p:txBody>
      </p:sp>
      <p:cxnSp>
        <p:nvCxnSpPr>
          <p:cNvPr id="7" name="Straight Connector 6">
            <a:extLst>
              <a:ext uri="{FF2B5EF4-FFF2-40B4-BE49-F238E27FC236}">
                <a16:creationId xmlns:a16="http://schemas.microsoft.com/office/drawing/2014/main" id="{C40C6355-0BCC-DF42-95DD-9DA435CDB6B8}"/>
              </a:ext>
            </a:extLst>
          </p:cNvPr>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81173298"/>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3_Section Head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2"/>
                </a:solidFill>
              </a:defRPr>
            </a:lvl1pPr>
          </a:lstStyle>
          <a:p>
            <a:r>
              <a:rPr lang="en-US"/>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smtClean="0">
                <a:solidFill>
                  <a:schemeClr val="bg1"/>
                </a:solidFill>
                <a:latin typeface="+mj-lt"/>
                <a:ea typeface="+mj-ea"/>
                <a:cs typeface="+mj-cs"/>
              </a:defRPr>
            </a:lvl1pPr>
          </a:lstStyle>
          <a:p>
            <a:pPr lvl="0"/>
            <a:r>
              <a:rPr lang="en-US"/>
              <a:t>Edit ENGLISH text styles</a:t>
            </a:r>
          </a:p>
        </p:txBody>
      </p:sp>
      <p:cxnSp>
        <p:nvCxnSpPr>
          <p:cNvPr id="7" name="Straight Connector 6">
            <a:extLst>
              <a:ext uri="{FF2B5EF4-FFF2-40B4-BE49-F238E27FC236}">
                <a16:creationId xmlns:a16="http://schemas.microsoft.com/office/drawing/2014/main" id="{075C3AFD-85A0-9346-8D24-1279EC8A4A04}"/>
              </a:ext>
            </a:extLst>
          </p:cNvPr>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Placeholder 5">
            <a:extLst>
              <a:ext uri="{FF2B5EF4-FFF2-40B4-BE49-F238E27FC236}">
                <a16:creationId xmlns:a16="http://schemas.microsoft.com/office/drawing/2014/main" id="{2C03CC8A-93D6-B84B-BF52-627582C5A681}"/>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3608307194"/>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8_Section Head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2"/>
                </a:solidFill>
              </a:defRPr>
            </a:lvl1pPr>
          </a:lstStyle>
          <a:p>
            <a:r>
              <a:rPr lang="en-US"/>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smtClean="0">
                <a:solidFill>
                  <a:schemeClr val="bg1"/>
                </a:solidFill>
                <a:latin typeface="+mj-lt"/>
                <a:ea typeface="+mj-ea"/>
                <a:cs typeface="+mj-cs"/>
              </a:defRPr>
            </a:lvl1pPr>
          </a:lstStyle>
          <a:p>
            <a:pPr lvl="0"/>
            <a:r>
              <a:rPr lang="en-US"/>
              <a:t>Edit ENGLISH text styles</a:t>
            </a:r>
          </a:p>
        </p:txBody>
      </p:sp>
      <p:cxnSp>
        <p:nvCxnSpPr>
          <p:cNvPr id="7" name="Straight Connector 6">
            <a:extLst>
              <a:ext uri="{FF2B5EF4-FFF2-40B4-BE49-F238E27FC236}">
                <a16:creationId xmlns:a16="http://schemas.microsoft.com/office/drawing/2014/main" id="{075C3AFD-85A0-9346-8D24-1279EC8A4A04}"/>
              </a:ext>
            </a:extLst>
          </p:cNvPr>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31686981"/>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ct val="0"/>
              </a:spcBef>
              <a:spcAft>
                <a:spcPct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ct val="0"/>
              </a:spcAft>
              <a:buNone/>
              <a:defRPr lang="en-US" sz="4400" kern="1200" smtClean="0">
                <a:solidFill>
                  <a:schemeClr val="accent2"/>
                </a:solidFill>
                <a:latin typeface="+mj-lt"/>
                <a:ea typeface="+mj-ea"/>
                <a:cs typeface="+mj-cs"/>
              </a:defRPr>
            </a:lvl1pPr>
            <a:lvl2pPr>
              <a:defRPr lang="en-US" sz="4400" kern="1200" smtClean="0">
                <a:solidFill>
                  <a:schemeClr val="bg1"/>
                </a:solidFill>
                <a:latin typeface="+mj-lt"/>
                <a:ea typeface="+mj-ea"/>
                <a:cs typeface="+mj-cs"/>
              </a:defRPr>
            </a:lvl2pPr>
          </a:lstStyle>
          <a:p>
            <a:pPr lvl="0"/>
            <a:r>
              <a:rPr lang="en-US"/>
              <a:t>Edit Master English title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ct val="0"/>
              </a:spcBef>
              <a:spcAft>
                <a:spcPct val="0"/>
              </a:spcAft>
              <a:buFont typeface="Arial" panose="020B0604020202020204" pitchFamily="34" charset="0"/>
              <a:buNone/>
              <a:defRPr lang="en-US" sz="2000" kern="120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smtClean="0">
                <a:solidFill>
                  <a:schemeClr val="bg1"/>
                </a:solidFill>
                <a:latin typeface="+mn-lt"/>
                <a:ea typeface="+mn-ea"/>
                <a:cs typeface="+mn-cs"/>
              </a:defRPr>
            </a:lvl2pPr>
          </a:lstStyle>
          <a:p>
            <a:r>
              <a:rPr lang="en-US"/>
              <a:t>CLICK TO EDIT MASTER SUBTITLE STYLE</a:t>
            </a:r>
          </a:p>
          <a:p>
            <a:pPr lvl="1"/>
            <a:endParaRPr lang="en-US"/>
          </a:p>
        </p:txBody>
      </p:sp>
      <p:pic>
        <p:nvPicPr>
          <p:cNvPr id="5" name="Picture 4">
            <a:extLst>
              <a:ext uri="{FF2B5EF4-FFF2-40B4-BE49-F238E27FC236}">
                <a16:creationId xmlns:a16="http://schemas.microsoft.com/office/drawing/2014/main" id="{B774A8B9-27A2-FD45-A7B0-7E1258200C05}"/>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5399903" cy="5529942"/>
          </a:xfrm>
          <a:prstGeom prst="rect">
            <a:avLst/>
          </a:prstGeom>
        </p:spPr>
      </p:pic>
      <p:pic>
        <p:nvPicPr>
          <p:cNvPr id="12" name="Picture 11">
            <a:extLst>
              <a:ext uri="{FF2B5EF4-FFF2-40B4-BE49-F238E27FC236}">
                <a16:creationId xmlns:a16="http://schemas.microsoft.com/office/drawing/2014/main" id="{1CE61950-F47D-CE4F-9F0E-61ECAB3CEA81}"/>
              </a:ext>
            </a:extLst>
          </p:cNvPr>
          <p:cNvPicPr>
            <a:picLocks noChangeAspect="1"/>
          </p:cNvPicPr>
          <p:nvPr userDrawn="1"/>
        </p:nvPicPr>
        <p:blipFill>
          <a:blip r:embed="rId3">
            <a:extLst>
              <a:ext uri="{28A0092B-C50C-407E-A947-70E740481C1C}">
                <a14:useLocalDpi xmlns:a14="http://schemas.microsoft.com/office/drawing/2010/main"/>
              </a:ext>
            </a:extLst>
          </a:blip>
          <a:srcRect b="19690"/>
          <a:stretch>
            <a:fillRect/>
          </a:stretch>
        </p:blipFill>
        <p:spPr>
          <a:xfrm>
            <a:off x="9375228" y="5737893"/>
            <a:ext cx="2165153" cy="903589"/>
          </a:xfrm>
          <a:prstGeom prst="rect">
            <a:avLst/>
          </a:prstGeom>
        </p:spPr>
      </p:pic>
    </p:spTree>
    <p:extLst>
      <p:ext uri="{BB962C8B-B14F-4D97-AF65-F5344CB8AC3E}">
        <p14:creationId xmlns:p14="http://schemas.microsoft.com/office/powerpoint/2010/main" val="412136246"/>
      </p:ext>
    </p:extLst>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5_Section Header">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tx1"/>
                </a:solidFill>
              </a:defRPr>
            </a:lvl1pPr>
          </a:lstStyle>
          <a:p>
            <a:r>
              <a:rPr lang="en-US"/>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smtClean="0">
                <a:solidFill>
                  <a:schemeClr val="bg1"/>
                </a:solidFill>
                <a:latin typeface="+mj-lt"/>
                <a:ea typeface="+mj-ea"/>
                <a:cs typeface="+mj-cs"/>
              </a:defRPr>
            </a:lvl1pPr>
          </a:lstStyle>
          <a:p>
            <a:pPr lvl="0"/>
            <a:r>
              <a:rPr lang="en-US"/>
              <a:t>Edit ENGLISH text styles</a:t>
            </a:r>
          </a:p>
        </p:txBody>
      </p:sp>
      <p:cxnSp>
        <p:nvCxnSpPr>
          <p:cNvPr id="7" name="Straight Connector 6">
            <a:extLst>
              <a:ext uri="{FF2B5EF4-FFF2-40B4-BE49-F238E27FC236}">
                <a16:creationId xmlns:a16="http://schemas.microsoft.com/office/drawing/2014/main" id="{05CE820D-655C-A044-93DA-89447B763AC3}"/>
              </a:ext>
            </a:extLst>
          </p:cNvPr>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Placeholder 4">
            <a:extLst>
              <a:ext uri="{FF2B5EF4-FFF2-40B4-BE49-F238E27FC236}">
                <a16:creationId xmlns:a16="http://schemas.microsoft.com/office/drawing/2014/main" id="{0225CC33-ADB7-8D40-A83D-643DB8D9D877}"/>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2553151839"/>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9_Section Header">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tx1"/>
                </a:solidFill>
              </a:defRPr>
            </a:lvl1pPr>
          </a:lstStyle>
          <a:p>
            <a:r>
              <a:rPr lang="en-US"/>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smtClean="0">
                <a:solidFill>
                  <a:schemeClr val="bg1"/>
                </a:solidFill>
                <a:latin typeface="+mj-lt"/>
                <a:ea typeface="+mj-ea"/>
                <a:cs typeface="+mj-cs"/>
              </a:defRPr>
            </a:lvl1pPr>
          </a:lstStyle>
          <a:p>
            <a:pPr lvl="0"/>
            <a:r>
              <a:rPr lang="en-US"/>
              <a:t>Edit ENGLISH text styles</a:t>
            </a:r>
          </a:p>
        </p:txBody>
      </p:sp>
      <p:cxnSp>
        <p:nvCxnSpPr>
          <p:cNvPr id="7" name="Straight Connector 6">
            <a:extLst>
              <a:ext uri="{FF2B5EF4-FFF2-40B4-BE49-F238E27FC236}">
                <a16:creationId xmlns:a16="http://schemas.microsoft.com/office/drawing/2014/main" id="{05CE820D-655C-A044-93DA-89447B763AC3}"/>
              </a:ext>
            </a:extLst>
          </p:cNvPr>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34688342"/>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quote - bi - green">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764955" y="357414"/>
            <a:ext cx="9046702" cy="2951843"/>
          </a:xfrm>
        </p:spPr>
        <p:txBody>
          <a:bodyPr anchor="b">
            <a:noAutofit/>
          </a:bodyPr>
          <a:lstStyle>
            <a:lvl1pPr>
              <a:defRPr sz="3200">
                <a:solidFill>
                  <a:schemeClr val="tx1"/>
                </a:solidFill>
              </a:defRPr>
            </a:lvl1pPr>
          </a:lstStyle>
          <a:p>
            <a:r>
              <a:rPr lang="en-US"/>
              <a:t>‘WELSH quote’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764954" y="3613832"/>
            <a:ext cx="9046703" cy="2090282"/>
          </a:xfrm>
        </p:spPr>
        <p:txBody>
          <a:bodyPr>
            <a:normAutofit/>
          </a:bodyPr>
          <a:lstStyle>
            <a:lvl1pPr>
              <a:defRPr lang="en-US" sz="3200" kern="1200" smtClean="0">
                <a:solidFill>
                  <a:schemeClr val="bg1"/>
                </a:solidFill>
                <a:latin typeface="+mj-lt"/>
                <a:ea typeface="+mj-ea"/>
                <a:cs typeface="+mj-cs"/>
              </a:defRPr>
            </a:lvl1pPr>
          </a:lstStyle>
          <a:p>
            <a:pPr lvl="0"/>
            <a:r>
              <a:rPr lang="en-US"/>
              <a:t>‘ENGLISH quote’</a:t>
            </a:r>
          </a:p>
        </p:txBody>
      </p:sp>
      <p:cxnSp>
        <p:nvCxnSpPr>
          <p:cNvPr id="16" name="Straight Connector 15">
            <a:extLst>
              <a:ext uri="{FF2B5EF4-FFF2-40B4-BE49-F238E27FC236}">
                <a16:creationId xmlns:a16="http://schemas.microsoft.com/office/drawing/2014/main" id="{A2A3FC40-A5E4-EB4A-B66B-550DFB0DA3DB}"/>
              </a:ext>
            </a:extLst>
          </p:cNvPr>
          <p:cNvCxnSpPr/>
          <p:nvPr userDrawn="1"/>
        </p:nvCxnSpPr>
        <p:spPr>
          <a:xfrm>
            <a:off x="881068" y="3490572"/>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
            <a:extLst>
              <a:ext uri="{FF2B5EF4-FFF2-40B4-BE49-F238E27FC236}">
                <a16:creationId xmlns:a16="http://schemas.microsoft.com/office/drawing/2014/main" id="{4F0923FC-A7B7-334E-B007-78FA9B645693}"/>
              </a:ext>
            </a:extLst>
          </p:cNvPr>
          <p:cNvSpPr>
            <a:spLocks noGrp="1"/>
          </p:cNvSpPr>
          <p:nvPr>
            <p:ph type="body" sz="quarter" idx="12" hasCustomPrompt="1"/>
          </p:nvPr>
        </p:nvSpPr>
        <p:spPr>
          <a:xfrm>
            <a:off x="764494" y="6219374"/>
            <a:ext cx="9047163" cy="623886"/>
          </a:xfrm>
        </p:spPr>
        <p:txBody>
          <a:bodyPr/>
          <a:lstStyle>
            <a:lvl1pPr algn="r">
              <a:defRPr b="1">
                <a:solidFill>
                  <a:schemeClr val="bg1"/>
                </a:solidFill>
              </a:defRPr>
            </a:lvl1pPr>
          </a:lstStyle>
          <a:p>
            <a:pPr lvl="0"/>
            <a:r>
              <a:rPr lang="en-US"/>
              <a:t>EDIT NAME</a:t>
            </a:r>
          </a:p>
        </p:txBody>
      </p:sp>
    </p:spTree>
    <p:extLst>
      <p:ext uri="{BB962C8B-B14F-4D97-AF65-F5344CB8AC3E}">
        <p14:creationId xmlns:p14="http://schemas.microsoft.com/office/powerpoint/2010/main" val="2798867113"/>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quote - bi - blu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764955" y="357414"/>
            <a:ext cx="9046702" cy="2951843"/>
          </a:xfrm>
        </p:spPr>
        <p:txBody>
          <a:bodyPr anchor="b">
            <a:noAutofit/>
          </a:bodyPr>
          <a:lstStyle>
            <a:lvl1pPr>
              <a:defRPr sz="3200">
                <a:solidFill>
                  <a:schemeClr val="bg1"/>
                </a:solidFill>
              </a:defRPr>
            </a:lvl1pPr>
          </a:lstStyle>
          <a:p>
            <a:r>
              <a:rPr lang="en-US"/>
              <a:t>‘WELSH quote’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764954" y="3613832"/>
            <a:ext cx="9046703" cy="2090282"/>
          </a:xfrm>
        </p:spPr>
        <p:txBody>
          <a:bodyPr>
            <a:normAutofit/>
          </a:bodyPr>
          <a:lstStyle>
            <a:lvl1pPr>
              <a:defRPr lang="en-US" sz="3200" kern="1200" smtClean="0">
                <a:solidFill>
                  <a:schemeClr val="bg2"/>
                </a:solidFill>
                <a:latin typeface="+mj-lt"/>
                <a:ea typeface="+mj-ea"/>
                <a:cs typeface="+mj-cs"/>
              </a:defRPr>
            </a:lvl1pPr>
          </a:lstStyle>
          <a:p>
            <a:pPr lvl="0"/>
            <a:r>
              <a:rPr lang="en-US"/>
              <a:t>‘ENGLISH quote’</a:t>
            </a:r>
          </a:p>
        </p:txBody>
      </p:sp>
      <p:cxnSp>
        <p:nvCxnSpPr>
          <p:cNvPr id="16" name="Straight Connector 15">
            <a:extLst>
              <a:ext uri="{FF2B5EF4-FFF2-40B4-BE49-F238E27FC236}">
                <a16:creationId xmlns:a16="http://schemas.microsoft.com/office/drawing/2014/main" id="{A2A3FC40-A5E4-EB4A-B66B-550DFB0DA3DB}"/>
              </a:ext>
            </a:extLst>
          </p:cNvPr>
          <p:cNvCxnSpPr/>
          <p:nvPr userDrawn="1"/>
        </p:nvCxnSpPr>
        <p:spPr>
          <a:xfrm>
            <a:off x="764954" y="3461544"/>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
            <a:extLst>
              <a:ext uri="{FF2B5EF4-FFF2-40B4-BE49-F238E27FC236}">
                <a16:creationId xmlns:a16="http://schemas.microsoft.com/office/drawing/2014/main" id="{4F0923FC-A7B7-334E-B007-78FA9B645693}"/>
              </a:ext>
            </a:extLst>
          </p:cNvPr>
          <p:cNvSpPr>
            <a:spLocks noGrp="1"/>
          </p:cNvSpPr>
          <p:nvPr>
            <p:ph type="body" sz="quarter" idx="12" hasCustomPrompt="1"/>
          </p:nvPr>
        </p:nvSpPr>
        <p:spPr>
          <a:xfrm>
            <a:off x="764494" y="6219374"/>
            <a:ext cx="9047163" cy="623886"/>
          </a:xfrm>
        </p:spPr>
        <p:txBody>
          <a:bodyPr/>
          <a:lstStyle>
            <a:lvl1pPr algn="r">
              <a:defRPr b="1">
                <a:solidFill>
                  <a:schemeClr val="bg1"/>
                </a:solidFill>
              </a:defRPr>
            </a:lvl1pPr>
          </a:lstStyle>
          <a:p>
            <a:pPr lvl="0"/>
            <a:r>
              <a:rPr lang="en-US"/>
              <a:t>EDIT NAME</a:t>
            </a:r>
          </a:p>
        </p:txBody>
      </p:sp>
    </p:spTree>
    <p:extLst>
      <p:ext uri="{BB962C8B-B14F-4D97-AF65-F5344CB8AC3E}">
        <p14:creationId xmlns:p14="http://schemas.microsoft.com/office/powerpoint/2010/main" val="99304252"/>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1_quote - bi - blu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764955" y="357414"/>
            <a:ext cx="9046702" cy="2951843"/>
          </a:xfrm>
        </p:spPr>
        <p:txBody>
          <a:bodyPr anchor="b">
            <a:noAutofit/>
          </a:bodyPr>
          <a:lstStyle>
            <a:lvl1pPr>
              <a:defRPr sz="3200">
                <a:solidFill>
                  <a:schemeClr val="bg1"/>
                </a:solidFill>
              </a:defRPr>
            </a:lvl1pPr>
          </a:lstStyle>
          <a:p>
            <a:r>
              <a:rPr lang="en-US"/>
              <a:t>‘WELSH quote’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764954" y="3613832"/>
            <a:ext cx="9046703" cy="2090282"/>
          </a:xfrm>
        </p:spPr>
        <p:txBody>
          <a:bodyPr>
            <a:normAutofit/>
          </a:bodyPr>
          <a:lstStyle>
            <a:lvl1pPr>
              <a:defRPr lang="en-US" sz="3200" kern="1200" smtClean="0">
                <a:solidFill>
                  <a:schemeClr val="bg2"/>
                </a:solidFill>
                <a:latin typeface="+mj-lt"/>
                <a:ea typeface="+mj-ea"/>
                <a:cs typeface="+mj-cs"/>
              </a:defRPr>
            </a:lvl1pPr>
          </a:lstStyle>
          <a:p>
            <a:pPr lvl="0"/>
            <a:r>
              <a:rPr lang="en-US"/>
              <a:t>‘ENGLISH quote’</a:t>
            </a:r>
          </a:p>
        </p:txBody>
      </p:sp>
      <p:cxnSp>
        <p:nvCxnSpPr>
          <p:cNvPr id="16" name="Straight Connector 15">
            <a:extLst>
              <a:ext uri="{FF2B5EF4-FFF2-40B4-BE49-F238E27FC236}">
                <a16:creationId xmlns:a16="http://schemas.microsoft.com/office/drawing/2014/main" id="{A2A3FC40-A5E4-EB4A-B66B-550DFB0DA3DB}"/>
              </a:ext>
            </a:extLst>
          </p:cNvPr>
          <p:cNvCxnSpPr/>
          <p:nvPr userDrawn="1"/>
        </p:nvCxnSpPr>
        <p:spPr>
          <a:xfrm>
            <a:off x="764954" y="3461544"/>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
            <a:extLst>
              <a:ext uri="{FF2B5EF4-FFF2-40B4-BE49-F238E27FC236}">
                <a16:creationId xmlns:a16="http://schemas.microsoft.com/office/drawing/2014/main" id="{4F0923FC-A7B7-334E-B007-78FA9B645693}"/>
              </a:ext>
            </a:extLst>
          </p:cNvPr>
          <p:cNvSpPr>
            <a:spLocks noGrp="1"/>
          </p:cNvSpPr>
          <p:nvPr>
            <p:ph type="body" sz="quarter" idx="12" hasCustomPrompt="1"/>
          </p:nvPr>
        </p:nvSpPr>
        <p:spPr>
          <a:xfrm>
            <a:off x="764494" y="6219374"/>
            <a:ext cx="9047163" cy="623886"/>
          </a:xfrm>
        </p:spPr>
        <p:txBody>
          <a:bodyPr/>
          <a:lstStyle>
            <a:lvl1pPr algn="r">
              <a:defRPr b="1">
                <a:solidFill>
                  <a:schemeClr val="bg1"/>
                </a:solidFill>
              </a:defRPr>
            </a:lvl1pPr>
          </a:lstStyle>
          <a:p>
            <a:pPr lvl="0"/>
            <a:r>
              <a:rPr lang="en-US"/>
              <a:t>EDIT NAME</a:t>
            </a:r>
          </a:p>
        </p:txBody>
      </p:sp>
    </p:spTree>
    <p:extLst>
      <p:ext uri="{BB962C8B-B14F-4D97-AF65-F5344CB8AC3E}">
        <p14:creationId xmlns:p14="http://schemas.microsoft.com/office/powerpoint/2010/main" val="3137597483"/>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ab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F767C8-A34C-2644-ABBE-C75646F99236}"/>
              </a:ext>
            </a:extLst>
          </p:cNvPr>
          <p:cNvSpPr>
            <a:spLocks noGrp="1"/>
          </p:cNvSpPr>
          <p:nvPr>
            <p:ph type="title"/>
          </p:nvPr>
        </p:nvSpPr>
        <p:spPr/>
        <p:txBody>
          <a:bodyPr/>
          <a:lstStyle/>
          <a:p>
            <a:r>
              <a:rPr lang="en-US"/>
              <a:t>Click to edit Master title style</a:t>
            </a:r>
          </a:p>
        </p:txBody>
      </p:sp>
      <p:sp>
        <p:nvSpPr>
          <p:cNvPr id="5" name="Table Placeholder 4">
            <a:extLst>
              <a:ext uri="{FF2B5EF4-FFF2-40B4-BE49-F238E27FC236}">
                <a16:creationId xmlns:a16="http://schemas.microsoft.com/office/drawing/2014/main" id="{E5634AAB-C1D1-B648-B2E7-6B151CE6E840}"/>
              </a:ext>
            </a:extLst>
          </p:cNvPr>
          <p:cNvSpPr>
            <a:spLocks noGrp="1"/>
          </p:cNvSpPr>
          <p:nvPr>
            <p:ph type="tbl" sz="quarter" idx="10"/>
          </p:nvPr>
        </p:nvSpPr>
        <p:spPr>
          <a:xfrm>
            <a:off x="406401" y="1422400"/>
            <a:ext cx="9724572" cy="4818063"/>
          </a:xfrm>
        </p:spPr>
        <p:txBody>
          <a:bodyPr/>
          <a:lstStyle/>
          <a:p>
            <a:endParaRPr lang="en-US"/>
          </a:p>
        </p:txBody>
      </p:sp>
    </p:spTree>
    <p:extLst>
      <p:ext uri="{BB962C8B-B14F-4D97-AF65-F5344CB8AC3E}">
        <p14:creationId xmlns:p14="http://schemas.microsoft.com/office/powerpoint/2010/main" val="1196021666"/>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any quesitons slide">
    <p:bg>
      <p:bgPr>
        <a:solidFill>
          <a:schemeClr val="accent2"/>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cxnSp>
        <p:nvCxnSpPr>
          <p:cNvPr id="16" name="Straight Connector 15">
            <a:extLst>
              <a:ext uri="{FF2B5EF4-FFF2-40B4-BE49-F238E27FC236}">
                <a16:creationId xmlns:a16="http://schemas.microsoft.com/office/drawing/2014/main" id="{A2A3FC40-A5E4-EB4A-B66B-550DFB0DA3DB}"/>
              </a:ext>
            </a:extLst>
          </p:cNvPr>
          <p:cNvCxnSpPr/>
          <p:nvPr userDrawn="1"/>
        </p:nvCxnSpPr>
        <p:spPr>
          <a:xfrm>
            <a:off x="2724383" y="3432515"/>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6037FAA8-3A8A-9345-B43F-9ED23C66073C}"/>
              </a:ext>
            </a:extLst>
          </p:cNvPr>
          <p:cNvSpPr/>
          <p:nvPr userDrawn="1"/>
        </p:nvSpPr>
        <p:spPr>
          <a:xfrm>
            <a:off x="2607808" y="1978448"/>
            <a:ext cx="7044192" cy="1323439"/>
          </a:xfrm>
          <a:prstGeom prst="rect">
            <a:avLst/>
          </a:prstGeom>
        </p:spPr>
        <p:txBody>
          <a:bodyPr wrap="square">
            <a:spAutoFit/>
          </a:bodyPr>
          <a:lstStyle/>
          <a:p>
            <a:r>
              <a:rPr lang="en-US" sz="8000" err="1">
                <a:solidFill>
                  <a:schemeClr val="tx1"/>
                </a:solidFill>
              </a:rPr>
              <a:t>Cwestiynau?</a:t>
            </a:r>
          </a:p>
        </p:txBody>
      </p:sp>
      <p:sp>
        <p:nvSpPr>
          <p:cNvPr id="8" name="Rectangle 7">
            <a:extLst>
              <a:ext uri="{FF2B5EF4-FFF2-40B4-BE49-F238E27FC236}">
                <a16:creationId xmlns:a16="http://schemas.microsoft.com/office/drawing/2014/main" id="{442DF7C0-7014-E141-AE75-A52E3302F386}"/>
              </a:ext>
            </a:extLst>
          </p:cNvPr>
          <p:cNvSpPr/>
          <p:nvPr userDrawn="1"/>
        </p:nvSpPr>
        <p:spPr>
          <a:xfrm>
            <a:off x="2607808" y="3563144"/>
            <a:ext cx="7044192" cy="1323439"/>
          </a:xfrm>
          <a:prstGeom prst="rect">
            <a:avLst/>
          </a:prstGeom>
        </p:spPr>
        <p:txBody>
          <a:bodyPr wrap="square">
            <a:spAutoFit/>
          </a:bodyPr>
          <a:lstStyle/>
          <a:p>
            <a:r>
              <a:rPr lang="en-US" sz="8000">
                <a:solidFill>
                  <a:schemeClr val="bg1"/>
                </a:solidFill>
              </a:rPr>
              <a:t>Questions?</a:t>
            </a:r>
          </a:p>
        </p:txBody>
      </p:sp>
    </p:spTree>
    <p:extLst>
      <p:ext uri="{BB962C8B-B14F-4D97-AF65-F5344CB8AC3E}">
        <p14:creationId xmlns:p14="http://schemas.microsoft.com/office/powerpoint/2010/main" val="20179726"/>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thanks slide">
    <p:bg>
      <p:bgPr>
        <a:solidFill>
          <a:schemeClr val="bg1"/>
        </a:solidFill>
        <a:effectLst/>
      </p:bgPr>
    </p:bg>
    <p:spTree>
      <p:nvGrpSpPr>
        <p:cNvPr id="1" name=""/>
        <p:cNvGrpSpPr/>
        <p:nvPr/>
      </p:nvGrpSpPr>
      <p:grpSpPr>
        <a:xfrm>
          <a:off x="0" y="0"/>
          <a:ext cx="0" cy="0"/>
          <a:chOff x="0" y="0"/>
          <a:chExt cx="0" cy="0"/>
        </a:xfrm>
      </p:grpSpPr>
      <p:cxnSp>
        <p:nvCxnSpPr>
          <p:cNvPr id="16" name="Straight Connector 15">
            <a:extLst>
              <a:ext uri="{FF2B5EF4-FFF2-40B4-BE49-F238E27FC236}">
                <a16:creationId xmlns:a16="http://schemas.microsoft.com/office/drawing/2014/main" id="{A2A3FC40-A5E4-EB4A-B66B-550DFB0DA3DB}"/>
              </a:ext>
            </a:extLst>
          </p:cNvPr>
          <p:cNvCxnSpPr/>
          <p:nvPr userDrawn="1"/>
        </p:nvCxnSpPr>
        <p:spPr>
          <a:xfrm>
            <a:off x="2230897" y="3345430"/>
            <a:ext cx="160087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6037FAA8-3A8A-9345-B43F-9ED23C66073C}"/>
              </a:ext>
            </a:extLst>
          </p:cNvPr>
          <p:cNvSpPr/>
          <p:nvPr userDrawn="1"/>
        </p:nvSpPr>
        <p:spPr>
          <a:xfrm>
            <a:off x="2114322" y="1891363"/>
            <a:ext cx="7044192" cy="1323439"/>
          </a:xfrm>
          <a:prstGeom prst="rect">
            <a:avLst/>
          </a:prstGeom>
        </p:spPr>
        <p:txBody>
          <a:bodyPr wrap="square">
            <a:spAutoFit/>
          </a:bodyPr>
          <a:lstStyle/>
          <a:p>
            <a:r>
              <a:rPr lang="en-US" sz="8000" err="1">
                <a:solidFill>
                  <a:schemeClr val="accent1"/>
                </a:solidFill>
              </a:rPr>
              <a:t>Diolch</a:t>
            </a:r>
            <a:endParaRPr lang="en-US" sz="8000">
              <a:solidFill>
                <a:schemeClr val="accent1"/>
              </a:solidFill>
            </a:endParaRPr>
          </a:p>
        </p:txBody>
      </p:sp>
      <p:sp>
        <p:nvSpPr>
          <p:cNvPr id="8" name="Rectangle 7">
            <a:extLst>
              <a:ext uri="{FF2B5EF4-FFF2-40B4-BE49-F238E27FC236}">
                <a16:creationId xmlns:a16="http://schemas.microsoft.com/office/drawing/2014/main" id="{442DF7C0-7014-E141-AE75-A52E3302F386}"/>
              </a:ext>
            </a:extLst>
          </p:cNvPr>
          <p:cNvSpPr/>
          <p:nvPr userDrawn="1"/>
        </p:nvSpPr>
        <p:spPr>
          <a:xfrm>
            <a:off x="2114322" y="3476059"/>
            <a:ext cx="7044192" cy="1323439"/>
          </a:xfrm>
          <a:prstGeom prst="rect">
            <a:avLst/>
          </a:prstGeom>
        </p:spPr>
        <p:txBody>
          <a:bodyPr wrap="square">
            <a:spAutoFit/>
          </a:bodyPr>
          <a:lstStyle/>
          <a:p>
            <a:r>
              <a:rPr lang="en-US" sz="8000">
                <a:solidFill>
                  <a:schemeClr val="accent2"/>
                </a:solidFill>
              </a:rPr>
              <a:t>Thank</a:t>
            </a:r>
            <a:r>
              <a:rPr lang="en-US" sz="8000" baseline="0">
                <a:solidFill>
                  <a:schemeClr val="accent2"/>
                </a:solidFill>
              </a:rPr>
              <a:t> you</a:t>
            </a:r>
            <a:endParaRPr lang="en-US" sz="8000">
              <a:solidFill>
                <a:schemeClr val="accent2"/>
              </a:solidFill>
            </a:endParaRPr>
          </a:p>
        </p:txBody>
      </p:sp>
      <p:pic>
        <p:nvPicPr>
          <p:cNvPr id="6" name="Picture 5">
            <a:extLst>
              <a:ext uri="{FF2B5EF4-FFF2-40B4-BE49-F238E27FC236}">
                <a16:creationId xmlns:a16="http://schemas.microsoft.com/office/drawing/2014/main" id="{981B1593-38D4-DB47-86F9-00E17CF51846}"/>
              </a:ext>
            </a:extLst>
          </p:cNvPr>
          <p:cNvPicPr>
            <a:picLocks noChangeAspect="1"/>
          </p:cNvPicPr>
          <p:nvPr userDrawn="1"/>
        </p:nvPicPr>
        <p:blipFill>
          <a:blip r:embed="rId2">
            <a:extLst>
              <a:ext uri="{28A0092B-C50C-407E-A947-70E740481C1C}">
                <a14:useLocalDpi xmlns:a14="http://schemas.microsoft.com/office/drawing/2010/main"/>
              </a:ext>
            </a:extLst>
          </a:blip>
          <a:srcRect b="19690"/>
          <a:stretch>
            <a:fillRect/>
          </a:stretch>
        </p:blipFill>
        <p:spPr>
          <a:xfrm>
            <a:off x="9354208" y="5475134"/>
            <a:ext cx="2165153" cy="903589"/>
          </a:xfrm>
          <a:prstGeom prst="rect">
            <a:avLst/>
          </a:prstGeom>
        </p:spPr>
      </p:pic>
    </p:spTree>
    <p:extLst>
      <p:ext uri="{BB962C8B-B14F-4D97-AF65-F5344CB8AC3E}">
        <p14:creationId xmlns:p14="http://schemas.microsoft.com/office/powerpoint/2010/main" val="1982915083"/>
      </p:ext>
    </p:extLst>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contact us slide">
    <p:bg>
      <p:bgPr>
        <a:solidFill>
          <a:schemeClr val="bg1"/>
        </a:solidFill>
        <a:effectLst/>
      </p:bgPr>
    </p:bg>
    <p:spTree>
      <p:nvGrpSpPr>
        <p:cNvPr id="1" name=""/>
        <p:cNvGrpSpPr/>
        <p:nvPr/>
      </p:nvGrpSpPr>
      <p:grpSpPr>
        <a:xfrm>
          <a:off x="0" y="0"/>
          <a:ext cx="0" cy="0"/>
          <a:chOff x="0" y="0"/>
          <a:chExt cx="0" cy="0"/>
        </a:xfrm>
      </p:grpSpPr>
      <p:cxnSp>
        <p:nvCxnSpPr>
          <p:cNvPr id="16" name="Straight Connector 15">
            <a:extLst>
              <a:ext uri="{FF2B5EF4-FFF2-40B4-BE49-F238E27FC236}">
                <a16:creationId xmlns:a16="http://schemas.microsoft.com/office/drawing/2014/main" id="{A2A3FC40-A5E4-EB4A-B66B-550DFB0DA3DB}"/>
              </a:ext>
            </a:extLst>
          </p:cNvPr>
          <p:cNvCxnSpPr/>
          <p:nvPr userDrawn="1"/>
        </p:nvCxnSpPr>
        <p:spPr>
          <a:xfrm>
            <a:off x="2245411" y="2953544"/>
            <a:ext cx="160087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6037FAA8-3A8A-9345-B43F-9ED23C66073C}"/>
              </a:ext>
            </a:extLst>
          </p:cNvPr>
          <p:cNvSpPr/>
          <p:nvPr userDrawn="1"/>
        </p:nvSpPr>
        <p:spPr>
          <a:xfrm>
            <a:off x="2114322" y="1891363"/>
            <a:ext cx="7044192" cy="923330"/>
          </a:xfrm>
          <a:prstGeom prst="rect">
            <a:avLst/>
          </a:prstGeom>
        </p:spPr>
        <p:txBody>
          <a:bodyPr wrap="square">
            <a:spAutoFit/>
          </a:bodyPr>
          <a:lstStyle/>
          <a:p>
            <a:pPr marL="0" marR="0" indent="0" algn="l" defTabSz="457189" rtl="0" eaLnBrk="1" fontAlgn="auto" latinLnBrk="0" hangingPunct="1">
              <a:lnSpc>
                <a:spcPct val="100000"/>
              </a:lnSpc>
              <a:spcBef>
                <a:spcPct val="0"/>
              </a:spcBef>
              <a:spcAft>
                <a:spcPct val="0"/>
              </a:spcAft>
              <a:buClrTx/>
              <a:buSzTx/>
              <a:buFontTx/>
              <a:buNone/>
              <a:defRPr/>
            </a:pPr>
            <a:r>
              <a:rPr lang="en-US" sz="5400" err="1">
                <a:solidFill>
                  <a:schemeClr val="accent2"/>
                </a:solidFill>
              </a:rPr>
              <a:t>Cysylltwch â ni</a:t>
            </a:r>
            <a:endParaRPr lang="en-US" sz="5400">
              <a:solidFill>
                <a:schemeClr val="accent2"/>
              </a:solidFill>
            </a:endParaRPr>
          </a:p>
        </p:txBody>
      </p:sp>
      <p:sp>
        <p:nvSpPr>
          <p:cNvPr id="8" name="Rectangle 7">
            <a:extLst>
              <a:ext uri="{FF2B5EF4-FFF2-40B4-BE49-F238E27FC236}">
                <a16:creationId xmlns:a16="http://schemas.microsoft.com/office/drawing/2014/main" id="{442DF7C0-7014-E141-AE75-A52E3302F386}"/>
              </a:ext>
            </a:extLst>
          </p:cNvPr>
          <p:cNvSpPr/>
          <p:nvPr userDrawn="1"/>
        </p:nvSpPr>
        <p:spPr>
          <a:xfrm>
            <a:off x="2114322" y="2953544"/>
            <a:ext cx="7175281" cy="923330"/>
          </a:xfrm>
          <a:prstGeom prst="rect">
            <a:avLst/>
          </a:prstGeom>
        </p:spPr>
        <p:txBody>
          <a:bodyPr wrap="square">
            <a:spAutoFit/>
          </a:bodyPr>
          <a:lstStyle/>
          <a:p>
            <a:pPr marL="0" marR="0" indent="0" algn="l" defTabSz="457189" rtl="0" eaLnBrk="1" fontAlgn="auto" latinLnBrk="0" hangingPunct="1">
              <a:lnSpc>
                <a:spcPct val="100000"/>
              </a:lnSpc>
              <a:spcBef>
                <a:spcPct val="0"/>
              </a:spcBef>
              <a:spcAft>
                <a:spcPct val="0"/>
              </a:spcAft>
              <a:buClrTx/>
              <a:buSzTx/>
              <a:buFontTx/>
              <a:buNone/>
              <a:defRPr/>
            </a:pPr>
            <a:r>
              <a:rPr lang="en-US" sz="5400">
                <a:solidFill>
                  <a:schemeClr val="accent1"/>
                </a:solidFill>
              </a:rPr>
              <a:t>Contact</a:t>
            </a:r>
            <a:r>
              <a:rPr lang="en-US" sz="5400" baseline="0">
                <a:solidFill>
                  <a:schemeClr val="accent1"/>
                </a:solidFill>
              </a:rPr>
              <a:t> us</a:t>
            </a:r>
            <a:endParaRPr lang="en-US" sz="5400">
              <a:solidFill>
                <a:schemeClr val="accent1"/>
              </a:solidFill>
            </a:endParaRPr>
          </a:p>
        </p:txBody>
      </p:sp>
      <p:sp>
        <p:nvSpPr>
          <p:cNvPr id="4" name="Text Placeholder 3">
            <a:extLst>
              <a:ext uri="{FF2B5EF4-FFF2-40B4-BE49-F238E27FC236}">
                <a16:creationId xmlns:a16="http://schemas.microsoft.com/office/drawing/2014/main" id="{E70F60F3-B939-FD4C-95A7-F8252274A65B}"/>
              </a:ext>
            </a:extLst>
          </p:cNvPr>
          <p:cNvSpPr>
            <a:spLocks noGrp="1"/>
          </p:cNvSpPr>
          <p:nvPr>
            <p:ph type="body" sz="quarter" idx="10" hasCustomPrompt="1"/>
          </p:nvPr>
        </p:nvSpPr>
        <p:spPr>
          <a:xfrm>
            <a:off x="2114322" y="4325446"/>
            <a:ext cx="5448300" cy="2190750"/>
          </a:xfrm>
        </p:spPr>
        <p:txBody>
          <a:bodyPr/>
          <a:lstStyle>
            <a:lvl1pPr>
              <a:spcBef>
                <a:spcPct val="0"/>
              </a:spcBef>
              <a:spcAft>
                <a:spcPct val="0"/>
              </a:spcAft>
              <a:defRPr>
                <a:solidFill>
                  <a:schemeClr val="tx1"/>
                </a:solidFill>
              </a:defRPr>
            </a:lvl1pPr>
            <a:lvl2pPr marL="0" indent="0">
              <a:buNone/>
              <a:defRPr/>
            </a:lvl2pPr>
          </a:lstStyle>
          <a:p>
            <a:pPr lvl="0"/>
            <a:r>
              <a:rPr lang="en-US"/>
              <a:t>Edit contact details </a:t>
            </a:r>
          </a:p>
        </p:txBody>
      </p:sp>
      <p:pic>
        <p:nvPicPr>
          <p:cNvPr id="7" name="Picture 6">
            <a:extLst>
              <a:ext uri="{FF2B5EF4-FFF2-40B4-BE49-F238E27FC236}">
                <a16:creationId xmlns:a16="http://schemas.microsoft.com/office/drawing/2014/main" id="{264230DA-749C-4D45-8B33-70D9FF90BE4D}"/>
              </a:ext>
            </a:extLst>
          </p:cNvPr>
          <p:cNvPicPr>
            <a:picLocks noChangeAspect="1"/>
          </p:cNvPicPr>
          <p:nvPr userDrawn="1"/>
        </p:nvPicPr>
        <p:blipFill>
          <a:blip r:embed="rId2">
            <a:extLst>
              <a:ext uri="{28A0092B-C50C-407E-A947-70E740481C1C}">
                <a14:useLocalDpi xmlns:a14="http://schemas.microsoft.com/office/drawing/2010/main"/>
              </a:ext>
            </a:extLst>
          </a:blip>
          <a:srcRect b="19690"/>
          <a:stretch>
            <a:fillRect/>
          </a:stretch>
        </p:blipFill>
        <p:spPr>
          <a:xfrm>
            <a:off x="9354208" y="5475134"/>
            <a:ext cx="2165153" cy="903589"/>
          </a:xfrm>
          <a:prstGeom prst="rect">
            <a:avLst/>
          </a:prstGeom>
        </p:spPr>
      </p:pic>
    </p:spTree>
    <p:extLst>
      <p:ext uri="{BB962C8B-B14F-4D97-AF65-F5344CB8AC3E}">
        <p14:creationId xmlns:p14="http://schemas.microsoft.com/office/powerpoint/2010/main" val="2393259608"/>
      </p:ext>
    </p:extLst>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blank - green">
    <p:bg>
      <p:bgPr>
        <a:solidFill>
          <a:schemeClr val="accent2"/>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5" name="Text Placeholder 4">
            <a:extLst>
              <a:ext uri="{FF2B5EF4-FFF2-40B4-BE49-F238E27FC236}">
                <a16:creationId xmlns:a16="http://schemas.microsoft.com/office/drawing/2014/main" id="{E18259B5-C1AB-6546-BE9B-3BA10CA7F710}"/>
              </a:ext>
            </a:extLst>
          </p:cNvPr>
          <p:cNvSpPr>
            <a:spLocks noGrp="1"/>
          </p:cNvSpPr>
          <p:nvPr>
            <p:ph type="body" sz="quarter" idx="10"/>
          </p:nvPr>
        </p:nvSpPr>
        <p:spPr>
          <a:xfrm>
            <a:off x="381000" y="357188"/>
            <a:ext cx="9144000" cy="673326"/>
          </a:xfrm>
        </p:spPr>
        <p:txBody>
          <a:bodyPr anchor="b">
            <a:normAutofit/>
          </a:bodyPr>
          <a:lstStyle>
            <a:lvl1pPr>
              <a:defRPr sz="2800">
                <a:solidFill>
                  <a:schemeClr val="bg1"/>
                </a:solidFill>
              </a:defRPr>
            </a:lvl1pPr>
            <a:lvl2pPr marL="0" indent="0">
              <a:buNone/>
              <a:defRPr/>
            </a:lvl2pPr>
          </a:lstStyle>
          <a:p>
            <a:pPr lvl="0"/>
            <a:r>
              <a:rPr lang="en-US"/>
              <a:t>Edit Master text styles</a:t>
            </a:r>
          </a:p>
        </p:txBody>
      </p:sp>
    </p:spTree>
    <p:extLst>
      <p:ext uri="{BB962C8B-B14F-4D97-AF65-F5344CB8AC3E}">
        <p14:creationId xmlns:p14="http://schemas.microsoft.com/office/powerpoint/2010/main" val="1915950827"/>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ct val="0"/>
              </a:spcBef>
              <a:spcAft>
                <a:spcPct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ct val="0"/>
              </a:spcAft>
              <a:buNone/>
              <a:defRPr lang="en-US" sz="4400" kern="1200" smtClean="0">
                <a:solidFill>
                  <a:schemeClr val="accent2"/>
                </a:solidFill>
                <a:latin typeface="+mj-lt"/>
                <a:ea typeface="+mj-ea"/>
                <a:cs typeface="+mj-cs"/>
              </a:defRPr>
            </a:lvl1pPr>
            <a:lvl2pPr>
              <a:defRPr lang="en-US" sz="4400" kern="1200" smtClean="0">
                <a:solidFill>
                  <a:schemeClr val="bg1"/>
                </a:solidFill>
                <a:latin typeface="+mj-lt"/>
                <a:ea typeface="+mj-ea"/>
                <a:cs typeface="+mj-cs"/>
              </a:defRPr>
            </a:lvl2pPr>
          </a:lstStyle>
          <a:p>
            <a:pPr lvl="0"/>
            <a:r>
              <a:rPr lang="en-US"/>
              <a:t>Edit Master English title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ct val="0"/>
              </a:spcBef>
              <a:spcAft>
                <a:spcPct val="0"/>
              </a:spcAft>
              <a:buFont typeface="Arial" panose="020B0604020202020204" pitchFamily="34" charset="0"/>
              <a:buNone/>
              <a:defRPr lang="en-US" sz="2000" kern="120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smtClean="0">
                <a:solidFill>
                  <a:schemeClr val="bg1"/>
                </a:solidFill>
                <a:latin typeface="+mn-lt"/>
                <a:ea typeface="+mn-ea"/>
                <a:cs typeface="+mn-cs"/>
              </a:defRPr>
            </a:lvl2pPr>
          </a:lstStyle>
          <a:p>
            <a:r>
              <a:rPr lang="en-US"/>
              <a:t>CLICK TO EDIT MASTER SUBTITLE STYLE</a:t>
            </a:r>
          </a:p>
          <a:p>
            <a:pPr lvl="1"/>
            <a:endParaRPr lang="en-US"/>
          </a:p>
        </p:txBody>
      </p:sp>
      <p:pic>
        <p:nvPicPr>
          <p:cNvPr id="5" name="Picture 4">
            <a:extLst>
              <a:ext uri="{FF2B5EF4-FFF2-40B4-BE49-F238E27FC236}">
                <a16:creationId xmlns:a16="http://schemas.microsoft.com/office/drawing/2014/main" id="{B774A8B9-27A2-FD45-A7B0-7E1258200C05}"/>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2" y="0"/>
            <a:ext cx="5399903" cy="5529941"/>
          </a:xfrm>
          <a:prstGeom prst="rect">
            <a:avLst/>
          </a:prstGeom>
        </p:spPr>
      </p:pic>
      <p:pic>
        <p:nvPicPr>
          <p:cNvPr id="10" name="Picture 9">
            <a:extLst>
              <a:ext uri="{FF2B5EF4-FFF2-40B4-BE49-F238E27FC236}">
                <a16:creationId xmlns:a16="http://schemas.microsoft.com/office/drawing/2014/main" id="{ACD6F239-9C4E-C04E-B0BE-4B27932E1FAF}"/>
              </a:ext>
            </a:extLst>
          </p:cNvPr>
          <p:cNvPicPr>
            <a:picLocks noChangeAspect="1"/>
          </p:cNvPicPr>
          <p:nvPr userDrawn="1"/>
        </p:nvPicPr>
        <p:blipFill>
          <a:blip r:embed="rId3">
            <a:extLst>
              <a:ext uri="{28A0092B-C50C-407E-A947-70E740481C1C}">
                <a14:useLocalDpi xmlns:a14="http://schemas.microsoft.com/office/drawing/2010/main"/>
              </a:ext>
            </a:extLst>
          </a:blip>
          <a:srcRect b="19690"/>
          <a:stretch>
            <a:fillRect/>
          </a:stretch>
        </p:blipFill>
        <p:spPr>
          <a:xfrm>
            <a:off x="9375228" y="5737893"/>
            <a:ext cx="2165153" cy="903589"/>
          </a:xfrm>
          <a:prstGeom prst="rect">
            <a:avLst/>
          </a:prstGeom>
        </p:spPr>
      </p:pic>
    </p:spTree>
    <p:extLst>
      <p:ext uri="{BB962C8B-B14F-4D97-AF65-F5344CB8AC3E}">
        <p14:creationId xmlns:p14="http://schemas.microsoft.com/office/powerpoint/2010/main" val="2267627212"/>
      </p:ext>
    </p:extLst>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blank - blue">
    <p:bg>
      <p:bgPr>
        <a:solidFill>
          <a:schemeClr val="accent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4" name="Text Placeholder 3">
            <a:extLst>
              <a:ext uri="{FF2B5EF4-FFF2-40B4-BE49-F238E27FC236}">
                <a16:creationId xmlns:a16="http://schemas.microsoft.com/office/drawing/2014/main" id="{41BEA0E6-4BCA-A747-9DEA-B73E85DF68D6}"/>
              </a:ext>
            </a:extLst>
          </p:cNvPr>
          <p:cNvSpPr>
            <a:spLocks noGrp="1"/>
          </p:cNvSpPr>
          <p:nvPr>
            <p:ph type="body" sz="quarter" idx="11"/>
          </p:nvPr>
        </p:nvSpPr>
        <p:spPr>
          <a:xfrm>
            <a:off x="381227" y="357414"/>
            <a:ext cx="9132887" cy="741362"/>
          </a:xfrm>
        </p:spPr>
        <p:txBody>
          <a:bodyPr anchor="b">
            <a:normAutofit/>
          </a:bodyPr>
          <a:lstStyle>
            <a:lvl1pPr>
              <a:defRPr lang="en-US" sz="2800" kern="1200" smtClean="0">
                <a:solidFill>
                  <a:schemeClr val="bg1"/>
                </a:solidFill>
                <a:latin typeface="+mn-lt"/>
                <a:ea typeface="+mn-ea"/>
                <a:cs typeface="+mn-cs"/>
              </a:defRPr>
            </a:lvl1pPr>
          </a:lstStyle>
          <a:p>
            <a:pPr lvl="0"/>
            <a:r>
              <a:rPr lang="en-US"/>
              <a:t>Edit Master text styles</a:t>
            </a:r>
          </a:p>
        </p:txBody>
      </p:sp>
    </p:spTree>
    <p:extLst>
      <p:ext uri="{BB962C8B-B14F-4D97-AF65-F5344CB8AC3E}">
        <p14:creationId xmlns:p14="http://schemas.microsoft.com/office/powerpoint/2010/main" val="2972854819"/>
      </p:ext>
    </p:extLst>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icons master">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4974B1E-B22C-0B4A-B6B6-49044BDABC14}"/>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8645017" y="1262219"/>
            <a:ext cx="892388" cy="866237"/>
          </a:xfrm>
          <a:prstGeom prst="rect">
            <a:avLst/>
          </a:prstGeom>
        </p:spPr>
      </p:pic>
      <p:pic>
        <p:nvPicPr>
          <p:cNvPr id="7" name="Picture 6">
            <a:extLst>
              <a:ext uri="{FF2B5EF4-FFF2-40B4-BE49-F238E27FC236}">
                <a16:creationId xmlns:a16="http://schemas.microsoft.com/office/drawing/2014/main" id="{C9BBF558-C818-994C-82C9-97DC0EFB9101}"/>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5222409" y="6045631"/>
            <a:ext cx="841253" cy="812369"/>
          </a:xfrm>
          <a:prstGeom prst="rect">
            <a:avLst/>
          </a:prstGeom>
        </p:spPr>
      </p:pic>
      <p:pic>
        <p:nvPicPr>
          <p:cNvPr id="9" name="Picture 8">
            <a:extLst>
              <a:ext uri="{FF2B5EF4-FFF2-40B4-BE49-F238E27FC236}">
                <a16:creationId xmlns:a16="http://schemas.microsoft.com/office/drawing/2014/main" id="{E5E703F4-EB92-9841-8BEE-D7CF80581C4B}"/>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3650935" y="2210482"/>
            <a:ext cx="841253" cy="812369"/>
          </a:xfrm>
          <a:prstGeom prst="rect">
            <a:avLst/>
          </a:prstGeom>
        </p:spPr>
      </p:pic>
      <p:pic>
        <p:nvPicPr>
          <p:cNvPr id="11" name="Picture 10">
            <a:extLst>
              <a:ext uri="{FF2B5EF4-FFF2-40B4-BE49-F238E27FC236}">
                <a16:creationId xmlns:a16="http://schemas.microsoft.com/office/drawing/2014/main" id="{7C3D3AAE-8819-D045-8C77-C251C6B11912}"/>
              </a:ext>
            </a:extLst>
          </p:cNvPr>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6867075" y="3595425"/>
            <a:ext cx="902945" cy="876485"/>
          </a:xfrm>
          <a:prstGeom prst="rect">
            <a:avLst/>
          </a:prstGeom>
        </p:spPr>
      </p:pic>
      <p:pic>
        <p:nvPicPr>
          <p:cNvPr id="13" name="Picture 12">
            <a:extLst>
              <a:ext uri="{FF2B5EF4-FFF2-40B4-BE49-F238E27FC236}">
                <a16:creationId xmlns:a16="http://schemas.microsoft.com/office/drawing/2014/main" id="{6F0253AC-39E1-C043-BCCC-21AAD96CA521}"/>
              </a:ext>
            </a:extLst>
          </p:cNvPr>
          <p:cNvPicPr>
            <a:picLocks noChangeAspect="1"/>
          </p:cNvPicPr>
          <p:nvPr userDrawn="1"/>
        </p:nvPicPr>
        <p:blipFill>
          <a:blip r:embed="rId6">
            <a:extLst>
              <a:ext uri="{28A0092B-C50C-407E-A947-70E740481C1C}">
                <a14:useLocalDpi xmlns:a14="http://schemas.microsoft.com/office/drawing/2010/main"/>
              </a:ext>
            </a:extLst>
          </a:blip>
          <a:stretch>
            <a:fillRect/>
          </a:stretch>
        </p:blipFill>
        <p:spPr>
          <a:xfrm>
            <a:off x="5205962" y="4907271"/>
            <a:ext cx="874148" cy="848530"/>
          </a:xfrm>
          <a:prstGeom prst="rect">
            <a:avLst/>
          </a:prstGeom>
        </p:spPr>
      </p:pic>
      <p:pic>
        <p:nvPicPr>
          <p:cNvPr id="15" name="Picture 14">
            <a:extLst>
              <a:ext uri="{FF2B5EF4-FFF2-40B4-BE49-F238E27FC236}">
                <a16:creationId xmlns:a16="http://schemas.microsoft.com/office/drawing/2014/main" id="{C1ABC8CA-195A-6D48-A217-6BC4A542A4EE}"/>
              </a:ext>
            </a:extLst>
          </p:cNvPr>
          <p:cNvPicPr>
            <a:picLocks noChangeAspect="1"/>
          </p:cNvPicPr>
          <p:nvPr userDrawn="1"/>
        </p:nvPicPr>
        <p:blipFill>
          <a:blip r:embed="rId7">
            <a:extLst>
              <a:ext uri="{28A0092B-C50C-407E-A947-70E740481C1C}">
                <a14:useLocalDpi xmlns:a14="http://schemas.microsoft.com/office/drawing/2010/main"/>
              </a:ext>
            </a:extLst>
          </a:blip>
          <a:stretch>
            <a:fillRect/>
          </a:stretch>
        </p:blipFill>
        <p:spPr>
          <a:xfrm>
            <a:off x="6911183" y="2458575"/>
            <a:ext cx="841253" cy="812369"/>
          </a:xfrm>
          <a:prstGeom prst="rect">
            <a:avLst/>
          </a:prstGeom>
        </p:spPr>
      </p:pic>
      <p:pic>
        <p:nvPicPr>
          <p:cNvPr id="17" name="Picture 16">
            <a:extLst>
              <a:ext uri="{FF2B5EF4-FFF2-40B4-BE49-F238E27FC236}">
                <a16:creationId xmlns:a16="http://schemas.microsoft.com/office/drawing/2014/main" id="{63865DE7-6DAA-E54C-A8F0-597DEEAFFC19}"/>
              </a:ext>
            </a:extLst>
          </p:cNvPr>
          <p:cNvPicPr>
            <a:picLocks noChangeAspect="1"/>
          </p:cNvPicPr>
          <p:nvPr userDrawn="1"/>
        </p:nvPicPr>
        <p:blipFill>
          <a:blip r:embed="rId8">
            <a:extLst>
              <a:ext uri="{28A0092B-C50C-407E-A947-70E740481C1C}">
                <a14:useLocalDpi xmlns:a14="http://schemas.microsoft.com/office/drawing/2010/main"/>
              </a:ext>
            </a:extLst>
          </a:blip>
          <a:stretch>
            <a:fillRect/>
          </a:stretch>
        </p:blipFill>
        <p:spPr>
          <a:xfrm>
            <a:off x="5187156" y="1248525"/>
            <a:ext cx="829622" cy="805311"/>
          </a:xfrm>
          <a:prstGeom prst="rect">
            <a:avLst/>
          </a:prstGeom>
        </p:spPr>
      </p:pic>
      <p:pic>
        <p:nvPicPr>
          <p:cNvPr id="19" name="Picture 18">
            <a:extLst>
              <a:ext uri="{FF2B5EF4-FFF2-40B4-BE49-F238E27FC236}">
                <a16:creationId xmlns:a16="http://schemas.microsoft.com/office/drawing/2014/main" id="{FDC913BD-BC91-D346-AC55-F344FDC7D7A4}"/>
              </a:ext>
            </a:extLst>
          </p:cNvPr>
          <p:cNvPicPr>
            <a:picLocks noChangeAspect="1"/>
          </p:cNvPicPr>
          <p:nvPr userDrawn="1"/>
        </p:nvPicPr>
        <p:blipFill>
          <a:blip r:embed="rId9">
            <a:extLst>
              <a:ext uri="{28A0092B-C50C-407E-A947-70E740481C1C}">
                <a14:useLocalDpi xmlns:a14="http://schemas.microsoft.com/office/drawing/2010/main"/>
              </a:ext>
            </a:extLst>
          </a:blip>
          <a:stretch>
            <a:fillRect/>
          </a:stretch>
        </p:blipFill>
        <p:spPr>
          <a:xfrm>
            <a:off x="5162231" y="2427351"/>
            <a:ext cx="876222" cy="850545"/>
          </a:xfrm>
          <a:prstGeom prst="rect">
            <a:avLst/>
          </a:prstGeom>
        </p:spPr>
      </p:pic>
      <p:pic>
        <p:nvPicPr>
          <p:cNvPr id="21" name="Picture 20">
            <a:extLst>
              <a:ext uri="{FF2B5EF4-FFF2-40B4-BE49-F238E27FC236}">
                <a16:creationId xmlns:a16="http://schemas.microsoft.com/office/drawing/2014/main" id="{3755F55F-FB7B-C14B-9840-A5A6BAF87321}"/>
              </a:ext>
            </a:extLst>
          </p:cNvPr>
          <p:cNvPicPr>
            <a:picLocks noChangeAspect="1"/>
          </p:cNvPicPr>
          <p:nvPr userDrawn="1"/>
        </p:nvPicPr>
        <p:blipFill>
          <a:blip r:embed="rId10">
            <a:extLst>
              <a:ext uri="{28A0092B-C50C-407E-A947-70E740481C1C}">
                <a14:useLocalDpi xmlns:a14="http://schemas.microsoft.com/office/drawing/2010/main"/>
              </a:ext>
            </a:extLst>
          </a:blip>
          <a:stretch>
            <a:fillRect/>
          </a:stretch>
        </p:blipFill>
        <p:spPr>
          <a:xfrm>
            <a:off x="6910271" y="1256115"/>
            <a:ext cx="841253" cy="812369"/>
          </a:xfrm>
          <a:prstGeom prst="rect">
            <a:avLst/>
          </a:prstGeom>
        </p:spPr>
      </p:pic>
      <p:pic>
        <p:nvPicPr>
          <p:cNvPr id="23" name="Picture 22">
            <a:extLst>
              <a:ext uri="{FF2B5EF4-FFF2-40B4-BE49-F238E27FC236}">
                <a16:creationId xmlns:a16="http://schemas.microsoft.com/office/drawing/2014/main" id="{778F10DE-5153-B24A-8FB5-C52C1D01F33F}"/>
              </a:ext>
            </a:extLst>
          </p:cNvPr>
          <p:cNvPicPr>
            <a:picLocks noChangeAspect="1"/>
          </p:cNvPicPr>
          <p:nvPr userDrawn="1"/>
        </p:nvPicPr>
        <p:blipFill>
          <a:blip r:embed="rId11">
            <a:extLst>
              <a:ext uri="{28A0092B-C50C-407E-A947-70E740481C1C}">
                <a14:useLocalDpi xmlns:a14="http://schemas.microsoft.com/office/drawing/2010/main"/>
              </a:ext>
            </a:extLst>
          </a:blip>
          <a:stretch>
            <a:fillRect/>
          </a:stretch>
        </p:blipFill>
        <p:spPr>
          <a:xfrm>
            <a:off x="3655552" y="3146245"/>
            <a:ext cx="841253" cy="812369"/>
          </a:xfrm>
          <a:prstGeom prst="rect">
            <a:avLst/>
          </a:prstGeom>
        </p:spPr>
      </p:pic>
      <p:pic>
        <p:nvPicPr>
          <p:cNvPr id="25" name="Picture 24">
            <a:extLst>
              <a:ext uri="{FF2B5EF4-FFF2-40B4-BE49-F238E27FC236}">
                <a16:creationId xmlns:a16="http://schemas.microsoft.com/office/drawing/2014/main" id="{FF4C92A6-BFE6-AC45-A28C-DC07EEC00BA9}"/>
              </a:ext>
            </a:extLst>
          </p:cNvPr>
          <p:cNvPicPr>
            <a:picLocks noChangeAspect="1"/>
          </p:cNvPicPr>
          <p:nvPr userDrawn="1"/>
        </p:nvPicPr>
        <p:blipFill>
          <a:blip r:embed="rId12">
            <a:extLst>
              <a:ext uri="{28A0092B-C50C-407E-A947-70E740481C1C}">
                <a14:useLocalDpi xmlns:a14="http://schemas.microsoft.com/office/drawing/2010/main"/>
              </a:ext>
            </a:extLst>
          </a:blip>
          <a:stretch>
            <a:fillRect/>
          </a:stretch>
        </p:blipFill>
        <p:spPr>
          <a:xfrm>
            <a:off x="6910271" y="4565913"/>
            <a:ext cx="836661" cy="812145"/>
          </a:xfrm>
          <a:prstGeom prst="rect">
            <a:avLst/>
          </a:prstGeom>
        </p:spPr>
      </p:pic>
      <p:pic>
        <p:nvPicPr>
          <p:cNvPr id="27" name="Picture 26">
            <a:extLst>
              <a:ext uri="{FF2B5EF4-FFF2-40B4-BE49-F238E27FC236}">
                <a16:creationId xmlns:a16="http://schemas.microsoft.com/office/drawing/2014/main" id="{E9AF2394-7651-C544-9BB7-0C014F16BCEB}"/>
              </a:ext>
            </a:extLst>
          </p:cNvPr>
          <p:cNvPicPr>
            <a:picLocks noChangeAspect="1"/>
          </p:cNvPicPr>
          <p:nvPr userDrawn="1"/>
        </p:nvPicPr>
        <p:blipFill>
          <a:blip r:embed="rId13">
            <a:extLst>
              <a:ext uri="{28A0092B-C50C-407E-A947-70E740481C1C}">
                <a14:useLocalDpi xmlns:a14="http://schemas.microsoft.com/office/drawing/2010/main"/>
              </a:ext>
            </a:extLst>
          </a:blip>
          <a:stretch>
            <a:fillRect/>
          </a:stretch>
        </p:blipFill>
        <p:spPr>
          <a:xfrm>
            <a:off x="8629558" y="2487494"/>
            <a:ext cx="836661" cy="812145"/>
          </a:xfrm>
          <a:prstGeom prst="rect">
            <a:avLst/>
          </a:prstGeom>
        </p:spPr>
      </p:pic>
      <p:pic>
        <p:nvPicPr>
          <p:cNvPr id="29" name="Picture 28">
            <a:extLst>
              <a:ext uri="{FF2B5EF4-FFF2-40B4-BE49-F238E27FC236}">
                <a16:creationId xmlns:a16="http://schemas.microsoft.com/office/drawing/2014/main" id="{FF3191A1-F2F1-2445-A7D0-2AC86E0EDFEB}"/>
              </a:ext>
            </a:extLst>
          </p:cNvPr>
          <p:cNvPicPr>
            <a:picLocks noChangeAspect="1"/>
          </p:cNvPicPr>
          <p:nvPr userDrawn="1"/>
        </p:nvPicPr>
        <p:blipFill>
          <a:blip r:embed="rId14">
            <a:extLst>
              <a:ext uri="{28A0092B-C50C-407E-A947-70E740481C1C}">
                <a14:useLocalDpi xmlns:a14="http://schemas.microsoft.com/office/drawing/2010/main"/>
              </a:ext>
            </a:extLst>
          </a:blip>
          <a:stretch>
            <a:fillRect/>
          </a:stretch>
        </p:blipFill>
        <p:spPr>
          <a:xfrm>
            <a:off x="3653416" y="4102731"/>
            <a:ext cx="841253" cy="812369"/>
          </a:xfrm>
          <a:prstGeom prst="rect">
            <a:avLst/>
          </a:prstGeom>
        </p:spPr>
      </p:pic>
      <p:pic>
        <p:nvPicPr>
          <p:cNvPr id="31" name="Picture 30">
            <a:extLst>
              <a:ext uri="{FF2B5EF4-FFF2-40B4-BE49-F238E27FC236}">
                <a16:creationId xmlns:a16="http://schemas.microsoft.com/office/drawing/2014/main" id="{F6848B62-3627-1848-8721-31096C559ACC}"/>
              </a:ext>
            </a:extLst>
          </p:cNvPr>
          <p:cNvPicPr>
            <a:picLocks noChangeAspect="1"/>
          </p:cNvPicPr>
          <p:nvPr userDrawn="1"/>
        </p:nvPicPr>
        <p:blipFill>
          <a:blip r:embed="rId15">
            <a:extLst>
              <a:ext uri="{28A0092B-C50C-407E-A947-70E740481C1C}">
                <a14:useLocalDpi xmlns:a14="http://schemas.microsoft.com/office/drawing/2010/main"/>
              </a:ext>
            </a:extLst>
          </a:blip>
          <a:stretch>
            <a:fillRect/>
          </a:stretch>
        </p:blipFill>
        <p:spPr>
          <a:xfrm>
            <a:off x="3635182" y="5927590"/>
            <a:ext cx="927349" cy="885489"/>
          </a:xfrm>
          <a:prstGeom prst="rect">
            <a:avLst/>
          </a:prstGeom>
        </p:spPr>
      </p:pic>
      <p:pic>
        <p:nvPicPr>
          <p:cNvPr id="33" name="Picture 32">
            <a:extLst>
              <a:ext uri="{FF2B5EF4-FFF2-40B4-BE49-F238E27FC236}">
                <a16:creationId xmlns:a16="http://schemas.microsoft.com/office/drawing/2014/main" id="{70DCE063-5D22-654D-97E8-0C23A919B030}"/>
              </a:ext>
            </a:extLst>
          </p:cNvPr>
          <p:cNvPicPr>
            <a:picLocks noChangeAspect="1"/>
          </p:cNvPicPr>
          <p:nvPr userDrawn="1"/>
        </p:nvPicPr>
        <p:blipFill>
          <a:blip r:embed="rId16">
            <a:extLst>
              <a:ext uri="{28A0092B-C50C-407E-A947-70E740481C1C}">
                <a14:useLocalDpi xmlns:a14="http://schemas.microsoft.com/office/drawing/2010/main"/>
              </a:ext>
            </a:extLst>
          </a:blip>
          <a:stretch>
            <a:fillRect/>
          </a:stretch>
        </p:blipFill>
        <p:spPr>
          <a:xfrm>
            <a:off x="3629748" y="1230708"/>
            <a:ext cx="888591" cy="851424"/>
          </a:xfrm>
          <a:prstGeom prst="rect">
            <a:avLst/>
          </a:prstGeom>
        </p:spPr>
      </p:pic>
      <p:pic>
        <p:nvPicPr>
          <p:cNvPr id="35" name="Picture 34">
            <a:extLst>
              <a:ext uri="{FF2B5EF4-FFF2-40B4-BE49-F238E27FC236}">
                <a16:creationId xmlns:a16="http://schemas.microsoft.com/office/drawing/2014/main" id="{ADDA8EDF-9505-DE41-AB32-BAD146D88F26}"/>
              </a:ext>
            </a:extLst>
          </p:cNvPr>
          <p:cNvPicPr>
            <a:picLocks noChangeAspect="1"/>
          </p:cNvPicPr>
          <p:nvPr userDrawn="1"/>
        </p:nvPicPr>
        <p:blipFill>
          <a:blip r:embed="rId17">
            <a:extLst>
              <a:ext uri="{28A0092B-C50C-407E-A947-70E740481C1C}">
                <a14:useLocalDpi xmlns:a14="http://schemas.microsoft.com/office/drawing/2010/main"/>
              </a:ext>
            </a:extLst>
          </a:blip>
          <a:stretch>
            <a:fillRect/>
          </a:stretch>
        </p:blipFill>
        <p:spPr>
          <a:xfrm>
            <a:off x="3615297" y="4971986"/>
            <a:ext cx="967119" cy="967119"/>
          </a:xfrm>
          <a:prstGeom prst="rect">
            <a:avLst/>
          </a:prstGeom>
        </p:spPr>
      </p:pic>
      <p:pic>
        <p:nvPicPr>
          <p:cNvPr id="37" name="Picture 36">
            <a:extLst>
              <a:ext uri="{FF2B5EF4-FFF2-40B4-BE49-F238E27FC236}">
                <a16:creationId xmlns:a16="http://schemas.microsoft.com/office/drawing/2014/main" id="{3E2EC76A-AE9C-D44D-83B0-4FBF4D586FDD}"/>
              </a:ext>
            </a:extLst>
          </p:cNvPr>
          <p:cNvPicPr>
            <a:picLocks noChangeAspect="1"/>
          </p:cNvPicPr>
          <p:nvPr userDrawn="1"/>
        </p:nvPicPr>
        <p:blipFill>
          <a:blip r:embed="rId18">
            <a:extLst>
              <a:ext uri="{28A0092B-C50C-407E-A947-70E740481C1C}">
                <a14:useLocalDpi xmlns:a14="http://schemas.microsoft.com/office/drawing/2010/main"/>
              </a:ext>
            </a:extLst>
          </a:blip>
          <a:stretch>
            <a:fillRect/>
          </a:stretch>
        </p:blipFill>
        <p:spPr>
          <a:xfrm>
            <a:off x="8604389" y="4971986"/>
            <a:ext cx="855016" cy="836223"/>
          </a:xfrm>
          <a:prstGeom prst="rect">
            <a:avLst/>
          </a:prstGeom>
        </p:spPr>
      </p:pic>
      <p:pic>
        <p:nvPicPr>
          <p:cNvPr id="39" name="Picture 38">
            <a:extLst>
              <a:ext uri="{FF2B5EF4-FFF2-40B4-BE49-F238E27FC236}">
                <a16:creationId xmlns:a16="http://schemas.microsoft.com/office/drawing/2014/main" id="{6744C18C-B570-2C4D-B6D9-8ABA856CB452}"/>
              </a:ext>
            </a:extLst>
          </p:cNvPr>
          <p:cNvPicPr>
            <a:picLocks noChangeAspect="1"/>
          </p:cNvPicPr>
          <p:nvPr userDrawn="1"/>
        </p:nvPicPr>
        <p:blipFill>
          <a:blip r:embed="rId19">
            <a:extLst>
              <a:ext uri="{28A0092B-C50C-407E-A947-70E740481C1C}">
                <a14:useLocalDpi xmlns:a14="http://schemas.microsoft.com/office/drawing/2010/main"/>
              </a:ext>
            </a:extLst>
          </a:blip>
          <a:stretch>
            <a:fillRect/>
          </a:stretch>
        </p:blipFill>
        <p:spPr>
          <a:xfrm>
            <a:off x="5148583" y="3528389"/>
            <a:ext cx="943521" cy="943521"/>
          </a:xfrm>
          <a:prstGeom prst="rect">
            <a:avLst/>
          </a:prstGeom>
        </p:spPr>
      </p:pic>
      <p:pic>
        <p:nvPicPr>
          <p:cNvPr id="41" name="Picture 40">
            <a:extLst>
              <a:ext uri="{FF2B5EF4-FFF2-40B4-BE49-F238E27FC236}">
                <a16:creationId xmlns:a16="http://schemas.microsoft.com/office/drawing/2014/main" id="{F1BD0DDE-9D68-154B-AECC-0C76CF275F1B}"/>
              </a:ext>
            </a:extLst>
          </p:cNvPr>
          <p:cNvPicPr>
            <a:picLocks noChangeAspect="1"/>
          </p:cNvPicPr>
          <p:nvPr userDrawn="1"/>
        </p:nvPicPr>
        <p:blipFill>
          <a:blip r:embed="rId20">
            <a:extLst>
              <a:ext uri="{28A0092B-C50C-407E-A947-70E740481C1C}">
                <a14:useLocalDpi xmlns:a14="http://schemas.microsoft.com/office/drawing/2010/main"/>
              </a:ext>
            </a:extLst>
          </a:blip>
          <a:stretch>
            <a:fillRect/>
          </a:stretch>
        </p:blipFill>
        <p:spPr>
          <a:xfrm>
            <a:off x="8612096" y="3704291"/>
            <a:ext cx="871584" cy="842530"/>
          </a:xfrm>
          <a:prstGeom prst="rect">
            <a:avLst/>
          </a:prstGeom>
        </p:spPr>
      </p:pic>
      <p:sp>
        <p:nvSpPr>
          <p:cNvPr id="4" name="Rectangle 3">
            <a:extLst>
              <a:ext uri="{FF2B5EF4-FFF2-40B4-BE49-F238E27FC236}">
                <a16:creationId xmlns:a16="http://schemas.microsoft.com/office/drawing/2014/main" id="{262858E8-9662-A742-ADB1-ECC3FD58D43C}"/>
              </a:ext>
            </a:extLst>
          </p:cNvPr>
          <p:cNvSpPr/>
          <p:nvPr userDrawn="1"/>
        </p:nvSpPr>
        <p:spPr>
          <a:xfrm>
            <a:off x="358222" y="1327786"/>
            <a:ext cx="2452673" cy="4401205"/>
          </a:xfrm>
          <a:prstGeom prst="rect">
            <a:avLst/>
          </a:prstGeom>
        </p:spPr>
        <p:txBody>
          <a:bodyPr wrap="square">
            <a:spAutoFit/>
          </a:bodyPr>
          <a:lstStyle/>
          <a:p>
            <a:pPr lvl="0"/>
            <a:r>
              <a:rPr lang="en-US" sz="1400"/>
              <a:t>Use icons as required – copy and past from icons master page</a:t>
            </a:r>
          </a:p>
          <a:p>
            <a:pPr lvl="0"/>
            <a:r>
              <a:rPr lang="en-US" sz="1400"/>
              <a:t>Please line up icons with text . Icons can be resized.  Please keep icons to a minimum</a:t>
            </a:r>
          </a:p>
          <a:p>
            <a:pPr lvl="0"/>
            <a:endParaRPr lang="en-US" sz="1400">
              <a:solidFill>
                <a:schemeClr val="accent2"/>
              </a:solidFill>
            </a:endParaRPr>
          </a:p>
          <a:p>
            <a:pPr lvl="0"/>
            <a:r>
              <a:rPr lang="en-US" sz="1400">
                <a:solidFill>
                  <a:schemeClr val="accent2"/>
                </a:solidFill>
              </a:rPr>
              <a:t>To access icons go to the main menu:</a:t>
            </a:r>
          </a:p>
          <a:p>
            <a:pPr marL="800089" lvl="1" indent="-342900">
              <a:buFont typeface="+mj-lt"/>
              <a:buAutoNum type="arabicPeriod"/>
            </a:pPr>
            <a:r>
              <a:rPr lang="en-US" sz="1400"/>
              <a:t>View </a:t>
            </a:r>
          </a:p>
          <a:p>
            <a:pPr marL="800089" lvl="1" indent="-342900">
              <a:buFont typeface="+mj-lt"/>
              <a:buAutoNum type="arabicPeriod"/>
            </a:pPr>
            <a:r>
              <a:rPr lang="en-US" sz="1400"/>
              <a:t>Master </a:t>
            </a:r>
          </a:p>
          <a:p>
            <a:pPr marL="800089" lvl="1" indent="-342900">
              <a:buFont typeface="+mj-lt"/>
              <a:buAutoNum type="arabicPeriod"/>
            </a:pPr>
            <a:r>
              <a:rPr lang="en-US" sz="1400"/>
              <a:t>Slide master</a:t>
            </a:r>
          </a:p>
          <a:p>
            <a:pPr marL="800089" lvl="1" indent="-342900">
              <a:buFont typeface="+mj-lt"/>
              <a:buAutoNum type="arabicPeriod"/>
            </a:pPr>
            <a:r>
              <a:rPr lang="en-US" sz="1400"/>
              <a:t>Scroll down to the last slide where you will fine icons.</a:t>
            </a:r>
          </a:p>
          <a:p>
            <a:pPr marL="800089" lvl="1" indent="-342900">
              <a:buFont typeface="+mj-lt"/>
              <a:buAutoNum type="arabicPeriod"/>
            </a:pPr>
            <a:r>
              <a:rPr lang="en-US" sz="1400"/>
              <a:t>Copy icon</a:t>
            </a:r>
          </a:p>
          <a:p>
            <a:pPr marL="800089" lvl="1" indent="-342900">
              <a:buFont typeface="+mj-lt"/>
              <a:buAutoNum type="arabicPeriod"/>
            </a:pPr>
            <a:r>
              <a:rPr lang="en-US" sz="1400"/>
              <a:t>Exit master and paste on selected slide</a:t>
            </a:r>
          </a:p>
        </p:txBody>
      </p:sp>
      <p:sp>
        <p:nvSpPr>
          <p:cNvPr id="2" name="TextBox 1"/>
          <p:cNvSpPr txBox="1"/>
          <p:nvPr userDrawn="1"/>
        </p:nvSpPr>
        <p:spPr>
          <a:xfrm>
            <a:off x="3503436" y="925187"/>
            <a:ext cx="1109599" cy="276999"/>
          </a:xfrm>
          <a:prstGeom prst="rect">
            <a:avLst/>
          </a:prstGeom>
          <a:noFill/>
        </p:spPr>
        <p:txBody>
          <a:bodyPr wrap="none" rtlCol="0">
            <a:spAutoFit/>
          </a:bodyPr>
          <a:lstStyle/>
          <a:p>
            <a:r>
              <a:rPr lang="en-GB" sz="1200"/>
              <a:t>Icons for text </a:t>
            </a:r>
          </a:p>
        </p:txBody>
      </p:sp>
      <p:sp>
        <p:nvSpPr>
          <p:cNvPr id="26" name="TextBox 25"/>
          <p:cNvSpPr txBox="1"/>
          <p:nvPr userDrawn="1"/>
        </p:nvSpPr>
        <p:spPr>
          <a:xfrm>
            <a:off x="5104488" y="966383"/>
            <a:ext cx="1002197" cy="276999"/>
          </a:xfrm>
          <a:prstGeom prst="rect">
            <a:avLst/>
          </a:prstGeom>
          <a:noFill/>
        </p:spPr>
        <p:txBody>
          <a:bodyPr wrap="none" rtlCol="0">
            <a:spAutoFit/>
          </a:bodyPr>
          <a:lstStyle/>
          <a:p>
            <a:r>
              <a:rPr lang="en-GB" sz="1200"/>
              <a:t>Progression</a:t>
            </a:r>
          </a:p>
        </p:txBody>
      </p:sp>
      <p:sp>
        <p:nvSpPr>
          <p:cNvPr id="28" name="TextBox 27"/>
          <p:cNvSpPr txBox="1"/>
          <p:nvPr userDrawn="1"/>
        </p:nvSpPr>
        <p:spPr>
          <a:xfrm>
            <a:off x="4982416" y="2177668"/>
            <a:ext cx="1293944" cy="276999"/>
          </a:xfrm>
          <a:prstGeom prst="rect">
            <a:avLst/>
          </a:prstGeom>
          <a:noFill/>
        </p:spPr>
        <p:txBody>
          <a:bodyPr wrap="none" rtlCol="0">
            <a:spAutoFit/>
          </a:bodyPr>
          <a:lstStyle/>
          <a:p>
            <a:r>
              <a:rPr lang="en-GB" sz="1200"/>
              <a:t>Quality outcome</a:t>
            </a:r>
          </a:p>
        </p:txBody>
      </p:sp>
      <p:sp>
        <p:nvSpPr>
          <p:cNvPr id="30" name="TextBox 29"/>
          <p:cNvSpPr txBox="1"/>
          <p:nvPr userDrawn="1"/>
        </p:nvSpPr>
        <p:spPr>
          <a:xfrm>
            <a:off x="5213672" y="3348945"/>
            <a:ext cx="786241" cy="276999"/>
          </a:xfrm>
          <a:prstGeom prst="rect">
            <a:avLst/>
          </a:prstGeom>
          <a:noFill/>
        </p:spPr>
        <p:txBody>
          <a:bodyPr wrap="none" rtlCol="0">
            <a:spAutoFit/>
          </a:bodyPr>
          <a:lstStyle/>
          <a:p>
            <a:r>
              <a:rPr lang="en-GB" sz="1200"/>
              <a:t>Awarded</a:t>
            </a:r>
          </a:p>
        </p:txBody>
      </p:sp>
      <p:sp>
        <p:nvSpPr>
          <p:cNvPr id="32" name="TextBox 31"/>
          <p:cNvSpPr txBox="1"/>
          <p:nvPr userDrawn="1"/>
        </p:nvSpPr>
        <p:spPr>
          <a:xfrm>
            <a:off x="5230537" y="4523795"/>
            <a:ext cx="875561" cy="461665"/>
          </a:xfrm>
          <a:prstGeom prst="rect">
            <a:avLst/>
          </a:prstGeom>
          <a:noFill/>
        </p:spPr>
        <p:txBody>
          <a:bodyPr wrap="none" rtlCol="0">
            <a:spAutoFit/>
          </a:bodyPr>
          <a:lstStyle/>
          <a:p>
            <a:pPr algn="ctr"/>
            <a:r>
              <a:rPr lang="en-GB" sz="1200"/>
              <a:t>Employer </a:t>
            </a:r>
            <a:br>
              <a:rPr lang="en-GB" sz="1200"/>
            </a:br>
            <a:r>
              <a:rPr lang="en-GB" sz="1200"/>
              <a:t>needs</a:t>
            </a:r>
          </a:p>
        </p:txBody>
      </p:sp>
      <p:sp>
        <p:nvSpPr>
          <p:cNvPr id="34" name="TextBox 33"/>
          <p:cNvSpPr txBox="1"/>
          <p:nvPr userDrawn="1"/>
        </p:nvSpPr>
        <p:spPr>
          <a:xfrm>
            <a:off x="5285129" y="5816386"/>
            <a:ext cx="713657" cy="276999"/>
          </a:xfrm>
          <a:prstGeom prst="rect">
            <a:avLst/>
          </a:prstGeom>
          <a:noFill/>
        </p:spPr>
        <p:txBody>
          <a:bodyPr wrap="none" rtlCol="0">
            <a:spAutoFit/>
          </a:bodyPr>
          <a:lstStyle/>
          <a:p>
            <a:r>
              <a:rPr lang="en-GB" sz="1200"/>
              <a:t>Contact</a:t>
            </a:r>
          </a:p>
        </p:txBody>
      </p:sp>
      <p:sp>
        <p:nvSpPr>
          <p:cNvPr id="36" name="TextBox 35"/>
          <p:cNvSpPr txBox="1"/>
          <p:nvPr userDrawn="1"/>
        </p:nvSpPr>
        <p:spPr>
          <a:xfrm>
            <a:off x="6863522" y="971526"/>
            <a:ext cx="875561" cy="276999"/>
          </a:xfrm>
          <a:prstGeom prst="rect">
            <a:avLst/>
          </a:prstGeom>
          <a:noFill/>
        </p:spPr>
        <p:txBody>
          <a:bodyPr wrap="none" rtlCol="0">
            <a:spAutoFit/>
          </a:bodyPr>
          <a:lstStyle/>
          <a:p>
            <a:r>
              <a:rPr lang="en-GB" sz="1200"/>
              <a:t>Questions</a:t>
            </a:r>
          </a:p>
        </p:txBody>
      </p:sp>
      <p:sp>
        <p:nvSpPr>
          <p:cNvPr id="38" name="TextBox 37"/>
          <p:cNvSpPr txBox="1"/>
          <p:nvPr userDrawn="1"/>
        </p:nvSpPr>
        <p:spPr>
          <a:xfrm>
            <a:off x="6866843" y="2199698"/>
            <a:ext cx="952505" cy="276999"/>
          </a:xfrm>
          <a:prstGeom prst="rect">
            <a:avLst/>
          </a:prstGeom>
          <a:noFill/>
        </p:spPr>
        <p:txBody>
          <a:bodyPr wrap="none" rtlCol="0">
            <a:spAutoFit/>
          </a:bodyPr>
          <a:lstStyle/>
          <a:p>
            <a:r>
              <a:rPr lang="en-GB" sz="1200"/>
              <a:t>Information</a:t>
            </a:r>
          </a:p>
        </p:txBody>
      </p:sp>
      <p:sp>
        <p:nvSpPr>
          <p:cNvPr id="40" name="TextBox 39"/>
          <p:cNvSpPr txBox="1"/>
          <p:nvPr userDrawn="1"/>
        </p:nvSpPr>
        <p:spPr>
          <a:xfrm>
            <a:off x="6884595" y="3348945"/>
            <a:ext cx="865943" cy="276999"/>
          </a:xfrm>
          <a:prstGeom prst="rect">
            <a:avLst/>
          </a:prstGeom>
          <a:noFill/>
        </p:spPr>
        <p:txBody>
          <a:bodyPr wrap="none" rtlCol="0">
            <a:spAutoFit/>
          </a:bodyPr>
          <a:lstStyle/>
          <a:p>
            <a:r>
              <a:rPr lang="en-GB" sz="1200"/>
              <a:t>Education</a:t>
            </a:r>
          </a:p>
        </p:txBody>
      </p:sp>
      <p:sp>
        <p:nvSpPr>
          <p:cNvPr id="42" name="TextBox 41"/>
          <p:cNvSpPr txBox="1"/>
          <p:nvPr userDrawn="1"/>
        </p:nvSpPr>
        <p:spPr>
          <a:xfrm>
            <a:off x="8667016" y="983546"/>
            <a:ext cx="761747" cy="276999"/>
          </a:xfrm>
          <a:prstGeom prst="rect">
            <a:avLst/>
          </a:prstGeom>
          <a:noFill/>
        </p:spPr>
        <p:txBody>
          <a:bodyPr wrap="none" rtlCol="0">
            <a:spAutoFit/>
          </a:bodyPr>
          <a:lstStyle/>
          <a:p>
            <a:r>
              <a:rPr lang="en-GB" sz="1200"/>
              <a:t>Bilingual</a:t>
            </a:r>
          </a:p>
        </p:txBody>
      </p:sp>
      <p:sp>
        <p:nvSpPr>
          <p:cNvPr id="44" name="TextBox 43"/>
          <p:cNvSpPr txBox="1"/>
          <p:nvPr userDrawn="1"/>
        </p:nvSpPr>
        <p:spPr>
          <a:xfrm>
            <a:off x="8629558" y="2266761"/>
            <a:ext cx="917239" cy="276999"/>
          </a:xfrm>
          <a:prstGeom prst="rect">
            <a:avLst/>
          </a:prstGeom>
          <a:noFill/>
        </p:spPr>
        <p:txBody>
          <a:bodyPr wrap="none" rtlCol="0">
            <a:spAutoFit/>
          </a:bodyPr>
          <a:lstStyle/>
          <a:p>
            <a:r>
              <a:rPr lang="en-GB" sz="1200"/>
              <a:t>Standards</a:t>
            </a:r>
          </a:p>
        </p:txBody>
      </p:sp>
      <p:sp>
        <p:nvSpPr>
          <p:cNvPr id="46" name="TextBox 45"/>
          <p:cNvSpPr txBox="1"/>
          <p:nvPr userDrawn="1"/>
        </p:nvSpPr>
        <p:spPr>
          <a:xfrm>
            <a:off x="8368875" y="3433040"/>
            <a:ext cx="1326004" cy="276999"/>
          </a:xfrm>
          <a:prstGeom prst="rect">
            <a:avLst/>
          </a:prstGeom>
          <a:noFill/>
        </p:spPr>
        <p:txBody>
          <a:bodyPr wrap="none" rtlCol="0">
            <a:spAutoFit/>
          </a:bodyPr>
          <a:lstStyle/>
          <a:p>
            <a:r>
              <a:rPr lang="en-GB" sz="1200"/>
              <a:t>Ready/Complete</a:t>
            </a:r>
          </a:p>
        </p:txBody>
      </p:sp>
      <p:sp>
        <p:nvSpPr>
          <p:cNvPr id="47" name="TextBox 46"/>
          <p:cNvSpPr txBox="1"/>
          <p:nvPr userDrawn="1"/>
        </p:nvSpPr>
        <p:spPr>
          <a:xfrm>
            <a:off x="8775012" y="4754627"/>
            <a:ext cx="513730" cy="276999"/>
          </a:xfrm>
          <a:prstGeom prst="rect">
            <a:avLst/>
          </a:prstGeom>
          <a:noFill/>
        </p:spPr>
        <p:txBody>
          <a:bodyPr wrap="none" rtlCol="0">
            <a:spAutoFit/>
          </a:bodyPr>
          <a:lstStyle/>
          <a:p>
            <a:r>
              <a:rPr lang="en-GB" sz="1200"/>
              <a:t>View</a:t>
            </a:r>
          </a:p>
        </p:txBody>
      </p:sp>
      <p:pic>
        <p:nvPicPr>
          <p:cNvPr id="48" name="Picture 47"/>
          <p:cNvPicPr/>
          <p:nvPr userDrawn="1"/>
        </p:nvPicPr>
        <p:blipFill>
          <a:blip r:embed="rId21">
            <a:extLst>
              <a:ext uri="{28A0092B-C50C-407E-A947-70E740481C1C}">
                <a14:useLocalDpi xmlns:a14="http://schemas.microsoft.com/office/drawing/2010/main" val="0"/>
              </a:ext>
            </a:extLst>
          </a:blip>
          <a:stretch>
            <a:fillRect/>
          </a:stretch>
        </p:blipFill>
        <p:spPr>
          <a:xfrm>
            <a:off x="10504640" y="2367736"/>
            <a:ext cx="761373" cy="760494"/>
          </a:xfrm>
          <a:prstGeom prst="rect">
            <a:avLst/>
          </a:prstGeom>
        </p:spPr>
      </p:pic>
      <p:pic>
        <p:nvPicPr>
          <p:cNvPr id="49" name="Picture 48"/>
          <p:cNvPicPr/>
          <p:nvPr userDrawn="1"/>
        </p:nvPicPr>
        <p:blipFill>
          <a:blip r:embed="rId22">
            <a:extLst>
              <a:ext uri="{28A0092B-C50C-407E-A947-70E740481C1C}">
                <a14:useLocalDpi xmlns:a14="http://schemas.microsoft.com/office/drawing/2010/main" val="0"/>
              </a:ext>
            </a:extLst>
          </a:blip>
          <a:stretch>
            <a:fillRect/>
          </a:stretch>
        </p:blipFill>
        <p:spPr>
          <a:xfrm>
            <a:off x="10504640" y="3801344"/>
            <a:ext cx="759908" cy="759908"/>
          </a:xfrm>
          <a:prstGeom prst="rect">
            <a:avLst/>
          </a:prstGeom>
        </p:spPr>
      </p:pic>
      <p:sp>
        <p:nvSpPr>
          <p:cNvPr id="50" name="TextBox 49"/>
          <p:cNvSpPr txBox="1"/>
          <p:nvPr userDrawn="1"/>
        </p:nvSpPr>
        <p:spPr>
          <a:xfrm>
            <a:off x="10396319" y="1892680"/>
            <a:ext cx="976549" cy="461665"/>
          </a:xfrm>
          <a:prstGeom prst="rect">
            <a:avLst/>
          </a:prstGeom>
          <a:noFill/>
        </p:spPr>
        <p:txBody>
          <a:bodyPr wrap="none" rtlCol="0">
            <a:spAutoFit/>
          </a:bodyPr>
          <a:lstStyle/>
          <a:p>
            <a:r>
              <a:rPr lang="en-GB" sz="1200"/>
              <a:t>Health and </a:t>
            </a:r>
            <a:br>
              <a:rPr lang="en-GB" sz="1200"/>
            </a:br>
            <a:r>
              <a:rPr lang="en-GB" sz="1200"/>
              <a:t>Social</a:t>
            </a:r>
            <a:r>
              <a:rPr lang="en-GB" sz="1200" baseline="0"/>
              <a:t> Care</a:t>
            </a:r>
            <a:endParaRPr lang="en-GB" sz="1200"/>
          </a:p>
        </p:txBody>
      </p:sp>
      <p:sp>
        <p:nvSpPr>
          <p:cNvPr id="51" name="TextBox 50"/>
          <p:cNvSpPr txBox="1"/>
          <p:nvPr userDrawn="1"/>
        </p:nvSpPr>
        <p:spPr>
          <a:xfrm>
            <a:off x="10476280" y="3521970"/>
            <a:ext cx="830677" cy="276999"/>
          </a:xfrm>
          <a:prstGeom prst="rect">
            <a:avLst/>
          </a:prstGeom>
          <a:noFill/>
        </p:spPr>
        <p:txBody>
          <a:bodyPr wrap="none" rtlCol="0">
            <a:spAutoFit/>
          </a:bodyPr>
          <a:lstStyle/>
          <a:p>
            <a:r>
              <a:rPr lang="en-GB" sz="1200"/>
              <a:t>Childcare</a:t>
            </a:r>
          </a:p>
        </p:txBody>
      </p:sp>
    </p:spTree>
    <p:extLst>
      <p:ext uri="{BB962C8B-B14F-4D97-AF65-F5344CB8AC3E}">
        <p14:creationId xmlns:p14="http://schemas.microsoft.com/office/powerpoint/2010/main" val="4155055235"/>
      </p:ext>
    </p:extLst>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Two Content">
    <p:spTree>
      <p:nvGrpSpPr>
        <p:cNvPr id="1" name=""/>
        <p:cNvGrpSpPr/>
        <p:nvPr/>
      </p:nvGrpSpPr>
      <p:grpSpPr>
        <a:xfrm>
          <a:off x="0" y="0"/>
          <a:ext cx="0" cy="0"/>
          <a:chOff x="0" y="0"/>
          <a:chExt cx="0" cy="0"/>
        </a:xfrm>
      </p:grpSpPr>
      <p:sp>
        <p:nvSpPr>
          <p:cNvPr id="6" name="Text Placeholder 15"/>
          <p:cNvSpPr>
            <a:spLocks noGrp="1"/>
          </p:cNvSpPr>
          <p:nvPr>
            <p:ph type="body" sz="quarter" idx="16" hasCustomPrompt="1"/>
          </p:nvPr>
        </p:nvSpPr>
        <p:spPr>
          <a:xfrm>
            <a:off x="649818" y="1567656"/>
            <a:ext cx="11224684" cy="1188244"/>
          </a:xfrm>
        </p:spPr>
        <p:txBody>
          <a:bodyPr/>
          <a:lstStyle>
            <a:lvl1pPr marL="0" marR="0" indent="0" algn="l" defTabSz="457200" rtl="0" eaLnBrk="1" fontAlgn="auto" latinLnBrk="0" hangingPunct="1">
              <a:lnSpc>
                <a:spcPct val="100000"/>
              </a:lnSpc>
              <a:spcBef>
                <a:spcPct val="20000"/>
              </a:spcBef>
              <a:spcAft>
                <a:spcPct val="0"/>
              </a:spcAft>
              <a:buClrTx/>
              <a:buSzTx/>
              <a:buFont typeface="Arial"/>
              <a:buNone/>
              <a:defRPr sz="3200" baseline="0">
                <a:solidFill>
                  <a:srgbClr val="0070C0"/>
                </a:solidFill>
                <a:latin typeface="Arial" panose="020B0604020202020204" pitchFamily="34" charset="0"/>
                <a:cs typeface="Arial" panose="020B0604020202020204" pitchFamily="34" charset="0"/>
              </a:defRPr>
            </a:lvl1pPr>
          </a:lstStyle>
          <a:p>
            <a:pPr marL="0" marR="0" lvl="0" indent="0" algn="l" defTabSz="457200" rtl="0" eaLnBrk="1" fontAlgn="auto" latinLnBrk="0" hangingPunct="1">
              <a:lnSpc>
                <a:spcPct val="100000"/>
              </a:lnSpc>
              <a:spcBef>
                <a:spcPct val="20000"/>
              </a:spcBef>
              <a:spcAft>
                <a:spcPct val="0"/>
              </a:spcAft>
              <a:buClrTx/>
              <a:buSzTx/>
              <a:buFont typeface="Arial"/>
              <a:buNone/>
              <a:defRPr/>
            </a:pPr>
            <a:r>
              <a:rPr lang="en-US" err="1"/>
              <a:t>Teitl 1 | Title 1</a:t>
            </a:r>
          </a:p>
          <a:p>
            <a:pPr marL="0" marR="0" lvl="0" indent="0" algn="l" defTabSz="457200" rtl="0" eaLnBrk="1" fontAlgn="auto" latinLnBrk="0" hangingPunct="1">
              <a:lnSpc>
                <a:spcPct val="100000"/>
              </a:lnSpc>
              <a:spcBef>
                <a:spcPct val="20000"/>
              </a:spcBef>
              <a:spcAft>
                <a:spcPct val="0"/>
              </a:spcAft>
              <a:buClrTx/>
              <a:buSzTx/>
              <a:buFont typeface="Arial"/>
              <a:buNone/>
              <a:defRPr/>
            </a:pPr>
            <a:r>
              <a:rPr lang="en-US" sz="3200" kern="1100" spc="-50" err="1">
                <a:solidFill>
                  <a:srgbClr val="0096ED"/>
                </a:solidFill>
                <a:latin typeface="Gotham Rounded Book"/>
                <a:ea typeface="Times New Roman"/>
                <a:cs typeface="Gotham Rounded Book"/>
              </a:rPr>
              <a:t>Teitl 2 | Title 2</a:t>
            </a:r>
            <a:endParaRPr lang="en-GB"/>
          </a:p>
        </p:txBody>
      </p:sp>
      <p:sp>
        <p:nvSpPr>
          <p:cNvPr id="7" name="Text Placeholder 6"/>
          <p:cNvSpPr>
            <a:spLocks noGrp="1"/>
          </p:cNvSpPr>
          <p:nvPr>
            <p:ph type="body" sz="quarter" idx="17"/>
          </p:nvPr>
        </p:nvSpPr>
        <p:spPr>
          <a:xfrm>
            <a:off x="649818" y="3098801"/>
            <a:ext cx="5158316" cy="33067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Text Placeholder 6"/>
          <p:cNvSpPr>
            <a:spLocks noGrp="1"/>
          </p:cNvSpPr>
          <p:nvPr>
            <p:ph type="body" sz="quarter" idx="18"/>
          </p:nvPr>
        </p:nvSpPr>
        <p:spPr>
          <a:xfrm>
            <a:off x="6187018" y="3098801"/>
            <a:ext cx="5158316" cy="33067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993566480"/>
      </p:ext>
    </p:extLst>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B8E7D6-D6CD-484E-8EDC-C7047F99205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E54C0C1-E392-9544-9704-7E98D9E2EF5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CE5EE09-A37A-A349-BBF5-208755C562A1}"/>
              </a:ext>
            </a:extLst>
          </p:cNvPr>
          <p:cNvSpPr>
            <a:spLocks noGrp="1"/>
          </p:cNvSpPr>
          <p:nvPr>
            <p:ph type="dt" sz="half" idx="10"/>
          </p:nvPr>
        </p:nvSpPr>
        <p:spPr/>
        <p:txBody>
          <a:bodyPr/>
          <a:lstStyle/>
          <a:p>
            <a:fld id="{B797794A-1651-44D7-A100-A82393B8AFD4}" type="datetime1">
              <a:rPr lang="en-US" smtClean="0"/>
              <a:t>6/15/2021</a:t>
            </a:fld>
            <a:endParaRPr lang="en-US"/>
          </a:p>
        </p:txBody>
      </p:sp>
      <p:sp>
        <p:nvSpPr>
          <p:cNvPr id="5" name="Footer Placeholder 4">
            <a:extLst>
              <a:ext uri="{FF2B5EF4-FFF2-40B4-BE49-F238E27FC236}">
                <a16:creationId xmlns:a16="http://schemas.microsoft.com/office/drawing/2014/main" id="{D919A6E6-5C36-2C45-AD06-F1002E968DA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D3FDD74-5674-ED48-A92F-F9EF9178D9D0}"/>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4144637897"/>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ct val="0"/>
              </a:spcBef>
              <a:spcAft>
                <a:spcPct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ct val="0"/>
              </a:spcAft>
              <a:buNone/>
              <a:defRPr lang="en-US" sz="4400" kern="1200" smtClean="0">
                <a:solidFill>
                  <a:schemeClr val="accent2"/>
                </a:solidFill>
                <a:latin typeface="+mj-lt"/>
                <a:ea typeface="+mj-ea"/>
                <a:cs typeface="+mj-cs"/>
              </a:defRPr>
            </a:lvl1pPr>
            <a:lvl2pPr>
              <a:defRPr lang="en-US" sz="4400" kern="1200" smtClean="0">
                <a:solidFill>
                  <a:schemeClr val="bg1"/>
                </a:solidFill>
                <a:latin typeface="+mj-lt"/>
                <a:ea typeface="+mj-ea"/>
                <a:cs typeface="+mj-cs"/>
              </a:defRPr>
            </a:lvl2pPr>
          </a:lstStyle>
          <a:p>
            <a:pPr lvl="0"/>
            <a:r>
              <a:rPr lang="en-US"/>
              <a:t>Edit Master English text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ct val="0"/>
              </a:spcBef>
              <a:spcAft>
                <a:spcPct val="0"/>
              </a:spcAft>
              <a:buFont typeface="Arial" panose="020B0604020202020204" pitchFamily="34" charset="0"/>
              <a:buNone/>
              <a:defRPr lang="en-US" sz="2000" kern="120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smtClean="0">
                <a:solidFill>
                  <a:schemeClr val="bg1"/>
                </a:solidFill>
                <a:latin typeface="+mn-lt"/>
                <a:ea typeface="+mn-ea"/>
                <a:cs typeface="+mn-cs"/>
              </a:defRPr>
            </a:lvl2pPr>
          </a:lstStyle>
          <a:p>
            <a:r>
              <a:rPr lang="en-US"/>
              <a:t>CLICK TO EDIT MASTER SUBTITLE STYLE</a:t>
            </a:r>
          </a:p>
          <a:p>
            <a:pPr lvl="1"/>
            <a:endParaRPr lang="en-US"/>
          </a:p>
        </p:txBody>
      </p:sp>
      <p:pic>
        <p:nvPicPr>
          <p:cNvPr id="5" name="Picture 4">
            <a:extLst>
              <a:ext uri="{FF2B5EF4-FFF2-40B4-BE49-F238E27FC236}">
                <a16:creationId xmlns:a16="http://schemas.microsoft.com/office/drawing/2014/main" id="{B774A8B9-27A2-FD45-A7B0-7E1258200C05}"/>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5399899" cy="5529942"/>
          </a:xfrm>
          <a:prstGeom prst="rect">
            <a:avLst/>
          </a:prstGeom>
        </p:spPr>
      </p:pic>
      <p:pic>
        <p:nvPicPr>
          <p:cNvPr id="10" name="Picture 9">
            <a:extLst>
              <a:ext uri="{FF2B5EF4-FFF2-40B4-BE49-F238E27FC236}">
                <a16:creationId xmlns:a16="http://schemas.microsoft.com/office/drawing/2014/main" id="{EF7140A5-1D01-0747-9CD5-EA275321B334}"/>
              </a:ext>
            </a:extLst>
          </p:cNvPr>
          <p:cNvPicPr>
            <a:picLocks noChangeAspect="1"/>
          </p:cNvPicPr>
          <p:nvPr userDrawn="1"/>
        </p:nvPicPr>
        <p:blipFill>
          <a:blip r:embed="rId3">
            <a:extLst>
              <a:ext uri="{28A0092B-C50C-407E-A947-70E740481C1C}">
                <a14:useLocalDpi xmlns:a14="http://schemas.microsoft.com/office/drawing/2010/main"/>
              </a:ext>
            </a:extLst>
          </a:blip>
          <a:srcRect b="19690"/>
          <a:stretch>
            <a:fillRect/>
          </a:stretch>
        </p:blipFill>
        <p:spPr>
          <a:xfrm>
            <a:off x="9375228" y="5737893"/>
            <a:ext cx="2165153" cy="903589"/>
          </a:xfrm>
          <a:prstGeom prst="rect">
            <a:avLst/>
          </a:prstGeom>
        </p:spPr>
      </p:pic>
    </p:spTree>
    <p:extLst>
      <p:ext uri="{BB962C8B-B14F-4D97-AF65-F5344CB8AC3E}">
        <p14:creationId xmlns:p14="http://schemas.microsoft.com/office/powerpoint/2010/main" val="2803818598"/>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ct val="0"/>
              </a:spcBef>
              <a:spcAft>
                <a:spcPct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ct val="0"/>
              </a:spcAft>
              <a:buNone/>
              <a:defRPr lang="en-US" sz="4400" kern="1200" smtClean="0">
                <a:solidFill>
                  <a:schemeClr val="accent2"/>
                </a:solidFill>
                <a:latin typeface="+mj-lt"/>
                <a:ea typeface="+mj-ea"/>
                <a:cs typeface="+mj-cs"/>
              </a:defRPr>
            </a:lvl1pPr>
            <a:lvl2pPr>
              <a:defRPr lang="en-US" sz="4400" kern="1200" smtClean="0">
                <a:solidFill>
                  <a:schemeClr val="bg1"/>
                </a:solidFill>
                <a:latin typeface="+mj-lt"/>
                <a:ea typeface="+mj-ea"/>
                <a:cs typeface="+mj-cs"/>
              </a:defRPr>
            </a:lvl2pPr>
          </a:lstStyle>
          <a:p>
            <a:pPr lvl="0"/>
            <a:r>
              <a:rPr lang="en-US"/>
              <a:t>Edit Master English text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ct val="0"/>
              </a:spcBef>
              <a:spcAft>
                <a:spcPct val="0"/>
              </a:spcAft>
              <a:buFont typeface="Arial" panose="020B0604020202020204" pitchFamily="34" charset="0"/>
              <a:buNone/>
              <a:defRPr lang="en-US" sz="2000" kern="120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smtClean="0">
                <a:solidFill>
                  <a:schemeClr val="bg1"/>
                </a:solidFill>
                <a:latin typeface="+mn-lt"/>
                <a:ea typeface="+mn-ea"/>
                <a:cs typeface="+mn-cs"/>
              </a:defRPr>
            </a:lvl2pPr>
          </a:lstStyle>
          <a:p>
            <a:r>
              <a:rPr lang="en-US"/>
              <a:t>CLICK TO EDIT MASTER SUBTITLE STYLE</a:t>
            </a:r>
          </a:p>
          <a:p>
            <a:pPr lvl="1"/>
            <a:endParaRPr lang="en-US"/>
          </a:p>
        </p:txBody>
      </p:sp>
      <p:pic>
        <p:nvPicPr>
          <p:cNvPr id="10" name="Picture 9">
            <a:extLst>
              <a:ext uri="{FF2B5EF4-FFF2-40B4-BE49-F238E27FC236}">
                <a16:creationId xmlns:a16="http://schemas.microsoft.com/office/drawing/2014/main" id="{F23656D2-C8D0-AA42-923F-9E829787DC22}"/>
              </a:ext>
            </a:extLst>
          </p:cNvPr>
          <p:cNvPicPr>
            <a:picLocks noChangeAspect="1"/>
          </p:cNvPicPr>
          <p:nvPr userDrawn="1"/>
        </p:nvPicPr>
        <p:blipFill>
          <a:blip r:embed="rId2">
            <a:extLst>
              <a:ext uri="{28A0092B-C50C-407E-A947-70E740481C1C}">
                <a14:useLocalDpi xmlns:a14="http://schemas.microsoft.com/office/drawing/2010/main"/>
              </a:ext>
            </a:extLst>
          </a:blip>
          <a:srcRect b="19690"/>
          <a:stretch>
            <a:fillRect/>
          </a:stretch>
        </p:blipFill>
        <p:spPr>
          <a:xfrm>
            <a:off x="9375228" y="5737893"/>
            <a:ext cx="2165153" cy="903589"/>
          </a:xfrm>
          <a:prstGeom prst="rect">
            <a:avLst/>
          </a:prstGeom>
        </p:spPr>
      </p:pic>
      <p:pic>
        <p:nvPicPr>
          <p:cNvPr id="9" name="Picture 8">
            <a:extLst>
              <a:ext uri="{FF2B5EF4-FFF2-40B4-BE49-F238E27FC236}">
                <a16:creationId xmlns:a16="http://schemas.microsoft.com/office/drawing/2014/main" id="{B774A8B9-27A2-FD45-A7B0-7E1258200C05}"/>
              </a:ext>
            </a:extLst>
          </p:cNvPr>
          <p:cNvPicPr>
            <a:picLocks noChangeAspect="1"/>
          </p:cNvPicPr>
          <p:nvPr userDrawn="1"/>
        </p:nvPicPr>
        <p:blipFill>
          <a:blip r:embed="rId3">
            <a:extLst>
              <a:ext uri="{28A0092B-C50C-407E-A947-70E740481C1C}">
                <a14:useLocalDpi xmlns:a14="http://schemas.microsoft.com/office/drawing/2010/main" val="0"/>
              </a:ext>
            </a:extLst>
          </a:blip>
          <a:srcRect l="1198" r="29895"/>
          <a:stretch>
            <a:fillRect/>
          </a:stretch>
        </p:blipFill>
        <p:spPr>
          <a:xfrm>
            <a:off x="-55716" y="-39103"/>
            <a:ext cx="5766486" cy="5569045"/>
          </a:xfrm>
          <a:prstGeom prst="rect">
            <a:avLst/>
          </a:prstGeom>
        </p:spPr>
      </p:pic>
    </p:spTree>
    <p:extLst>
      <p:ext uri="{BB962C8B-B14F-4D97-AF65-F5344CB8AC3E}">
        <p14:creationId xmlns:p14="http://schemas.microsoft.com/office/powerpoint/2010/main" val="1366971349"/>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1_TEXT ONLY - WELS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F767C8-A34C-2644-ABBE-C75646F99236}"/>
              </a:ext>
            </a:extLst>
          </p:cNvPr>
          <p:cNvSpPr>
            <a:spLocks noGrp="1"/>
          </p:cNvSpPr>
          <p:nvPr>
            <p:ph type="title" hasCustomPrompt="1"/>
          </p:nvPr>
        </p:nvSpPr>
        <p:spPr/>
        <p:txBody>
          <a:bodyPr/>
          <a:lstStyle>
            <a:lvl1pPr>
              <a:defRPr>
                <a:solidFill>
                  <a:srgbClr val="0070C0"/>
                </a:solidFill>
              </a:defRPr>
            </a:lvl1pPr>
          </a:lstStyle>
          <a:p>
            <a:r>
              <a:rPr lang="en-US"/>
              <a:t>Click to edit WELSH title style</a:t>
            </a:r>
          </a:p>
        </p:txBody>
      </p:sp>
      <p:sp>
        <p:nvSpPr>
          <p:cNvPr id="3" name="Content Placeholder 2">
            <a:extLst>
              <a:ext uri="{FF2B5EF4-FFF2-40B4-BE49-F238E27FC236}">
                <a16:creationId xmlns:a16="http://schemas.microsoft.com/office/drawing/2014/main" id="{53877FE8-32F0-324C-86B5-D76457656616}"/>
              </a:ext>
            </a:extLst>
          </p:cNvPr>
          <p:cNvSpPr>
            <a:spLocks noGrp="1"/>
          </p:cNvSpPr>
          <p:nvPr>
            <p:ph idx="1"/>
          </p:nvPr>
        </p:nvSpPr>
        <p:spPr/>
        <p:txBody>
          <a:bodyPr/>
          <a:lstStyle>
            <a:lvl1pPr>
              <a:defRPr>
                <a:solidFill>
                  <a:srgbClr val="0070C0"/>
                </a:solidFill>
              </a:defRPr>
            </a:lvl1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035005909"/>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EXT ONLY - ENGLIS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F767C8-A34C-2644-ABBE-C75646F99236}"/>
              </a:ext>
            </a:extLst>
          </p:cNvPr>
          <p:cNvSpPr>
            <a:spLocks noGrp="1"/>
          </p:cNvSpPr>
          <p:nvPr>
            <p:ph type="title" hasCustomPrompt="1"/>
          </p:nvPr>
        </p:nvSpPr>
        <p:spPr/>
        <p:txBody>
          <a:bodyPr/>
          <a:lstStyle>
            <a:lvl1pPr>
              <a:defRPr>
                <a:solidFill>
                  <a:schemeClr val="accent2"/>
                </a:solidFill>
              </a:defRPr>
            </a:lvl1pPr>
          </a:lstStyle>
          <a:p>
            <a:r>
              <a:rPr lang="en-US"/>
              <a:t>Click to edit ENGLISH title style</a:t>
            </a:r>
          </a:p>
        </p:txBody>
      </p:sp>
      <p:sp>
        <p:nvSpPr>
          <p:cNvPr id="3" name="Content Placeholder 2">
            <a:extLst>
              <a:ext uri="{FF2B5EF4-FFF2-40B4-BE49-F238E27FC236}">
                <a16:creationId xmlns:a16="http://schemas.microsoft.com/office/drawing/2014/main" id="{53877FE8-32F0-324C-86B5-D76457656616}"/>
              </a:ext>
            </a:extLst>
          </p:cNvPr>
          <p:cNvSpPr>
            <a:spLocks noGrp="1"/>
          </p:cNvSpPr>
          <p:nvPr>
            <p:ph idx="1"/>
          </p:nvPr>
        </p:nvSpPr>
        <p:spPr/>
        <p:txBody>
          <a:bodyPr/>
          <a:lstStyle>
            <a:lvl1pPr>
              <a:defRPr>
                <a:solidFill>
                  <a:schemeClr val="accent2"/>
                </a:solidFill>
              </a:defRPr>
            </a:lvl1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3161300"/>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EXT ONLY - BILINGUA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B9617C-8E9E-AB41-AE93-9BEC9ADF1D2A}"/>
              </a:ext>
            </a:extLst>
          </p:cNvPr>
          <p:cNvSpPr>
            <a:spLocks noGrp="1"/>
          </p:cNvSpPr>
          <p:nvPr>
            <p:ph type="title" hasCustomPrompt="1"/>
          </p:nvPr>
        </p:nvSpPr>
        <p:spPr>
          <a:xfrm>
            <a:off x="406400" y="365125"/>
            <a:ext cx="9231087" cy="389618"/>
          </a:xfrm>
        </p:spPr>
        <p:txBody>
          <a:bodyPr>
            <a:normAutofit/>
          </a:bodyPr>
          <a:lstStyle>
            <a:lvl1pPr>
              <a:defRPr sz="2000">
                <a:solidFill>
                  <a:schemeClr val="accent1"/>
                </a:solidFill>
              </a:defRPr>
            </a:lvl1pPr>
          </a:lstStyle>
          <a:p>
            <a:r>
              <a:rPr lang="en-US"/>
              <a:t>Click to edit Welsh title style </a:t>
            </a:r>
          </a:p>
        </p:txBody>
      </p:sp>
      <p:sp>
        <p:nvSpPr>
          <p:cNvPr id="3" name="Content Placeholder 2">
            <a:extLst>
              <a:ext uri="{FF2B5EF4-FFF2-40B4-BE49-F238E27FC236}">
                <a16:creationId xmlns:a16="http://schemas.microsoft.com/office/drawing/2014/main" id="{6C2CAA4A-A714-8143-A7A1-1E74AD64B3DF}"/>
              </a:ext>
            </a:extLst>
          </p:cNvPr>
          <p:cNvSpPr>
            <a:spLocks noGrp="1"/>
          </p:cNvSpPr>
          <p:nvPr>
            <p:ph sz="half" idx="1" hasCustomPrompt="1"/>
          </p:nvPr>
        </p:nvSpPr>
        <p:spPr>
          <a:xfrm>
            <a:off x="406400" y="1669144"/>
            <a:ext cx="5442176" cy="4711020"/>
          </a:xfrm>
        </p:spPr>
        <p:txBody>
          <a:bodyPr/>
          <a:lstStyle>
            <a:lvl1pPr>
              <a:defRPr>
                <a:solidFill>
                  <a:schemeClr val="accent1"/>
                </a:solidFill>
              </a:defRPr>
            </a:lvl1pPr>
            <a:lvl2pPr>
              <a:buClr>
                <a:schemeClr val="bg2"/>
              </a:buClr>
              <a:defRPr/>
            </a:lvl2pPr>
          </a:lstStyle>
          <a:p>
            <a:pPr lvl="0"/>
            <a:r>
              <a:rPr lang="en-US"/>
              <a:t>Edit Welsh text styles</a:t>
            </a:r>
          </a:p>
          <a:p>
            <a:pPr lvl="1"/>
            <a:r>
              <a:rPr lang="en-US"/>
              <a:t>Second level</a:t>
            </a:r>
          </a:p>
          <a:p>
            <a:pPr lvl="2"/>
            <a:r>
              <a:rPr lang="en-US"/>
              <a:t>Third level</a:t>
            </a:r>
          </a:p>
        </p:txBody>
      </p:sp>
      <p:sp>
        <p:nvSpPr>
          <p:cNvPr id="4" name="Content Placeholder 3">
            <a:extLst>
              <a:ext uri="{FF2B5EF4-FFF2-40B4-BE49-F238E27FC236}">
                <a16:creationId xmlns:a16="http://schemas.microsoft.com/office/drawing/2014/main" id="{9AC3D9E7-D74B-364A-9961-EC496661F693}"/>
              </a:ext>
            </a:extLst>
          </p:cNvPr>
          <p:cNvSpPr>
            <a:spLocks noGrp="1"/>
          </p:cNvSpPr>
          <p:nvPr>
            <p:ph sz="half" idx="2" hasCustomPrompt="1"/>
          </p:nvPr>
        </p:nvSpPr>
        <p:spPr>
          <a:xfrm>
            <a:off x="6066973" y="1669144"/>
            <a:ext cx="5199743" cy="4711020"/>
          </a:xfrm>
        </p:spPr>
        <p:txBody>
          <a:bodyPr/>
          <a:lstStyle>
            <a:lvl1pPr>
              <a:defRPr>
                <a:solidFill>
                  <a:schemeClr val="accent2"/>
                </a:solidFill>
              </a:defRPr>
            </a:lvl1pPr>
            <a:lvl2pPr>
              <a:buClr>
                <a:schemeClr val="accent3"/>
              </a:buClr>
              <a:defRPr/>
            </a:lvl2pPr>
          </a:lstStyle>
          <a:p>
            <a:pPr lvl="0"/>
            <a:r>
              <a:rPr lang="en-US"/>
              <a:t>Edit English text styles</a:t>
            </a:r>
          </a:p>
          <a:p>
            <a:pPr lvl="1"/>
            <a:r>
              <a:rPr lang="en-US"/>
              <a:t>Second level</a:t>
            </a:r>
          </a:p>
          <a:p>
            <a:pPr lvl="2"/>
            <a:r>
              <a:rPr lang="en-US"/>
              <a:t>Third level</a:t>
            </a:r>
          </a:p>
        </p:txBody>
      </p:sp>
      <p:sp>
        <p:nvSpPr>
          <p:cNvPr id="9" name="Text Placeholder 8">
            <a:extLst>
              <a:ext uri="{FF2B5EF4-FFF2-40B4-BE49-F238E27FC236}">
                <a16:creationId xmlns:a16="http://schemas.microsoft.com/office/drawing/2014/main" id="{F2373E3E-7EAA-FF4C-A7F3-B0650A410B89}"/>
              </a:ext>
            </a:extLst>
          </p:cNvPr>
          <p:cNvSpPr>
            <a:spLocks noGrp="1"/>
          </p:cNvSpPr>
          <p:nvPr>
            <p:ph type="body" sz="quarter" idx="13" hasCustomPrompt="1"/>
          </p:nvPr>
        </p:nvSpPr>
        <p:spPr>
          <a:xfrm>
            <a:off x="406401" y="841147"/>
            <a:ext cx="9231086" cy="392112"/>
          </a:xfrm>
        </p:spPr>
        <p:txBody>
          <a:bodyPr>
            <a:normAutofit/>
          </a:bodyPr>
          <a:lstStyle>
            <a:lvl1pPr>
              <a:defRPr sz="1800">
                <a:solidFill>
                  <a:schemeClr val="accent2"/>
                </a:solidFill>
              </a:defRPr>
            </a:lvl1pPr>
          </a:lstStyle>
          <a:p>
            <a:pPr lvl="0"/>
            <a:r>
              <a:rPr lang="en-US"/>
              <a:t>Click to edit English title</a:t>
            </a:r>
          </a:p>
        </p:txBody>
      </p:sp>
      <p:cxnSp>
        <p:nvCxnSpPr>
          <p:cNvPr id="11" name="Straight Connector 10">
            <a:extLst>
              <a:ext uri="{FF2B5EF4-FFF2-40B4-BE49-F238E27FC236}">
                <a16:creationId xmlns:a16="http://schemas.microsoft.com/office/drawing/2014/main" id="{907BF577-AB27-8549-8D2C-5C2D69007C80}"/>
              </a:ext>
            </a:extLst>
          </p:cNvPr>
          <p:cNvCxnSpPr/>
          <p:nvPr userDrawn="1"/>
        </p:nvCxnSpPr>
        <p:spPr>
          <a:xfrm flipV="1">
            <a:off x="493487" y="1356627"/>
            <a:ext cx="5297033" cy="7257"/>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AA9B5888-41F2-8C4E-BAE0-545ACCAE2071}"/>
              </a:ext>
            </a:extLst>
          </p:cNvPr>
          <p:cNvCxnSpPr/>
          <p:nvPr userDrawn="1"/>
        </p:nvCxnSpPr>
        <p:spPr>
          <a:xfrm>
            <a:off x="6154057" y="1356627"/>
            <a:ext cx="5630862"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4A2B6F56-5A09-BF4C-AA14-C2678D945D5E}"/>
              </a:ext>
            </a:extLst>
          </p:cNvPr>
          <p:cNvPicPr>
            <a:picLocks noChangeAspect="1"/>
          </p:cNvPicPr>
          <p:nvPr userDrawn="1"/>
        </p:nvPicPr>
        <p:blipFill>
          <a:blip r:embed="rId2">
            <a:extLst>
              <a:ext uri="{28A0092B-C50C-407E-A947-70E740481C1C}">
                <a14:useLocalDpi xmlns:a14="http://schemas.microsoft.com/office/drawing/2010/main"/>
              </a:ext>
            </a:extLst>
          </a:blip>
          <a:srcRect b="20468"/>
          <a:stretch>
            <a:fillRect/>
          </a:stretch>
        </p:blipFill>
        <p:spPr>
          <a:xfrm>
            <a:off x="10130973" y="365126"/>
            <a:ext cx="1645112" cy="679904"/>
          </a:xfrm>
          <a:prstGeom prst="rect">
            <a:avLst/>
          </a:prstGeom>
        </p:spPr>
      </p:pic>
    </p:spTree>
    <p:extLst>
      <p:ext uri="{BB962C8B-B14F-4D97-AF65-F5344CB8AC3E}">
        <p14:creationId xmlns:p14="http://schemas.microsoft.com/office/powerpoint/2010/main" val="2047510601"/>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IMAGE AND TEXT - BILINGUAL">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2CAA4A-A714-8143-A7A1-1E74AD64B3DF}"/>
              </a:ext>
            </a:extLst>
          </p:cNvPr>
          <p:cNvSpPr>
            <a:spLocks noGrp="1"/>
          </p:cNvSpPr>
          <p:nvPr>
            <p:ph sz="half" idx="1" hasCustomPrompt="1"/>
          </p:nvPr>
        </p:nvSpPr>
        <p:spPr>
          <a:xfrm>
            <a:off x="406400" y="2946397"/>
            <a:ext cx="5442857" cy="3526973"/>
          </a:xfrm>
        </p:spPr>
        <p:txBody>
          <a:bodyPr/>
          <a:lstStyle>
            <a:lvl1pPr>
              <a:defRPr>
                <a:solidFill>
                  <a:schemeClr val="accent2"/>
                </a:solidFill>
              </a:defRPr>
            </a:lvl1pPr>
            <a:lvl2pPr>
              <a:buClr>
                <a:schemeClr val="accent1"/>
              </a:buClr>
              <a:defRPr/>
            </a:lvl2pPr>
          </a:lstStyle>
          <a:p>
            <a:pPr lvl="0"/>
            <a:r>
              <a:rPr lang="en-US"/>
              <a:t>Edit Welsh text styles</a:t>
            </a:r>
          </a:p>
          <a:p>
            <a:pPr lvl="1"/>
            <a:r>
              <a:rPr lang="en-US"/>
              <a:t>Second level</a:t>
            </a:r>
          </a:p>
          <a:p>
            <a:pPr lvl="2"/>
            <a:r>
              <a:rPr lang="en-US"/>
              <a:t>Third level</a:t>
            </a:r>
          </a:p>
        </p:txBody>
      </p:sp>
      <p:sp>
        <p:nvSpPr>
          <p:cNvPr id="4" name="Content Placeholder 3">
            <a:extLst>
              <a:ext uri="{FF2B5EF4-FFF2-40B4-BE49-F238E27FC236}">
                <a16:creationId xmlns:a16="http://schemas.microsoft.com/office/drawing/2014/main" id="{9AC3D9E7-D74B-364A-9961-EC496661F693}"/>
              </a:ext>
            </a:extLst>
          </p:cNvPr>
          <p:cNvSpPr>
            <a:spLocks noGrp="1"/>
          </p:cNvSpPr>
          <p:nvPr>
            <p:ph sz="half" idx="2" hasCustomPrompt="1"/>
          </p:nvPr>
        </p:nvSpPr>
        <p:spPr>
          <a:xfrm>
            <a:off x="6154739" y="2946396"/>
            <a:ext cx="5630862" cy="3526974"/>
          </a:xfrm>
        </p:spPr>
        <p:txBody>
          <a:bodyPr/>
          <a:lstStyle>
            <a:lvl1pPr>
              <a:defRPr>
                <a:solidFill>
                  <a:schemeClr val="accent1"/>
                </a:solidFill>
              </a:defRPr>
            </a:lvl1pPr>
            <a:lvl2pPr>
              <a:buClr>
                <a:schemeClr val="accent2"/>
              </a:buClr>
              <a:defRPr/>
            </a:lvl2pPr>
          </a:lstStyle>
          <a:p>
            <a:pPr lvl="0"/>
            <a:r>
              <a:rPr lang="en-US"/>
              <a:t>Edit English text styles</a:t>
            </a:r>
          </a:p>
          <a:p>
            <a:pPr lvl="1"/>
            <a:r>
              <a:rPr lang="en-US"/>
              <a:t>Second level</a:t>
            </a:r>
          </a:p>
          <a:p>
            <a:pPr lvl="2"/>
            <a:r>
              <a:rPr lang="en-US"/>
              <a:t>Third level</a:t>
            </a:r>
          </a:p>
        </p:txBody>
      </p:sp>
      <p:sp useBgFill="1">
        <p:nvSpPr>
          <p:cNvPr id="8" name="Picture Placeholder 7">
            <a:extLst>
              <a:ext uri="{FF2B5EF4-FFF2-40B4-BE49-F238E27FC236}">
                <a16:creationId xmlns:a16="http://schemas.microsoft.com/office/drawing/2014/main" id="{1A914FE2-29FB-1A42-B66A-96A12FE622F8}"/>
              </a:ext>
            </a:extLst>
          </p:cNvPr>
          <p:cNvSpPr>
            <a:spLocks noGrp="1"/>
          </p:cNvSpPr>
          <p:nvPr>
            <p:ph type="pic" sz="quarter" idx="10"/>
          </p:nvPr>
        </p:nvSpPr>
        <p:spPr>
          <a:xfrm>
            <a:off x="406400" y="377371"/>
            <a:ext cx="11379200" cy="2292803"/>
          </a:xfrm>
        </p:spPr>
        <p:txBody>
          <a:bodyPr/>
          <a:lstStyle/>
          <a:p>
            <a:endParaRPr lang="en-US"/>
          </a:p>
        </p:txBody>
      </p:sp>
      <p:cxnSp>
        <p:nvCxnSpPr>
          <p:cNvPr id="12" name="Straight Connector 11">
            <a:extLst>
              <a:ext uri="{FF2B5EF4-FFF2-40B4-BE49-F238E27FC236}">
                <a16:creationId xmlns:a16="http://schemas.microsoft.com/office/drawing/2014/main" id="{4DEDDA3F-2662-324F-8E48-EB206FB080A0}"/>
              </a:ext>
            </a:extLst>
          </p:cNvPr>
          <p:cNvCxnSpPr/>
          <p:nvPr userDrawn="1"/>
        </p:nvCxnSpPr>
        <p:spPr>
          <a:xfrm>
            <a:off x="406400" y="2801256"/>
            <a:ext cx="544285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E531524B-6206-F947-92FA-2AB19A8BEDE1}"/>
              </a:ext>
            </a:extLst>
          </p:cNvPr>
          <p:cNvCxnSpPr/>
          <p:nvPr userDrawn="1"/>
        </p:nvCxnSpPr>
        <p:spPr>
          <a:xfrm>
            <a:off x="6154738" y="2808513"/>
            <a:ext cx="5630862"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50279956"/>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246C830-BC46-2741-8298-360B6F284855}"/>
              </a:ext>
            </a:extLst>
          </p:cNvPr>
          <p:cNvSpPr>
            <a:spLocks noGrp="1"/>
          </p:cNvSpPr>
          <p:nvPr>
            <p:ph type="title"/>
          </p:nvPr>
        </p:nvSpPr>
        <p:spPr>
          <a:xfrm>
            <a:off x="406400" y="365125"/>
            <a:ext cx="9724572" cy="694418"/>
          </a:xfrm>
          <a:prstGeom prst="rect">
            <a:avLst/>
          </a:prstGeom>
        </p:spPr>
        <p:txBody>
          <a:bodyPr vert="horz" lIns="91440" tIns="45720" rIns="91440" bIns="45720" rtlCol="0" anchor="b">
            <a:normAutofit/>
          </a:bodyPr>
          <a:lstStyle/>
          <a:p>
            <a:r>
              <a:rPr lang="en-US"/>
              <a:t>Click to edit Master title style</a:t>
            </a:r>
          </a:p>
        </p:txBody>
      </p:sp>
      <p:sp>
        <p:nvSpPr>
          <p:cNvPr id="3" name="Text Placeholder 2">
            <a:extLst>
              <a:ext uri="{FF2B5EF4-FFF2-40B4-BE49-F238E27FC236}">
                <a16:creationId xmlns:a16="http://schemas.microsoft.com/office/drawing/2014/main" id="{E7E4768B-83E1-EC40-A34A-77513EEFF249}"/>
              </a:ext>
            </a:extLst>
          </p:cNvPr>
          <p:cNvSpPr>
            <a:spLocks noGrp="1"/>
          </p:cNvSpPr>
          <p:nvPr>
            <p:ph type="body" idx="1"/>
          </p:nvPr>
        </p:nvSpPr>
        <p:spPr>
          <a:xfrm>
            <a:off x="407988" y="1480458"/>
            <a:ext cx="9722984" cy="4696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p:txBody>
      </p:sp>
      <p:cxnSp>
        <p:nvCxnSpPr>
          <p:cNvPr id="9" name="Straight Connector 8">
            <a:extLst>
              <a:ext uri="{FF2B5EF4-FFF2-40B4-BE49-F238E27FC236}">
                <a16:creationId xmlns:a16="http://schemas.microsoft.com/office/drawing/2014/main" id="{F89F9E7D-756D-164B-8097-B956732673E4}"/>
              </a:ext>
            </a:extLst>
          </p:cNvPr>
          <p:cNvCxnSpPr/>
          <p:nvPr userDrawn="1"/>
        </p:nvCxnSpPr>
        <p:spPr>
          <a:xfrm>
            <a:off x="406400" y="1211943"/>
            <a:ext cx="11335657" cy="0"/>
          </a:xfrm>
          <a:prstGeom prst="line">
            <a:avLst/>
          </a:prstGeom>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912351E7-12BB-8F4D-B797-29BD2B0269F1}"/>
              </a:ext>
            </a:extLst>
          </p:cNvPr>
          <p:cNvPicPr>
            <a:picLocks noChangeAspect="1"/>
          </p:cNvPicPr>
          <p:nvPr userDrawn="1"/>
        </p:nvPicPr>
        <p:blipFill>
          <a:blip r:embed="rId35">
            <a:extLst>
              <a:ext uri="{28A0092B-C50C-407E-A947-70E740481C1C}">
                <a14:useLocalDpi xmlns:a14="http://schemas.microsoft.com/office/drawing/2010/main"/>
              </a:ext>
            </a:extLst>
          </a:blip>
          <a:srcRect b="20468"/>
          <a:stretch>
            <a:fillRect/>
          </a:stretch>
        </p:blipFill>
        <p:spPr>
          <a:xfrm>
            <a:off x="10130973" y="365126"/>
            <a:ext cx="1645112" cy="679904"/>
          </a:xfrm>
          <a:prstGeom prst="rect">
            <a:avLst/>
          </a:prstGeom>
        </p:spPr>
      </p:pic>
    </p:spTree>
    <p:extLst>
      <p:ext uri="{BB962C8B-B14F-4D97-AF65-F5344CB8AC3E}">
        <p14:creationId xmlns:p14="http://schemas.microsoft.com/office/powerpoint/2010/main" val="472599195"/>
      </p:ext>
    </p:extLst>
  </p:cSld>
  <p:clrMap bg1="lt1" tx1="dk1" bg2="lt2" tx2="dk2" accent1="accent1" accent2="accent2" accent3="accent3" accent4="accent4" accent5="accent5" accent6="accent6" hlink="hlink" folHlink="folHlink"/>
  <p:sldLayoutIdLst>
    <p:sldLayoutId id="2147483685" r:id="rId1"/>
    <p:sldLayoutId id="2147483715" r:id="rId2"/>
    <p:sldLayoutId id="2147483716" r:id="rId3"/>
    <p:sldLayoutId id="2147483717" r:id="rId4"/>
    <p:sldLayoutId id="2147483718" r:id="rId5"/>
    <p:sldLayoutId id="2147483710" r:id="rId6"/>
    <p:sldLayoutId id="2147483686" r:id="rId7"/>
    <p:sldLayoutId id="2147483688" r:id="rId8"/>
    <p:sldLayoutId id="2147483700" r:id="rId9"/>
    <p:sldLayoutId id="2147483709" r:id="rId10"/>
    <p:sldLayoutId id="2147483708" r:id="rId11"/>
    <p:sldLayoutId id="2147483687" r:id="rId12"/>
    <p:sldLayoutId id="2147483719" r:id="rId13"/>
    <p:sldLayoutId id="2147483697" r:id="rId14"/>
    <p:sldLayoutId id="2147483720" r:id="rId15"/>
    <p:sldLayoutId id="2147483698" r:id="rId16"/>
    <p:sldLayoutId id="2147483722" r:id="rId17"/>
    <p:sldLayoutId id="2147483699" r:id="rId18"/>
    <p:sldLayoutId id="2147483723" r:id="rId19"/>
    <p:sldLayoutId id="2147483702" r:id="rId20"/>
    <p:sldLayoutId id="2147483724" r:id="rId21"/>
    <p:sldLayoutId id="2147483701" r:id="rId22"/>
    <p:sldLayoutId id="2147483704" r:id="rId23"/>
    <p:sldLayoutId id="2147483721" r:id="rId24"/>
    <p:sldLayoutId id="2147483703" r:id="rId25"/>
    <p:sldLayoutId id="2147483705" r:id="rId26"/>
    <p:sldLayoutId id="2147483706" r:id="rId27"/>
    <p:sldLayoutId id="2147483707" r:id="rId28"/>
    <p:sldLayoutId id="2147483712" r:id="rId29"/>
    <p:sldLayoutId id="2147483713" r:id="rId30"/>
    <p:sldLayoutId id="2147483711" r:id="rId31"/>
    <p:sldLayoutId id="2147483725" r:id="rId32"/>
    <p:sldLayoutId id="2147483726" r:id="rId33"/>
  </p:sldLayoutIdLst>
  <p:transition/>
  <p:txStyles>
    <p:titleStyle>
      <a:lvl1pPr algn="l" defTabSz="914400" rtl="0" eaLnBrk="1" latinLnBrk="0" hangingPunct="1">
        <a:lnSpc>
          <a:spcPct val="90000"/>
        </a:lnSpc>
        <a:spcBef>
          <a:spcPct val="0"/>
        </a:spcBef>
        <a:buNone/>
        <a:defRPr sz="2400" kern="1200">
          <a:solidFill>
            <a:schemeClr val="accent1"/>
          </a:solidFill>
          <a:latin typeface="+mj-lt"/>
          <a:ea typeface="+mj-ea"/>
          <a:cs typeface="+mj-cs"/>
        </a:defRPr>
      </a:lvl1pPr>
    </p:titleStyle>
    <p:bodyStyle>
      <a:lvl1pPr marL="0" indent="0" algn="l" defTabSz="914400" rtl="0" eaLnBrk="1" latinLnBrk="0" hangingPunct="1">
        <a:lnSpc>
          <a:spcPct val="90000"/>
        </a:lnSpc>
        <a:spcBef>
          <a:spcPts val="1000"/>
        </a:spcBef>
        <a:spcAft>
          <a:spcPts val="600"/>
        </a:spcAft>
        <a:buFont typeface="Arial" panose="020B0604020202020204" pitchFamily="34" charset="0"/>
        <a:buNone/>
        <a:defRPr sz="1800" kern="1200">
          <a:solidFill>
            <a:schemeClr val="accent1"/>
          </a:solidFill>
          <a:latin typeface="+mn-lt"/>
          <a:ea typeface="+mn-ea"/>
          <a:cs typeface="+mn-cs"/>
        </a:defRPr>
      </a:lvl1pPr>
      <a:lvl2pPr marL="317500" indent="-317500" algn="l" defTabSz="914400" rtl="0" eaLnBrk="1" latinLnBrk="0" hangingPunct="1">
        <a:lnSpc>
          <a:spcPct val="90000"/>
        </a:lnSpc>
        <a:spcBef>
          <a:spcPts val="500"/>
        </a:spcBef>
        <a:spcAft>
          <a:spcPts val="600"/>
        </a:spcAft>
        <a:buClr>
          <a:schemeClr val="tx2"/>
        </a:buClr>
        <a:buFont typeface="Arial" panose="020B0604020202020204" pitchFamily="34" charset="0"/>
        <a:buChar char="•"/>
        <a:defRPr sz="1800" kern="1200">
          <a:solidFill>
            <a:schemeClr val="tx1"/>
          </a:solidFill>
          <a:latin typeface="+mn-lt"/>
          <a:ea typeface="+mn-ea"/>
          <a:cs typeface="+mn-cs"/>
        </a:defRPr>
      </a:lvl2pPr>
      <a:lvl3pPr marL="635000" indent="-274638" algn="l" defTabSz="914400" rtl="0" eaLnBrk="1" latinLnBrk="0" hangingPunct="1">
        <a:lnSpc>
          <a:spcPct val="90000"/>
        </a:lnSpc>
        <a:spcBef>
          <a:spcPts val="500"/>
        </a:spcBef>
        <a:spcAft>
          <a:spcPts val="600"/>
        </a:spcAft>
        <a:buClr>
          <a:schemeClr val="accent6"/>
        </a:buClr>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777" userDrawn="1">
          <p15:clr>
            <a:srgbClr val="F26B43"/>
          </p15:clr>
        </p15:guide>
        <p15:guide id="2" pos="257" userDrawn="1">
          <p15:clr>
            <a:srgbClr val="F26B43"/>
          </p15:clr>
        </p15:guide>
        <p15:guide id="3" pos="3568" userDrawn="1">
          <p15:clr>
            <a:srgbClr val="F26B43"/>
          </p15:clr>
        </p15:guide>
        <p15:guide id="4" pos="7478" userDrawn="1">
          <p15:clr>
            <a:srgbClr val="F26B43"/>
          </p15:clr>
        </p15:guide>
        <p15:guide id="5" pos="6403" userDrawn="1">
          <p15:clr>
            <a:srgbClr val="F26B43"/>
          </p15:clr>
        </p15:guide>
        <p15:guide id="6" pos="3681" userDrawn="1">
          <p15:clr>
            <a:srgbClr val="F26B43"/>
          </p15:clr>
        </p15:guide>
        <p15:guide id="7" orient="horz" pos="3906" userDrawn="1">
          <p15:clr>
            <a:srgbClr val="F26B43"/>
          </p15:clr>
        </p15:guide>
        <p15:guide id="8" orient="horz" pos="1003"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33.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33.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16.xml.rels><?xml version="1.0" encoding="UTF-8" standalone="yes"?>
<Relationships xmlns="http://schemas.openxmlformats.org/package/2006/relationships"><Relationship Id="rId3" Type="http://schemas.openxmlformats.org/officeDocument/2006/relationships/hyperlink" Target="https://gov.wales/safeguarding-guidance" TargetMode="External"/><Relationship Id="rId2" Type="http://schemas.openxmlformats.org/officeDocument/2006/relationships/hyperlink" Target="https://www.legislation.gov.uk/anaw/2014/4/contents" TargetMode="External"/><Relationship Id="rId1" Type="http://schemas.openxmlformats.org/officeDocument/2006/relationships/slideLayout" Target="../slideLayouts/slideLayout3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33.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3.xml.rels><?xml version="1.0" encoding="UTF-8" standalone="yes"?>
<Relationships xmlns="http://schemas.openxmlformats.org/package/2006/relationships"><Relationship Id="rId8" Type="http://schemas.openxmlformats.org/officeDocument/2006/relationships/diagramLayout" Target="../diagrams/layout7.xml"/><Relationship Id="rId3" Type="http://schemas.openxmlformats.org/officeDocument/2006/relationships/diagramLayout" Target="../diagrams/layout6.xml"/><Relationship Id="rId7" Type="http://schemas.openxmlformats.org/officeDocument/2006/relationships/diagramData" Target="../diagrams/data7.xml"/><Relationship Id="rId2" Type="http://schemas.openxmlformats.org/officeDocument/2006/relationships/diagramData" Target="../diagrams/data6.xml"/><Relationship Id="rId1" Type="http://schemas.openxmlformats.org/officeDocument/2006/relationships/slideLayout" Target="../slideLayouts/slideLayout33.xml"/><Relationship Id="rId6" Type="http://schemas.microsoft.com/office/2007/relationships/diagramDrawing" Target="../diagrams/drawing6.xml"/><Relationship Id="rId11" Type="http://schemas.microsoft.com/office/2007/relationships/diagramDrawing" Target="../diagrams/drawing7.xml"/><Relationship Id="rId5" Type="http://schemas.openxmlformats.org/officeDocument/2006/relationships/diagramColors" Target="../diagrams/colors6.xml"/><Relationship Id="rId10" Type="http://schemas.openxmlformats.org/officeDocument/2006/relationships/diagramColors" Target="../diagrams/colors7.xml"/><Relationship Id="rId4" Type="http://schemas.openxmlformats.org/officeDocument/2006/relationships/diagramQuickStyle" Target="../diagrams/quickStyle6.xml"/><Relationship Id="rId9" Type="http://schemas.openxmlformats.org/officeDocument/2006/relationships/diagramQuickStyle" Target="../diagrams/quickStyle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6.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diagramLayout" Target="../diagrams/layout1.xml"/><Relationship Id="rId7" Type="http://schemas.openxmlformats.org/officeDocument/2006/relationships/diagramData" Target="../diagrams/data2.xml"/><Relationship Id="rId2" Type="http://schemas.openxmlformats.org/officeDocument/2006/relationships/diagramData" Target="../diagrams/data1.xml"/><Relationship Id="rId1" Type="http://schemas.openxmlformats.org/officeDocument/2006/relationships/slideLayout" Target="../slideLayouts/slideLayout33.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E33059-A39D-7C41-B89E-02827D908B22}"/>
              </a:ext>
            </a:extLst>
          </p:cNvPr>
          <p:cNvSpPr>
            <a:spLocks noGrp="1"/>
          </p:cNvSpPr>
          <p:nvPr>
            <p:ph type="title"/>
          </p:nvPr>
        </p:nvSpPr>
        <p:spPr/>
        <p:txBody>
          <a:bodyPr>
            <a:normAutofit fontScale="90000"/>
          </a:bodyPr>
          <a:lstStyle/>
          <a:p>
            <a:pPr>
              <a:defRPr b="0" i="0"/>
            </a:pPr>
            <a:r>
              <a:rPr lang="1106"/>
              <a:t>TAG Iechyd a Gofal Cymdeithasol, a Gofal Plant	</a:t>
            </a:r>
          </a:p>
        </p:txBody>
      </p:sp>
      <p:sp>
        <p:nvSpPr>
          <p:cNvPr id="6" name="Subtitle 2">
            <a:extLst>
              <a:ext uri="{FF2B5EF4-FFF2-40B4-BE49-F238E27FC236}">
                <a16:creationId xmlns:a16="http://schemas.microsoft.com/office/drawing/2014/main" id="{300902B4-E79B-4BF7-8B52-56F589E334AF}"/>
              </a:ext>
            </a:extLst>
          </p:cNvPr>
          <p:cNvSpPr>
            <a:spLocks noGrp="1"/>
          </p:cNvSpPr>
          <p:nvPr>
            <p:ph type="body" sz="quarter" idx="11"/>
          </p:nvPr>
        </p:nvSpPr>
        <p:spPr>
          <a:xfrm>
            <a:off x="6077183" y="3707946"/>
            <a:ext cx="5701159" cy="3312613"/>
          </a:xfrm>
        </p:spPr>
        <p:txBody>
          <a:bodyPr>
            <a:noAutofit/>
          </a:bodyPr>
          <a:lstStyle/>
          <a:p>
            <a:pPr>
              <a:defRPr b="0" i="0"/>
            </a:pPr>
            <a:r>
              <a:rPr lang="1106" sz="2800"/>
              <a:t>Uned 6:</a:t>
            </a:r>
          </a:p>
          <a:p>
            <a:pPr>
              <a:spcAft>
                <a:spcPct val="0"/>
              </a:spcAft>
              <a:defRPr b="0" i="0"/>
            </a:pPr>
            <a:r>
              <a:rPr lang="1106" sz="2800"/>
              <a:t>Cefnogi Oedolion i gynnal iechyd, llesiant a gwydnwch</a:t>
            </a:r>
            <a:endParaRPr lang="en-US"/>
          </a:p>
          <a:p>
            <a:endParaRPr lang="en-US" sz="2000"/>
          </a:p>
          <a:p>
            <a:pPr>
              <a:spcBef>
                <a:spcPct val="0"/>
              </a:spcBef>
              <a:spcAft>
                <a:spcPct val="0"/>
              </a:spcAft>
              <a:defRPr b="0" i="0"/>
            </a:pPr>
            <a:r>
              <a:rPr lang="1106" sz="2000"/>
              <a:t>Adnodd:</a:t>
            </a:r>
          </a:p>
          <a:p>
            <a:pPr>
              <a:defRPr b="0" i="0"/>
            </a:pPr>
            <a:r>
              <a:rPr lang="1106" sz="2000"/>
              <a:t>Tasg 2 – Llunio adroddiad</a:t>
            </a:r>
          </a:p>
          <a:p>
            <a:endParaRPr lang="en-US"/>
          </a:p>
        </p:txBody>
      </p:sp>
    </p:spTree>
    <p:extLst>
      <p:ext uri="{BB962C8B-B14F-4D97-AF65-F5344CB8AC3E}">
        <p14:creationId xmlns:p14="http://schemas.microsoft.com/office/powerpoint/2010/main" val="1589661922"/>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85A983C-088A-4F08-BD3F-6375D088771E}"/>
              </a:ext>
            </a:extLst>
          </p:cNvPr>
          <p:cNvSpPr txBox="1"/>
          <p:nvPr/>
        </p:nvSpPr>
        <p:spPr>
          <a:xfrm>
            <a:off x="379841" y="2048180"/>
            <a:ext cx="5481730" cy="915314"/>
          </a:xfrm>
          <a:prstGeom prst="rect">
            <a:avLst/>
          </a:prstGeom>
          <a:noFill/>
        </p:spPr>
        <p:txBody>
          <a:bodyPr wrap="square">
            <a:spAutoFit/>
          </a:bodyPr>
          <a:lstStyle/>
          <a:p>
            <a:pPr>
              <a:defRPr b="0" i="0"/>
            </a:pPr>
            <a:r>
              <a:rPr lang="1106" b="1"/>
              <a:t>Mesur llesiant:</a:t>
            </a:r>
            <a:r>
              <a:rPr lang="1106" b="0"/>
              <a:t> </a:t>
            </a:r>
            <a:endParaRPr lang="1106" b="1"/>
          </a:p>
          <a:p>
            <a:pPr>
              <a:defRPr b="0" i="0"/>
            </a:pPr>
            <a:r>
              <a:rPr lang="1106" b="1"/>
              <a:t>Fframwaith Canlyniadau Cenedlaethol Gwasanaethau Cymdeithasol</a:t>
            </a:r>
          </a:p>
        </p:txBody>
      </p:sp>
      <p:graphicFrame>
        <p:nvGraphicFramePr>
          <p:cNvPr id="2" name="Diagram 1">
            <a:extLst>
              <a:ext uri="{FF2B5EF4-FFF2-40B4-BE49-F238E27FC236}">
                <a16:creationId xmlns:a16="http://schemas.microsoft.com/office/drawing/2014/main" id="{81DE88BC-8C70-46DE-BBBC-F41287D9E767}"/>
              </a:ext>
            </a:extLst>
          </p:cNvPr>
          <p:cNvGraphicFramePr/>
          <p:nvPr>
            <p:extLst>
              <p:ext uri="{D42A27DB-BD31-4B8C-83A1-F6EECF244321}">
                <p14:modId xmlns:p14="http://schemas.microsoft.com/office/powerpoint/2010/main" val="222226869"/>
              </p:ext>
            </p:extLst>
          </p:nvPr>
        </p:nvGraphicFramePr>
        <p:xfrm>
          <a:off x="4338587" y="1362820"/>
          <a:ext cx="8255000" cy="540809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Rectangle 4">
            <a:extLst>
              <a:ext uri="{FF2B5EF4-FFF2-40B4-BE49-F238E27FC236}">
                <a16:creationId xmlns:a16="http://schemas.microsoft.com/office/drawing/2014/main" id="{CD974B97-FDF8-4E2B-9296-1E475B5C3B71}"/>
              </a:ext>
            </a:extLst>
          </p:cNvPr>
          <p:cNvSpPr/>
          <p:nvPr/>
        </p:nvSpPr>
        <p:spPr>
          <a:xfrm>
            <a:off x="379841" y="431582"/>
            <a:ext cx="7925409" cy="457657"/>
          </a:xfrm>
          <a:prstGeom prst="rect">
            <a:avLst/>
          </a:prstGeom>
        </p:spPr>
        <p:txBody>
          <a:bodyPr wrap="square">
            <a:spAutoFit/>
          </a:bodyPr>
          <a:lstStyle/>
          <a:p>
            <a:pPr>
              <a:defRPr b="0" i="0"/>
            </a:pPr>
            <a:r>
              <a:rPr lang="1106" sz="2400">
                <a:solidFill>
                  <a:schemeClr val="accent4"/>
                </a:solidFill>
              </a:rPr>
              <a:t>TAG Iechyd a Gofal Cymdeithasol, a Gofal Plant</a:t>
            </a:r>
            <a:endParaRPr lang="en-GB" sz="2400">
              <a:solidFill>
                <a:schemeClr val="accent4"/>
              </a:solidFill>
            </a:endParaRPr>
          </a:p>
        </p:txBody>
      </p:sp>
      <p:sp>
        <p:nvSpPr>
          <p:cNvPr id="6" name="TextBox 5">
            <a:extLst>
              <a:ext uri="{FF2B5EF4-FFF2-40B4-BE49-F238E27FC236}">
                <a16:creationId xmlns:a16="http://schemas.microsoft.com/office/drawing/2014/main" id="{FFB8ED0A-1257-48BA-800E-7E50E1B6A86F}"/>
              </a:ext>
            </a:extLst>
          </p:cNvPr>
          <p:cNvSpPr txBox="1"/>
          <p:nvPr/>
        </p:nvSpPr>
        <p:spPr>
          <a:xfrm>
            <a:off x="379841" y="2981572"/>
            <a:ext cx="4917596" cy="2288286"/>
          </a:xfrm>
          <a:prstGeom prst="rect">
            <a:avLst/>
          </a:prstGeom>
          <a:noFill/>
        </p:spPr>
        <p:txBody>
          <a:bodyPr wrap="square">
            <a:spAutoFit/>
          </a:bodyPr>
          <a:lstStyle/>
          <a:p>
            <a:pPr algn="l">
              <a:defRPr b="0" i="0"/>
            </a:pPr>
            <a:r>
              <a:rPr lang="1106">
                <a:latin typeface="+mj-lt"/>
              </a:rPr>
              <a:t>Mae mesur canlyniadau yn rhoi mwy o lais a mwy o reolaeth i bobl dros eu bywydau eu hunain, gan eu galluogi i wneud penderfyniadau gwybodus am eu llesiant eu hunain. Bydd hyn, yn ei dro, yn sicrhau bod gan bobl (a'r rhai sy'n gofalu amdanynt ac yn eu cefnogi) yn cael profiadau gwell a gwasanaethau gwell.</a:t>
            </a:r>
            <a:endParaRPr lang="en-GB">
              <a:latin typeface="+mj-lt"/>
            </a:endParaRPr>
          </a:p>
        </p:txBody>
      </p:sp>
    </p:spTree>
    <p:extLst>
      <p:ext uri="{BB962C8B-B14F-4D97-AF65-F5344CB8AC3E}">
        <p14:creationId xmlns:p14="http://schemas.microsoft.com/office/powerpoint/2010/main" val="984214771"/>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F1191FCF-01FB-450E-AC4E-2219EFC23086}"/>
              </a:ext>
            </a:extLst>
          </p:cNvPr>
          <p:cNvSpPr txBox="1"/>
          <p:nvPr/>
        </p:nvSpPr>
        <p:spPr>
          <a:xfrm>
            <a:off x="379841" y="1392188"/>
            <a:ext cx="11572960" cy="5034230"/>
          </a:xfrm>
          <a:prstGeom prst="rect">
            <a:avLst/>
          </a:prstGeom>
          <a:noFill/>
        </p:spPr>
        <p:txBody>
          <a:bodyPr wrap="square" rtlCol="0">
            <a:spAutoFit/>
          </a:bodyPr>
          <a:lstStyle/>
          <a:p>
            <a:pPr marL="447675" indent="-447675">
              <a:defRPr b="0" i="0"/>
            </a:pPr>
            <a:r>
              <a:rPr lang="1106" b="1" dirty="0"/>
              <a:t>(b) </a:t>
            </a:r>
            <a:r>
              <a:rPr lang="en-GB" b="1" dirty="0"/>
              <a:t>	E</a:t>
            </a:r>
            <a:r>
              <a:rPr lang="1106" b="1" dirty="0"/>
              <a:t>sbonio newidiadau yn y ddarpariaeth iechyd a gofal cymdeithasol yng Nghymru a goblygiadau'r newidiadau hyn ar rolau ymarferwyr yn y sector.</a:t>
            </a:r>
          </a:p>
          <a:p>
            <a:endParaRPr lang="en-GB" b="1" dirty="0"/>
          </a:p>
          <a:p>
            <a:pPr marL="447675" indent="-447675">
              <a:defRPr b="0" i="0"/>
            </a:pPr>
            <a:r>
              <a:rPr lang="1106" b="0" dirty="0"/>
              <a:t>	</a:t>
            </a:r>
            <a:r>
              <a:rPr lang="1106" b="0" u="sng" dirty="0"/>
              <a:t>7–8 marc:</a:t>
            </a:r>
            <a:r>
              <a:rPr lang="1106" b="0" dirty="0"/>
              <a:t>  </a:t>
            </a:r>
            <a:r>
              <a:rPr lang="1106" b="1" dirty="0"/>
              <a:t>esboniad ardderchog</a:t>
            </a:r>
            <a:r>
              <a:rPr lang="1106" b="0" dirty="0"/>
              <a:t> sy'n dangos: </a:t>
            </a:r>
            <a:r>
              <a:rPr lang="1106" b="1" dirty="0"/>
              <a:t>gwybodaeth a dealltwriaeth drylwyr </a:t>
            </a:r>
            <a:r>
              <a:rPr lang="1106" b="0" dirty="0"/>
              <a:t>o newidiadau yn y ddarpariaeth iechyd a gofal cymdeithasol i oedolion yng Nghymru; </a:t>
            </a:r>
            <a:r>
              <a:rPr lang="1106" b="1" dirty="0"/>
              <a:t>dealltwriaeth hyderus </a:t>
            </a:r>
            <a:r>
              <a:rPr lang="1106" b="0" dirty="0"/>
              <a:t>o oblygiadau'r newidiadau hyn ar rolau ymarferwyr yn y sector.</a:t>
            </a:r>
          </a:p>
          <a:p>
            <a:pPr marL="447675" indent="-447675"/>
            <a:endParaRPr lang="en-GB" dirty="0"/>
          </a:p>
          <a:p>
            <a:pPr marL="447675" indent="-447675">
              <a:defRPr b="0" i="0"/>
            </a:pPr>
            <a:r>
              <a:rPr lang="1106" b="0" dirty="0"/>
              <a:t>	</a:t>
            </a:r>
            <a:r>
              <a:rPr lang="1106" b="0" u="sng" dirty="0"/>
              <a:t>5–6 marc:</a:t>
            </a:r>
            <a:r>
              <a:rPr lang="1106" b="0" dirty="0"/>
              <a:t>  </a:t>
            </a:r>
            <a:r>
              <a:rPr lang="1106" b="1" dirty="0"/>
              <a:t>esboniad da</a:t>
            </a:r>
            <a:r>
              <a:rPr lang="1106" b="0" dirty="0"/>
              <a:t> sy'n dangos: </a:t>
            </a:r>
            <a:r>
              <a:rPr lang="1106" b="1" dirty="0"/>
              <a:t>gwybodaeth a dealltwriaeth gadarn ar y cyfan </a:t>
            </a:r>
            <a:r>
              <a:rPr lang="1106" b="0" dirty="0"/>
              <a:t>o newidiadau mewn darpariaeth iechyd a gofal cymdeithasol i oedolion yng Nghymru; </a:t>
            </a:r>
            <a:r>
              <a:rPr lang="1106" b="1" dirty="0"/>
              <a:t>dealltwriaeth gadarn ar y cyfan </a:t>
            </a:r>
            <a:r>
              <a:rPr lang="1106" b="0" dirty="0"/>
              <a:t>o oblygiadau'r newidiadau hyn ar rolau ymarferwyr yn y sector.</a:t>
            </a:r>
          </a:p>
          <a:p>
            <a:pPr marL="447675" indent="-447675"/>
            <a:endParaRPr lang="en-GB" dirty="0"/>
          </a:p>
          <a:p>
            <a:pPr marL="447675" indent="-447675">
              <a:defRPr b="0" i="0"/>
            </a:pPr>
            <a:r>
              <a:rPr lang="1106" b="0" dirty="0"/>
              <a:t>	</a:t>
            </a:r>
            <a:r>
              <a:rPr lang="1106" b="0" u="sng" dirty="0"/>
              <a:t>3–4 marc:</a:t>
            </a:r>
            <a:r>
              <a:rPr lang="1106" b="0" dirty="0"/>
              <a:t>  </a:t>
            </a:r>
            <a:r>
              <a:rPr lang="1106" b="1" dirty="0"/>
              <a:t>esboniad sylfaenol</a:t>
            </a:r>
            <a:r>
              <a:rPr lang="1106" b="0" dirty="0"/>
              <a:t> sy'n dangos: </a:t>
            </a:r>
            <a:r>
              <a:rPr lang="1106" b="1" dirty="0"/>
              <a:t>rhywfaint o wybodaeth a dealltwriaeth </a:t>
            </a:r>
            <a:r>
              <a:rPr lang="1106" b="0" dirty="0"/>
              <a:t>o newidiadau yn y ddarpariaeth iechyd a gofal cymdeithasol i oedolion yng Nghymru; </a:t>
            </a:r>
            <a:r>
              <a:rPr lang="1106" b="1" dirty="0"/>
              <a:t>rhywfaint o ddealltwriaeth </a:t>
            </a:r>
            <a:r>
              <a:rPr lang="1106" b="0" dirty="0"/>
              <a:t>o oblygiadau'r newidiadau hyn ar rolau </a:t>
            </a:r>
            <a:r>
              <a:rPr lang="1106" b="1" dirty="0"/>
              <a:t>rhai </a:t>
            </a:r>
            <a:r>
              <a:rPr lang="1106" b="0" dirty="0"/>
              <a:t>ymarferwyr yn y sector.</a:t>
            </a:r>
          </a:p>
          <a:p>
            <a:pPr marL="447675" indent="-447675"/>
            <a:endParaRPr lang="en-GB" dirty="0"/>
          </a:p>
          <a:p>
            <a:pPr marL="447675" indent="-447675">
              <a:defRPr b="0" i="0"/>
            </a:pPr>
            <a:r>
              <a:rPr lang="1106" b="0" dirty="0"/>
              <a:t>	</a:t>
            </a:r>
            <a:r>
              <a:rPr lang="1106" b="0" u="sng" dirty="0"/>
              <a:t>1–2 marc</a:t>
            </a:r>
            <a:r>
              <a:rPr lang="1106" b="1" dirty="0"/>
              <a:t>:  esboniad cyfyngedig</a:t>
            </a:r>
            <a:r>
              <a:rPr lang="1106" b="0" dirty="0"/>
              <a:t> sy'n dangos: </a:t>
            </a:r>
            <a:r>
              <a:rPr lang="1106" b="1" dirty="0"/>
              <a:t>ychydig iawn o wybodaeth a dealltwriaeth </a:t>
            </a:r>
            <a:r>
              <a:rPr lang="1106" b="0" dirty="0"/>
              <a:t>o newidiadau yn y ddarpariaeth iechyd a gofal cymdeithasol yng Nghymru; </a:t>
            </a:r>
            <a:r>
              <a:rPr lang="1106" b="1" dirty="0"/>
              <a:t>fawr o ddealltwriaeth </a:t>
            </a:r>
            <a:r>
              <a:rPr lang="1106" b="0" dirty="0"/>
              <a:t>o oblygiadau'r newidiadau hyn.</a:t>
            </a:r>
          </a:p>
        </p:txBody>
      </p:sp>
      <p:sp>
        <p:nvSpPr>
          <p:cNvPr id="4" name="Rectangle 3">
            <a:extLst>
              <a:ext uri="{FF2B5EF4-FFF2-40B4-BE49-F238E27FC236}">
                <a16:creationId xmlns:a16="http://schemas.microsoft.com/office/drawing/2014/main" id="{C291AD4F-89ED-4E0E-9CCB-94E0A0095CCF}"/>
              </a:ext>
            </a:extLst>
          </p:cNvPr>
          <p:cNvSpPr/>
          <p:nvPr/>
        </p:nvSpPr>
        <p:spPr>
          <a:xfrm>
            <a:off x="379841" y="431582"/>
            <a:ext cx="7925409" cy="457657"/>
          </a:xfrm>
          <a:prstGeom prst="rect">
            <a:avLst/>
          </a:prstGeom>
        </p:spPr>
        <p:txBody>
          <a:bodyPr wrap="square">
            <a:spAutoFit/>
          </a:bodyPr>
          <a:lstStyle/>
          <a:p>
            <a:pPr>
              <a:defRPr b="0" i="0"/>
            </a:pPr>
            <a:r>
              <a:rPr lang="1106" sz="2400">
                <a:solidFill>
                  <a:schemeClr val="accent4"/>
                </a:solidFill>
              </a:rPr>
              <a:t>TAG Iechyd a Gofal Cymdeithasol, a Gofal Plant</a:t>
            </a:r>
            <a:endParaRPr lang="en-GB" sz="2400">
              <a:solidFill>
                <a:schemeClr val="accent4"/>
              </a:solidFill>
            </a:endParaRPr>
          </a:p>
        </p:txBody>
      </p:sp>
    </p:spTree>
    <p:extLst>
      <p:ext uri="{BB962C8B-B14F-4D97-AF65-F5344CB8AC3E}">
        <p14:creationId xmlns:p14="http://schemas.microsoft.com/office/powerpoint/2010/main" val="1317959672"/>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3716D07-0AFD-49B6-917E-A1C25411037B}"/>
              </a:ext>
            </a:extLst>
          </p:cNvPr>
          <p:cNvSpPr txBox="1"/>
          <p:nvPr/>
        </p:nvSpPr>
        <p:spPr>
          <a:xfrm>
            <a:off x="467557" y="1349828"/>
            <a:ext cx="2580443" cy="1323439"/>
          </a:xfrm>
          <a:prstGeom prst="rect">
            <a:avLst/>
          </a:prstGeom>
          <a:noFill/>
        </p:spPr>
        <p:txBody>
          <a:bodyPr wrap="square" rtlCol="0">
            <a:spAutoFit/>
          </a:bodyPr>
          <a:lstStyle/>
          <a:p>
            <a:pPr>
              <a:defRPr b="0" i="0"/>
            </a:pPr>
            <a:r>
              <a:rPr lang="1106" sz="2000" b="1" dirty="0"/>
              <a:t>Materion sy'n effeithio ar</a:t>
            </a:r>
            <a:r>
              <a:rPr lang="1106" sz="2000" b="0" dirty="0"/>
              <a:t> </a:t>
            </a:r>
          </a:p>
          <a:p>
            <a:pPr>
              <a:defRPr b="0" i="0"/>
            </a:pPr>
            <a:r>
              <a:rPr lang="1106" sz="2000" b="1" dirty="0"/>
              <a:t>Ddarpariaeth yng Nghymru</a:t>
            </a:r>
          </a:p>
        </p:txBody>
      </p:sp>
      <p:graphicFrame>
        <p:nvGraphicFramePr>
          <p:cNvPr id="2" name="Diagram 1">
            <a:extLst>
              <a:ext uri="{FF2B5EF4-FFF2-40B4-BE49-F238E27FC236}">
                <a16:creationId xmlns:a16="http://schemas.microsoft.com/office/drawing/2014/main" id="{0B24B7E5-0E69-4390-BAA1-6A05D1086505}"/>
              </a:ext>
            </a:extLst>
          </p:cNvPr>
          <p:cNvGraphicFramePr/>
          <p:nvPr>
            <p:extLst>
              <p:ext uri="{D42A27DB-BD31-4B8C-83A1-F6EECF244321}">
                <p14:modId xmlns:p14="http://schemas.microsoft.com/office/powerpoint/2010/main" val="1117049884"/>
              </p:ext>
            </p:extLst>
          </p:nvPr>
        </p:nvGraphicFramePr>
        <p:xfrm>
          <a:off x="3175000" y="1231294"/>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Rectangle 4">
            <a:extLst>
              <a:ext uri="{FF2B5EF4-FFF2-40B4-BE49-F238E27FC236}">
                <a16:creationId xmlns:a16="http://schemas.microsoft.com/office/drawing/2014/main" id="{28641829-DAF9-4B9F-B038-9C3DAE470409}"/>
              </a:ext>
            </a:extLst>
          </p:cNvPr>
          <p:cNvSpPr/>
          <p:nvPr/>
        </p:nvSpPr>
        <p:spPr>
          <a:xfrm>
            <a:off x="379841" y="431582"/>
            <a:ext cx="7925409" cy="457657"/>
          </a:xfrm>
          <a:prstGeom prst="rect">
            <a:avLst/>
          </a:prstGeom>
        </p:spPr>
        <p:txBody>
          <a:bodyPr wrap="square">
            <a:spAutoFit/>
          </a:bodyPr>
          <a:lstStyle/>
          <a:p>
            <a:pPr>
              <a:defRPr b="0" i="0"/>
            </a:pPr>
            <a:r>
              <a:rPr lang="1106" sz="2400">
                <a:solidFill>
                  <a:schemeClr val="accent4"/>
                </a:solidFill>
              </a:rPr>
              <a:t>TAG Iechyd a Gofal Cymdeithasol, a Gofal Plant</a:t>
            </a:r>
            <a:endParaRPr lang="en-GB" sz="2400">
              <a:solidFill>
                <a:schemeClr val="accent4"/>
              </a:solidFill>
            </a:endParaRPr>
          </a:p>
        </p:txBody>
      </p:sp>
    </p:spTree>
    <p:extLst>
      <p:ext uri="{BB962C8B-B14F-4D97-AF65-F5344CB8AC3E}">
        <p14:creationId xmlns:p14="http://schemas.microsoft.com/office/powerpoint/2010/main" val="2003597450"/>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F48B3828-3157-48FA-BDF0-E235C0FC3C23}"/>
              </a:ext>
            </a:extLst>
          </p:cNvPr>
          <p:cNvSpPr txBox="1"/>
          <p:nvPr/>
        </p:nvSpPr>
        <p:spPr>
          <a:xfrm>
            <a:off x="420086" y="1305470"/>
            <a:ext cx="3136807" cy="1189909"/>
          </a:xfrm>
          <a:prstGeom prst="rect">
            <a:avLst/>
          </a:prstGeom>
          <a:gradFill>
            <a:gsLst>
              <a:gs pos="0">
                <a:srgbClr val="66FF99"/>
              </a:gs>
              <a:gs pos="100000">
                <a:srgbClr val="40FFF3">
                  <a:tint val="23500"/>
                  <a:satMod val="160000"/>
                </a:srgbClr>
              </a:gs>
            </a:gsLst>
            <a:lin ang="18900000" scaled="1"/>
          </a:gradFill>
        </p:spPr>
        <p:txBody>
          <a:bodyPr wrap="square" rtlCol="0">
            <a:spAutoFit/>
          </a:bodyPr>
          <a:lstStyle/>
          <a:p>
            <a:pPr>
              <a:defRPr b="0" i="0"/>
            </a:pPr>
            <a:r>
              <a:rPr lang="1106" b="1"/>
              <a:t>Sut mae Cymru Iachach yn effeithio ar y gweithlu iechyd a gofal cymdeithasol?</a:t>
            </a:r>
          </a:p>
        </p:txBody>
      </p:sp>
      <p:sp>
        <p:nvSpPr>
          <p:cNvPr id="2" name="TextBox 1">
            <a:extLst>
              <a:ext uri="{FF2B5EF4-FFF2-40B4-BE49-F238E27FC236}">
                <a16:creationId xmlns:a16="http://schemas.microsoft.com/office/drawing/2014/main" id="{817EA37A-3923-4942-B772-CC8F0AFA3A99}"/>
              </a:ext>
            </a:extLst>
          </p:cNvPr>
          <p:cNvSpPr txBox="1"/>
          <p:nvPr/>
        </p:nvSpPr>
        <p:spPr>
          <a:xfrm>
            <a:off x="3679823" y="1462804"/>
            <a:ext cx="5775326" cy="5034230"/>
          </a:xfrm>
          <a:prstGeom prst="rect">
            <a:avLst/>
          </a:prstGeom>
          <a:gradFill>
            <a:gsLst>
              <a:gs pos="0">
                <a:srgbClr val="66FF99"/>
              </a:gs>
              <a:gs pos="100000">
                <a:srgbClr val="40FFF3">
                  <a:tint val="23500"/>
                  <a:satMod val="160000"/>
                </a:srgbClr>
              </a:gs>
            </a:gsLst>
            <a:lin ang="18900000" scaled="1"/>
          </a:gradFill>
        </p:spPr>
        <p:txBody>
          <a:bodyPr wrap="square" rtlCol="0">
            <a:spAutoFit/>
          </a:bodyPr>
          <a:lstStyle/>
          <a:p>
            <a:pPr algn="ctr">
              <a:defRPr b="0" i="0"/>
            </a:pPr>
            <a:r>
              <a:rPr lang="1106" sz="1800" b="0" i="0" u="none" strike="noStrike" baseline="0" dirty="0">
                <a:latin typeface="Open Sans" panose="020B0606030504020204" pitchFamily="34" charset="0"/>
              </a:rPr>
              <a:t> </a:t>
            </a:r>
            <a:r>
              <a:rPr lang="1106" sz="1800" b="1" i="0" u="none" strike="noStrike" baseline="0" dirty="0">
                <a:latin typeface="Open Sans" panose="020B0606030504020204" pitchFamily="34" charset="0"/>
              </a:rPr>
              <a:t>Cymru Iachach: Egwyddorion</a:t>
            </a:r>
          </a:p>
          <a:p>
            <a:pPr algn="ctr"/>
            <a:endParaRPr lang="en-GB" sz="1200" b="1" i="0" u="none" strike="noStrike" baseline="0" dirty="0"/>
          </a:p>
          <a:p>
            <a:pPr>
              <a:defRPr b="0" i="0"/>
            </a:pPr>
            <a:r>
              <a:rPr lang="1106" sz="1800" b="1" i="0" u="none" strike="noStrike" baseline="0" dirty="0"/>
              <a:t>Iechyd ataliol </a:t>
            </a:r>
            <a:r>
              <a:rPr lang="1106" sz="1800" b="0" i="0" u="none" strike="noStrike" baseline="0" dirty="0"/>
              <a:t>– helpu pobl i gadw'n iach, peidio ag aros i drin pobl pan fyddan nhw'n mynd yn sâl. Helpu pobl i reoli eu hiechyd tymor hir ac i fod yn fwy actif ac annibynnol.</a:t>
            </a:r>
          </a:p>
          <a:p>
            <a:endParaRPr lang="en-GB" sz="800" b="0" i="0" u="none" strike="noStrike" baseline="0" dirty="0"/>
          </a:p>
          <a:p>
            <a:pPr>
              <a:defRPr b="0" i="0"/>
            </a:pPr>
            <a:r>
              <a:rPr lang="1106" sz="1800" b="1" i="0" u="none" strike="noStrike" baseline="0" dirty="0"/>
              <a:t>Dull person-ganolog </a:t>
            </a:r>
            <a:r>
              <a:rPr lang="1106" sz="1800" b="0" i="0" u="none" strike="noStrike" baseline="0" dirty="0"/>
              <a:t>(gweithio ar y cyd, rhannu gwasanaethau lleol a chydweithio, un cofnod digidol ar gyfer cleifion). Mesur </a:t>
            </a:r>
            <a:r>
              <a:rPr lang="1106" sz="1800" b="1" i="0" u="none" strike="noStrike" baseline="0" dirty="0"/>
              <a:t>yr hyn sy'n wirioneddol bwysig </a:t>
            </a:r>
            <a:r>
              <a:rPr lang="1106" sz="1800" b="0" i="0" u="none" strike="noStrike" baseline="0" dirty="0"/>
              <a:t>i ddefnyddwyr gwasanaethau.</a:t>
            </a:r>
          </a:p>
          <a:p>
            <a:endParaRPr lang="en-GB" sz="800" b="0" i="0" u="none" strike="noStrike" baseline="0" dirty="0"/>
          </a:p>
          <a:p>
            <a:pPr>
              <a:defRPr b="0" i="0"/>
            </a:pPr>
            <a:r>
              <a:rPr lang="1106" sz="1800" b="0" i="0" u="none" strike="noStrike" baseline="0" dirty="0"/>
              <a:t>Mwy o wasanaethau tu allan i ysbytai ac yng nghartrefi pobl (dull o weithredu</a:t>
            </a:r>
            <a:r>
              <a:rPr lang="1106" sz="1800" b="1" i="0" u="none" strike="noStrike" baseline="0" dirty="0"/>
              <a:t>yn y gymuned</a:t>
            </a:r>
            <a:r>
              <a:rPr lang="1106" sz="1800" b="0" i="0" u="none" strike="noStrike" baseline="0" dirty="0"/>
              <a:t>). Pobl i aros yn annibynnol yn eu cartrefi a'u cymunedau eu hunain.</a:t>
            </a:r>
          </a:p>
          <a:p>
            <a:endParaRPr lang="en-GB" sz="800" b="0" i="0" u="none" strike="noStrike" baseline="0" dirty="0"/>
          </a:p>
          <a:p>
            <a:pPr>
              <a:defRPr b="0" i="0"/>
            </a:pPr>
            <a:r>
              <a:rPr lang="1106" sz="1800" b="0" i="0" u="none" strike="noStrike" baseline="0" dirty="0"/>
              <a:t>Technoleg a meddyginiaeth ddiweddar i wella iechyd ac i ymestyn bywyd. Nodi'r modelau iechyd a gofal cymdeithasol gorau a'u cefnogi. Buddsoddi mewn </a:t>
            </a:r>
            <a:r>
              <a:rPr lang="1106" sz="1800" b="1" i="0" u="none" strike="noStrike" baseline="0" dirty="0"/>
              <a:t>technolegau newydd </a:t>
            </a:r>
            <a:r>
              <a:rPr lang="1106" sz="1800" b="0" i="0" u="none" strike="noStrike" baseline="0" dirty="0"/>
              <a:t>ac </a:t>
            </a:r>
            <a:r>
              <a:rPr lang="1106" sz="1800" b="1" i="0" u="none" strike="noStrike" baseline="0" dirty="0"/>
              <a:t>ymarferwyr medrus.</a:t>
            </a:r>
            <a:r>
              <a:rPr lang="1106" sz="1800" b="0" i="0" u="none" strike="noStrike" baseline="0" dirty="0"/>
              <a:t> </a:t>
            </a:r>
            <a:endParaRPr lang="en-GB" dirty="0"/>
          </a:p>
        </p:txBody>
      </p:sp>
      <p:sp>
        <p:nvSpPr>
          <p:cNvPr id="3" name="TextBox 2">
            <a:extLst>
              <a:ext uri="{FF2B5EF4-FFF2-40B4-BE49-F238E27FC236}">
                <a16:creationId xmlns:a16="http://schemas.microsoft.com/office/drawing/2014/main" id="{CCF16CAC-9AF3-432C-8486-F138BDE784F5}"/>
              </a:ext>
            </a:extLst>
          </p:cNvPr>
          <p:cNvSpPr txBox="1"/>
          <p:nvPr/>
        </p:nvSpPr>
        <p:spPr>
          <a:xfrm>
            <a:off x="810029" y="2734064"/>
            <a:ext cx="1858665" cy="640720"/>
          </a:xfrm>
          <a:prstGeom prst="rect">
            <a:avLst/>
          </a:prstGeom>
          <a:noFill/>
          <a:ln>
            <a:solidFill>
              <a:schemeClr val="accent5">
                <a:lumMod val="75000"/>
              </a:schemeClr>
            </a:solidFill>
          </a:ln>
        </p:spPr>
        <p:txBody>
          <a:bodyPr wrap="square" rtlCol="0">
            <a:spAutoFit/>
          </a:bodyPr>
          <a:lstStyle/>
          <a:p>
            <a:pPr>
              <a:defRPr b="0" i="0"/>
            </a:pPr>
            <a:r>
              <a:rPr lang="1106"/>
              <a:t>Llai o angen am ofal brys</a:t>
            </a:r>
          </a:p>
        </p:txBody>
      </p:sp>
      <p:sp>
        <p:nvSpPr>
          <p:cNvPr id="8" name="TextBox 7">
            <a:extLst>
              <a:ext uri="{FF2B5EF4-FFF2-40B4-BE49-F238E27FC236}">
                <a16:creationId xmlns:a16="http://schemas.microsoft.com/office/drawing/2014/main" id="{B9E524B1-2766-4F1E-A09D-A1214623BB0A}"/>
              </a:ext>
            </a:extLst>
          </p:cNvPr>
          <p:cNvSpPr txBox="1"/>
          <p:nvPr/>
        </p:nvSpPr>
        <p:spPr>
          <a:xfrm>
            <a:off x="10091638" y="3105399"/>
            <a:ext cx="1726211" cy="1739098"/>
          </a:xfrm>
          <a:prstGeom prst="rect">
            <a:avLst/>
          </a:prstGeom>
          <a:noFill/>
          <a:ln>
            <a:solidFill>
              <a:schemeClr val="accent5">
                <a:lumMod val="75000"/>
              </a:schemeClr>
            </a:solidFill>
          </a:ln>
        </p:spPr>
        <p:txBody>
          <a:bodyPr wrap="square" rtlCol="0">
            <a:spAutoFit/>
          </a:bodyPr>
          <a:lstStyle/>
          <a:p>
            <a:pPr>
              <a:defRPr b="0" i="0"/>
            </a:pPr>
            <a:r>
              <a:rPr lang="1106"/>
              <a:t>Mwy o angen am ofal cymdeithasol a gofal 3</a:t>
            </a:r>
            <a:r>
              <a:rPr lang="1106" baseline="30000"/>
              <a:t>ydd</a:t>
            </a:r>
            <a:r>
              <a:rPr lang="1106"/>
              <a:t> sector yn y gymuned</a:t>
            </a:r>
          </a:p>
        </p:txBody>
      </p:sp>
      <p:sp>
        <p:nvSpPr>
          <p:cNvPr id="9" name="TextBox 8">
            <a:extLst>
              <a:ext uri="{FF2B5EF4-FFF2-40B4-BE49-F238E27FC236}">
                <a16:creationId xmlns:a16="http://schemas.microsoft.com/office/drawing/2014/main" id="{E21615EA-0F00-421F-AF83-7C5ECA49F4E7}"/>
              </a:ext>
            </a:extLst>
          </p:cNvPr>
          <p:cNvSpPr txBox="1"/>
          <p:nvPr/>
        </p:nvSpPr>
        <p:spPr>
          <a:xfrm>
            <a:off x="849521" y="3609109"/>
            <a:ext cx="1758502" cy="1200329"/>
          </a:xfrm>
          <a:prstGeom prst="rect">
            <a:avLst/>
          </a:prstGeom>
          <a:noFill/>
          <a:ln>
            <a:solidFill>
              <a:schemeClr val="accent5">
                <a:lumMod val="75000"/>
              </a:schemeClr>
            </a:solidFill>
          </a:ln>
        </p:spPr>
        <p:txBody>
          <a:bodyPr wrap="square" rtlCol="0">
            <a:spAutoFit/>
          </a:bodyPr>
          <a:lstStyle/>
          <a:p>
            <a:pPr>
              <a:defRPr b="0" i="0"/>
            </a:pPr>
            <a:r>
              <a:rPr lang="1106" dirty="0"/>
              <a:t>Mwy o nyrsys ardal a therapyddion galwedigaethol</a:t>
            </a:r>
          </a:p>
        </p:txBody>
      </p:sp>
      <p:sp>
        <p:nvSpPr>
          <p:cNvPr id="10" name="TextBox 9">
            <a:extLst>
              <a:ext uri="{FF2B5EF4-FFF2-40B4-BE49-F238E27FC236}">
                <a16:creationId xmlns:a16="http://schemas.microsoft.com/office/drawing/2014/main" id="{232BBA6D-44E8-4690-B60F-B1993DE9FC49}"/>
              </a:ext>
            </a:extLst>
          </p:cNvPr>
          <p:cNvSpPr txBox="1"/>
          <p:nvPr/>
        </p:nvSpPr>
        <p:spPr>
          <a:xfrm>
            <a:off x="283991" y="5475867"/>
            <a:ext cx="2767776" cy="646331"/>
          </a:xfrm>
          <a:prstGeom prst="rect">
            <a:avLst/>
          </a:prstGeom>
          <a:noFill/>
          <a:ln>
            <a:solidFill>
              <a:schemeClr val="accent5">
                <a:lumMod val="75000"/>
              </a:schemeClr>
            </a:solidFill>
          </a:ln>
        </p:spPr>
        <p:txBody>
          <a:bodyPr wrap="square" rtlCol="0">
            <a:spAutoFit/>
          </a:bodyPr>
          <a:lstStyle/>
          <a:p>
            <a:pPr>
              <a:defRPr b="0" i="0"/>
            </a:pPr>
            <a:r>
              <a:rPr lang="1106"/>
              <a:t>Mwy o ofal ffurfiol ac anffurfiol</a:t>
            </a:r>
          </a:p>
        </p:txBody>
      </p:sp>
      <p:sp>
        <p:nvSpPr>
          <p:cNvPr id="11" name="TextBox 10">
            <a:extLst>
              <a:ext uri="{FF2B5EF4-FFF2-40B4-BE49-F238E27FC236}">
                <a16:creationId xmlns:a16="http://schemas.microsoft.com/office/drawing/2014/main" id="{1784B9BB-5F7F-4A3F-B8C3-883E6D3A4368}"/>
              </a:ext>
            </a:extLst>
          </p:cNvPr>
          <p:cNvSpPr txBox="1"/>
          <p:nvPr/>
        </p:nvSpPr>
        <p:spPr>
          <a:xfrm>
            <a:off x="9689419" y="5213906"/>
            <a:ext cx="1726211" cy="1200329"/>
          </a:xfrm>
          <a:prstGeom prst="rect">
            <a:avLst/>
          </a:prstGeom>
          <a:noFill/>
          <a:ln>
            <a:solidFill>
              <a:schemeClr val="accent5">
                <a:lumMod val="75000"/>
              </a:schemeClr>
            </a:solidFill>
          </a:ln>
        </p:spPr>
        <p:txBody>
          <a:bodyPr wrap="square" rtlCol="0">
            <a:spAutoFit/>
          </a:bodyPr>
          <a:lstStyle/>
          <a:p>
            <a:pPr>
              <a:defRPr b="0" i="0"/>
            </a:pPr>
            <a:r>
              <a:rPr lang="1106" dirty="0"/>
              <a:t>Mwy o angen teleofal a chymunedau digidol</a:t>
            </a:r>
          </a:p>
        </p:txBody>
      </p:sp>
      <p:cxnSp>
        <p:nvCxnSpPr>
          <p:cNvPr id="13" name="Straight Arrow Connector 12">
            <a:extLst>
              <a:ext uri="{FF2B5EF4-FFF2-40B4-BE49-F238E27FC236}">
                <a16:creationId xmlns:a16="http://schemas.microsoft.com/office/drawing/2014/main" id="{D3979B29-B590-4CCB-BCE6-604204BC65BA}"/>
              </a:ext>
            </a:extLst>
          </p:cNvPr>
          <p:cNvCxnSpPr>
            <a:cxnSpLocks/>
            <a:stCxn id="3" idx="3"/>
          </p:cNvCxnSpPr>
          <p:nvPr/>
        </p:nvCxnSpPr>
        <p:spPr>
          <a:xfrm flipV="1">
            <a:off x="2668694" y="2641600"/>
            <a:ext cx="934122" cy="412824"/>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15" name="Straight Arrow Connector 14">
            <a:extLst>
              <a:ext uri="{FF2B5EF4-FFF2-40B4-BE49-F238E27FC236}">
                <a16:creationId xmlns:a16="http://schemas.microsoft.com/office/drawing/2014/main" id="{021FC230-FA2D-4D38-A692-3638FF98E98C}"/>
              </a:ext>
            </a:extLst>
          </p:cNvPr>
          <p:cNvCxnSpPr>
            <a:cxnSpLocks/>
            <a:stCxn id="9" idx="3"/>
          </p:cNvCxnSpPr>
          <p:nvPr/>
        </p:nvCxnSpPr>
        <p:spPr>
          <a:xfrm flipV="1">
            <a:off x="2608023" y="3974948"/>
            <a:ext cx="948870" cy="234326"/>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17" name="Straight Arrow Connector 16">
            <a:extLst>
              <a:ext uri="{FF2B5EF4-FFF2-40B4-BE49-F238E27FC236}">
                <a16:creationId xmlns:a16="http://schemas.microsoft.com/office/drawing/2014/main" id="{BC6EC6E6-8528-4F9B-A00F-B4148DECEA03}"/>
              </a:ext>
            </a:extLst>
          </p:cNvPr>
          <p:cNvCxnSpPr>
            <a:cxnSpLocks/>
            <a:stCxn id="10" idx="3"/>
          </p:cNvCxnSpPr>
          <p:nvPr/>
        </p:nvCxnSpPr>
        <p:spPr>
          <a:xfrm flipV="1">
            <a:off x="3051767" y="4958080"/>
            <a:ext cx="551049" cy="840953"/>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19" name="Straight Arrow Connector 18">
            <a:extLst>
              <a:ext uri="{FF2B5EF4-FFF2-40B4-BE49-F238E27FC236}">
                <a16:creationId xmlns:a16="http://schemas.microsoft.com/office/drawing/2014/main" id="{F9D10647-7C64-494A-812A-BB86D5488E68}"/>
              </a:ext>
            </a:extLst>
          </p:cNvPr>
          <p:cNvCxnSpPr>
            <a:stCxn id="8" idx="1"/>
          </p:cNvCxnSpPr>
          <p:nvPr/>
        </p:nvCxnSpPr>
        <p:spPr>
          <a:xfrm flipH="1">
            <a:off x="9449382" y="3974948"/>
            <a:ext cx="642256" cy="4971"/>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21" name="Straight Arrow Connector 20">
            <a:extLst>
              <a:ext uri="{FF2B5EF4-FFF2-40B4-BE49-F238E27FC236}">
                <a16:creationId xmlns:a16="http://schemas.microsoft.com/office/drawing/2014/main" id="{765CF32A-421F-4B8A-A147-89308B4CAF95}"/>
              </a:ext>
            </a:extLst>
          </p:cNvPr>
          <p:cNvCxnSpPr/>
          <p:nvPr/>
        </p:nvCxnSpPr>
        <p:spPr>
          <a:xfrm flipH="1">
            <a:off x="9472460" y="5814071"/>
            <a:ext cx="246038" cy="334180"/>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
        <p:nvSpPr>
          <p:cNvPr id="16" name="Rectangle 15">
            <a:extLst>
              <a:ext uri="{FF2B5EF4-FFF2-40B4-BE49-F238E27FC236}">
                <a16:creationId xmlns:a16="http://schemas.microsoft.com/office/drawing/2014/main" id="{12935650-20A7-4265-9066-B30D698E6A06}"/>
              </a:ext>
            </a:extLst>
          </p:cNvPr>
          <p:cNvSpPr/>
          <p:nvPr/>
        </p:nvSpPr>
        <p:spPr>
          <a:xfrm>
            <a:off x="379841" y="431582"/>
            <a:ext cx="7925409" cy="457657"/>
          </a:xfrm>
          <a:prstGeom prst="rect">
            <a:avLst/>
          </a:prstGeom>
        </p:spPr>
        <p:txBody>
          <a:bodyPr wrap="square">
            <a:spAutoFit/>
          </a:bodyPr>
          <a:lstStyle/>
          <a:p>
            <a:pPr>
              <a:defRPr b="0" i="0"/>
            </a:pPr>
            <a:r>
              <a:rPr lang="1106" sz="2400">
                <a:solidFill>
                  <a:schemeClr val="accent4"/>
                </a:solidFill>
              </a:rPr>
              <a:t>TAG Iechyd a Gofal Cymdeithasol, a Gofal Plant</a:t>
            </a:r>
            <a:endParaRPr lang="en-GB" sz="2400">
              <a:solidFill>
                <a:schemeClr val="accent4"/>
              </a:solidFill>
            </a:endParaRPr>
          </a:p>
        </p:txBody>
      </p:sp>
    </p:spTree>
    <p:extLst>
      <p:ext uri="{BB962C8B-B14F-4D97-AF65-F5344CB8AC3E}">
        <p14:creationId xmlns:p14="http://schemas.microsoft.com/office/powerpoint/2010/main" val="3717440199"/>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DDEE5A8B-11AC-454F-80AC-4A2C675FEF92}"/>
              </a:ext>
            </a:extLst>
          </p:cNvPr>
          <p:cNvSpPr txBox="1"/>
          <p:nvPr/>
        </p:nvSpPr>
        <p:spPr>
          <a:xfrm>
            <a:off x="511945" y="1599486"/>
            <a:ext cx="11190456" cy="4759635"/>
          </a:xfrm>
          <a:prstGeom prst="rect">
            <a:avLst/>
          </a:prstGeom>
          <a:noFill/>
        </p:spPr>
        <p:txBody>
          <a:bodyPr wrap="square" rtlCol="0">
            <a:spAutoFit/>
          </a:bodyPr>
          <a:lstStyle/>
          <a:p>
            <a:pPr>
              <a:defRPr b="0" i="0"/>
            </a:pPr>
            <a:r>
              <a:rPr lang="1106" b="1" dirty="0"/>
              <a:t>(c)   (i)	Disgrifio pwysigrwydd diogelu o ran amddiffyn oedolion agored i niwed yng Nghymru.</a:t>
            </a:r>
          </a:p>
          <a:p>
            <a:endParaRPr lang="en-GB" b="1" dirty="0"/>
          </a:p>
          <a:p>
            <a:pPr marL="893763" indent="-893763">
              <a:defRPr b="0" i="0"/>
            </a:pPr>
            <a:r>
              <a:rPr lang="1106" dirty="0"/>
              <a:t>	</a:t>
            </a:r>
            <a:r>
              <a:rPr lang="1106" u="sng" dirty="0"/>
              <a:t>5–6 marc</a:t>
            </a:r>
            <a:r>
              <a:rPr lang="1106" dirty="0"/>
              <a:t>:</a:t>
            </a:r>
          </a:p>
          <a:p>
            <a:pPr marL="893763" indent="-893763">
              <a:defRPr b="0" i="0"/>
            </a:pPr>
            <a:r>
              <a:rPr lang="1106" dirty="0"/>
              <a:t>	</a:t>
            </a:r>
            <a:r>
              <a:rPr lang="1106" b="1" dirty="0"/>
              <a:t>Disgrifiad da iawn </a:t>
            </a:r>
            <a:r>
              <a:rPr lang="1106" dirty="0"/>
              <a:t>sy'n dangos: </a:t>
            </a:r>
            <a:r>
              <a:rPr lang="1106" b="1" dirty="0"/>
              <a:t>dealltwriaeth drylwyr </a:t>
            </a:r>
            <a:r>
              <a:rPr lang="1106" dirty="0"/>
              <a:t>o'r cysyniad o ddiogelu a phwysigrwydd diogelu wrth amddiffyn oedolion sy'n wynebu risg yng Nghymru; </a:t>
            </a:r>
            <a:r>
              <a:rPr lang="1106" b="1" dirty="0"/>
              <a:t>dealltwriaeth hyderus </a:t>
            </a:r>
            <a:r>
              <a:rPr lang="1106" dirty="0"/>
              <a:t>o pam mae diogelu yn angenrheidiol o ran amddiffyn oedolion sy'n wynebu risg rhag niwed a cham-drin.</a:t>
            </a:r>
          </a:p>
          <a:p>
            <a:pPr marL="893763" indent="-893763"/>
            <a:endParaRPr lang="en-GB" dirty="0"/>
          </a:p>
          <a:p>
            <a:pPr marL="893763" indent="-893763">
              <a:defRPr b="0" i="0"/>
            </a:pPr>
            <a:r>
              <a:rPr lang="1106" dirty="0"/>
              <a:t>	</a:t>
            </a:r>
            <a:r>
              <a:rPr lang="1106" u="sng" dirty="0"/>
              <a:t>3–4 marc</a:t>
            </a:r>
            <a:r>
              <a:rPr lang="1106" dirty="0"/>
              <a:t>:</a:t>
            </a:r>
          </a:p>
          <a:p>
            <a:pPr marL="893763" indent="-893763">
              <a:defRPr b="0" i="0"/>
            </a:pPr>
            <a:r>
              <a:rPr lang="1106" dirty="0"/>
              <a:t>	</a:t>
            </a:r>
            <a:r>
              <a:rPr lang="1106" b="1" dirty="0"/>
              <a:t>Disgrifiad da</a:t>
            </a:r>
            <a:r>
              <a:rPr lang="1106" dirty="0"/>
              <a:t> sy'n dangos: </a:t>
            </a:r>
            <a:r>
              <a:rPr lang="1106" b="1" dirty="0"/>
              <a:t>dealltwriaeth gadarn ar y cyfan </a:t>
            </a:r>
            <a:r>
              <a:rPr lang="1106" dirty="0"/>
              <a:t>o'r cysyniad o ddiogelu a phwysigrwydd diogelu wrth amddiffyn oedolion sy'n wynebu risg yng Nghymru; </a:t>
            </a:r>
            <a:r>
              <a:rPr lang="1106" b="1" dirty="0"/>
              <a:t>dealltwriaeth gadarn ar y cyfan </a:t>
            </a:r>
            <a:r>
              <a:rPr lang="1106" dirty="0"/>
              <a:t>o pam mae diogelu yn angenrheidiol mewn perthynas ag amddiffyn oedolion sy'n wynebu risg rhag niwed a cham-drin.</a:t>
            </a:r>
          </a:p>
          <a:p>
            <a:pPr marL="893763" indent="-893763"/>
            <a:endParaRPr lang="en-GB" dirty="0"/>
          </a:p>
          <a:p>
            <a:pPr marL="893763" indent="-893763">
              <a:defRPr b="0" i="0"/>
            </a:pPr>
            <a:r>
              <a:rPr lang="1106" dirty="0"/>
              <a:t>	</a:t>
            </a:r>
            <a:r>
              <a:rPr lang="1106" u="sng" dirty="0"/>
              <a:t>1–2 marc</a:t>
            </a:r>
            <a:r>
              <a:rPr lang="1106" dirty="0"/>
              <a:t>:</a:t>
            </a:r>
          </a:p>
          <a:p>
            <a:pPr marL="893763" indent="-893763">
              <a:defRPr b="0" i="0"/>
            </a:pPr>
            <a:r>
              <a:rPr lang="1106" dirty="0"/>
              <a:t>	</a:t>
            </a:r>
            <a:r>
              <a:rPr lang="1106" b="1" dirty="0"/>
              <a:t>Disgrifiad sylfaenol </a:t>
            </a:r>
            <a:r>
              <a:rPr lang="1106" dirty="0"/>
              <a:t>sy'n dangos: </a:t>
            </a:r>
            <a:r>
              <a:rPr lang="1106" b="1" dirty="0"/>
              <a:t>ymwybyddiaeth </a:t>
            </a:r>
            <a:r>
              <a:rPr lang="1106" dirty="0"/>
              <a:t>o'r cysyniad o ddiogelu a phwysigrwydd diogelu wrth amddiffyn oedolion sy'n wynebu risg yng Nghymru; </a:t>
            </a:r>
            <a:r>
              <a:rPr lang="1106" b="1" dirty="0"/>
              <a:t>rhywfaint o ddealltwriaeth </a:t>
            </a:r>
            <a:r>
              <a:rPr lang="1106" dirty="0"/>
              <a:t>o pam mae diogelu yn angenrheidiol.</a:t>
            </a:r>
          </a:p>
        </p:txBody>
      </p:sp>
      <p:sp>
        <p:nvSpPr>
          <p:cNvPr id="4" name="Rectangle 3">
            <a:extLst>
              <a:ext uri="{FF2B5EF4-FFF2-40B4-BE49-F238E27FC236}">
                <a16:creationId xmlns:a16="http://schemas.microsoft.com/office/drawing/2014/main" id="{49FBCD89-D400-4290-A026-7830F30EA141}"/>
              </a:ext>
            </a:extLst>
          </p:cNvPr>
          <p:cNvSpPr/>
          <p:nvPr/>
        </p:nvSpPr>
        <p:spPr>
          <a:xfrm>
            <a:off x="379841" y="431582"/>
            <a:ext cx="7925409" cy="457657"/>
          </a:xfrm>
          <a:prstGeom prst="rect">
            <a:avLst/>
          </a:prstGeom>
        </p:spPr>
        <p:txBody>
          <a:bodyPr wrap="square">
            <a:spAutoFit/>
          </a:bodyPr>
          <a:lstStyle/>
          <a:p>
            <a:pPr>
              <a:defRPr b="0" i="0"/>
            </a:pPr>
            <a:r>
              <a:rPr lang="1106" sz="2400">
                <a:solidFill>
                  <a:schemeClr val="accent4"/>
                </a:solidFill>
              </a:rPr>
              <a:t>TAG Iechyd a Gofal Cymdeithasol, a Gofal Plant</a:t>
            </a:r>
            <a:endParaRPr lang="en-GB" sz="2400">
              <a:solidFill>
                <a:schemeClr val="accent4"/>
              </a:solidFill>
            </a:endParaRPr>
          </a:p>
        </p:txBody>
      </p:sp>
    </p:spTree>
    <p:extLst>
      <p:ext uri="{BB962C8B-B14F-4D97-AF65-F5344CB8AC3E}">
        <p14:creationId xmlns:p14="http://schemas.microsoft.com/office/powerpoint/2010/main" val="135905401"/>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819AB75-47B5-49B8-A6AE-CAD4CB0D1720}"/>
              </a:ext>
            </a:extLst>
          </p:cNvPr>
          <p:cNvSpPr/>
          <p:nvPr/>
        </p:nvSpPr>
        <p:spPr>
          <a:xfrm>
            <a:off x="379841" y="431582"/>
            <a:ext cx="7925409" cy="457657"/>
          </a:xfrm>
          <a:prstGeom prst="rect">
            <a:avLst/>
          </a:prstGeom>
        </p:spPr>
        <p:txBody>
          <a:bodyPr wrap="square">
            <a:spAutoFit/>
          </a:bodyPr>
          <a:lstStyle/>
          <a:p>
            <a:pPr>
              <a:defRPr b="0" i="0"/>
            </a:pPr>
            <a:r>
              <a:rPr lang="1106" sz="2400">
                <a:solidFill>
                  <a:schemeClr val="accent4"/>
                </a:solidFill>
              </a:rPr>
              <a:t>TAG Iechyd a Gofal Cymdeithasol, a Gofal Plant</a:t>
            </a:r>
            <a:endParaRPr lang="en-GB" sz="2400">
              <a:solidFill>
                <a:schemeClr val="accent4"/>
              </a:solidFill>
            </a:endParaRPr>
          </a:p>
        </p:txBody>
      </p:sp>
      <p:sp>
        <p:nvSpPr>
          <p:cNvPr id="2" name="TextBox 1">
            <a:extLst>
              <a:ext uri="{FF2B5EF4-FFF2-40B4-BE49-F238E27FC236}">
                <a16:creationId xmlns:a16="http://schemas.microsoft.com/office/drawing/2014/main" id="{46D39776-1E39-41A4-962C-0142737FA907}"/>
              </a:ext>
            </a:extLst>
          </p:cNvPr>
          <p:cNvSpPr txBox="1"/>
          <p:nvPr/>
        </p:nvSpPr>
        <p:spPr>
          <a:xfrm>
            <a:off x="4672679" y="1313284"/>
            <a:ext cx="7055892" cy="1311951"/>
          </a:xfrm>
          <a:prstGeom prst="rect">
            <a:avLst/>
          </a:prstGeom>
          <a:gradFill flip="none" rotWithShape="1">
            <a:gsLst>
              <a:gs pos="0">
                <a:srgbClr val="40FFF3">
                  <a:tint val="66000"/>
                  <a:satMod val="160000"/>
                </a:srgbClr>
              </a:gs>
              <a:gs pos="50000">
                <a:srgbClr val="40FFF3">
                  <a:tint val="44500"/>
                  <a:satMod val="160000"/>
                </a:srgbClr>
              </a:gs>
              <a:gs pos="100000">
                <a:srgbClr val="40FFF3">
                  <a:tint val="23500"/>
                  <a:satMod val="160000"/>
                </a:srgbClr>
              </a:gs>
            </a:gsLst>
            <a:path path="circle">
              <a:fillToRect l="50000" t="50000" r="50000" b="50000"/>
            </a:path>
          </a:gradFill>
        </p:spPr>
        <p:txBody>
          <a:bodyPr wrap="square" rtlCol="0">
            <a:spAutoFit/>
          </a:bodyPr>
          <a:lstStyle/>
          <a:p>
            <a:pPr>
              <a:defRPr b="0" i="0"/>
            </a:pPr>
            <a:r>
              <a:rPr lang="1106" sz="1600"/>
              <a:t>Edrychwch ar </a:t>
            </a:r>
            <a:r>
              <a:rPr lang="1106" sz="1600" b="1"/>
              <a:t>Adran 7 </a:t>
            </a:r>
            <a:r>
              <a:rPr lang="1106" sz="1600"/>
              <a:t>y </a:t>
            </a:r>
            <a:r>
              <a:rPr lang="1106" sz="1600" b="1"/>
              <a:t>Ddeddf Gwasanaethau Cymdeithasol a Llesiant (Cymru) 2014 </a:t>
            </a:r>
            <a:r>
              <a:rPr lang="1106" sz="1600"/>
              <a:t>sy'n ymdrin â diogelu ac mae'n nodi bod gan holl staff y sector cyhoeddus ddyletswydd gofal i ddiogelu lles plant, pobl ifanc ac oedolion, </a:t>
            </a:r>
            <a:r>
              <a:rPr lang="1106" sz="1600" b="0" i="0">
                <a:solidFill>
                  <a:srgbClr val="202124"/>
                </a:solidFill>
                <a:effectLst/>
                <a:latin typeface="arial" panose="020B0604020202020204" pitchFamily="34" charset="0"/>
              </a:rPr>
              <a:t>ac i roi gwybod i'r awdurdod lleol pan fo ganddyn nhw achos rhesymol i amau bod oedolyn neu blentyn mewn perygl.</a:t>
            </a:r>
            <a:endParaRPr lang="en-GB" sz="1600"/>
          </a:p>
        </p:txBody>
      </p:sp>
      <p:sp>
        <p:nvSpPr>
          <p:cNvPr id="3" name="TextBox 2">
            <a:extLst>
              <a:ext uri="{FF2B5EF4-FFF2-40B4-BE49-F238E27FC236}">
                <a16:creationId xmlns:a16="http://schemas.microsoft.com/office/drawing/2014/main" id="{17BF20B0-1EC1-4F01-896D-FFA1D3A1D4D5}"/>
              </a:ext>
            </a:extLst>
          </p:cNvPr>
          <p:cNvSpPr txBox="1"/>
          <p:nvPr/>
        </p:nvSpPr>
        <p:spPr>
          <a:xfrm>
            <a:off x="379841" y="2113746"/>
            <a:ext cx="4207541" cy="3661258"/>
          </a:xfrm>
          <a:prstGeom prst="rect">
            <a:avLst/>
          </a:prstGeom>
          <a:gradFill flip="none" rotWithShape="1">
            <a:gsLst>
              <a:gs pos="0">
                <a:srgbClr val="40FFF3">
                  <a:tint val="66000"/>
                  <a:satMod val="160000"/>
                </a:srgbClr>
              </a:gs>
              <a:gs pos="50000">
                <a:srgbClr val="40FFF3">
                  <a:tint val="44500"/>
                  <a:satMod val="160000"/>
                </a:srgbClr>
              </a:gs>
              <a:gs pos="100000">
                <a:srgbClr val="40FFF3">
                  <a:tint val="23500"/>
                  <a:satMod val="160000"/>
                </a:srgbClr>
              </a:gs>
            </a:gsLst>
            <a:path path="circle">
              <a:fillToRect l="50000" t="50000" r="50000" b="50000"/>
            </a:path>
          </a:gradFill>
        </p:spPr>
        <p:txBody>
          <a:bodyPr wrap="square" rtlCol="0">
            <a:spAutoFit/>
          </a:bodyPr>
          <a:lstStyle/>
          <a:p>
            <a:pPr>
              <a:defRPr b="0" i="0"/>
            </a:pPr>
            <a:r>
              <a:rPr lang="1106" b="1"/>
              <a:t>Beth yw diogelu oedolion?</a:t>
            </a:r>
          </a:p>
          <a:p>
            <a:endParaRPr lang="en-GB" b="1"/>
          </a:p>
          <a:p>
            <a:pPr marL="285750" indent="-285750">
              <a:buFont typeface="Arial" panose="020B0604020202020204" pitchFamily="34" charset="0"/>
              <a:buChar char="•"/>
              <a:defRPr b="0" i="0"/>
            </a:pPr>
            <a:r>
              <a:rPr lang="1106"/>
              <a:t>Diogelu ac atal oedolion agored i niwed rhag cam-drin neu niwed</a:t>
            </a:r>
          </a:p>
          <a:p>
            <a:pPr marL="285750" indent="-285750">
              <a:buFont typeface="Arial" panose="020B0604020202020204" pitchFamily="34" charset="0"/>
              <a:buChar char="•"/>
            </a:pPr>
            <a:endParaRPr lang="en-GB"/>
          </a:p>
          <a:p>
            <a:pPr marL="285750" indent="-285750">
              <a:buFont typeface="Arial" panose="020B0604020202020204" pitchFamily="34" charset="0"/>
              <a:buChar char="•"/>
              <a:defRPr b="0" i="0"/>
            </a:pPr>
            <a:r>
              <a:rPr lang="1106"/>
              <a:t>Cefnogi a grymuso oedolion agored i niwed i wneud eu penderfyniadau eu hunain (llais, dewis, rheolaeth)</a:t>
            </a:r>
          </a:p>
          <a:p>
            <a:pPr marL="285750" indent="-285750">
              <a:buFont typeface="Arial" panose="020B0604020202020204" pitchFamily="34" charset="0"/>
              <a:buChar char="•"/>
            </a:pPr>
            <a:endParaRPr lang="en-GB"/>
          </a:p>
          <a:p>
            <a:pPr marL="285750" indent="-285750">
              <a:buFont typeface="Arial" panose="020B0604020202020204" pitchFamily="34" charset="0"/>
              <a:buChar char="•"/>
              <a:defRPr b="0" i="0"/>
            </a:pPr>
            <a:r>
              <a:rPr lang="1106"/>
              <a:t>Darparu hyfforddiant fel y gellir nodi materion diogelu yn gynnar, rhoi gwybod amdanynt yn gywir a'u hymchwilio'n briodol</a:t>
            </a:r>
          </a:p>
        </p:txBody>
      </p:sp>
      <p:sp>
        <p:nvSpPr>
          <p:cNvPr id="10" name="TextBox 9">
            <a:extLst>
              <a:ext uri="{FF2B5EF4-FFF2-40B4-BE49-F238E27FC236}">
                <a16:creationId xmlns:a16="http://schemas.microsoft.com/office/drawing/2014/main" id="{5A2EA428-2C30-4D10-85E2-539ABC299B9A}"/>
              </a:ext>
            </a:extLst>
          </p:cNvPr>
          <p:cNvSpPr txBox="1"/>
          <p:nvPr/>
        </p:nvSpPr>
        <p:spPr>
          <a:xfrm>
            <a:off x="171249" y="1365572"/>
            <a:ext cx="4412136" cy="640720"/>
          </a:xfrm>
          <a:prstGeom prst="rect">
            <a:avLst/>
          </a:prstGeom>
          <a:noFill/>
        </p:spPr>
        <p:txBody>
          <a:bodyPr wrap="square" rtlCol="0">
            <a:spAutoFit/>
          </a:bodyPr>
          <a:lstStyle/>
          <a:p>
            <a:pPr algn="ctr">
              <a:defRPr b="0" i="0"/>
            </a:pPr>
            <a:r>
              <a:rPr lang="1106" b="1"/>
              <a:t>Diogelu oedolion agored i niwed yng Nghymru</a:t>
            </a:r>
          </a:p>
        </p:txBody>
      </p:sp>
      <p:sp>
        <p:nvSpPr>
          <p:cNvPr id="11" name="TextBox 10">
            <a:extLst>
              <a:ext uri="{FF2B5EF4-FFF2-40B4-BE49-F238E27FC236}">
                <a16:creationId xmlns:a16="http://schemas.microsoft.com/office/drawing/2014/main" id="{DDC06E07-8CB9-4170-977D-0E7259A12DAA}"/>
              </a:ext>
            </a:extLst>
          </p:cNvPr>
          <p:cNvSpPr txBox="1"/>
          <p:nvPr/>
        </p:nvSpPr>
        <p:spPr>
          <a:xfrm>
            <a:off x="4672679" y="2719124"/>
            <a:ext cx="7055892" cy="3996873"/>
          </a:xfrm>
          <a:prstGeom prst="rect">
            <a:avLst/>
          </a:prstGeom>
          <a:gradFill flip="none" rotWithShape="1">
            <a:gsLst>
              <a:gs pos="0">
                <a:srgbClr val="40FFF3">
                  <a:tint val="66000"/>
                  <a:satMod val="160000"/>
                </a:srgbClr>
              </a:gs>
              <a:gs pos="50000">
                <a:srgbClr val="40FFF3">
                  <a:tint val="44500"/>
                  <a:satMod val="160000"/>
                </a:srgbClr>
              </a:gs>
              <a:gs pos="100000">
                <a:srgbClr val="40FFF3">
                  <a:tint val="23500"/>
                  <a:satMod val="160000"/>
                </a:srgbClr>
              </a:gs>
            </a:gsLst>
            <a:path path="circle">
              <a:fillToRect l="50000" t="50000" r="50000" b="50000"/>
            </a:path>
          </a:gradFill>
        </p:spPr>
        <p:txBody>
          <a:bodyPr wrap="square" rtlCol="0">
            <a:spAutoFit/>
          </a:bodyPr>
          <a:lstStyle/>
          <a:p>
            <a:pPr>
              <a:defRPr b="0" i="0"/>
            </a:pPr>
            <a:r>
              <a:rPr lang="1106" sz="1600" b="1"/>
              <a:t>Atebolrwydd a chyfrifoldeb</a:t>
            </a:r>
          </a:p>
          <a:p>
            <a:endParaRPr lang="en-GB" sz="1600"/>
          </a:p>
          <a:p>
            <a:pPr marL="285750" indent="-285750">
              <a:buFont typeface="Arial" panose="020B0604020202020204" pitchFamily="34" charset="0"/>
              <a:buChar char="•"/>
              <a:defRPr b="0" i="0"/>
            </a:pPr>
            <a:r>
              <a:rPr lang="1106" sz="1600"/>
              <a:t>Awdurdodau lleol (gwasanaethau cymdeithasol)</a:t>
            </a:r>
          </a:p>
          <a:p>
            <a:pPr marL="285750" indent="-285750">
              <a:buFont typeface="Arial" panose="020B0604020202020204" pitchFamily="34" charset="0"/>
              <a:buChar char="•"/>
              <a:defRPr b="0" i="0"/>
            </a:pPr>
            <a:r>
              <a:rPr lang="1106" sz="1600"/>
              <a:t>Byrddau iechyd lleol</a:t>
            </a:r>
          </a:p>
          <a:p>
            <a:pPr marL="285750" indent="-285750">
              <a:buFont typeface="Arial" panose="020B0604020202020204" pitchFamily="34" charset="0"/>
              <a:buChar char="•"/>
              <a:defRPr b="0" i="0"/>
            </a:pPr>
            <a:r>
              <a:rPr lang="1106" sz="1600"/>
              <a:t>GIG</a:t>
            </a:r>
          </a:p>
          <a:p>
            <a:pPr marL="285750" indent="-285750">
              <a:buFont typeface="Arial" panose="020B0604020202020204" pitchFamily="34" charset="0"/>
              <a:buChar char="•"/>
              <a:defRPr b="0" i="0"/>
            </a:pPr>
            <a:r>
              <a:rPr lang="1106" sz="1600"/>
              <a:t>Heddlu</a:t>
            </a:r>
          </a:p>
          <a:p>
            <a:pPr marL="285750" indent="-285750">
              <a:buFont typeface="Arial" panose="020B0604020202020204" pitchFamily="34" charset="0"/>
              <a:buChar char="•"/>
              <a:defRPr b="0" i="0"/>
            </a:pPr>
            <a:r>
              <a:rPr lang="1106" sz="1600"/>
              <a:t>Athrawon</a:t>
            </a:r>
          </a:p>
          <a:p>
            <a:pPr marL="285750" indent="-285750">
              <a:buFont typeface="Arial" panose="020B0604020202020204" pitchFamily="34" charset="0"/>
              <a:buChar char="•"/>
              <a:defRPr b="0" i="0"/>
            </a:pPr>
            <a:r>
              <a:rPr lang="1106" sz="1600"/>
              <a:t>Swyddogion prawf</a:t>
            </a:r>
          </a:p>
          <a:p>
            <a:pPr marL="285750" indent="-285750">
              <a:buFont typeface="Arial" panose="020B0604020202020204" pitchFamily="34" charset="0"/>
              <a:buChar char="•"/>
              <a:defRPr b="0" i="0"/>
            </a:pPr>
            <a:r>
              <a:rPr lang="1106" sz="1600"/>
              <a:t>Unrhyw berson sy'n gweithio gyda phlant neu oedolion</a:t>
            </a:r>
          </a:p>
          <a:p>
            <a:endParaRPr lang="en-GB" sz="1600" b="1"/>
          </a:p>
          <a:p>
            <a:pPr>
              <a:defRPr b="0" i="0"/>
            </a:pPr>
            <a:r>
              <a:rPr lang="1106" sz="1600"/>
              <a:t>Mae'n ofynnol i bob unigolyn sy'n gofalu am oedolion hybu eu diogelwch a'u llesiant. </a:t>
            </a:r>
          </a:p>
          <a:p>
            <a:pPr>
              <a:defRPr b="0" i="0"/>
            </a:pPr>
            <a:r>
              <a:rPr lang="1106" sz="1600"/>
              <a:t>Dylent gael yr hyfforddiant perthnasol er mwyn gallu adnabod arwyddion camdriniaeth ac i wybod i bwy y dylent roi gwybod.</a:t>
            </a:r>
          </a:p>
          <a:p>
            <a:pPr>
              <a:defRPr b="0" i="0"/>
            </a:pPr>
            <a:r>
              <a:rPr lang="1106" sz="1600"/>
              <a:t>Dylid penodi swyddog diogelu dynodedig yn y gweithle; yna dylid cyfeirio pryderon at y gwasanaethau cymdeithasol neu'r heddlu.</a:t>
            </a:r>
          </a:p>
        </p:txBody>
      </p:sp>
    </p:spTree>
    <p:extLst>
      <p:ext uri="{BB962C8B-B14F-4D97-AF65-F5344CB8AC3E}">
        <p14:creationId xmlns:p14="http://schemas.microsoft.com/office/powerpoint/2010/main" val="3268009516"/>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C50EB951-5A1F-4867-A4B4-555694B34929}"/>
              </a:ext>
            </a:extLst>
          </p:cNvPr>
          <p:cNvSpPr txBox="1"/>
          <p:nvPr/>
        </p:nvSpPr>
        <p:spPr>
          <a:xfrm>
            <a:off x="379841" y="1279232"/>
            <a:ext cx="1777922" cy="5217290"/>
          </a:xfrm>
          <a:prstGeom prst="rect">
            <a:avLst/>
          </a:prstGeom>
          <a:gradFill flip="none" rotWithShape="1">
            <a:gsLst>
              <a:gs pos="0">
                <a:srgbClr val="40FFF3">
                  <a:tint val="66000"/>
                  <a:satMod val="160000"/>
                </a:srgbClr>
              </a:gs>
              <a:gs pos="50000">
                <a:srgbClr val="40FFF3">
                  <a:tint val="44500"/>
                  <a:satMod val="160000"/>
                </a:srgbClr>
              </a:gs>
              <a:gs pos="100000">
                <a:srgbClr val="40FFF3">
                  <a:tint val="23500"/>
                  <a:satMod val="160000"/>
                </a:srgbClr>
              </a:gs>
            </a:gsLst>
            <a:lin ang="18900000" scaled="1"/>
          </a:gradFill>
          <a:ln>
            <a:solidFill>
              <a:schemeClr val="accent1">
                <a:lumMod val="75000"/>
              </a:schemeClr>
            </a:solidFill>
          </a:ln>
        </p:spPr>
        <p:txBody>
          <a:bodyPr wrap="square" rtlCol="0">
            <a:spAutoFit/>
          </a:bodyPr>
          <a:lstStyle/>
          <a:p>
            <a:pPr>
              <a:defRPr b="0" i="0"/>
            </a:pPr>
            <a:r>
              <a:rPr lang="1106" sz="1400"/>
              <a:t>Mae deddfwriaeth ar waith i sicrhau bod gan bobl yn y gweithle ymwybyddiaeth o arwyddion camdriniaeth, esgeulustod a niwed a'u bod yn gwybod i bwy y dylen nhw roi gwybod am hynny.</a:t>
            </a:r>
          </a:p>
          <a:p>
            <a:pPr algn="l">
              <a:defRPr b="0" i="0"/>
            </a:pPr>
            <a:r>
              <a:rPr lang="1106" sz="1400"/>
              <a:t>Mae byrddau diogelu yn dilyn canllawiau pellach gan y Confensiwn Ewropeaidd ar Hawliau Dynol, yn enwedig Erthyglau 2, 3, 5, 6 ac 8 ac</a:t>
            </a:r>
          </a:p>
          <a:p>
            <a:pPr algn="l">
              <a:defRPr b="0" i="0"/>
            </a:pPr>
            <a:r>
              <a:rPr lang="1106" sz="1400" b="0" i="0" u="none" strike="noStrike" baseline="0">
                <a:latin typeface="Arial" panose="020B0604020202020204" pitchFamily="34" charset="0"/>
              </a:rPr>
              <a:t>Egwyddorion y Cenhedloedd Unedig ar gyfer Pobl Hŷn.</a:t>
            </a:r>
            <a:endParaRPr lang="en-GB" sz="1400"/>
          </a:p>
        </p:txBody>
      </p:sp>
      <p:sp>
        <p:nvSpPr>
          <p:cNvPr id="7" name="TextBox 6">
            <a:extLst>
              <a:ext uri="{FF2B5EF4-FFF2-40B4-BE49-F238E27FC236}">
                <a16:creationId xmlns:a16="http://schemas.microsoft.com/office/drawing/2014/main" id="{08EACCD7-5F7F-4CB5-882F-3927892C6ECF}"/>
              </a:ext>
            </a:extLst>
          </p:cNvPr>
          <p:cNvSpPr txBox="1"/>
          <p:nvPr/>
        </p:nvSpPr>
        <p:spPr>
          <a:xfrm>
            <a:off x="2296886" y="1279232"/>
            <a:ext cx="9446621" cy="5432256"/>
          </a:xfrm>
          <a:prstGeom prst="rect">
            <a:avLst/>
          </a:prstGeom>
          <a:gradFill>
            <a:gsLst>
              <a:gs pos="0">
                <a:srgbClr val="40FFF3">
                  <a:tint val="66000"/>
                  <a:satMod val="160000"/>
                </a:srgbClr>
              </a:gs>
              <a:gs pos="50000">
                <a:srgbClr val="40FFF3">
                  <a:tint val="44500"/>
                  <a:satMod val="160000"/>
                </a:srgbClr>
              </a:gs>
              <a:gs pos="100000">
                <a:srgbClr val="40FFF3">
                  <a:tint val="23500"/>
                  <a:satMod val="160000"/>
                </a:srgbClr>
              </a:gs>
            </a:gsLst>
            <a:lin ang="18900000" scaled="1"/>
          </a:gradFill>
          <a:ln>
            <a:solidFill>
              <a:schemeClr val="accent1">
                <a:lumMod val="75000"/>
              </a:schemeClr>
            </a:solidFill>
          </a:ln>
        </p:spPr>
        <p:txBody>
          <a:bodyPr wrap="square" rtlCol="0">
            <a:spAutoFit/>
          </a:bodyPr>
          <a:lstStyle/>
          <a:p>
            <a:pPr algn="l">
              <a:spcAft>
                <a:spcPts val="300"/>
              </a:spcAft>
              <a:defRPr b="0" i="0"/>
            </a:pPr>
            <a:r>
              <a:rPr lang="1106" b="1" i="0" dirty="0">
                <a:solidFill>
                  <a:srgbClr val="37394B"/>
                </a:solidFill>
                <a:effectLst/>
                <a:latin typeface="Helvetica" panose="020B0604020202020204" pitchFamily="34" charset="0"/>
              </a:rPr>
              <a:t>Mae Gweithdrefnau Diogelu Cymru yn ceisio:</a:t>
            </a:r>
          </a:p>
          <a:p>
            <a:pPr marL="182563" indent="-182563" algn="l">
              <a:spcAft>
                <a:spcPts val="300"/>
              </a:spcAft>
              <a:buFont typeface="Arial" panose="020B0604020202020204" pitchFamily="34" charset="0"/>
              <a:buChar char="•"/>
              <a:defRPr b="0" i="0"/>
            </a:pPr>
            <a:r>
              <a:rPr lang="1106" sz="1600" b="0" i="0" dirty="0">
                <a:solidFill>
                  <a:srgbClr val="37394B"/>
                </a:solidFill>
                <a:effectLst/>
                <a:latin typeface="Helvetica" panose="020B0604020202020204" pitchFamily="34" charset="0"/>
              </a:rPr>
              <a:t>Sicrhau bod ymarferwyr yn deall eu </a:t>
            </a:r>
            <a:r>
              <a:rPr lang="1106" sz="1600" b="1" i="1" dirty="0">
                <a:solidFill>
                  <a:srgbClr val="37394B"/>
                </a:solidFill>
                <a:effectLst/>
                <a:latin typeface="Helvetica" panose="020B0604020202020204" pitchFamily="34" charset="0"/>
              </a:rPr>
              <a:t>rolau/cyfrifoldebau, </a:t>
            </a:r>
            <a:r>
              <a:rPr lang="1106" sz="1600" b="0" i="0" dirty="0">
                <a:solidFill>
                  <a:srgbClr val="37394B"/>
                </a:solidFill>
                <a:effectLst/>
                <a:latin typeface="Helvetica" panose="020B0604020202020204" pitchFamily="34" charset="0"/>
              </a:rPr>
              <a:t>ac yn gwybod pa sefydliad, tîm neu ymarferwr sy'n bennaf gyfrifol am ddiogelu yn ogystal ag union rolau pawb sy'n gysylltiedig.</a:t>
            </a:r>
          </a:p>
          <a:p>
            <a:pPr marL="182563" indent="-182563" algn="l">
              <a:spcAft>
                <a:spcPts val="300"/>
              </a:spcAft>
              <a:buFont typeface="Arial" panose="020B0604020202020204" pitchFamily="34" charset="0"/>
              <a:buChar char="•"/>
              <a:defRPr b="0" i="0"/>
            </a:pPr>
            <a:r>
              <a:rPr lang="1106" sz="1600" b="0" i="0" dirty="0">
                <a:solidFill>
                  <a:srgbClr val="37394B"/>
                </a:solidFill>
                <a:effectLst/>
                <a:latin typeface="Helvetica" panose="020B0604020202020204" pitchFamily="34" charset="0"/>
              </a:rPr>
              <a:t>Rhoi arweiniad i ymarferwyr sydd mewn cyswllt ag oedolion sydd mewn perygl o gamdriniaeth ac esgeulustod, gan eu galluogi i </a:t>
            </a:r>
            <a:r>
              <a:rPr lang="1106" sz="1600" b="1" i="1" dirty="0">
                <a:solidFill>
                  <a:srgbClr val="37394B"/>
                </a:solidFill>
                <a:effectLst/>
                <a:latin typeface="Helvetica" panose="020B0604020202020204" pitchFamily="34" charset="0"/>
              </a:rPr>
              <a:t>nodi ac i fynd i'r afael ag anghenion gofal, cymorth a diogelu'r oedolyn;</a:t>
            </a:r>
          </a:p>
          <a:p>
            <a:pPr marL="182563" indent="-182563" algn="l">
              <a:spcAft>
                <a:spcPts val="300"/>
              </a:spcAft>
              <a:buFont typeface="Arial" panose="020B0604020202020204" pitchFamily="34" charset="0"/>
              <a:buChar char="•"/>
              <a:defRPr b="0" i="0"/>
            </a:pPr>
            <a:r>
              <a:rPr lang="1106" sz="1600" b="0" i="0" dirty="0">
                <a:solidFill>
                  <a:srgbClr val="37394B"/>
                </a:solidFill>
                <a:effectLst/>
                <a:latin typeface="Helvetica" panose="020B0604020202020204" pitchFamily="34" charset="0"/>
              </a:rPr>
              <a:t>Sicrhau bod yr arfer yn unol â </a:t>
            </a:r>
            <a:r>
              <a:rPr lang="1106" sz="1600" b="1" i="1" dirty="0">
                <a:solidFill>
                  <a:srgbClr val="37394B"/>
                </a:solidFill>
                <a:effectLst/>
                <a:latin typeface="Helvetica" panose="020B0604020202020204" pitchFamily="34" charset="0"/>
              </a:rPr>
              <a:t>gofynion deddfwriaethol </a:t>
            </a:r>
            <a:r>
              <a:rPr lang="1106" sz="1600" b="0" i="0" dirty="0">
                <a:solidFill>
                  <a:srgbClr val="37394B"/>
                </a:solidFill>
                <a:effectLst/>
                <a:latin typeface="Helvetica" panose="020B0604020202020204" pitchFamily="34" charset="0"/>
              </a:rPr>
              <a:t>a disgwyliadau </a:t>
            </a:r>
            <a:r>
              <a:rPr lang="1106" sz="1600" b="0" i="0" dirty="0">
                <a:solidFill>
                  <a:srgbClr val="11846A"/>
                </a:solidFill>
                <a:effectLst/>
                <a:latin typeface="Helvetica" panose="020B0604020202020204" pitchFamily="34" charset="0"/>
                <a:hlinkClick r:id="rId2"/>
              </a:rPr>
              <a:t>Deddf Gwasanaethau Cymdeithasol a Llesiant (Cymru) 2014</a:t>
            </a:r>
            <a:r>
              <a:rPr lang="1106" sz="1600" b="0" i="0" dirty="0">
                <a:solidFill>
                  <a:srgbClr val="37394B"/>
                </a:solidFill>
                <a:effectLst/>
                <a:latin typeface="Helvetica" panose="020B0604020202020204" pitchFamily="34" charset="0"/>
              </a:rPr>
              <a:t> a'r </a:t>
            </a:r>
            <a:r>
              <a:rPr lang="1106" sz="1600" b="0" i="0" dirty="0">
                <a:solidFill>
                  <a:srgbClr val="11846A"/>
                </a:solidFill>
                <a:effectLst/>
                <a:latin typeface="Helvetica" panose="020B0604020202020204" pitchFamily="34" charset="0"/>
                <a:hlinkClick r:id="rId3"/>
              </a:rPr>
              <a:t>canllaw Gweithio gyda'n Gilydd i Ddiogelu Pobl</a:t>
            </a:r>
            <a:r>
              <a:rPr lang="1106" sz="1600" b="0" i="0" dirty="0">
                <a:solidFill>
                  <a:srgbClr val="37394B"/>
                </a:solidFill>
                <a:effectLst/>
                <a:latin typeface="Helvetica" panose="020B0604020202020204" pitchFamily="34" charset="0"/>
              </a:rPr>
              <a:t> cyfatebol;</a:t>
            </a:r>
          </a:p>
          <a:p>
            <a:pPr marL="182563" indent="-182563" algn="l">
              <a:spcAft>
                <a:spcPts val="300"/>
              </a:spcAft>
              <a:buFont typeface="Arial" panose="020B0604020202020204" pitchFamily="34" charset="0"/>
              <a:buChar char="•"/>
              <a:defRPr b="0" i="0"/>
            </a:pPr>
            <a:r>
              <a:rPr lang="1106" sz="1600" b="0" i="0" dirty="0">
                <a:solidFill>
                  <a:srgbClr val="37394B"/>
                </a:solidFill>
                <a:effectLst/>
                <a:latin typeface="Helvetica" panose="020B0604020202020204" pitchFamily="34" charset="0"/>
              </a:rPr>
              <a:t>Cydnabod pwysigrwydd </a:t>
            </a:r>
            <a:r>
              <a:rPr lang="1106" sz="1600" b="1" i="1" dirty="0">
                <a:solidFill>
                  <a:srgbClr val="37394B"/>
                </a:solidFill>
                <a:effectLst/>
                <a:latin typeface="Helvetica" panose="020B0604020202020204" pitchFamily="34" charset="0"/>
              </a:rPr>
              <a:t>ymgysylltu </a:t>
            </a:r>
            <a:r>
              <a:rPr lang="1106" sz="1600" b="0" i="0" dirty="0">
                <a:solidFill>
                  <a:srgbClr val="37394B"/>
                </a:solidFill>
                <a:effectLst/>
                <a:latin typeface="Helvetica" panose="020B0604020202020204" pitchFamily="34" charset="0"/>
              </a:rPr>
              <a:t>â'r oedolyn sydd mewn perygl, ei deulu a'i ofalwyr drwy gydol y broses ddiogelu, ar yr amod nad yw hyn yn rhoi'r oedolyn mewn mwy o berygl o niwed;</a:t>
            </a:r>
          </a:p>
          <a:p>
            <a:pPr marL="182563" indent="-182563" algn="l">
              <a:spcAft>
                <a:spcPts val="300"/>
              </a:spcAft>
              <a:buFont typeface="Arial" panose="020B0604020202020204" pitchFamily="34" charset="0"/>
              <a:buChar char="•"/>
              <a:defRPr b="0" i="0"/>
            </a:pPr>
            <a:r>
              <a:rPr lang="1106" sz="1600" b="0" i="0" dirty="0">
                <a:solidFill>
                  <a:srgbClr val="37394B"/>
                </a:solidFill>
                <a:effectLst/>
                <a:latin typeface="Helvetica" panose="020B0604020202020204" pitchFamily="34" charset="0"/>
              </a:rPr>
              <a:t>Hybu </a:t>
            </a:r>
            <a:r>
              <a:rPr lang="1106" sz="1600" b="1" i="1" dirty="0">
                <a:solidFill>
                  <a:srgbClr val="37394B"/>
                </a:solidFill>
                <a:effectLst/>
                <a:latin typeface="Helvetica" panose="020B0604020202020204" pitchFamily="34" charset="0"/>
              </a:rPr>
              <a:t>canlyniadau cadarnhaol </a:t>
            </a:r>
            <a:r>
              <a:rPr lang="1106" sz="1600" b="0" i="0" dirty="0">
                <a:solidFill>
                  <a:srgbClr val="37394B"/>
                </a:solidFill>
                <a:effectLst/>
                <a:latin typeface="Helvetica" panose="020B0604020202020204" pitchFamily="34" charset="0"/>
              </a:rPr>
              <a:t>drwy wella profiad bywyd bob dydd yr oedolyn sy'n wynebu risg o gamdriniaeth neu esgeulustod;</a:t>
            </a:r>
          </a:p>
          <a:p>
            <a:pPr marL="182563" indent="-182563" algn="l">
              <a:spcAft>
                <a:spcPts val="300"/>
              </a:spcAft>
              <a:buFont typeface="Arial" panose="020B0604020202020204" pitchFamily="34" charset="0"/>
              <a:buChar char="•"/>
              <a:defRPr b="0" i="0"/>
            </a:pPr>
            <a:r>
              <a:rPr lang="1106" sz="1600" b="0" i="0" dirty="0">
                <a:solidFill>
                  <a:srgbClr val="37394B"/>
                </a:solidFill>
                <a:effectLst/>
                <a:latin typeface="Helvetica" panose="020B0604020202020204" pitchFamily="34" charset="0"/>
              </a:rPr>
              <a:t>Sicrhau </a:t>
            </a:r>
            <a:r>
              <a:rPr lang="1106" sz="1600" b="1" i="1" dirty="0">
                <a:solidFill>
                  <a:srgbClr val="37394B"/>
                </a:solidFill>
                <a:effectLst/>
                <a:latin typeface="Helvetica" panose="020B0604020202020204" pitchFamily="34" charset="0"/>
              </a:rPr>
              <a:t>gweithio effeithiol mewn partneriaeth  </a:t>
            </a:r>
            <a:r>
              <a:rPr lang="1106" sz="1600" b="0" i="0" dirty="0">
                <a:solidFill>
                  <a:srgbClr val="37394B"/>
                </a:solidFill>
                <a:effectLst/>
                <a:latin typeface="Helvetica" panose="020B0604020202020204" pitchFamily="34" charset="0"/>
              </a:rPr>
              <a:t>i fodloni anghenion gofal, cymorth a diogelu'r oedolyn sy'n wynebu risg o gamdriniaeth neu esgeulustod;</a:t>
            </a:r>
          </a:p>
          <a:p>
            <a:pPr marL="182563" indent="-182563" algn="l">
              <a:spcAft>
                <a:spcPts val="300"/>
              </a:spcAft>
              <a:buFont typeface="Arial" panose="020B0604020202020204" pitchFamily="34" charset="0"/>
              <a:buChar char="•"/>
              <a:defRPr b="0" i="0"/>
            </a:pPr>
            <a:r>
              <a:rPr lang="1106" sz="1600" b="0" i="0" dirty="0">
                <a:solidFill>
                  <a:srgbClr val="37394B"/>
                </a:solidFill>
                <a:effectLst/>
                <a:latin typeface="Helvetica" panose="020B0604020202020204" pitchFamily="34" charset="0"/>
              </a:rPr>
              <a:t>Hwyluso asesiadau, cynlluniau ac ymyriadau sy'n </a:t>
            </a:r>
            <a:r>
              <a:rPr lang="1106" sz="1600" b="1" i="1" dirty="0">
                <a:solidFill>
                  <a:srgbClr val="37394B"/>
                </a:solidFill>
                <a:effectLst/>
                <a:latin typeface="Helvetica" panose="020B0604020202020204" pitchFamily="34" charset="0"/>
              </a:rPr>
              <a:t>berson-ganolog </a:t>
            </a:r>
            <a:r>
              <a:rPr lang="1106" sz="1600" b="0" i="0" dirty="0">
                <a:solidFill>
                  <a:srgbClr val="37394B"/>
                </a:solidFill>
                <a:effectLst/>
                <a:latin typeface="Helvetica" panose="020B0604020202020204" pitchFamily="34" charset="0"/>
              </a:rPr>
              <a:t>ac yn </a:t>
            </a:r>
            <a:r>
              <a:rPr lang="1106" sz="1600" b="1" i="1" dirty="0">
                <a:solidFill>
                  <a:srgbClr val="37394B"/>
                </a:solidFill>
                <a:effectLst/>
                <a:latin typeface="Helvetica" panose="020B0604020202020204" pitchFamily="34" charset="0"/>
              </a:rPr>
              <a:t>amserol;</a:t>
            </a:r>
          </a:p>
          <a:p>
            <a:pPr marL="182563" indent="-182563" algn="l">
              <a:spcAft>
                <a:spcPts val="300"/>
              </a:spcAft>
              <a:buFont typeface="Arial" panose="020B0604020202020204" pitchFamily="34" charset="0"/>
              <a:buChar char="•"/>
              <a:defRPr b="0" i="0"/>
            </a:pPr>
            <a:r>
              <a:rPr lang="1106" sz="1600" b="0" i="0" dirty="0">
                <a:solidFill>
                  <a:srgbClr val="37394B"/>
                </a:solidFill>
                <a:effectLst/>
                <a:latin typeface="Helvetica" panose="020B0604020202020204" pitchFamily="34" charset="0"/>
              </a:rPr>
              <a:t>Defnyddio </a:t>
            </a:r>
            <a:r>
              <a:rPr lang="1106" sz="1600" b="1" i="1" dirty="0">
                <a:solidFill>
                  <a:srgbClr val="37394B"/>
                </a:solidFill>
                <a:effectLst/>
                <a:latin typeface="Helvetica" panose="020B0604020202020204" pitchFamily="34" charset="0"/>
              </a:rPr>
              <a:t>ymchwil ac arfer gorau </a:t>
            </a:r>
            <a:r>
              <a:rPr lang="1106" sz="1600" b="0" i="0" dirty="0">
                <a:solidFill>
                  <a:srgbClr val="37394B"/>
                </a:solidFill>
                <a:effectLst/>
                <a:latin typeface="Helvetica" panose="020B0604020202020204" pitchFamily="34" charset="0"/>
              </a:rPr>
              <a:t>i lywio'r broses o wneud penderfyniadau;</a:t>
            </a:r>
          </a:p>
          <a:p>
            <a:pPr marL="182563" indent="-182563" algn="l">
              <a:spcAft>
                <a:spcPts val="300"/>
              </a:spcAft>
              <a:buFont typeface="Arial" panose="020B0604020202020204" pitchFamily="34" charset="0"/>
              <a:buChar char="•"/>
              <a:defRPr b="0" i="0"/>
            </a:pPr>
            <a:r>
              <a:rPr lang="1106" sz="1600" b="0" i="0" dirty="0">
                <a:solidFill>
                  <a:srgbClr val="37394B"/>
                </a:solidFill>
                <a:effectLst/>
                <a:latin typeface="Helvetica" panose="020B0604020202020204" pitchFamily="34" charset="0"/>
              </a:rPr>
              <a:t>Cynnig </a:t>
            </a:r>
            <a:r>
              <a:rPr lang="1106" sz="1600" b="1" i="1" dirty="0">
                <a:solidFill>
                  <a:srgbClr val="37394B"/>
                </a:solidFill>
                <a:effectLst/>
                <a:latin typeface="Helvetica" panose="020B0604020202020204" pitchFamily="34" charset="0"/>
              </a:rPr>
              <a:t>fframwaith</a:t>
            </a:r>
            <a:r>
              <a:rPr lang="1106" sz="1600" b="0" i="0" dirty="0">
                <a:solidFill>
                  <a:srgbClr val="37394B"/>
                </a:solidFill>
                <a:effectLst/>
                <a:latin typeface="Helvetica" panose="020B0604020202020204" pitchFamily="34" charset="0"/>
              </a:rPr>
              <a:t>, gan alluogi byrddau diogelu rhanbarthol a rheolwyr asiantaethau i sicrhau bod yr arfer yn unol â rheolau a chyfrifoldebau statudol a gofynion a disgwyliadau deddfwriaethol;</a:t>
            </a:r>
          </a:p>
          <a:p>
            <a:pPr marL="182563" indent="-182563" algn="l">
              <a:buFont typeface="Arial" panose="020B0604020202020204" pitchFamily="34" charset="0"/>
              <a:buChar char="•"/>
              <a:defRPr b="0" i="0"/>
            </a:pPr>
            <a:r>
              <a:rPr lang="1106" sz="1600" b="0" i="0" dirty="0">
                <a:solidFill>
                  <a:srgbClr val="37394B"/>
                </a:solidFill>
                <a:effectLst/>
                <a:latin typeface="Helvetica" panose="020B0604020202020204" pitchFamily="34" charset="0"/>
              </a:rPr>
              <a:t>Galluogi byrddau diogelu rhanbarthol a rheolwyr asiantaethau i </a:t>
            </a:r>
            <a:r>
              <a:rPr lang="1106" sz="1600" b="1" i="1" dirty="0">
                <a:solidFill>
                  <a:srgbClr val="37394B"/>
                </a:solidFill>
                <a:effectLst/>
                <a:latin typeface="Helvetica" panose="020B0604020202020204" pitchFamily="34" charset="0"/>
              </a:rPr>
              <a:t>werthuso ansawdd arferion diogelu lleol </a:t>
            </a:r>
            <a:r>
              <a:rPr lang="1106" sz="1600" b="0" i="0" dirty="0">
                <a:solidFill>
                  <a:srgbClr val="37394B"/>
                </a:solidFill>
                <a:effectLst/>
                <a:latin typeface="Helvetica" panose="020B0604020202020204" pitchFamily="34" charset="0"/>
              </a:rPr>
              <a:t>ac i ddarparu cyfrwng i hwyluso cydgysylltu a herio lleol.</a:t>
            </a:r>
          </a:p>
        </p:txBody>
      </p:sp>
      <p:sp>
        <p:nvSpPr>
          <p:cNvPr id="5" name="Rectangle 4">
            <a:extLst>
              <a:ext uri="{FF2B5EF4-FFF2-40B4-BE49-F238E27FC236}">
                <a16:creationId xmlns:a16="http://schemas.microsoft.com/office/drawing/2014/main" id="{1F6CB02B-4719-4D21-9A01-FA1F790CCB5C}"/>
              </a:ext>
            </a:extLst>
          </p:cNvPr>
          <p:cNvSpPr/>
          <p:nvPr/>
        </p:nvSpPr>
        <p:spPr>
          <a:xfrm>
            <a:off x="379841" y="431582"/>
            <a:ext cx="7925409" cy="457657"/>
          </a:xfrm>
          <a:prstGeom prst="rect">
            <a:avLst/>
          </a:prstGeom>
        </p:spPr>
        <p:txBody>
          <a:bodyPr wrap="square">
            <a:spAutoFit/>
          </a:bodyPr>
          <a:lstStyle/>
          <a:p>
            <a:pPr>
              <a:defRPr b="0" i="0"/>
            </a:pPr>
            <a:r>
              <a:rPr lang="1106" sz="2400">
                <a:solidFill>
                  <a:schemeClr val="accent4"/>
                </a:solidFill>
              </a:rPr>
              <a:t>TAG Iechyd a Gofal Cymdeithasol, a Gofal Plant</a:t>
            </a:r>
            <a:endParaRPr lang="en-GB" sz="2400">
              <a:solidFill>
                <a:schemeClr val="accent4"/>
              </a:solidFill>
            </a:endParaRPr>
          </a:p>
        </p:txBody>
      </p:sp>
    </p:spTree>
    <p:extLst>
      <p:ext uri="{BB962C8B-B14F-4D97-AF65-F5344CB8AC3E}">
        <p14:creationId xmlns:p14="http://schemas.microsoft.com/office/powerpoint/2010/main" val="1876711660"/>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374B144-937E-445F-B324-DCDFDE976CB4}"/>
              </a:ext>
            </a:extLst>
          </p:cNvPr>
          <p:cNvSpPr/>
          <p:nvPr/>
        </p:nvSpPr>
        <p:spPr>
          <a:xfrm>
            <a:off x="379841" y="431582"/>
            <a:ext cx="7925409" cy="457657"/>
          </a:xfrm>
          <a:prstGeom prst="rect">
            <a:avLst/>
          </a:prstGeom>
        </p:spPr>
        <p:txBody>
          <a:bodyPr wrap="square">
            <a:spAutoFit/>
          </a:bodyPr>
          <a:lstStyle/>
          <a:p>
            <a:pPr>
              <a:defRPr b="0" i="0"/>
            </a:pPr>
            <a:r>
              <a:rPr lang="1106" sz="2400">
                <a:solidFill>
                  <a:schemeClr val="accent4"/>
                </a:solidFill>
              </a:rPr>
              <a:t>TAG Iechyd a Gofal Cymdeithasol, a Gofal Plant</a:t>
            </a:r>
            <a:endParaRPr lang="en-GB" sz="2400">
              <a:solidFill>
                <a:schemeClr val="accent4"/>
              </a:solidFill>
            </a:endParaRPr>
          </a:p>
        </p:txBody>
      </p:sp>
      <p:sp>
        <p:nvSpPr>
          <p:cNvPr id="7" name="TextBox 6">
            <a:extLst>
              <a:ext uri="{FF2B5EF4-FFF2-40B4-BE49-F238E27FC236}">
                <a16:creationId xmlns:a16="http://schemas.microsoft.com/office/drawing/2014/main" id="{6AD24120-3ACE-4294-8047-AD70B43C31DD}"/>
              </a:ext>
            </a:extLst>
          </p:cNvPr>
          <p:cNvSpPr txBox="1"/>
          <p:nvPr/>
        </p:nvSpPr>
        <p:spPr>
          <a:xfrm>
            <a:off x="4373731" y="1268406"/>
            <a:ext cx="3451427" cy="457657"/>
          </a:xfrm>
          <a:prstGeom prst="rect">
            <a:avLst/>
          </a:prstGeom>
          <a:gradFill>
            <a:gsLst>
              <a:gs pos="0">
                <a:schemeClr val="accent5">
                  <a:lumMod val="20000"/>
                  <a:lumOff val="8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wrap="square" rtlCol="0">
            <a:spAutoFit/>
          </a:bodyPr>
          <a:lstStyle/>
          <a:p>
            <a:pPr>
              <a:defRPr b="0" i="0"/>
            </a:pPr>
            <a:r>
              <a:rPr lang="1106" sz="2400" b="1"/>
              <a:t>Arwyddion o ddiogelu</a:t>
            </a:r>
            <a:r>
              <a:rPr lang="1106" sz="2400" b="0"/>
              <a:t> </a:t>
            </a:r>
          </a:p>
        </p:txBody>
      </p:sp>
      <p:sp>
        <p:nvSpPr>
          <p:cNvPr id="8" name="TextBox 7">
            <a:extLst>
              <a:ext uri="{FF2B5EF4-FFF2-40B4-BE49-F238E27FC236}">
                <a16:creationId xmlns:a16="http://schemas.microsoft.com/office/drawing/2014/main" id="{077FC5B4-F507-4122-8AF8-952C403960ED}"/>
              </a:ext>
            </a:extLst>
          </p:cNvPr>
          <p:cNvSpPr txBox="1"/>
          <p:nvPr/>
        </p:nvSpPr>
        <p:spPr>
          <a:xfrm>
            <a:off x="393578" y="1802513"/>
            <a:ext cx="11427665" cy="1189909"/>
          </a:xfrm>
          <a:prstGeom prst="rect">
            <a:avLst/>
          </a:prstGeom>
          <a:gradFill>
            <a:gsLst>
              <a:gs pos="0">
                <a:schemeClr val="accent5">
                  <a:lumMod val="20000"/>
                  <a:lumOff val="8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wrap="square" rtlCol="0">
            <a:spAutoFit/>
          </a:bodyPr>
          <a:lstStyle/>
          <a:p>
            <a:pPr>
              <a:defRPr b="0" i="0"/>
            </a:pPr>
            <a:r>
              <a:rPr lang="1106" b="1"/>
              <a:t>Beth yw camdriniaeth?</a:t>
            </a:r>
          </a:p>
          <a:p>
            <a:pPr>
              <a:defRPr b="0" i="0"/>
            </a:pPr>
            <a:r>
              <a:rPr lang="1106"/>
              <a:t>Corfforol, geiriol, rhywiol, seicolegol, emosiynol, ariannol. Ymyriad â hawliau dynol neu weithred droseddol, methu â gweithredu, gweithred o esgeulustod, un digwyddiad neu ddigwyddiad mynych, mewn annedd breifat, sefydliad, lleoliad gofal neu unrhyw le arall.</a:t>
            </a:r>
          </a:p>
        </p:txBody>
      </p:sp>
      <p:sp>
        <p:nvSpPr>
          <p:cNvPr id="9" name="TextBox 8">
            <a:extLst>
              <a:ext uri="{FF2B5EF4-FFF2-40B4-BE49-F238E27FC236}">
                <a16:creationId xmlns:a16="http://schemas.microsoft.com/office/drawing/2014/main" id="{C3052315-9CEC-49A7-AF54-CCE8DD6DECD6}"/>
              </a:ext>
            </a:extLst>
          </p:cNvPr>
          <p:cNvSpPr txBox="1"/>
          <p:nvPr/>
        </p:nvSpPr>
        <p:spPr>
          <a:xfrm>
            <a:off x="365046" y="3075943"/>
            <a:ext cx="6342333" cy="3661258"/>
          </a:xfrm>
          <a:prstGeom prst="rect">
            <a:avLst/>
          </a:prstGeom>
          <a:gradFill>
            <a:gsLst>
              <a:gs pos="0">
                <a:schemeClr val="accent5">
                  <a:lumMod val="20000"/>
                  <a:lumOff val="8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wrap="square" rtlCol="0">
            <a:spAutoFit/>
          </a:bodyPr>
          <a:lstStyle/>
          <a:p>
            <a:pPr>
              <a:defRPr b="0" i="0"/>
            </a:pPr>
            <a:r>
              <a:rPr lang="1106" b="1"/>
              <a:t>Arwyddion o gam-drin:</a:t>
            </a:r>
          </a:p>
          <a:p>
            <a:pPr>
              <a:defRPr b="0" i="0"/>
            </a:pPr>
            <a:r>
              <a:rPr lang="1106" b="1"/>
              <a:t>Anafiadau corfforol </a:t>
            </a:r>
            <a:r>
              <a:rPr lang="1106" b="0"/>
              <a:t>o ysgwyd, taro, gwenwyno, boddi, sgaldio, mygu – cleisio, briwio, llosgiadau sigaréts.</a:t>
            </a:r>
          </a:p>
          <a:p>
            <a:pPr>
              <a:defRPr b="0" i="0"/>
            </a:pPr>
            <a:r>
              <a:rPr lang="1106" b="1"/>
              <a:t>Camdriniaeth emosiynol </a:t>
            </a:r>
            <a:r>
              <a:rPr lang="1106" b="0"/>
              <a:t>– bygwth neu godi ofn ar berson, gan wneud iddyn nhw deimlo'n ddiwerth. Lleihau hunan-barch unigolyn – encilio, gorbryder, materion iechyd meddwl</a:t>
            </a:r>
          </a:p>
          <a:p>
            <a:pPr>
              <a:defRPr b="0" i="0"/>
            </a:pPr>
            <a:r>
              <a:rPr lang="1106" b="1"/>
              <a:t>Camdriniaeth rywiol </a:t>
            </a:r>
            <a:r>
              <a:rPr lang="1106" b="0"/>
              <a:t>– treiddiol neu beidio, cyswllt neu ddim cyswllt, gorfodi oedolyn agored i niwed fod yn rhan o gynhyrchiad deunydd pornograffig, gorfodi oedolyn agored i niwed ymddwyn mewn ffordd rywiol amhriodol – ymddygiad sy'n aflonyddu, hunan-niwed, ymddygiad rhywiol amhriodol, hunan-barch isel, materion perthynas, y sawl a gam-driniwyd yn cam-drin. </a:t>
            </a:r>
          </a:p>
        </p:txBody>
      </p:sp>
      <p:sp>
        <p:nvSpPr>
          <p:cNvPr id="10" name="TextBox 9">
            <a:extLst>
              <a:ext uri="{FF2B5EF4-FFF2-40B4-BE49-F238E27FC236}">
                <a16:creationId xmlns:a16="http://schemas.microsoft.com/office/drawing/2014/main" id="{74DAA93B-1D84-4736-8051-FF980180736A}"/>
              </a:ext>
            </a:extLst>
          </p:cNvPr>
          <p:cNvSpPr txBox="1"/>
          <p:nvPr/>
        </p:nvSpPr>
        <p:spPr>
          <a:xfrm>
            <a:off x="6926058" y="3075942"/>
            <a:ext cx="4882111" cy="3661258"/>
          </a:xfrm>
          <a:prstGeom prst="rect">
            <a:avLst/>
          </a:prstGeom>
          <a:gradFill>
            <a:gsLst>
              <a:gs pos="0">
                <a:schemeClr val="accent5">
                  <a:lumMod val="20000"/>
                  <a:lumOff val="8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wrap="square" rtlCol="0">
            <a:spAutoFit/>
          </a:bodyPr>
          <a:lstStyle/>
          <a:p>
            <a:pPr>
              <a:defRPr b="0" i="0"/>
            </a:pPr>
            <a:r>
              <a:rPr lang="1106" b="1"/>
              <a:t>Adnabod esgeulustod</a:t>
            </a:r>
          </a:p>
          <a:p>
            <a:pPr marL="285750" indent="-285750">
              <a:buFont typeface="Arial" panose="020B0604020202020204" pitchFamily="34" charset="0"/>
              <a:buChar char="•"/>
              <a:defRPr b="0" i="0"/>
            </a:pPr>
            <a:r>
              <a:rPr lang="1106"/>
              <a:t>Hylendid gwael ac ymddangosiad anniben</a:t>
            </a:r>
          </a:p>
          <a:p>
            <a:pPr marL="285750" indent="-285750">
              <a:buFont typeface="Arial" panose="020B0604020202020204" pitchFamily="34" charset="0"/>
              <a:buChar char="•"/>
              <a:defRPr b="0" i="0"/>
            </a:pPr>
            <a:r>
              <a:rPr lang="1106"/>
              <a:t>Colli pwysau/teimlo'n llwglyd</a:t>
            </a:r>
          </a:p>
          <a:p>
            <a:pPr marL="285750" indent="-285750">
              <a:buFont typeface="Arial" panose="020B0604020202020204" pitchFamily="34" charset="0"/>
              <a:buChar char="•"/>
              <a:defRPr b="0" i="0"/>
            </a:pPr>
            <a:r>
              <a:rPr lang="1106"/>
              <a:t>Newid cymeriad (ymosodol)</a:t>
            </a:r>
          </a:p>
          <a:p>
            <a:pPr marL="285750" indent="-285750">
              <a:buFont typeface="Arial" panose="020B0604020202020204" pitchFamily="34" charset="0"/>
              <a:buChar char="•"/>
              <a:defRPr b="0" i="0"/>
            </a:pPr>
            <a:r>
              <a:rPr lang="1106"/>
              <a:t>Ymddangos yn ddiymadferth, dagreuol, ymlynol neu'n ddigalon</a:t>
            </a:r>
          </a:p>
          <a:p>
            <a:pPr marL="285750" indent="-285750">
              <a:buFont typeface="Arial" panose="020B0604020202020204" pitchFamily="34" charset="0"/>
              <a:buChar char="•"/>
              <a:defRPr b="0" i="0"/>
            </a:pPr>
            <a:r>
              <a:rPr lang="1106"/>
              <a:t>Problemau iechyd: salwch rheolaidd, anemia, briwiau, brechau, brathiadau gan chwain</a:t>
            </a:r>
          </a:p>
          <a:p>
            <a:pPr marL="285750" indent="-285750">
              <a:buFont typeface="Arial" panose="020B0604020202020204" pitchFamily="34" charset="0"/>
              <a:buChar char="•"/>
              <a:defRPr b="0" i="0"/>
            </a:pPr>
            <a:r>
              <a:rPr lang="1106"/>
              <a:t>Colli apwyntiadau meddygol</a:t>
            </a:r>
          </a:p>
          <a:p>
            <a:pPr marL="285750" indent="-285750">
              <a:buFont typeface="Arial" panose="020B0604020202020204" pitchFamily="34" charset="0"/>
              <a:buChar char="•"/>
              <a:defRPr b="0" i="0"/>
            </a:pPr>
            <a:r>
              <a:rPr lang="1106"/>
              <a:t>Arwyddion o hunan-niweidio</a:t>
            </a:r>
          </a:p>
          <a:p>
            <a:pPr marL="285750" indent="-285750">
              <a:buFont typeface="Arial" panose="020B0604020202020204" pitchFamily="34" charset="0"/>
              <a:buChar char="•"/>
              <a:defRPr b="0" i="0"/>
            </a:pPr>
            <a:r>
              <a:rPr lang="1106"/>
              <a:t>Arwyddion o gam-drin cyffuriau</a:t>
            </a:r>
          </a:p>
          <a:p>
            <a:pPr marL="285750" indent="-285750">
              <a:buFont typeface="Arial" panose="020B0604020202020204" pitchFamily="34" charset="0"/>
              <a:buChar char="•"/>
              <a:defRPr b="0" i="0"/>
            </a:pPr>
            <a:r>
              <a:rPr lang="1106"/>
              <a:t>Problemau canolbwyntio</a:t>
            </a:r>
          </a:p>
        </p:txBody>
      </p:sp>
    </p:spTree>
    <p:extLst>
      <p:ext uri="{BB962C8B-B14F-4D97-AF65-F5344CB8AC3E}">
        <p14:creationId xmlns:p14="http://schemas.microsoft.com/office/powerpoint/2010/main" val="784746494"/>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126A062A-12AA-4DFF-9BD9-1E15008EED48}"/>
              </a:ext>
            </a:extLst>
          </p:cNvPr>
          <p:cNvSpPr txBox="1"/>
          <p:nvPr/>
        </p:nvSpPr>
        <p:spPr>
          <a:xfrm>
            <a:off x="366204" y="1170142"/>
            <a:ext cx="11428408" cy="615553"/>
          </a:xfrm>
          <a:prstGeom prst="rect">
            <a:avLst/>
          </a:prstGeom>
          <a:noFill/>
        </p:spPr>
        <p:txBody>
          <a:bodyPr wrap="square" rtlCol="0">
            <a:spAutoFit/>
          </a:bodyPr>
          <a:lstStyle/>
          <a:p>
            <a:pPr marL="720725" indent="-720725">
              <a:defRPr b="0" i="0"/>
            </a:pPr>
            <a:r>
              <a:rPr lang="1106" sz="1700" b="1" dirty="0"/>
              <a:t>(c) (ii)</a:t>
            </a:r>
            <a:r>
              <a:rPr lang="en-GB" sz="1700" b="1" dirty="0"/>
              <a:t>	</a:t>
            </a:r>
            <a:r>
              <a:rPr lang="1106" sz="1700" b="1" dirty="0"/>
              <a:t>Disgrifio cyfrifoldebau ac atebolrwyddau unigolion a sefydliadau sy'n darparu gofal i oedolion agored i niwed, ac ystyried sut mae'r rhain yn dylanwadu ar ymarfer.</a:t>
            </a:r>
          </a:p>
        </p:txBody>
      </p:sp>
      <p:sp>
        <p:nvSpPr>
          <p:cNvPr id="2" name="TextBox 1">
            <a:extLst>
              <a:ext uri="{FF2B5EF4-FFF2-40B4-BE49-F238E27FC236}">
                <a16:creationId xmlns:a16="http://schemas.microsoft.com/office/drawing/2014/main" id="{9881D917-B224-41B5-881B-0B16FEBBE03E}"/>
              </a:ext>
            </a:extLst>
          </p:cNvPr>
          <p:cNvSpPr txBox="1"/>
          <p:nvPr/>
        </p:nvSpPr>
        <p:spPr>
          <a:xfrm>
            <a:off x="379842" y="1861662"/>
            <a:ext cx="4791007" cy="4301979"/>
          </a:xfrm>
          <a:prstGeom prst="rect">
            <a:avLst/>
          </a:prstGeom>
          <a:noFill/>
        </p:spPr>
        <p:txBody>
          <a:bodyPr wrap="square" rtlCol="0">
            <a:spAutoFit/>
          </a:bodyPr>
          <a:lstStyle/>
          <a:p>
            <a:pPr marL="630238" indent="-630238">
              <a:defRPr b="0" i="0"/>
            </a:pPr>
            <a:r>
              <a:rPr lang="1106" sz="1600" b="1" dirty="0"/>
              <a:t>AA1 </a:t>
            </a:r>
            <a:r>
              <a:rPr lang="en-GB" sz="1600" b="1" dirty="0"/>
              <a:t> </a:t>
            </a:r>
            <a:r>
              <a:rPr lang="1106" sz="1600" b="1" dirty="0"/>
              <a:t> Dangos gwybodaeth a dealltwriaeth</a:t>
            </a:r>
          </a:p>
          <a:p>
            <a:endParaRPr lang="en-GB" sz="1200" b="1" dirty="0"/>
          </a:p>
          <a:p>
            <a:pPr>
              <a:defRPr b="0" i="0"/>
            </a:pPr>
            <a:r>
              <a:rPr lang="1106" sz="1600" u="sng" dirty="0"/>
              <a:t>5–6 marc</a:t>
            </a:r>
            <a:r>
              <a:rPr lang="1106" sz="1600" b="1" u="none" dirty="0"/>
              <a:t>: Disgrifiad da iawn </a:t>
            </a:r>
            <a:r>
              <a:rPr lang="1106" sz="1600" u="none" dirty="0"/>
              <a:t>sy'n dangos </a:t>
            </a:r>
            <a:r>
              <a:rPr lang="1106" sz="1600" b="1" u="none" dirty="0"/>
              <a:t>gwybodaeth a dealltwriaeth drylwyr </a:t>
            </a:r>
            <a:r>
              <a:rPr lang="1106" sz="1600" u="none" dirty="0"/>
              <a:t>o gyfrifoldebau ac atebolrwydd unigolion a sefydliadau sy'n darparu gofal i oedolion sy'n wynebu risg.</a:t>
            </a:r>
          </a:p>
          <a:p>
            <a:endParaRPr lang="en-GB" sz="1200" dirty="0"/>
          </a:p>
          <a:p>
            <a:pPr>
              <a:defRPr b="0" i="0"/>
            </a:pPr>
            <a:r>
              <a:rPr lang="1106" sz="1600" u="sng" dirty="0"/>
              <a:t>3–4 marc</a:t>
            </a:r>
            <a:r>
              <a:rPr lang="1106" sz="1600" u="none" dirty="0"/>
              <a:t>: </a:t>
            </a:r>
            <a:r>
              <a:rPr lang="1106" sz="1600" b="1" u="none" dirty="0"/>
              <a:t>Disgrifiad da </a:t>
            </a:r>
            <a:r>
              <a:rPr lang="1106" sz="1600" u="none" dirty="0"/>
              <a:t>sy'n dangos </a:t>
            </a:r>
            <a:r>
              <a:rPr lang="1106" sz="1600" b="1" u="none" dirty="0"/>
              <a:t>gwybodaeth a dealltwriaeth gadarn ar y cyfan </a:t>
            </a:r>
            <a:r>
              <a:rPr lang="1106" sz="1600" u="none" dirty="0"/>
              <a:t>o gyfrifoldebau ac atebolrwyddau unigolion </a:t>
            </a:r>
            <a:r>
              <a:rPr lang="1106" sz="1600" b="1" u="none" dirty="0"/>
              <a:t>a/neu </a:t>
            </a:r>
            <a:r>
              <a:rPr lang="1106" sz="1600" u="none" dirty="0"/>
              <a:t>sefydliadau sy'n darparu gofal i oedolion sy'n wynebu risg.</a:t>
            </a:r>
          </a:p>
          <a:p>
            <a:endParaRPr lang="en-GB" sz="1200" dirty="0"/>
          </a:p>
          <a:p>
            <a:pPr>
              <a:defRPr b="0" i="0"/>
            </a:pPr>
            <a:r>
              <a:rPr lang="1106" sz="1600" u="sng" dirty="0"/>
              <a:t>1–2 marc</a:t>
            </a:r>
            <a:r>
              <a:rPr lang="1106" sz="1600" u="none" dirty="0"/>
              <a:t>: </a:t>
            </a:r>
            <a:r>
              <a:rPr lang="1106" sz="1600" b="1" u="none" dirty="0"/>
              <a:t>Disgrifiad sylfaenol </a:t>
            </a:r>
            <a:r>
              <a:rPr lang="1106" sz="1600" u="none" dirty="0"/>
              <a:t>sy'n dangos </a:t>
            </a:r>
            <a:r>
              <a:rPr lang="1106" sz="1600" b="1" u="none" dirty="0"/>
              <a:t>rhywfaint o wybodaeth a dealltwriaeth </a:t>
            </a:r>
            <a:r>
              <a:rPr lang="1106" sz="1600" u="none" dirty="0"/>
              <a:t>o gyfrifoldebau ac atebolrwyddau unigolion </a:t>
            </a:r>
            <a:r>
              <a:rPr lang="1106" sz="1600" b="1" u="none" dirty="0"/>
              <a:t>neu </a:t>
            </a:r>
            <a:r>
              <a:rPr lang="1106" sz="1600" u="none" dirty="0"/>
              <a:t>sefydliadau sy'n darparu gofal i oedolion sy'n wynebu risg.</a:t>
            </a:r>
          </a:p>
        </p:txBody>
      </p:sp>
      <p:sp>
        <p:nvSpPr>
          <p:cNvPr id="3" name="TextBox 2">
            <a:extLst>
              <a:ext uri="{FF2B5EF4-FFF2-40B4-BE49-F238E27FC236}">
                <a16:creationId xmlns:a16="http://schemas.microsoft.com/office/drawing/2014/main" id="{FE1F2F6A-7707-4B5A-8679-274AAE8ED4E2}"/>
              </a:ext>
            </a:extLst>
          </p:cNvPr>
          <p:cNvSpPr txBox="1"/>
          <p:nvPr/>
        </p:nvSpPr>
        <p:spPr>
          <a:xfrm>
            <a:off x="5170849" y="1861662"/>
            <a:ext cx="6923724" cy="5001369"/>
          </a:xfrm>
          <a:prstGeom prst="rect">
            <a:avLst/>
          </a:prstGeom>
          <a:noFill/>
        </p:spPr>
        <p:txBody>
          <a:bodyPr wrap="square" rtlCol="0">
            <a:spAutoFit/>
          </a:bodyPr>
          <a:lstStyle/>
          <a:p>
            <a:pPr marL="630238" indent="-630238">
              <a:defRPr b="0" i="0"/>
            </a:pPr>
            <a:r>
              <a:rPr lang="1106" sz="1600" b="1" dirty="0"/>
              <a:t>AA3	Dadansoddi a gwerthuso, llunio barn resymegol a chasgliadau</a:t>
            </a:r>
          </a:p>
          <a:p>
            <a:pPr marL="630238" indent="-630238"/>
            <a:endParaRPr lang="en-GB" sz="800" b="1" dirty="0"/>
          </a:p>
          <a:p>
            <a:pPr>
              <a:spcAft>
                <a:spcPts val="600"/>
              </a:spcAft>
              <a:defRPr b="0" i="0"/>
            </a:pPr>
            <a:r>
              <a:rPr lang="1106" sz="1400" u="sng" dirty="0"/>
              <a:t>7–8 marc</a:t>
            </a:r>
            <a:r>
              <a:rPr lang="1106" sz="1400" u="none" dirty="0"/>
              <a:t>: Ystyriaeth </a:t>
            </a:r>
            <a:r>
              <a:rPr lang="1106" sz="1400" b="1" u="none" dirty="0"/>
              <a:t>drylwyr, </a:t>
            </a:r>
            <a:r>
              <a:rPr lang="1106" sz="1400" u="none" dirty="0"/>
              <a:t>wrthrychol a chraff o sut mae cyfrifoldebau ac atebolrwyddau allweddol unigolion a sefydliadau sy'n darparu gofal i oedolion sy'n wynebu risg yn dylanwadu ar ymarfer. Mae'r gwaith ysgrifennu wedi'i </a:t>
            </a:r>
            <a:r>
              <a:rPr lang="1106" sz="1400" b="1" u="none" dirty="0"/>
              <a:t>strwythuro'n dda iawn ac yn drefnus iawn, </a:t>
            </a:r>
            <a:r>
              <a:rPr lang="1106" sz="1400" u="none" dirty="0"/>
              <a:t>gan ddefnyddio </a:t>
            </a:r>
            <a:r>
              <a:rPr lang="1106" sz="1400" b="1" u="none" dirty="0"/>
              <a:t>gramadeg, atalnodi a sillafu cywir. </a:t>
            </a:r>
            <a:r>
              <a:rPr lang="1106" sz="1400" u="none" dirty="0"/>
              <a:t>Defnyddir </a:t>
            </a:r>
            <a:r>
              <a:rPr lang="1106" sz="1400" b="1" u="none" dirty="0"/>
              <a:t>amrywiaeth eang </a:t>
            </a:r>
            <a:r>
              <a:rPr lang="1106" sz="1400" u="none" dirty="0"/>
              <a:t>o dermau arbenigol yn gywir.</a:t>
            </a:r>
          </a:p>
          <a:p>
            <a:pPr>
              <a:spcAft>
                <a:spcPts val="600"/>
              </a:spcAft>
              <a:defRPr b="0" i="0"/>
            </a:pPr>
            <a:r>
              <a:rPr lang="1106" sz="1400" u="sng" dirty="0"/>
              <a:t>5–6 marc</a:t>
            </a:r>
            <a:r>
              <a:rPr lang="1106" sz="1400" u="none" dirty="0"/>
              <a:t>: Ystyriaeth </a:t>
            </a:r>
            <a:r>
              <a:rPr lang="1106" sz="1400" b="1" u="none" dirty="0"/>
              <a:t>dda, </a:t>
            </a:r>
            <a:r>
              <a:rPr lang="1106" sz="1400" u="none" dirty="0"/>
              <a:t>wrthrychol o sut </a:t>
            </a:r>
            <a:r>
              <a:rPr lang="1106" sz="1400" b="1" u="none" dirty="0"/>
              <a:t>gall </a:t>
            </a:r>
            <a:r>
              <a:rPr lang="1106" sz="1400" u="none" dirty="0"/>
              <a:t>cyfrifoldebau ac atebolrwyddau allweddol unigolion a sefydliadau sy'n darparu gofal i oedolion sy'n wynebu risg ddylanwadu ar ymarfer. Mae'r gwaith ysgrifennu wedi'i </a:t>
            </a:r>
            <a:r>
              <a:rPr lang="1106" sz="1400" b="1" u="none" dirty="0"/>
              <a:t>strwythuro'n dda ac yn drefnus, </a:t>
            </a:r>
            <a:r>
              <a:rPr lang="1106" sz="1400" u="none" dirty="0"/>
              <a:t>gan ddefnyddio </a:t>
            </a:r>
            <a:r>
              <a:rPr lang="1106" sz="1400" b="1" u="none" dirty="0"/>
              <a:t>gramadeg, atalnodi a sillafu cywir ar y cyfan. </a:t>
            </a:r>
            <a:r>
              <a:rPr lang="1106" sz="1400" u="none" dirty="0"/>
              <a:t>Defnyddir geirfa arbenigol yn gywir.</a:t>
            </a:r>
          </a:p>
          <a:p>
            <a:pPr>
              <a:spcAft>
                <a:spcPts val="600"/>
              </a:spcAft>
              <a:defRPr b="0" i="0"/>
            </a:pPr>
            <a:r>
              <a:rPr lang="1106" sz="1400" u="sng" dirty="0"/>
              <a:t>3–4 marc</a:t>
            </a:r>
            <a:r>
              <a:rPr lang="1106" sz="1400" u="none" dirty="0"/>
              <a:t>: Ystyriaeth </a:t>
            </a:r>
            <a:r>
              <a:rPr lang="1106" sz="1400" b="1" u="none" dirty="0"/>
              <a:t>sylfaenol </a:t>
            </a:r>
            <a:r>
              <a:rPr lang="1106" sz="1400" u="none" dirty="0"/>
              <a:t>o sut </a:t>
            </a:r>
            <a:r>
              <a:rPr lang="1106" sz="1400" b="1" u="none" dirty="0"/>
              <a:t>gall rhai o </a:t>
            </a:r>
            <a:r>
              <a:rPr lang="1106" sz="1400" u="none" dirty="0"/>
              <a:t>gyfrifoldebau ac atebolrwyddau unigolion </a:t>
            </a:r>
            <a:r>
              <a:rPr lang="1106" sz="1400" b="1" u="none" dirty="0"/>
              <a:t>a/neu </a:t>
            </a:r>
            <a:r>
              <a:rPr lang="1106" sz="1400" u="none" dirty="0"/>
              <a:t>sefydliadau sy'n darparu gofal i oedolion sy'n wynebu risg ddylanwadu ar ymarfer. Mae'r gwaith ysgrifennu wedi'i </a:t>
            </a:r>
            <a:r>
              <a:rPr lang="1106" sz="1400" b="1" u="none" dirty="0"/>
              <a:t>strwythuro'n dda ac yn drefnus ar y cyfan, </a:t>
            </a:r>
            <a:r>
              <a:rPr lang="1106" sz="1400" u="none" dirty="0"/>
              <a:t>gan ddefnyddio </a:t>
            </a:r>
            <a:r>
              <a:rPr lang="1106" sz="1400" b="1" u="none" dirty="0"/>
              <a:t>gramadeg, atalnodi a sillafu cyffredinol yn gywir. </a:t>
            </a:r>
            <a:r>
              <a:rPr lang="1106" sz="1400" u="none" dirty="0"/>
              <a:t>Defnydd </a:t>
            </a:r>
            <a:r>
              <a:rPr lang="1106" sz="1400" b="1" u="none" dirty="0"/>
              <a:t>sylfaenol </a:t>
            </a:r>
            <a:r>
              <a:rPr lang="1106" sz="1400" u="none" dirty="0"/>
              <a:t>o dermau arbenigol.</a:t>
            </a:r>
          </a:p>
          <a:p>
            <a:pPr>
              <a:defRPr b="0" i="0"/>
            </a:pPr>
            <a:r>
              <a:rPr lang="1106" sz="1400" u="sng" dirty="0"/>
              <a:t>1–2 marc</a:t>
            </a:r>
            <a:r>
              <a:rPr lang="1106" sz="1400" u="none" dirty="0"/>
              <a:t>: Ystyriaeth </a:t>
            </a:r>
            <a:r>
              <a:rPr lang="1106" sz="1400" b="1" u="none" dirty="0"/>
              <a:t>gyfyngedig </a:t>
            </a:r>
            <a:r>
              <a:rPr lang="1106" sz="1400" u="none" dirty="0"/>
              <a:t>o sut </a:t>
            </a:r>
            <a:r>
              <a:rPr lang="1106" sz="1400" b="1" u="none" dirty="0"/>
              <a:t>gall </a:t>
            </a:r>
            <a:r>
              <a:rPr lang="1106" sz="1400" u="none" dirty="0"/>
              <a:t>cyfrifoldebau </a:t>
            </a:r>
            <a:r>
              <a:rPr lang="1106" sz="1400" b="1" u="none" dirty="0"/>
              <a:t>neu </a:t>
            </a:r>
            <a:r>
              <a:rPr lang="1106" sz="1400" u="none" dirty="0"/>
              <a:t>atebolrwyddau unigolion </a:t>
            </a:r>
            <a:r>
              <a:rPr lang="1106" sz="1400" b="1" u="none" dirty="0"/>
              <a:t>neu </a:t>
            </a:r>
            <a:r>
              <a:rPr lang="1106" sz="1400" u="none" dirty="0"/>
              <a:t>sefydliadau sy'n darparu gofal i oedolion sy'n wynebu risg ddylanwadu ar ymarfer. Mae </a:t>
            </a:r>
            <a:r>
              <a:rPr lang="1106" sz="1400" b="1" u="none" dirty="0"/>
              <a:t>rhai gwallau gramadeg</a:t>
            </a:r>
            <a:r>
              <a:rPr lang="1106" sz="1400" u="none" dirty="0"/>
              <a:t>, </a:t>
            </a:r>
            <a:r>
              <a:rPr lang="1106" sz="1400" b="1" u="none" dirty="0"/>
              <a:t>atalnodi a sillafu </a:t>
            </a:r>
            <a:r>
              <a:rPr lang="1106" sz="1400" u="none" dirty="0"/>
              <a:t>yn effeithio ar eglurder y cyfathrebu. Mae'r gwaith ysgrifennu'n dangos </a:t>
            </a:r>
            <a:r>
              <a:rPr lang="1106" sz="1400" b="1" u="none" dirty="0"/>
              <a:t>defnydd cyfyngedig </a:t>
            </a:r>
            <a:r>
              <a:rPr lang="1106" sz="1400" u="none" dirty="0"/>
              <a:t>o dermau arbenigol neu strwythur.</a:t>
            </a:r>
            <a:endParaRPr lang="en-GB" sz="1400" dirty="0"/>
          </a:p>
        </p:txBody>
      </p:sp>
      <p:sp>
        <p:nvSpPr>
          <p:cNvPr id="6" name="Rectangle 5">
            <a:extLst>
              <a:ext uri="{FF2B5EF4-FFF2-40B4-BE49-F238E27FC236}">
                <a16:creationId xmlns:a16="http://schemas.microsoft.com/office/drawing/2014/main" id="{3C7D92A9-B85B-4847-91BA-41EDEE292D1E}"/>
              </a:ext>
            </a:extLst>
          </p:cNvPr>
          <p:cNvSpPr/>
          <p:nvPr/>
        </p:nvSpPr>
        <p:spPr>
          <a:xfrm>
            <a:off x="379841" y="431582"/>
            <a:ext cx="7925409" cy="457657"/>
          </a:xfrm>
          <a:prstGeom prst="rect">
            <a:avLst/>
          </a:prstGeom>
        </p:spPr>
        <p:txBody>
          <a:bodyPr wrap="square">
            <a:spAutoFit/>
          </a:bodyPr>
          <a:lstStyle/>
          <a:p>
            <a:pPr>
              <a:defRPr b="0" i="0"/>
            </a:pPr>
            <a:r>
              <a:rPr lang="1106" sz="2400">
                <a:solidFill>
                  <a:schemeClr val="accent4"/>
                </a:solidFill>
              </a:rPr>
              <a:t>TAG Iechyd a Gofal Cymdeithasol, a Gofal Plant</a:t>
            </a:r>
            <a:endParaRPr lang="en-GB" sz="2400">
              <a:solidFill>
                <a:schemeClr val="accent4"/>
              </a:solidFill>
            </a:endParaRPr>
          </a:p>
        </p:txBody>
      </p:sp>
    </p:spTree>
    <p:extLst>
      <p:ext uri="{BB962C8B-B14F-4D97-AF65-F5344CB8AC3E}">
        <p14:creationId xmlns:p14="http://schemas.microsoft.com/office/powerpoint/2010/main" val="1538301432"/>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02333F6A-C06F-401B-8691-BE9C9CA739AC}"/>
              </a:ext>
            </a:extLst>
          </p:cNvPr>
          <p:cNvSpPr txBox="1"/>
          <p:nvPr/>
        </p:nvSpPr>
        <p:spPr>
          <a:xfrm>
            <a:off x="358846" y="1299095"/>
            <a:ext cx="11474308" cy="5459752"/>
          </a:xfrm>
          <a:prstGeom prst="rect">
            <a:avLst/>
          </a:prstGeom>
          <a:gradFill>
            <a:gsLst>
              <a:gs pos="0">
                <a:schemeClr val="accent5">
                  <a:lumMod val="60000"/>
                  <a:lumOff val="40000"/>
                </a:schemeClr>
              </a:gs>
              <a:gs pos="50000">
                <a:srgbClr val="40FFF3">
                  <a:tint val="44500"/>
                  <a:satMod val="160000"/>
                </a:srgbClr>
              </a:gs>
              <a:gs pos="100000">
                <a:srgbClr val="40FFF3">
                  <a:tint val="23500"/>
                  <a:satMod val="160000"/>
                </a:srgbClr>
              </a:gs>
            </a:gsLst>
            <a:lin ang="18900000" scaled="1"/>
          </a:gradFill>
        </p:spPr>
        <p:txBody>
          <a:bodyPr wrap="square" rtlCol="0">
            <a:noAutofit/>
          </a:bodyPr>
          <a:lstStyle/>
          <a:p>
            <a:pPr algn="l">
              <a:defRPr b="0" i="0"/>
            </a:pPr>
            <a:r>
              <a:rPr lang="1106" b="1" i="0" dirty="0">
                <a:solidFill>
                  <a:srgbClr val="111111"/>
                </a:solidFill>
                <a:effectLst/>
              </a:rPr>
              <a:t>Rolau a Chyfrifoldebau</a:t>
            </a:r>
            <a:br>
              <a:rPr lang="1106" b="0" i="0" dirty="0">
                <a:solidFill>
                  <a:srgbClr val="111111"/>
                </a:solidFill>
                <a:effectLst/>
              </a:rPr>
            </a:br>
            <a:endParaRPr lang="en-GB" b="0" i="0" dirty="0">
              <a:solidFill>
                <a:srgbClr val="111111"/>
              </a:solidFill>
              <a:effectLst/>
            </a:endParaRPr>
          </a:p>
          <a:p>
            <a:pPr algn="l">
              <a:defRPr b="0" i="0"/>
            </a:pPr>
            <a:r>
              <a:rPr lang="1106" dirty="0">
                <a:solidFill>
                  <a:srgbClr val="111111"/>
                </a:solidFill>
              </a:rPr>
              <a:t>Dylai pob unigolyn sy'n gweithio ym maes iechyd a gofal cymdeithasol fod yn effro i'r posibilrwydd o gamdriniaeth a gweithio mewn ffordd a fydd yn helpu i'w hatal drwy gydnabod arwyddion camdriniaeth ac esgeulustod.</a:t>
            </a:r>
          </a:p>
          <a:p>
            <a:pPr algn="l">
              <a:defRPr b="0" i="0"/>
            </a:pPr>
            <a:r>
              <a:rPr lang="1106" dirty="0">
                <a:solidFill>
                  <a:srgbClr val="111111"/>
                </a:solidFill>
              </a:rPr>
              <a:t>Mae rhoi'r unigolyn wrth wraidd popeth a'i rymuso i gael cymaint o reolaeth dros ei fywyd â phosibl yn allweddol i ddarparu gofal a chymorth o ansawdd da.</a:t>
            </a:r>
          </a:p>
          <a:p>
            <a:pPr algn="l">
              <a:defRPr b="0" i="0"/>
            </a:pPr>
            <a:r>
              <a:rPr lang="1106" b="0" i="0" dirty="0">
                <a:solidFill>
                  <a:srgbClr val="111111"/>
                </a:solidFill>
                <a:effectLst/>
              </a:rPr>
              <a:t>Mae gan weithwyr gyfrifoldeb i ddarllen polisïau a gweithdrefnau eu gweithle ar gyfer diogelu a fydd yn rhoi gwybodaeth ar y camau i'w dilyn wrth roi gwybod am bryderon ynghylch camdriniaeth. Dylid rhoi hyfforddiant i bawb sy'n gweithio gydag oedolion agored i niwed.</a:t>
            </a:r>
          </a:p>
          <a:p>
            <a:pPr algn="l">
              <a:defRPr b="0" i="0"/>
            </a:pPr>
            <a:r>
              <a:rPr lang="1106" b="0" i="0" dirty="0">
                <a:solidFill>
                  <a:srgbClr val="111111"/>
                </a:solidFill>
                <a:effectLst/>
              </a:rPr>
              <a:t>Mae'n arfer da i weithleoedd gael arweinydd diogelu dynodedig ac ym maes iechyd a gofal cymdeithasol – y rheolwr yw hwn, yn aml. Yn y GIG, rhaid cael meddyg a nyrs penodol ar gyfer diogelu.</a:t>
            </a:r>
          </a:p>
          <a:p>
            <a:pPr algn="l"/>
            <a:endParaRPr lang="en-GB" sz="800" b="0" i="0" dirty="0">
              <a:solidFill>
                <a:srgbClr val="111111"/>
              </a:solidFill>
              <a:effectLst/>
            </a:endParaRPr>
          </a:p>
          <a:p>
            <a:pPr algn="l">
              <a:defRPr b="0" i="0"/>
            </a:pPr>
            <a:r>
              <a:rPr lang="1106" dirty="0">
                <a:solidFill>
                  <a:srgbClr val="111111"/>
                </a:solidFill>
              </a:rPr>
              <a:t>Y chwe egwyddor y dylai gweithwyr ym maes iechyd, gofal cymdeithasol a gofal plant gadw atynt yw:</a:t>
            </a:r>
            <a:endParaRPr lang="en-GB" b="0" i="0" dirty="0">
              <a:solidFill>
                <a:srgbClr val="111111"/>
              </a:solidFill>
              <a:effectLst/>
            </a:endParaRPr>
          </a:p>
          <a:p>
            <a:pPr marL="355600" indent="-355600" algn="l">
              <a:buFont typeface="+mj-lt"/>
              <a:buAutoNum type="arabicPeriod"/>
              <a:defRPr b="0" i="0"/>
            </a:pPr>
            <a:r>
              <a:rPr lang="1106" b="0" i="0" dirty="0">
                <a:solidFill>
                  <a:srgbClr val="111111"/>
                </a:solidFill>
                <a:effectLst/>
              </a:rPr>
              <a:t>Grymuso – cefnogir pobl i wneud eu penderfyniadau eu hunain ac i reoli eu bywydau eu hunain</a:t>
            </a:r>
          </a:p>
          <a:p>
            <a:pPr marL="355600" indent="-355600" algn="l">
              <a:buFont typeface="+mj-lt"/>
              <a:buAutoNum type="arabicPeriod"/>
              <a:defRPr b="0" i="0"/>
            </a:pPr>
            <a:r>
              <a:rPr lang="1106" b="0" i="0" dirty="0">
                <a:solidFill>
                  <a:srgbClr val="111111"/>
                </a:solidFill>
                <a:effectLst/>
              </a:rPr>
              <a:t>Atal – rhoi gwybod i bobl am gamdriniaeth, beth i chwilio amdano a sut i roi gwybod amdano</a:t>
            </a:r>
          </a:p>
          <a:p>
            <a:pPr marL="355600" indent="-355600" algn="l">
              <a:buFont typeface="+mj-lt"/>
              <a:buAutoNum type="arabicPeriod"/>
              <a:defRPr b="0" i="0"/>
            </a:pPr>
            <a:r>
              <a:rPr lang="1106" b="0" i="0" dirty="0">
                <a:solidFill>
                  <a:srgbClr val="111111"/>
                </a:solidFill>
                <a:effectLst/>
              </a:rPr>
              <a:t>Cymesuredd – cefnogi'r unigolyn heb fod yn or-amddiffynnol</a:t>
            </a:r>
          </a:p>
          <a:p>
            <a:pPr marL="355600" indent="-355600" algn="l">
              <a:buFont typeface="+mj-lt"/>
              <a:buAutoNum type="arabicPeriod"/>
              <a:defRPr b="0" i="0"/>
            </a:pPr>
            <a:r>
              <a:rPr lang="1106" b="0" i="0" dirty="0">
                <a:solidFill>
                  <a:srgbClr val="111111"/>
                </a:solidFill>
                <a:effectLst/>
              </a:rPr>
              <a:t>Diogelu – darparu cymorth i'r rhai sydd ei angen fwyaf</a:t>
            </a:r>
          </a:p>
          <a:p>
            <a:pPr marL="355600" indent="-355600" algn="l">
              <a:buFont typeface="+mj-lt"/>
              <a:buAutoNum type="arabicPeriod"/>
              <a:defRPr b="0" i="0"/>
            </a:pPr>
            <a:r>
              <a:rPr lang="1106" b="0" i="0" dirty="0">
                <a:solidFill>
                  <a:srgbClr val="111111"/>
                </a:solidFill>
                <a:effectLst/>
              </a:rPr>
              <a:t>Partneriaeth – gwasanaethau'n gweithio gyda'i gilydd, gan helpu i ganfod unrhyw arwyddion o gamdriniaeth</a:t>
            </a:r>
          </a:p>
          <a:p>
            <a:pPr marL="355600" indent="-355600" algn="l">
              <a:buFont typeface="+mj-lt"/>
              <a:buAutoNum type="arabicPeriod"/>
              <a:defRPr b="0" i="0"/>
            </a:pPr>
            <a:r>
              <a:rPr lang="1106" b="0" i="0" dirty="0">
                <a:solidFill>
                  <a:srgbClr val="111111"/>
                </a:solidFill>
                <a:effectLst/>
              </a:rPr>
              <a:t>Atebolrwydd – mae pawb yn gwybod am eu rolau a'u cyfrifoldebau ac yn cadw at y rhain</a:t>
            </a:r>
          </a:p>
        </p:txBody>
      </p:sp>
      <p:sp>
        <p:nvSpPr>
          <p:cNvPr id="4" name="Rectangle 3">
            <a:extLst>
              <a:ext uri="{FF2B5EF4-FFF2-40B4-BE49-F238E27FC236}">
                <a16:creationId xmlns:a16="http://schemas.microsoft.com/office/drawing/2014/main" id="{5156088A-001F-43D1-87D2-1F3E2A50EF3B}"/>
              </a:ext>
            </a:extLst>
          </p:cNvPr>
          <p:cNvSpPr/>
          <p:nvPr/>
        </p:nvSpPr>
        <p:spPr>
          <a:xfrm>
            <a:off x="379841" y="431582"/>
            <a:ext cx="7925409" cy="457657"/>
          </a:xfrm>
          <a:prstGeom prst="rect">
            <a:avLst/>
          </a:prstGeom>
        </p:spPr>
        <p:txBody>
          <a:bodyPr wrap="square">
            <a:spAutoFit/>
          </a:bodyPr>
          <a:lstStyle/>
          <a:p>
            <a:pPr>
              <a:defRPr b="0" i="0"/>
            </a:pPr>
            <a:r>
              <a:rPr lang="1106" sz="2400">
                <a:solidFill>
                  <a:schemeClr val="accent4"/>
                </a:solidFill>
              </a:rPr>
              <a:t>TAG Iechyd a Gofal Cymdeithasol, a Gofal Plant</a:t>
            </a:r>
            <a:endParaRPr lang="en-GB" sz="2400">
              <a:solidFill>
                <a:schemeClr val="accent4"/>
              </a:solidFill>
            </a:endParaRPr>
          </a:p>
        </p:txBody>
      </p:sp>
    </p:spTree>
    <p:extLst>
      <p:ext uri="{BB962C8B-B14F-4D97-AF65-F5344CB8AC3E}">
        <p14:creationId xmlns:p14="http://schemas.microsoft.com/office/powerpoint/2010/main" val="4071417604"/>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5">
            <a:extLst>
              <a:ext uri="{FF2B5EF4-FFF2-40B4-BE49-F238E27FC236}">
                <a16:creationId xmlns:a16="http://schemas.microsoft.com/office/drawing/2014/main" id="{C372B8C2-A9E0-4245-A89A-CEAB746F07A2}"/>
              </a:ext>
            </a:extLst>
          </p:cNvPr>
          <p:cNvSpPr>
            <a:spLocks noGrp="1"/>
          </p:cNvSpPr>
          <p:nvPr>
            <p:ph type="body" sz="quarter" idx="16"/>
          </p:nvPr>
        </p:nvSpPr>
        <p:spPr>
          <a:xfrm>
            <a:off x="2446046" y="662491"/>
            <a:ext cx="8418513" cy="718344"/>
          </a:xfrm>
        </p:spPr>
        <p:txBody>
          <a:bodyPr>
            <a:normAutofit/>
          </a:bodyPr>
          <a:lstStyle>
            <a:lvl1pPr marL="0" marR="0" indent="0" algn="l" defTabSz="457200" rtl="0" eaLnBrk="1" fontAlgn="auto" latinLnBrk="0" hangingPunct="1">
              <a:lnSpc>
                <a:spcPct val="100000"/>
              </a:lnSpc>
              <a:spcBef>
                <a:spcPct val="20000"/>
              </a:spcBef>
              <a:spcAft>
                <a:spcPct val="0"/>
              </a:spcAft>
              <a:buClrTx/>
              <a:buSzTx/>
              <a:buFont typeface="Arial"/>
              <a:buNone/>
              <a:defRPr sz="3200" baseline="0">
                <a:solidFill>
                  <a:srgbClr val="0070C0"/>
                </a:solidFill>
                <a:latin typeface="Arial" panose="020B0604020202020204" pitchFamily="34" charset="0"/>
                <a:cs typeface="Arial" panose="020B0604020202020204" pitchFamily="34" charset="0"/>
              </a:defRPr>
            </a:lvl1pPr>
          </a:lstStyle>
          <a:p>
            <a:pPr algn="ctr">
              <a:lnSpc>
                <a:spcPct val="80000"/>
              </a:lnSpc>
              <a:defRPr b="0" i="0"/>
            </a:pPr>
            <a:r>
              <a:rPr lang="1106" sz="2400" b="1" kern="1100" spc="-50">
                <a:solidFill>
                  <a:schemeClr val="bg1"/>
                </a:solidFill>
              </a:rPr>
              <a:t>TGAU </a:t>
            </a:r>
            <a:r>
              <a:rPr lang="1106" sz="2400" b="1">
                <a:solidFill>
                  <a:schemeClr val="bg1"/>
                </a:solidFill>
              </a:rPr>
              <a:t>Iechyd a Gofal Cymdeithasol, a Gofal Plant</a:t>
            </a:r>
            <a:endParaRPr lang="en-US" sz="2400" b="1" kern="1100" spc="-50">
              <a:solidFill>
                <a:schemeClr val="bg1"/>
              </a:solidFill>
            </a:endParaRPr>
          </a:p>
        </p:txBody>
      </p:sp>
      <p:sp>
        <p:nvSpPr>
          <p:cNvPr id="7" name="Rectangle 6">
            <a:extLst>
              <a:ext uri="{FF2B5EF4-FFF2-40B4-BE49-F238E27FC236}">
                <a16:creationId xmlns:a16="http://schemas.microsoft.com/office/drawing/2014/main" id="{73CDF609-36E1-42BD-9355-41E4FDB8E593}"/>
              </a:ext>
            </a:extLst>
          </p:cNvPr>
          <p:cNvSpPr/>
          <p:nvPr/>
        </p:nvSpPr>
        <p:spPr>
          <a:xfrm>
            <a:off x="379841" y="431582"/>
            <a:ext cx="7925409" cy="457657"/>
          </a:xfrm>
          <a:prstGeom prst="rect">
            <a:avLst/>
          </a:prstGeom>
        </p:spPr>
        <p:txBody>
          <a:bodyPr wrap="square">
            <a:spAutoFit/>
          </a:bodyPr>
          <a:lstStyle/>
          <a:p>
            <a:pPr>
              <a:defRPr b="0" i="0"/>
            </a:pPr>
            <a:r>
              <a:rPr lang="1106" sz="2400">
                <a:solidFill>
                  <a:schemeClr val="accent4"/>
                </a:solidFill>
              </a:rPr>
              <a:t>TAG Iechyd a Gofal Cymdeithasol, a Gofal Plant</a:t>
            </a:r>
            <a:endParaRPr lang="en-GB" sz="2400">
              <a:solidFill>
                <a:schemeClr val="accent4"/>
              </a:solidFill>
            </a:endParaRPr>
          </a:p>
        </p:txBody>
      </p:sp>
      <p:sp>
        <p:nvSpPr>
          <p:cNvPr id="2" name="Rectangle 1">
            <a:extLst>
              <a:ext uri="{FF2B5EF4-FFF2-40B4-BE49-F238E27FC236}">
                <a16:creationId xmlns:a16="http://schemas.microsoft.com/office/drawing/2014/main" id="{144D984C-8647-49EB-BFFF-6A15E6CDE128}"/>
              </a:ext>
            </a:extLst>
          </p:cNvPr>
          <p:cNvSpPr/>
          <p:nvPr/>
        </p:nvSpPr>
        <p:spPr>
          <a:xfrm>
            <a:off x="418519" y="3400394"/>
            <a:ext cx="11354959" cy="3203824"/>
          </a:xfrm>
          <a:prstGeom prst="rect">
            <a:avLst/>
          </a:prstGeom>
          <a:gradFill>
            <a:gsLst>
              <a:gs pos="0">
                <a:schemeClr val="accent2">
                  <a:lumMod val="20000"/>
                  <a:lumOff val="80000"/>
                </a:schemeClr>
              </a:gs>
              <a:gs pos="84000">
                <a:schemeClr val="accent2">
                  <a:lumMod val="20000"/>
                  <a:lumOff val="80000"/>
                  <a:shade val="67500"/>
                  <a:satMod val="115000"/>
                </a:schemeClr>
              </a:gs>
              <a:gs pos="100000">
                <a:schemeClr val="accent2">
                  <a:lumMod val="20000"/>
                  <a:lumOff val="80000"/>
                  <a:shade val="100000"/>
                  <a:satMod val="115000"/>
                </a:schemeClr>
              </a:gs>
            </a:gsLst>
            <a:path path="circle">
              <a:fillToRect l="50000" t="50000" r="50000" b="50000"/>
            </a:path>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b="0" i="0"/>
            </a:pPr>
            <a:r>
              <a:rPr lang="1106" sz="4000" b="1">
                <a:solidFill>
                  <a:schemeClr val="accent2">
                    <a:lumMod val="75000"/>
                  </a:schemeClr>
                </a:solidFill>
              </a:rPr>
              <a:t>Tasg 2:</a:t>
            </a:r>
          </a:p>
          <a:p>
            <a:pPr algn="ctr">
              <a:defRPr b="0" i="0"/>
            </a:pPr>
            <a:r>
              <a:rPr lang="1106" sz="4000" b="1">
                <a:solidFill>
                  <a:schemeClr val="accent2">
                    <a:lumMod val="75000"/>
                  </a:schemeClr>
                </a:solidFill>
              </a:rPr>
              <a:t>Llunio adroddiad a fyddai'n berthnasol i rywun sy'n bwriadu dilyn gyrfa yn y dyfodol yn y sector iechyd a gofal cymdeithasol oedolion</a:t>
            </a:r>
          </a:p>
        </p:txBody>
      </p:sp>
      <p:sp>
        <p:nvSpPr>
          <p:cNvPr id="6" name="Title 1">
            <a:extLst>
              <a:ext uri="{FF2B5EF4-FFF2-40B4-BE49-F238E27FC236}">
                <a16:creationId xmlns:a16="http://schemas.microsoft.com/office/drawing/2014/main" id="{48B03FB5-AE5D-46D4-A941-B1E26A80B2DC}"/>
              </a:ext>
            </a:extLst>
          </p:cNvPr>
          <p:cNvSpPr txBox="1"/>
          <p:nvPr/>
        </p:nvSpPr>
        <p:spPr>
          <a:xfrm>
            <a:off x="418520" y="1380835"/>
            <a:ext cx="11354959" cy="1797487"/>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a:noAutofit/>
          </a:bodyPr>
          <a:lstStyle>
            <a:lvl1pPr algn="l" defTabSz="914400" rtl="0" eaLnBrk="1" latinLnBrk="0" hangingPunct="1">
              <a:lnSpc>
                <a:spcPct val="90000"/>
              </a:lnSpc>
              <a:spcBef>
                <a:spcPct val="0"/>
              </a:spcBef>
              <a:buNone/>
              <a:defRPr sz="2400" kern="1200">
                <a:solidFill>
                  <a:schemeClr val="accent1"/>
                </a:solidFill>
                <a:latin typeface="+mj-lt"/>
                <a:ea typeface="+mj-ea"/>
                <a:cs typeface="+mj-cs"/>
              </a:defRPr>
            </a:lvl1pPr>
          </a:lstStyle>
          <a:p>
            <a:pPr algn="ctr">
              <a:defRPr b="0" i="0"/>
            </a:pPr>
            <a:r>
              <a:rPr lang="1106" sz="4000" b="1">
                <a:solidFill>
                  <a:schemeClr val="bg2">
                    <a:lumMod val="50000"/>
                  </a:schemeClr>
                </a:solidFill>
                <a:ea typeface="+mj-lt"/>
                <a:cs typeface="+mj-lt"/>
              </a:rPr>
              <a:t>Uned 6:</a:t>
            </a:r>
          </a:p>
          <a:p>
            <a:pPr algn="ctr">
              <a:defRPr b="0" i="0"/>
            </a:pPr>
            <a:r>
              <a:rPr lang="1106" sz="4000" b="1">
                <a:solidFill>
                  <a:schemeClr val="bg2">
                    <a:lumMod val="50000"/>
                  </a:schemeClr>
                </a:solidFill>
                <a:ea typeface="+mj-lt"/>
                <a:cs typeface="+mj-lt"/>
              </a:rPr>
              <a:t>Cefnogi Oedolion i gynnal iechyd, llesiant a gwydnwch</a:t>
            </a:r>
            <a:endParaRPr lang="en-US" sz="4000">
              <a:solidFill>
                <a:schemeClr val="bg2">
                  <a:lumMod val="50000"/>
                </a:schemeClr>
              </a:solidFill>
              <a:ea typeface="+mj-lt"/>
              <a:cs typeface="+mj-lt"/>
            </a:endParaRPr>
          </a:p>
        </p:txBody>
      </p:sp>
    </p:spTree>
    <p:extLst>
      <p:ext uri="{BB962C8B-B14F-4D97-AF65-F5344CB8AC3E}">
        <p14:creationId xmlns:p14="http://schemas.microsoft.com/office/powerpoint/2010/main" val="227215146"/>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A5C10B52-D3B3-49CB-AD05-3581AFA6F168}"/>
              </a:ext>
            </a:extLst>
          </p:cNvPr>
          <p:cNvSpPr txBox="1"/>
          <p:nvPr/>
        </p:nvSpPr>
        <p:spPr>
          <a:xfrm>
            <a:off x="379841" y="1360947"/>
            <a:ext cx="11336958" cy="5339334"/>
          </a:xfrm>
          <a:prstGeom prst="rect">
            <a:avLst/>
          </a:prstGeom>
          <a:noFill/>
        </p:spPr>
        <p:txBody>
          <a:bodyPr wrap="square" rtlCol="0">
            <a:spAutoFit/>
          </a:bodyPr>
          <a:lstStyle/>
          <a:p>
            <a:pPr marL="893763" indent="-893763">
              <a:spcAft>
                <a:spcPts val="600"/>
              </a:spcAft>
              <a:tabLst>
                <a:tab pos="447675" algn="l"/>
              </a:tabLst>
              <a:defRPr b="0" i="0"/>
            </a:pPr>
            <a:r>
              <a:rPr lang="1106" b="1" dirty="0"/>
              <a:t>(c)</a:t>
            </a:r>
            <a:r>
              <a:rPr lang="en-GB" b="1" dirty="0"/>
              <a:t> </a:t>
            </a:r>
            <a:r>
              <a:rPr lang="1106" b="1" dirty="0"/>
              <a:t> (iii)</a:t>
            </a:r>
            <a:r>
              <a:rPr lang="en-GB" b="1" dirty="0"/>
              <a:t>	</a:t>
            </a:r>
            <a:r>
              <a:rPr lang="1106" b="1" dirty="0"/>
              <a:t>Trafod nodau a rôl y darn penodol o ddeddfwriaeth neu fenter i ddiogelu a gwella gofal oedolion sy'n wynebu risg yng Nghymru</a:t>
            </a:r>
          </a:p>
          <a:p>
            <a:pPr marL="893763">
              <a:defRPr b="0" i="0"/>
            </a:pPr>
            <a:r>
              <a:rPr lang="1106" u="sng" dirty="0"/>
              <a:t>7–8 marc</a:t>
            </a:r>
            <a:r>
              <a:rPr lang="1106" u="none" dirty="0"/>
              <a:t>:</a:t>
            </a:r>
            <a:endParaRPr lang="en-GB" b="1" dirty="0"/>
          </a:p>
          <a:p>
            <a:pPr marL="893763">
              <a:spcAft>
                <a:spcPts val="600"/>
              </a:spcAft>
              <a:defRPr b="0" i="0"/>
            </a:pPr>
            <a:r>
              <a:rPr lang="1106" b="1" dirty="0"/>
              <a:t>Trafodaeth ardderchog </a:t>
            </a:r>
            <a:r>
              <a:rPr lang="1106" dirty="0"/>
              <a:t>sy'n darparu </a:t>
            </a:r>
            <a:r>
              <a:rPr lang="1106" b="1" dirty="0"/>
              <a:t>tystiolaeth gref </a:t>
            </a:r>
            <a:r>
              <a:rPr lang="1106" dirty="0"/>
              <a:t>o </a:t>
            </a:r>
            <a:r>
              <a:rPr lang="1106" b="1" dirty="0"/>
              <a:t>farnau craff a gwybodus </a:t>
            </a:r>
            <a:r>
              <a:rPr lang="1106" dirty="0"/>
              <a:t>am nodau a rôl y darn penodol o ddeddfwriaeth neu fenter a sut mae'n diogelu ac yn gwella'r ddarpariaeth gofal i oedolion sy'n wynebu risg yng Nghymru.</a:t>
            </a:r>
          </a:p>
          <a:p>
            <a:pPr marL="893763">
              <a:defRPr b="0" i="0"/>
            </a:pPr>
            <a:r>
              <a:rPr lang="1106" u="sng" dirty="0"/>
              <a:t>5-6 marc</a:t>
            </a:r>
            <a:r>
              <a:rPr lang="1106" u="none" dirty="0"/>
              <a:t>:</a:t>
            </a:r>
            <a:endParaRPr lang="en-GB" b="1" dirty="0"/>
          </a:p>
          <a:p>
            <a:pPr marL="893763">
              <a:spcAft>
                <a:spcPts val="600"/>
              </a:spcAft>
              <a:defRPr b="0" i="0"/>
            </a:pPr>
            <a:r>
              <a:rPr lang="1106" b="1" dirty="0"/>
              <a:t>Trafodaeth dda </a:t>
            </a:r>
            <a:r>
              <a:rPr lang="1106" dirty="0"/>
              <a:t>sy'n darparu </a:t>
            </a:r>
            <a:r>
              <a:rPr lang="1106" b="1" dirty="0"/>
              <a:t>tystiolaeth gadarn o lunio barnau rhesymegol </a:t>
            </a:r>
            <a:r>
              <a:rPr lang="1106" dirty="0"/>
              <a:t>am nodau a rôl y darn penodol o ddeddfwriaeth neu fenter a sut mae'n diogelu </a:t>
            </a:r>
            <a:r>
              <a:rPr lang="1106" b="1" dirty="0"/>
              <a:t>a/neu</a:t>
            </a:r>
            <a:r>
              <a:rPr lang="1106" dirty="0"/>
              <a:t> yn gwella'r ddarpariaeth gofal i oedolion sy'n wynebu risg yng Nghymru.</a:t>
            </a:r>
          </a:p>
          <a:p>
            <a:pPr marL="893763">
              <a:defRPr b="0" i="0"/>
            </a:pPr>
            <a:r>
              <a:rPr lang="1106" u="sng" dirty="0"/>
              <a:t>3–4 marc</a:t>
            </a:r>
            <a:r>
              <a:rPr lang="1106" u="none" dirty="0"/>
              <a:t>:</a:t>
            </a:r>
          </a:p>
          <a:p>
            <a:pPr marL="893763">
              <a:spcAft>
                <a:spcPts val="600"/>
              </a:spcAft>
              <a:defRPr b="0" i="0"/>
            </a:pPr>
            <a:r>
              <a:rPr lang="1106" b="1" dirty="0"/>
              <a:t>Trafodaeth sylfaenol </a:t>
            </a:r>
            <a:r>
              <a:rPr lang="1106" dirty="0"/>
              <a:t>sy'n rhoi </a:t>
            </a:r>
            <a:r>
              <a:rPr lang="1106" b="1" dirty="0"/>
              <a:t>rhywfaint o dystiolaeth </a:t>
            </a:r>
            <a:r>
              <a:rPr lang="1106" dirty="0"/>
              <a:t>o lunio barn ynghylch nodau </a:t>
            </a:r>
            <a:r>
              <a:rPr lang="1106" b="1" dirty="0"/>
              <a:t>neu </a:t>
            </a:r>
            <a:r>
              <a:rPr lang="1106" dirty="0"/>
              <a:t>rôl y darn penodol o ddeddfwriaeth neu fenter a sut mae </a:t>
            </a:r>
            <a:r>
              <a:rPr lang="1106" b="1" dirty="0"/>
              <a:t>deddfwriaeth neu fentrau </a:t>
            </a:r>
            <a:r>
              <a:rPr lang="1106" dirty="0"/>
              <a:t>yn diogelu </a:t>
            </a:r>
            <a:r>
              <a:rPr lang="1106" b="1" dirty="0"/>
              <a:t>neu</a:t>
            </a:r>
            <a:r>
              <a:rPr lang="1106" dirty="0"/>
              <a:t>'n gwella'r ddarpariaeth o ofal i oedolion yng Nghymru.</a:t>
            </a:r>
          </a:p>
          <a:p>
            <a:pPr marL="893763">
              <a:defRPr b="0" i="0"/>
            </a:pPr>
            <a:r>
              <a:rPr lang="1106" u="sng" dirty="0"/>
              <a:t>1–2 farc</a:t>
            </a:r>
            <a:r>
              <a:rPr lang="1106" u="none" dirty="0"/>
              <a:t>:</a:t>
            </a:r>
          </a:p>
          <a:p>
            <a:pPr marL="893763">
              <a:defRPr b="0" i="0"/>
            </a:pPr>
            <a:r>
              <a:rPr lang="1106" b="1" dirty="0"/>
              <a:t>Trafodaeth gyfyngedig heb fawr o dystiolaeth o lunio barn am </a:t>
            </a:r>
            <a:r>
              <a:rPr lang="1106" dirty="0"/>
              <a:t>nodau </a:t>
            </a:r>
            <a:r>
              <a:rPr lang="1106" b="1" dirty="0"/>
              <a:t>neu </a:t>
            </a:r>
            <a:r>
              <a:rPr lang="1106" dirty="0"/>
              <a:t>rôl y darn penodol o ddeddfwriaeth neu fenter a sut mae </a:t>
            </a:r>
            <a:r>
              <a:rPr lang="1106" b="1" dirty="0"/>
              <a:t>deddfwriaeth neu fentrau </a:t>
            </a:r>
            <a:r>
              <a:rPr lang="1106" dirty="0"/>
              <a:t>yn diogelu </a:t>
            </a:r>
            <a:r>
              <a:rPr lang="1106" b="1" dirty="0"/>
              <a:t>neu</a:t>
            </a:r>
            <a:r>
              <a:rPr lang="1106" dirty="0"/>
              <a:t>'n gwella'r ddarpariaeth o ofal i oedolion yng Nghymru.</a:t>
            </a:r>
          </a:p>
        </p:txBody>
      </p:sp>
      <p:sp>
        <p:nvSpPr>
          <p:cNvPr id="4" name="Rectangle 3">
            <a:extLst>
              <a:ext uri="{FF2B5EF4-FFF2-40B4-BE49-F238E27FC236}">
                <a16:creationId xmlns:a16="http://schemas.microsoft.com/office/drawing/2014/main" id="{D0521045-2BA8-4AEE-B7C3-3BC049D67E16}"/>
              </a:ext>
            </a:extLst>
          </p:cNvPr>
          <p:cNvSpPr/>
          <p:nvPr/>
        </p:nvSpPr>
        <p:spPr>
          <a:xfrm>
            <a:off x="379841" y="431582"/>
            <a:ext cx="7925409" cy="457657"/>
          </a:xfrm>
          <a:prstGeom prst="rect">
            <a:avLst/>
          </a:prstGeom>
        </p:spPr>
        <p:txBody>
          <a:bodyPr wrap="square">
            <a:spAutoFit/>
          </a:bodyPr>
          <a:lstStyle/>
          <a:p>
            <a:pPr>
              <a:defRPr b="0" i="0"/>
            </a:pPr>
            <a:r>
              <a:rPr lang="1106" sz="2400">
                <a:solidFill>
                  <a:schemeClr val="accent4"/>
                </a:solidFill>
              </a:rPr>
              <a:t>TAG Iechyd a Gofal Cymdeithasol, a Gofal Plant</a:t>
            </a:r>
            <a:endParaRPr lang="en-GB" sz="2400">
              <a:solidFill>
                <a:schemeClr val="accent4"/>
              </a:solidFill>
            </a:endParaRPr>
          </a:p>
        </p:txBody>
      </p:sp>
    </p:spTree>
    <p:extLst>
      <p:ext uri="{BB962C8B-B14F-4D97-AF65-F5344CB8AC3E}">
        <p14:creationId xmlns:p14="http://schemas.microsoft.com/office/powerpoint/2010/main" val="1300582807"/>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8B160CFB-8391-46CE-BF52-2E909C7E4ED0}"/>
              </a:ext>
            </a:extLst>
          </p:cNvPr>
          <p:cNvSpPr txBox="1"/>
          <p:nvPr/>
        </p:nvSpPr>
        <p:spPr>
          <a:xfrm>
            <a:off x="392837" y="1311232"/>
            <a:ext cx="11339455" cy="5415610"/>
          </a:xfrm>
          <a:prstGeom prst="rect">
            <a:avLst/>
          </a:prstGeom>
          <a:noFill/>
        </p:spPr>
        <p:txBody>
          <a:bodyPr wrap="square" rtlCol="0">
            <a:spAutoFit/>
          </a:bodyPr>
          <a:lstStyle/>
          <a:p>
            <a:pPr marL="538163" indent="-538163">
              <a:spcAft>
                <a:spcPts val="1200"/>
              </a:spcAft>
              <a:defRPr b="0" i="0"/>
            </a:pPr>
            <a:r>
              <a:rPr lang="1106" b="1" dirty="0"/>
              <a:t>(ch)</a:t>
            </a:r>
            <a:r>
              <a:rPr lang="en-GB" b="1" dirty="0"/>
              <a:t>	</a:t>
            </a:r>
            <a:r>
              <a:rPr lang="1106" b="1" dirty="0"/>
              <a:t>Asesu sut mae natur newidiol cymdeithas yn effeithio ar y sector iechyd a gofal cymdeithasol i oedolion yng Nghymru</a:t>
            </a:r>
            <a:endParaRPr lang="en-GB" dirty="0"/>
          </a:p>
          <a:p>
            <a:pPr marL="538163">
              <a:defRPr b="0" i="0"/>
            </a:pPr>
            <a:r>
              <a:rPr lang="1106" u="sng" dirty="0"/>
              <a:t>7–8 marc</a:t>
            </a:r>
            <a:r>
              <a:rPr lang="1106" u="none" dirty="0"/>
              <a:t>:</a:t>
            </a:r>
          </a:p>
          <a:p>
            <a:pPr marL="538163">
              <a:spcAft>
                <a:spcPts val="600"/>
              </a:spcAft>
              <a:defRPr b="0" i="0"/>
            </a:pPr>
            <a:r>
              <a:rPr lang="1106" b="1" dirty="0"/>
              <a:t>Ymateb ardderchog, </a:t>
            </a:r>
            <a:r>
              <a:rPr lang="1106" dirty="0"/>
              <a:t>sy'n dangos </a:t>
            </a:r>
            <a:r>
              <a:rPr lang="1106" b="1" dirty="0"/>
              <a:t>asesiad trylwyr, gwrthrychol </a:t>
            </a:r>
            <a:r>
              <a:rPr lang="1106" dirty="0"/>
              <a:t>o natur newidiol cymdeithas gan </a:t>
            </a:r>
            <a:r>
              <a:rPr lang="1106" b="1" dirty="0"/>
              <a:t>gyfeirio'n glir </a:t>
            </a:r>
            <a:r>
              <a:rPr lang="1106" dirty="0"/>
              <a:t>at enghreifftiau o newid. </a:t>
            </a:r>
            <a:r>
              <a:rPr lang="1106" b="1" dirty="0"/>
              <a:t>Llunio barnau craff a gwybodus </a:t>
            </a:r>
            <a:r>
              <a:rPr lang="1106" dirty="0"/>
              <a:t>am y ffordd y mae natur newidiol cymdeithas yn effeithio ar y sector iechyd a gofal cymdeithasol i oedolion yng Nghymru.</a:t>
            </a:r>
          </a:p>
          <a:p>
            <a:pPr marL="538163">
              <a:defRPr b="0" i="0"/>
            </a:pPr>
            <a:r>
              <a:rPr lang="1106" u="sng" dirty="0"/>
              <a:t>5-6 marc</a:t>
            </a:r>
            <a:r>
              <a:rPr lang="1106" u="none" dirty="0"/>
              <a:t>:</a:t>
            </a:r>
          </a:p>
          <a:p>
            <a:pPr marL="538163">
              <a:spcAft>
                <a:spcPts val="600"/>
              </a:spcAft>
              <a:defRPr b="0" i="0"/>
            </a:pPr>
            <a:r>
              <a:rPr lang="1106" b="1" dirty="0"/>
              <a:t>Ymateb da</a:t>
            </a:r>
            <a:r>
              <a:rPr lang="1106" dirty="0"/>
              <a:t>, sy'n dangos </a:t>
            </a:r>
            <a:r>
              <a:rPr lang="1106" b="1" dirty="0"/>
              <a:t>asesiad cadarn ar y cyfan </a:t>
            </a:r>
            <a:r>
              <a:rPr lang="1106" dirty="0"/>
              <a:t>o natur newidiol cymdeithas gan </a:t>
            </a:r>
            <a:r>
              <a:rPr lang="1106" b="1" dirty="0"/>
              <a:t>gyfeirio </a:t>
            </a:r>
            <a:r>
              <a:rPr lang="1106" dirty="0"/>
              <a:t>at enghreifftiau o newid. </a:t>
            </a:r>
            <a:r>
              <a:rPr lang="1106" b="1" dirty="0"/>
              <a:t>Llunio barnau rhesymegol </a:t>
            </a:r>
            <a:r>
              <a:rPr lang="1106" dirty="0"/>
              <a:t>am sut mae natur newidiol cymdeithas yn effeithio ar y sector iechyd a gofal cymdeithasol i oedolion yng Nghymru.</a:t>
            </a:r>
          </a:p>
          <a:p>
            <a:pPr marL="538163">
              <a:defRPr b="0" i="0"/>
            </a:pPr>
            <a:r>
              <a:rPr lang="1106" u="sng" dirty="0"/>
              <a:t>3–4 marc</a:t>
            </a:r>
            <a:r>
              <a:rPr lang="1106" u="none" dirty="0"/>
              <a:t>:</a:t>
            </a:r>
          </a:p>
          <a:p>
            <a:pPr marL="538163">
              <a:spcAft>
                <a:spcPts val="600"/>
              </a:spcAft>
              <a:defRPr b="0" i="0"/>
            </a:pPr>
            <a:r>
              <a:rPr lang="1106" b="1" dirty="0"/>
              <a:t>Ymateb sylfaenol, </a:t>
            </a:r>
            <a:r>
              <a:rPr lang="1106" dirty="0"/>
              <a:t>sy'n dangos </a:t>
            </a:r>
            <a:r>
              <a:rPr lang="1106" b="1" dirty="0"/>
              <a:t>asesiad syml </a:t>
            </a:r>
            <a:r>
              <a:rPr lang="1106" dirty="0"/>
              <a:t>o natur newidiol cymdeithas gan gyfeirio at </a:t>
            </a:r>
            <a:r>
              <a:rPr lang="1106" b="1" dirty="0"/>
              <a:t>rai </a:t>
            </a:r>
            <a:r>
              <a:rPr lang="1106" dirty="0"/>
              <a:t>enghreifftiau o newid. </a:t>
            </a:r>
            <a:r>
              <a:rPr lang="1106" b="1" dirty="0"/>
              <a:t>Llunio barnau dilys ar y cyfan </a:t>
            </a:r>
            <a:r>
              <a:rPr lang="1106" dirty="0"/>
              <a:t>am y ffordd y mae natur newidiol cymdeithas yn effeithio ar y sector iechyd a gofal cymdeithasol i oedolion yng Nghymru.</a:t>
            </a:r>
          </a:p>
          <a:p>
            <a:pPr marL="538163">
              <a:defRPr b="0" i="0"/>
            </a:pPr>
            <a:r>
              <a:rPr lang="1106" u="sng" dirty="0"/>
              <a:t>1–2 farc</a:t>
            </a:r>
            <a:r>
              <a:rPr lang="1106" u="none" dirty="0"/>
              <a:t>:</a:t>
            </a:r>
          </a:p>
          <a:p>
            <a:pPr marL="538163">
              <a:defRPr b="0" i="0"/>
            </a:pPr>
            <a:r>
              <a:rPr lang="1106" b="1" dirty="0"/>
              <a:t>Ymateb cyfyngedig</a:t>
            </a:r>
            <a:r>
              <a:rPr lang="1106" dirty="0"/>
              <a:t>, sy'n dangos </a:t>
            </a:r>
            <a:r>
              <a:rPr lang="1106" b="1" dirty="0"/>
              <a:t>ychydig iawn o asesu </a:t>
            </a:r>
            <a:r>
              <a:rPr lang="1106" dirty="0"/>
              <a:t>natur newidiol cymdeithas. </a:t>
            </a:r>
            <a:r>
              <a:rPr lang="1106" b="1" dirty="0"/>
              <a:t>Fawr o dystiolaeth o lunio barnau dilys </a:t>
            </a:r>
            <a:r>
              <a:rPr lang="1106" dirty="0"/>
              <a:t>am y ffordd y mae natur newidiol cymdeithas yn effeithio ar y sector iechyd a gofal cymdeithasol i oedolion yng Nghymru.</a:t>
            </a:r>
          </a:p>
        </p:txBody>
      </p:sp>
      <p:sp>
        <p:nvSpPr>
          <p:cNvPr id="4" name="Rectangle 3">
            <a:extLst>
              <a:ext uri="{FF2B5EF4-FFF2-40B4-BE49-F238E27FC236}">
                <a16:creationId xmlns:a16="http://schemas.microsoft.com/office/drawing/2014/main" id="{3E6A23BA-FDBD-4653-93CD-FE3BE9B9827D}"/>
              </a:ext>
            </a:extLst>
          </p:cNvPr>
          <p:cNvSpPr/>
          <p:nvPr/>
        </p:nvSpPr>
        <p:spPr>
          <a:xfrm>
            <a:off x="379841" y="431582"/>
            <a:ext cx="7925409" cy="457657"/>
          </a:xfrm>
          <a:prstGeom prst="rect">
            <a:avLst/>
          </a:prstGeom>
        </p:spPr>
        <p:txBody>
          <a:bodyPr wrap="square">
            <a:spAutoFit/>
          </a:bodyPr>
          <a:lstStyle/>
          <a:p>
            <a:pPr>
              <a:defRPr b="0" i="0"/>
            </a:pPr>
            <a:r>
              <a:rPr lang="1106" sz="2400">
                <a:solidFill>
                  <a:schemeClr val="accent4"/>
                </a:solidFill>
              </a:rPr>
              <a:t>TAG Iechyd a Gofal Cymdeithasol, a Gofal Plant</a:t>
            </a:r>
            <a:endParaRPr lang="en-GB" sz="2400">
              <a:solidFill>
                <a:schemeClr val="accent4"/>
              </a:solidFill>
            </a:endParaRPr>
          </a:p>
        </p:txBody>
      </p:sp>
    </p:spTree>
    <p:extLst>
      <p:ext uri="{BB962C8B-B14F-4D97-AF65-F5344CB8AC3E}">
        <p14:creationId xmlns:p14="http://schemas.microsoft.com/office/powerpoint/2010/main" val="2737098037"/>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9913228B-6E88-4BBD-930D-A9551FD3CE14}"/>
              </a:ext>
            </a:extLst>
          </p:cNvPr>
          <p:cNvSpPr txBox="1"/>
          <p:nvPr/>
        </p:nvSpPr>
        <p:spPr>
          <a:xfrm>
            <a:off x="439461" y="1291010"/>
            <a:ext cx="6066687" cy="366126"/>
          </a:xfrm>
          <a:prstGeom prst="rect">
            <a:avLst/>
          </a:prstGeom>
          <a:solidFill>
            <a:schemeClr val="accent1">
              <a:lumMod val="75000"/>
            </a:schemeClr>
          </a:solidFill>
        </p:spPr>
        <p:txBody>
          <a:bodyPr wrap="square" rtlCol="0">
            <a:spAutoFit/>
          </a:bodyPr>
          <a:lstStyle/>
          <a:p>
            <a:pPr>
              <a:defRPr b="0" i="0"/>
            </a:pPr>
            <a:r>
              <a:rPr lang="1106" b="1">
                <a:solidFill>
                  <a:schemeClr val="bg1"/>
                </a:solidFill>
              </a:rPr>
              <a:t>Sut mae cymdeithas yng Nghymru wedi newid?</a:t>
            </a:r>
          </a:p>
        </p:txBody>
      </p:sp>
      <p:graphicFrame>
        <p:nvGraphicFramePr>
          <p:cNvPr id="2" name="Diagram 1">
            <a:extLst>
              <a:ext uri="{FF2B5EF4-FFF2-40B4-BE49-F238E27FC236}">
                <a16:creationId xmlns:a16="http://schemas.microsoft.com/office/drawing/2014/main" id="{A5305646-7499-499A-80A0-F1E49A1ABF30}"/>
              </a:ext>
            </a:extLst>
          </p:cNvPr>
          <p:cNvGraphicFramePr/>
          <p:nvPr>
            <p:extLst>
              <p:ext uri="{D42A27DB-BD31-4B8C-83A1-F6EECF244321}">
                <p14:modId xmlns:p14="http://schemas.microsoft.com/office/powerpoint/2010/main" val="1654871955"/>
              </p:ext>
            </p:extLst>
          </p:nvPr>
        </p:nvGraphicFramePr>
        <p:xfrm>
          <a:off x="363985" y="1749810"/>
          <a:ext cx="11657367"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Rectangle 4">
            <a:extLst>
              <a:ext uri="{FF2B5EF4-FFF2-40B4-BE49-F238E27FC236}">
                <a16:creationId xmlns:a16="http://schemas.microsoft.com/office/drawing/2014/main" id="{E27E35C4-7023-4857-BE56-8C10B3B43DAA}"/>
              </a:ext>
            </a:extLst>
          </p:cNvPr>
          <p:cNvSpPr/>
          <p:nvPr/>
        </p:nvSpPr>
        <p:spPr>
          <a:xfrm>
            <a:off x="379841" y="431582"/>
            <a:ext cx="7925409" cy="457657"/>
          </a:xfrm>
          <a:prstGeom prst="rect">
            <a:avLst/>
          </a:prstGeom>
        </p:spPr>
        <p:txBody>
          <a:bodyPr wrap="square">
            <a:spAutoFit/>
          </a:bodyPr>
          <a:lstStyle/>
          <a:p>
            <a:pPr>
              <a:defRPr b="0" i="0"/>
            </a:pPr>
            <a:r>
              <a:rPr lang="1106" sz="2400">
                <a:solidFill>
                  <a:schemeClr val="accent4"/>
                </a:solidFill>
              </a:rPr>
              <a:t>TAG Iechyd a Gofal Cymdeithasol, a Gofal Plant</a:t>
            </a:r>
            <a:endParaRPr lang="en-GB" sz="2400">
              <a:solidFill>
                <a:schemeClr val="accent4"/>
              </a:solidFill>
            </a:endParaRPr>
          </a:p>
        </p:txBody>
      </p:sp>
    </p:spTree>
    <p:extLst>
      <p:ext uri="{BB962C8B-B14F-4D97-AF65-F5344CB8AC3E}">
        <p14:creationId xmlns:p14="http://schemas.microsoft.com/office/powerpoint/2010/main" val="336476744"/>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C314BD7D-7CE0-411E-BC9C-DE7E5953E9FE}"/>
              </a:ext>
            </a:extLst>
          </p:cNvPr>
          <p:cNvSpPr txBox="1"/>
          <p:nvPr/>
        </p:nvSpPr>
        <p:spPr>
          <a:xfrm>
            <a:off x="1611086" y="1709057"/>
            <a:ext cx="9078685" cy="3788229"/>
          </a:xfrm>
          <a:prstGeom prst="rect">
            <a:avLst/>
          </a:prstGeom>
          <a:noFill/>
        </p:spPr>
        <p:txBody>
          <a:bodyPr wrap="square" rtlCol="0">
            <a:spAutoFit/>
          </a:bodyPr>
          <a:lstStyle/>
          <a:p>
            <a:endParaRPr lang="en-GB"/>
          </a:p>
        </p:txBody>
      </p:sp>
      <p:graphicFrame>
        <p:nvGraphicFramePr>
          <p:cNvPr id="8" name="Diagram 7">
            <a:extLst>
              <a:ext uri="{FF2B5EF4-FFF2-40B4-BE49-F238E27FC236}">
                <a16:creationId xmlns:a16="http://schemas.microsoft.com/office/drawing/2014/main" id="{8D98E5E8-EC48-4B45-8F68-405BE971AB0C}"/>
              </a:ext>
            </a:extLst>
          </p:cNvPr>
          <p:cNvGraphicFramePr/>
          <p:nvPr>
            <p:extLst>
              <p:ext uri="{D42A27DB-BD31-4B8C-83A1-F6EECF244321}">
                <p14:modId xmlns:p14="http://schemas.microsoft.com/office/powerpoint/2010/main" val="31118296"/>
              </p:ext>
            </p:extLst>
          </p:nvPr>
        </p:nvGraphicFramePr>
        <p:xfrm>
          <a:off x="327276" y="1474410"/>
          <a:ext cx="8265886" cy="423333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1" name="TextBox 10">
            <a:extLst>
              <a:ext uri="{FF2B5EF4-FFF2-40B4-BE49-F238E27FC236}">
                <a16:creationId xmlns:a16="http://schemas.microsoft.com/office/drawing/2014/main" id="{A2D9A27A-2D56-4E5D-9521-FB61A2A54FF3}"/>
              </a:ext>
            </a:extLst>
          </p:cNvPr>
          <p:cNvSpPr txBox="1"/>
          <p:nvPr/>
        </p:nvSpPr>
        <p:spPr>
          <a:xfrm>
            <a:off x="816429" y="5991477"/>
            <a:ext cx="3667436" cy="523220"/>
          </a:xfrm>
          <a:prstGeom prst="rect">
            <a:avLst/>
          </a:prstGeom>
          <a:noFill/>
        </p:spPr>
        <p:txBody>
          <a:bodyPr wrap="square" rtlCol="0">
            <a:spAutoFit/>
          </a:bodyPr>
          <a:lstStyle/>
          <a:p>
            <a:pPr>
              <a:defRPr b="0" i="0"/>
            </a:pPr>
            <a:r>
              <a:rPr lang="1106" sz="1400" i="1" dirty="0"/>
              <a:t>Iechyd a Gofal Cymdeithasol yng Nghymru</a:t>
            </a:r>
          </a:p>
          <a:p>
            <a:pPr>
              <a:defRPr b="0" i="0"/>
            </a:pPr>
            <a:r>
              <a:rPr lang="1106" sz="1400" i="1" dirty="0"/>
              <a:t>Covid 19: Edrych ymlaen</a:t>
            </a:r>
          </a:p>
        </p:txBody>
      </p:sp>
      <p:sp>
        <p:nvSpPr>
          <p:cNvPr id="9" name="Rectangle 8">
            <a:extLst>
              <a:ext uri="{FF2B5EF4-FFF2-40B4-BE49-F238E27FC236}">
                <a16:creationId xmlns:a16="http://schemas.microsoft.com/office/drawing/2014/main" id="{21FC7620-CED3-458F-A7BA-4DD8632DD3EA}"/>
              </a:ext>
            </a:extLst>
          </p:cNvPr>
          <p:cNvSpPr/>
          <p:nvPr/>
        </p:nvSpPr>
        <p:spPr>
          <a:xfrm>
            <a:off x="379841" y="431582"/>
            <a:ext cx="7925409" cy="457657"/>
          </a:xfrm>
          <a:prstGeom prst="rect">
            <a:avLst/>
          </a:prstGeom>
        </p:spPr>
        <p:txBody>
          <a:bodyPr wrap="square">
            <a:spAutoFit/>
          </a:bodyPr>
          <a:lstStyle/>
          <a:p>
            <a:pPr>
              <a:defRPr b="0" i="0"/>
            </a:pPr>
            <a:r>
              <a:rPr lang="1106" sz="2400">
                <a:solidFill>
                  <a:schemeClr val="accent4"/>
                </a:solidFill>
              </a:rPr>
              <a:t>TAG Iechyd a Gofal Cymdeithasol, a Gofal Plant</a:t>
            </a:r>
            <a:endParaRPr lang="en-GB" sz="2400">
              <a:solidFill>
                <a:schemeClr val="accent4"/>
              </a:solidFill>
            </a:endParaRPr>
          </a:p>
        </p:txBody>
      </p:sp>
      <p:graphicFrame>
        <p:nvGraphicFramePr>
          <p:cNvPr id="12" name="Diagram 11">
            <a:extLst>
              <a:ext uri="{FF2B5EF4-FFF2-40B4-BE49-F238E27FC236}">
                <a16:creationId xmlns:a16="http://schemas.microsoft.com/office/drawing/2014/main" id="{D6BF1B6E-503C-42A7-A282-BB6CE48324FF}"/>
              </a:ext>
            </a:extLst>
          </p:cNvPr>
          <p:cNvGraphicFramePr/>
          <p:nvPr>
            <p:extLst>
              <p:ext uri="{D42A27DB-BD31-4B8C-83A1-F6EECF244321}">
                <p14:modId xmlns:p14="http://schemas.microsoft.com/office/powerpoint/2010/main" val="682637645"/>
              </p:ext>
            </p:extLst>
          </p:nvPr>
        </p:nvGraphicFramePr>
        <p:xfrm>
          <a:off x="8779305" y="1962052"/>
          <a:ext cx="3085419" cy="2933896"/>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749557074"/>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819AB75-47B5-49B8-A6AE-CAD4CB0D1720}"/>
              </a:ext>
            </a:extLst>
          </p:cNvPr>
          <p:cNvSpPr/>
          <p:nvPr/>
        </p:nvSpPr>
        <p:spPr>
          <a:xfrm>
            <a:off x="379841" y="431582"/>
            <a:ext cx="7925409" cy="457657"/>
          </a:xfrm>
          <a:prstGeom prst="rect">
            <a:avLst/>
          </a:prstGeom>
        </p:spPr>
        <p:txBody>
          <a:bodyPr wrap="square">
            <a:spAutoFit/>
          </a:bodyPr>
          <a:lstStyle/>
          <a:p>
            <a:pPr>
              <a:defRPr b="0" i="0"/>
            </a:pPr>
            <a:r>
              <a:rPr lang="1106" sz="2400">
                <a:solidFill>
                  <a:schemeClr val="accent4"/>
                </a:solidFill>
              </a:rPr>
              <a:t>TAG Iechyd a Gofal Cymdeithasol, a Gofal Plant</a:t>
            </a:r>
            <a:endParaRPr lang="en-GB" sz="2400">
              <a:solidFill>
                <a:schemeClr val="accent4"/>
              </a:solidFill>
            </a:endParaRPr>
          </a:p>
        </p:txBody>
      </p:sp>
      <p:sp>
        <p:nvSpPr>
          <p:cNvPr id="2" name="Flowchart: Off-page Connector 1">
            <a:extLst>
              <a:ext uri="{FF2B5EF4-FFF2-40B4-BE49-F238E27FC236}">
                <a16:creationId xmlns:a16="http://schemas.microsoft.com/office/drawing/2014/main" id="{854C69BE-3533-4D48-90AA-F56A7CDA0B1A}"/>
              </a:ext>
            </a:extLst>
          </p:cNvPr>
          <p:cNvSpPr/>
          <p:nvPr/>
        </p:nvSpPr>
        <p:spPr>
          <a:xfrm rot="16200000">
            <a:off x="828413" y="1281123"/>
            <a:ext cx="1781177" cy="2495438"/>
          </a:xfrm>
          <a:prstGeom prst="flowChartOffpageConnector">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a:extLst>
              <a:ext uri="{FF2B5EF4-FFF2-40B4-BE49-F238E27FC236}">
                <a16:creationId xmlns:a16="http://schemas.microsoft.com/office/drawing/2014/main" id="{62BCF1A4-8009-4BFC-A2F4-D38BABEF7BBE}"/>
              </a:ext>
            </a:extLst>
          </p:cNvPr>
          <p:cNvSpPr/>
          <p:nvPr/>
        </p:nvSpPr>
        <p:spPr>
          <a:xfrm>
            <a:off x="425273" y="1658574"/>
            <a:ext cx="2495439" cy="1781177"/>
          </a:xfrm>
          <a:prstGeom prst="rect">
            <a:avLst/>
          </a:prstGeom>
        </p:spPr>
        <p:txBody>
          <a:bodyPr vert="horz" lIns="91440" tIns="45720" rIns="91440" bIns="45720" rtlCol="0" anchor="ctr">
            <a:normAutofit fontScale="92500"/>
          </a:bodyPr>
          <a:lstStyle/>
          <a:p>
            <a:pPr defTabSz="914400">
              <a:lnSpc>
                <a:spcPct val="90000"/>
              </a:lnSpc>
              <a:spcBef>
                <a:spcPct val="0"/>
              </a:spcBef>
              <a:spcAft>
                <a:spcPts val="600"/>
              </a:spcAft>
              <a:defRPr b="0" i="0"/>
            </a:pPr>
            <a:r>
              <a:rPr lang="1106" sz="2900" kern="1200" dirty="0">
                <a:solidFill>
                  <a:schemeClr val="bg1"/>
                </a:solidFill>
                <a:latin typeface="+mj-lt"/>
                <a:ea typeface="+mj-ea"/>
                <a:cs typeface="+mj-cs"/>
              </a:rPr>
              <a:t>TAG Iechyd a Gofal Cymdeithasol, a Gofal Plant</a:t>
            </a:r>
          </a:p>
        </p:txBody>
      </p:sp>
      <p:sp>
        <p:nvSpPr>
          <p:cNvPr id="10" name="Title 1">
            <a:extLst>
              <a:ext uri="{FF2B5EF4-FFF2-40B4-BE49-F238E27FC236}">
                <a16:creationId xmlns:a16="http://schemas.microsoft.com/office/drawing/2014/main" id="{F3EC3F41-71D8-4FFF-9528-392E0A19897E}"/>
              </a:ext>
            </a:extLst>
          </p:cNvPr>
          <p:cNvSpPr txBox="1"/>
          <p:nvPr/>
        </p:nvSpPr>
        <p:spPr>
          <a:xfrm>
            <a:off x="224374" y="4192652"/>
            <a:ext cx="3062096" cy="2252924"/>
          </a:xfrm>
          <a:prstGeom prst="rect">
            <a:avLst/>
          </a:prstGeom>
        </p:spPr>
        <p:txBody>
          <a:bodyPr vert="horz" wrap="square" lIns="91440" tIns="45720" rIns="91440" bIns="45720" rtlCol="0">
            <a:noAutofit/>
          </a:bodyPr>
          <a:lstStyle>
            <a:lvl1pPr algn="ctr" defTabSz="914400" rtl="0" eaLnBrk="1" latinLnBrk="0" hangingPunct="1">
              <a:lnSpc>
                <a:spcPct val="90000"/>
              </a:lnSpc>
              <a:spcBef>
                <a:spcPct val="0"/>
              </a:spcBef>
              <a:buNone/>
              <a:defRPr sz="6000" kern="1200">
                <a:solidFill>
                  <a:schemeClr val="accent1"/>
                </a:solidFill>
                <a:latin typeface="+mj-lt"/>
                <a:ea typeface="+mj-ea"/>
                <a:cs typeface="+mj-cs"/>
              </a:defRPr>
            </a:lvl1pPr>
          </a:lstStyle>
          <a:p>
            <a:pPr algn="l">
              <a:defRPr b="0" i="0"/>
            </a:pPr>
            <a:r>
              <a:rPr lang="1106" sz="2000" b="1">
                <a:solidFill>
                  <a:schemeClr val="tx1"/>
                </a:solidFill>
                <a:latin typeface="+mn-lt"/>
                <a:ea typeface="+mn-ea"/>
                <a:cs typeface="+mn-cs"/>
              </a:rPr>
              <a:t>Tasg 2 – </a:t>
            </a:r>
            <a:r>
              <a:rPr lang="1106" sz="2000" b="1">
                <a:solidFill>
                  <a:schemeClr val="tx1"/>
                </a:solidFill>
                <a:highlight>
                  <a:srgbClr val="40FFF3"/>
                </a:highlight>
                <a:latin typeface="+mn-lt"/>
              </a:rPr>
              <a:t>Llunio adroddiad </a:t>
            </a:r>
            <a:r>
              <a:rPr lang="1106" sz="2000" b="1">
                <a:solidFill>
                  <a:schemeClr val="tx1"/>
                </a:solidFill>
                <a:latin typeface="+mn-lt"/>
              </a:rPr>
              <a:t>a fyddai'n berthnasol i rywun sy'n bwriadu dilyn gyrfa yn y dyfodol yn y sector iechyd a gofal cymdeithasol oedolion</a:t>
            </a:r>
          </a:p>
          <a:p>
            <a:pPr algn="l">
              <a:spcAft>
                <a:spcPts val="600"/>
              </a:spcAft>
            </a:pPr>
            <a:endParaRPr lang="en-US" sz="1600" b="1">
              <a:solidFill>
                <a:schemeClr val="tx1"/>
              </a:solidFill>
              <a:latin typeface="+mn-lt"/>
              <a:ea typeface="+mn-ea"/>
              <a:cs typeface="+mn-cs"/>
            </a:endParaRPr>
          </a:p>
        </p:txBody>
      </p:sp>
      <p:graphicFrame>
        <p:nvGraphicFramePr>
          <p:cNvPr id="11" name="Table 10">
            <a:extLst>
              <a:ext uri="{FF2B5EF4-FFF2-40B4-BE49-F238E27FC236}">
                <a16:creationId xmlns:a16="http://schemas.microsoft.com/office/drawing/2014/main" id="{E1BBB21B-C1B2-4F28-9AA3-6BB3A07E53DE}"/>
              </a:ext>
            </a:extLst>
          </p:cNvPr>
          <p:cNvGraphicFramePr>
            <a:graphicFrameLocks noGrp="1"/>
          </p:cNvGraphicFramePr>
          <p:nvPr>
            <p:extLst>
              <p:ext uri="{D42A27DB-BD31-4B8C-83A1-F6EECF244321}">
                <p14:modId xmlns:p14="http://schemas.microsoft.com/office/powerpoint/2010/main" val="1225821095"/>
              </p:ext>
            </p:extLst>
          </p:nvPr>
        </p:nvGraphicFramePr>
        <p:xfrm>
          <a:off x="3306789" y="1250826"/>
          <a:ext cx="8413929" cy="5181612"/>
        </p:xfrm>
        <a:graphic>
          <a:graphicData uri="http://schemas.openxmlformats.org/drawingml/2006/table">
            <a:tbl>
              <a:tblPr firstRow="1" bandRow="1">
                <a:tableStyleId>{5C22544A-7EE6-4342-B048-85BDC9FD1C3A}</a:tableStyleId>
              </a:tblPr>
              <a:tblGrid>
                <a:gridCol w="1452498">
                  <a:extLst>
                    <a:ext uri="{9D8B030D-6E8A-4147-A177-3AD203B41FA5}">
                      <a16:colId xmlns:a16="http://schemas.microsoft.com/office/drawing/2014/main" val="20000"/>
                    </a:ext>
                  </a:extLst>
                </a:gridCol>
                <a:gridCol w="1597446">
                  <a:extLst>
                    <a:ext uri="{9D8B030D-6E8A-4147-A177-3AD203B41FA5}">
                      <a16:colId xmlns:a16="http://schemas.microsoft.com/office/drawing/2014/main" val="20001"/>
                    </a:ext>
                  </a:extLst>
                </a:gridCol>
                <a:gridCol w="1872867">
                  <a:extLst>
                    <a:ext uri="{9D8B030D-6E8A-4147-A177-3AD203B41FA5}">
                      <a16:colId xmlns:a16="http://schemas.microsoft.com/office/drawing/2014/main" val="20002"/>
                    </a:ext>
                  </a:extLst>
                </a:gridCol>
                <a:gridCol w="1650709">
                  <a:extLst>
                    <a:ext uri="{9D8B030D-6E8A-4147-A177-3AD203B41FA5}">
                      <a16:colId xmlns:a16="http://schemas.microsoft.com/office/drawing/2014/main" val="20003"/>
                    </a:ext>
                  </a:extLst>
                </a:gridCol>
                <a:gridCol w="1840409">
                  <a:extLst>
                    <a:ext uri="{9D8B030D-6E8A-4147-A177-3AD203B41FA5}">
                      <a16:colId xmlns:a16="http://schemas.microsoft.com/office/drawing/2014/main" val="4120096912"/>
                    </a:ext>
                  </a:extLst>
                </a:gridCol>
              </a:tblGrid>
              <a:tr h="5077875">
                <a:tc>
                  <a:txBody>
                    <a:bodyPr/>
                    <a:lstStyle/>
                    <a:p>
                      <a:pPr marL="263525" marR="0" lvl="0" indent="-263525" algn="l" defTabSz="914400" rtl="0" eaLnBrk="1" fontAlgn="auto" latinLnBrk="0" hangingPunct="1">
                        <a:lnSpc>
                          <a:spcPct val="100000"/>
                        </a:lnSpc>
                        <a:spcBef>
                          <a:spcPct val="0"/>
                        </a:spcBef>
                        <a:spcAft>
                          <a:spcPct val="0"/>
                        </a:spcAft>
                        <a:buClrTx/>
                        <a:buSzTx/>
                        <a:buFontTx/>
                        <a:buNone/>
                        <a:defRPr b="0" i="0"/>
                      </a:pPr>
                      <a:r>
                        <a:rPr lang="1106" sz="1300" b="1" i="0" kern="1200">
                          <a:solidFill>
                            <a:schemeClr val="bg2">
                              <a:lumMod val="50000"/>
                            </a:schemeClr>
                          </a:solidFill>
                          <a:effectLst/>
                          <a:latin typeface="+mn-lt"/>
                          <a:ea typeface="+mn-ea"/>
                          <a:cs typeface="+mn-cs"/>
                        </a:rPr>
                        <a:t>(a)	Archwilio materion polisi cymdeithasol sy'n effeithio ar ddarpariaeth iechyd a gofal cymdeithasol i oedolion yng Nghymru</a:t>
                      </a:r>
                    </a:p>
                    <a:p>
                      <a:endParaRPr lang="en-GB" sz="1300" b="1" i="0" kern="1200">
                        <a:solidFill>
                          <a:schemeClr val="bg2">
                            <a:lumMod val="50000"/>
                          </a:schemeClr>
                        </a:solidFill>
                        <a:effectLst/>
                        <a:latin typeface="+mn-lt"/>
                        <a:ea typeface="+mn-ea"/>
                        <a:cs typeface="+mn-cs"/>
                      </a:endParaRPr>
                    </a:p>
                    <a:p>
                      <a:pPr>
                        <a:tabLst>
                          <a:tab pos="263525" algn="l"/>
                        </a:tabLst>
                        <a:defRPr b="0" i="0"/>
                      </a:pPr>
                      <a:r>
                        <a:rPr lang="1106" sz="1300" b="1" i="0" kern="1200">
                          <a:solidFill>
                            <a:schemeClr val="bg2">
                              <a:lumMod val="50000"/>
                            </a:schemeClr>
                          </a:solidFill>
                          <a:effectLst/>
                          <a:latin typeface="+mn-lt"/>
                          <a:ea typeface="+mn-ea"/>
                          <a:cs typeface="+mn-cs"/>
                        </a:rPr>
                        <a:t>	(6 marc)</a:t>
                      </a:r>
                      <a:endParaRPr lang="en-GB" sz="1300">
                        <a:solidFill>
                          <a:schemeClr val="bg2">
                            <a:lumMod val="50000"/>
                          </a:schemeClr>
                        </a:solidFill>
                      </a:endParaRPr>
                    </a:p>
                  </a:txBody>
                  <a:tcPr marL="60971" marR="60971" marT="30486" marB="30486">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5400000" scaled="1"/>
                    </a:gradFill>
                  </a:tcPr>
                </a:tc>
                <a:tc>
                  <a:txBody>
                    <a:bodyPr/>
                    <a:lstStyle/>
                    <a:p>
                      <a:pPr marL="265113" indent="-265113">
                        <a:defRPr b="0" i="0"/>
                      </a:pPr>
                      <a:r>
                        <a:rPr lang="1106" sz="1300" b="1" i="0" kern="1200" dirty="0">
                          <a:solidFill>
                            <a:schemeClr val="bg2">
                              <a:lumMod val="50000"/>
                            </a:schemeClr>
                          </a:solidFill>
                          <a:effectLst/>
                          <a:latin typeface="+mn-lt"/>
                          <a:ea typeface="+mn-ea"/>
                          <a:cs typeface="+mn-cs"/>
                        </a:rPr>
                        <a:t>(b) Esbonio newidiadau yn y ddarpariaeth iechyd a gofal cymdeithasol yng Nghymru a goblygiadau'r newidiadau hyn ar rolau ymarferwyr yn y sector.</a:t>
                      </a:r>
                    </a:p>
                    <a:p>
                      <a:endParaRPr lang="en-GB" sz="1300" b="1" i="0" kern="1200" dirty="0">
                        <a:solidFill>
                          <a:schemeClr val="bg2">
                            <a:lumMod val="50000"/>
                          </a:schemeClr>
                        </a:solidFill>
                        <a:effectLst/>
                        <a:latin typeface="+mn-lt"/>
                        <a:ea typeface="+mn-ea"/>
                        <a:cs typeface="+mn-cs"/>
                      </a:endParaRPr>
                    </a:p>
                    <a:p>
                      <a:pPr>
                        <a:tabLst>
                          <a:tab pos="265113" algn="l"/>
                        </a:tabLst>
                        <a:defRPr b="0" i="0"/>
                      </a:pPr>
                      <a:r>
                        <a:rPr lang="1106" sz="1300" b="1" i="0" kern="1200" dirty="0">
                          <a:solidFill>
                            <a:schemeClr val="bg2">
                              <a:lumMod val="50000"/>
                            </a:schemeClr>
                          </a:solidFill>
                          <a:effectLst/>
                          <a:latin typeface="+mn-lt"/>
                          <a:ea typeface="+mn-ea"/>
                          <a:cs typeface="+mn-cs"/>
                        </a:rPr>
                        <a:t>	(8</a:t>
                      </a:r>
                      <a:r>
                        <a:rPr lang="en-GB" sz="1300" b="1" i="0" kern="1200" dirty="0">
                          <a:solidFill>
                            <a:schemeClr val="bg2">
                              <a:lumMod val="50000"/>
                            </a:schemeClr>
                          </a:solidFill>
                          <a:effectLst/>
                          <a:latin typeface="+mn-lt"/>
                          <a:ea typeface="+mn-ea"/>
                          <a:cs typeface="+mn-cs"/>
                        </a:rPr>
                        <a:t> </a:t>
                      </a:r>
                      <a:r>
                        <a:rPr lang="1106" sz="1300" b="1" i="0" kern="1200" dirty="0">
                          <a:solidFill>
                            <a:schemeClr val="bg2">
                              <a:lumMod val="50000"/>
                            </a:schemeClr>
                          </a:solidFill>
                          <a:effectLst/>
                          <a:latin typeface="+mn-lt"/>
                          <a:ea typeface="+mn-ea"/>
                          <a:cs typeface="+mn-cs"/>
                        </a:rPr>
                        <a:t>marc)</a:t>
                      </a:r>
                      <a:endParaRPr lang="en-GB" sz="1300" b="1" dirty="0">
                        <a:solidFill>
                          <a:schemeClr val="bg2">
                            <a:lumMod val="50000"/>
                          </a:schemeClr>
                        </a:solidFill>
                      </a:endParaRPr>
                    </a:p>
                  </a:txBody>
                  <a:tcPr marL="60971" marR="60971" marT="30486" marB="30486">
                    <a:gradFill flip="none" rotWithShape="1">
                      <a:gsLst>
                        <a:gs pos="0">
                          <a:schemeClr val="accent2">
                            <a:lumMod val="0"/>
                            <a:lumOff val="100000"/>
                          </a:schemeClr>
                        </a:gs>
                        <a:gs pos="35000">
                          <a:schemeClr val="accent2">
                            <a:lumMod val="0"/>
                            <a:lumOff val="100000"/>
                          </a:schemeClr>
                        </a:gs>
                        <a:gs pos="100000">
                          <a:schemeClr val="accent2">
                            <a:lumMod val="100000"/>
                          </a:schemeClr>
                        </a:gs>
                      </a:gsLst>
                      <a:path path="circle">
                        <a:fillToRect l="50000" t="-80000" r="50000" b="180000"/>
                      </a:path>
                    </a:gradFill>
                  </a:tcPr>
                </a:tc>
                <a:tc>
                  <a:txBody>
                    <a:bodyPr/>
                    <a:lstStyle/>
                    <a:p>
                      <a:pPr marL="265113" indent="-265113" rtl="0" fontAlgn="base">
                        <a:buAutoNum type="alphaLcParenBoth" startAt="3"/>
                        <a:defRPr b="0" i="0"/>
                      </a:pPr>
                      <a:r>
                        <a:rPr lang="1106" sz="1300" b="1" i="0" kern="1200" dirty="0">
                          <a:solidFill>
                            <a:schemeClr val="bg2">
                              <a:lumMod val="50000"/>
                            </a:schemeClr>
                          </a:solidFill>
                          <a:effectLst/>
                          <a:latin typeface="+mn-lt"/>
                          <a:ea typeface="+mn-ea"/>
                          <a:cs typeface="+mn-cs"/>
                        </a:rPr>
                        <a:t>(i)</a:t>
                      </a:r>
                    </a:p>
                    <a:p>
                      <a:pPr marL="265113" indent="-265113" rtl="0" fontAlgn="base">
                        <a:buNone/>
                        <a:defRPr b="0" i="0"/>
                      </a:pPr>
                      <a:r>
                        <a:rPr lang="1106" sz="1300" b="1" i="0" kern="1200" dirty="0">
                          <a:solidFill>
                            <a:schemeClr val="bg2">
                              <a:lumMod val="50000"/>
                            </a:schemeClr>
                          </a:solidFill>
                          <a:effectLst/>
                          <a:latin typeface="+mn-lt"/>
                          <a:ea typeface="+mn-ea"/>
                          <a:cs typeface="+mn-cs"/>
                        </a:rPr>
                        <a:t>	Disgrifio pwysigrwydd diogelu wrth amddiffyn oedolion sy'n wynebu risg yng Nghymru.</a:t>
                      </a:r>
                    </a:p>
                    <a:p>
                      <a:pPr marL="265113" indent="-265113" rtl="0" fontAlgn="base"/>
                      <a:endParaRPr lang="en-GB" sz="800" b="1" i="0" kern="1200" dirty="0">
                        <a:solidFill>
                          <a:schemeClr val="bg2">
                            <a:lumMod val="50000"/>
                          </a:schemeClr>
                        </a:solidFill>
                        <a:effectLst/>
                        <a:latin typeface="+mn-lt"/>
                        <a:ea typeface="+mn-ea"/>
                        <a:cs typeface="+mn-cs"/>
                      </a:endParaRPr>
                    </a:p>
                    <a:p>
                      <a:pPr marL="265113" indent="-265113" rtl="0" fontAlgn="base">
                        <a:defRPr b="0" i="0"/>
                      </a:pPr>
                      <a:r>
                        <a:rPr lang="1106" sz="1300" b="1" i="0" kern="1200" dirty="0">
                          <a:solidFill>
                            <a:schemeClr val="bg2">
                              <a:lumMod val="50000"/>
                            </a:schemeClr>
                          </a:solidFill>
                          <a:effectLst/>
                          <a:latin typeface="+mn-lt"/>
                          <a:ea typeface="+mn-ea"/>
                          <a:cs typeface="+mn-cs"/>
                        </a:rPr>
                        <a:t>	(6 marc)</a:t>
                      </a:r>
                    </a:p>
                    <a:p>
                      <a:pPr marL="265113" indent="-265113" rtl="0" fontAlgn="base"/>
                      <a:endParaRPr lang="en-GB" sz="800" b="1" i="0" kern="1200" dirty="0">
                        <a:solidFill>
                          <a:schemeClr val="bg2">
                            <a:lumMod val="50000"/>
                          </a:schemeClr>
                        </a:solidFill>
                        <a:effectLst/>
                        <a:latin typeface="+mn-lt"/>
                        <a:ea typeface="+mn-ea"/>
                        <a:cs typeface="+mn-cs"/>
                      </a:endParaRPr>
                    </a:p>
                    <a:p>
                      <a:pPr marL="265113" indent="-265113" rtl="0" fontAlgn="base">
                        <a:defRPr b="0" i="0"/>
                      </a:pPr>
                      <a:r>
                        <a:rPr lang="1106" sz="1300" b="1" i="0" kern="1200" dirty="0">
                          <a:solidFill>
                            <a:schemeClr val="bg2">
                              <a:lumMod val="50000"/>
                            </a:schemeClr>
                          </a:solidFill>
                          <a:effectLst/>
                          <a:latin typeface="+mn-lt"/>
                          <a:ea typeface="+mn-ea"/>
                          <a:cs typeface="+mn-cs"/>
                        </a:rPr>
                        <a:t>	(ii)</a:t>
                      </a:r>
                    </a:p>
                    <a:p>
                      <a:pPr marL="265113" indent="-265113" rtl="0" fontAlgn="base">
                        <a:defRPr b="0" i="0"/>
                      </a:pPr>
                      <a:r>
                        <a:rPr lang="1106" sz="1300" b="1" i="0" kern="1200" dirty="0">
                          <a:solidFill>
                            <a:schemeClr val="bg2">
                              <a:lumMod val="50000"/>
                            </a:schemeClr>
                          </a:solidFill>
                          <a:effectLst/>
                          <a:latin typeface="+mn-lt"/>
                          <a:ea typeface="+mn-ea"/>
                          <a:cs typeface="+mn-cs"/>
                        </a:rPr>
                        <a:t>	Disgrifio cyfrifoldebau ac atebolrwyddau unigolion a sefydliadau sy'n darparu gofal i oedolion sy'n wynebu risg, ac ystyried sut mae'r rhain yn dylanwadu ar ymarfer.</a:t>
                      </a:r>
                    </a:p>
                    <a:p>
                      <a:pPr marL="265113" indent="-265113" rtl="0" fontAlgn="base"/>
                      <a:endParaRPr lang="en-GB" sz="800" b="1" i="0" kern="1200" dirty="0">
                        <a:solidFill>
                          <a:schemeClr val="bg2">
                            <a:lumMod val="50000"/>
                          </a:schemeClr>
                        </a:solidFill>
                        <a:effectLst/>
                        <a:latin typeface="+mn-lt"/>
                        <a:ea typeface="+mn-ea"/>
                        <a:cs typeface="+mn-cs"/>
                      </a:endParaRPr>
                    </a:p>
                    <a:p>
                      <a:pPr marL="265113" indent="-265113" rtl="0" fontAlgn="base">
                        <a:defRPr b="0" i="0"/>
                      </a:pPr>
                      <a:r>
                        <a:rPr lang="1106" sz="1300" b="1" i="0" kern="1200" dirty="0">
                          <a:solidFill>
                            <a:schemeClr val="bg2">
                              <a:lumMod val="50000"/>
                            </a:schemeClr>
                          </a:solidFill>
                          <a:effectLst/>
                          <a:latin typeface="+mn-lt"/>
                          <a:ea typeface="+mn-ea"/>
                          <a:cs typeface="+mn-cs"/>
                        </a:rPr>
                        <a:t>	(6 marc)</a:t>
                      </a:r>
                    </a:p>
                    <a:p>
                      <a:pPr marL="265113" indent="-265113" rtl="0" fontAlgn="base">
                        <a:defRPr b="0" i="0"/>
                      </a:pPr>
                      <a:r>
                        <a:rPr lang="1106" sz="1300" b="0" i="0" kern="1200" dirty="0">
                          <a:solidFill>
                            <a:schemeClr val="bg2">
                              <a:lumMod val="50000"/>
                            </a:schemeClr>
                          </a:solidFill>
                          <a:effectLst/>
                          <a:latin typeface="+mn-lt"/>
                          <a:ea typeface="+mn-ea"/>
                          <a:cs typeface="+mn-cs"/>
                        </a:rPr>
                        <a:t>	</a:t>
                      </a:r>
                      <a:r>
                        <a:rPr lang="1106" sz="1300" b="1" i="0" kern="1200" dirty="0">
                          <a:solidFill>
                            <a:schemeClr val="bg2">
                              <a:lumMod val="50000"/>
                            </a:schemeClr>
                          </a:solidFill>
                          <a:effectLst/>
                          <a:latin typeface="+mn-lt"/>
                          <a:ea typeface="+mn-ea"/>
                          <a:cs typeface="+mn-cs"/>
                        </a:rPr>
                        <a:t>(8 marc)</a:t>
                      </a:r>
                      <a:endParaRPr lang="en-GB" sz="1300" b="1" i="0" kern="1200" dirty="0">
                        <a:solidFill>
                          <a:schemeClr val="bg2">
                            <a:lumMod val="50000"/>
                          </a:schemeClr>
                        </a:solidFill>
                        <a:effectLst/>
                        <a:latin typeface="+mn-lt"/>
                        <a:ea typeface="+mn-ea"/>
                        <a:cs typeface="+mn-cs"/>
                      </a:endParaRPr>
                    </a:p>
                  </a:txBody>
                  <a:tcPr marL="60971" marR="60971" marT="30486" marB="30486">
                    <a:solidFill>
                      <a:schemeClr val="accent2">
                        <a:lumMod val="60000"/>
                        <a:lumOff val="40000"/>
                      </a:schemeClr>
                    </a:solidFill>
                  </a:tcPr>
                </a:tc>
                <a:tc>
                  <a:txBody>
                    <a:bodyPr/>
                    <a:lstStyle/>
                    <a:p>
                      <a:pPr marL="265113" indent="-265113" rtl="0" fontAlgn="base">
                        <a:buAutoNum type="alphaLcParenBoth" startAt="3"/>
                        <a:defRPr b="0" i="0"/>
                      </a:pPr>
                      <a:r>
                        <a:rPr lang="1106" sz="1300" b="1" i="0" kern="1200" dirty="0">
                          <a:solidFill>
                            <a:schemeClr val="bg2">
                              <a:lumMod val="50000"/>
                            </a:schemeClr>
                          </a:solidFill>
                          <a:effectLst/>
                          <a:latin typeface="+mn-lt"/>
                          <a:ea typeface="+mn-ea"/>
                          <a:cs typeface="+mn-cs"/>
                        </a:rPr>
                        <a:t>(iii)</a:t>
                      </a:r>
                    </a:p>
                    <a:p>
                      <a:pPr marL="265113" indent="-265113" rtl="0" fontAlgn="base">
                        <a:buNone/>
                        <a:defRPr b="0" i="0"/>
                      </a:pPr>
                      <a:r>
                        <a:rPr lang="1106" sz="1300" b="1" i="0" kern="1200" dirty="0">
                          <a:solidFill>
                            <a:schemeClr val="bg2">
                              <a:lumMod val="50000"/>
                            </a:schemeClr>
                          </a:solidFill>
                          <a:effectLst/>
                          <a:latin typeface="+mn-lt"/>
                          <a:ea typeface="+mn-ea"/>
                          <a:cs typeface="+mn-cs"/>
                        </a:rPr>
                        <a:t>	Amlinellu'r rhwystrau y gall oedolion yn y lleoliad</a:t>
                      </a:r>
                      <a:r>
                        <a:rPr lang="en-GB" sz="1300" b="1" i="0" kern="1200" dirty="0">
                          <a:solidFill>
                            <a:schemeClr val="bg2">
                              <a:lumMod val="50000"/>
                            </a:schemeClr>
                          </a:solidFill>
                          <a:effectLst/>
                          <a:latin typeface="+mn-lt"/>
                          <a:ea typeface="+mn-ea"/>
                          <a:cs typeface="+mn-cs"/>
                        </a:rPr>
                        <a:t> </a:t>
                      </a:r>
                      <a:r>
                        <a:rPr lang="1106" sz="1300" b="1" i="0" kern="1200" dirty="0">
                          <a:solidFill>
                            <a:schemeClr val="bg2">
                              <a:lumMod val="50000"/>
                            </a:schemeClr>
                          </a:solidFill>
                          <a:effectLst/>
                          <a:latin typeface="+mn-lt"/>
                          <a:ea typeface="+mn-ea"/>
                          <a:cs typeface="+mn-cs"/>
                        </a:rPr>
                        <a:t>o'ch dewis eu hwynebu wrth gael mynediad at ofal</a:t>
                      </a:r>
                      <a:r>
                        <a:rPr lang="en-GB" sz="1300" b="1" i="0" kern="1200" dirty="0">
                          <a:solidFill>
                            <a:schemeClr val="bg2">
                              <a:lumMod val="50000"/>
                            </a:schemeClr>
                          </a:solidFill>
                          <a:effectLst/>
                          <a:latin typeface="+mn-lt"/>
                          <a:ea typeface="+mn-ea"/>
                          <a:cs typeface="+mn-cs"/>
                        </a:rPr>
                        <a:t> </a:t>
                      </a:r>
                      <a:r>
                        <a:rPr lang="1106" sz="1300" b="1" i="0" kern="1200" dirty="0">
                          <a:solidFill>
                            <a:schemeClr val="bg2">
                              <a:lumMod val="50000"/>
                            </a:schemeClr>
                          </a:solidFill>
                          <a:effectLst/>
                          <a:latin typeface="+mn-lt"/>
                          <a:ea typeface="+mn-ea"/>
                          <a:cs typeface="+mn-cs"/>
                        </a:rPr>
                        <a:t>a chymorth.</a:t>
                      </a:r>
                      <a:r>
                        <a:rPr lang="1106" sz="1300" b="0" i="0" kern="1200" dirty="0">
                          <a:solidFill>
                            <a:schemeClr val="bg2">
                              <a:lumMod val="50000"/>
                            </a:schemeClr>
                          </a:solidFill>
                          <a:effectLst/>
                          <a:latin typeface="+mn-lt"/>
                          <a:ea typeface="+mn-ea"/>
                          <a:cs typeface="+mn-cs"/>
                        </a:rPr>
                        <a:t> </a:t>
                      </a:r>
                      <a:endParaRPr lang="1106" sz="1300" b="1" i="0" kern="1200" dirty="0">
                        <a:solidFill>
                          <a:schemeClr val="bg2">
                            <a:lumMod val="50000"/>
                          </a:schemeClr>
                        </a:solidFill>
                        <a:effectLst/>
                        <a:latin typeface="+mn-lt"/>
                        <a:ea typeface="+mn-ea"/>
                        <a:cs typeface="+mn-cs"/>
                      </a:endParaRPr>
                    </a:p>
                    <a:p>
                      <a:pPr rtl="0" fontAlgn="base"/>
                      <a:endParaRPr lang="en-GB" sz="1300" b="1" i="0" kern="1200" dirty="0">
                        <a:solidFill>
                          <a:schemeClr val="bg2">
                            <a:lumMod val="50000"/>
                          </a:schemeClr>
                        </a:solidFill>
                        <a:effectLst/>
                        <a:latin typeface="+mn-lt"/>
                        <a:ea typeface="+mn-ea"/>
                        <a:cs typeface="+mn-cs"/>
                      </a:endParaRPr>
                    </a:p>
                    <a:p>
                      <a:pPr rtl="0" fontAlgn="base">
                        <a:tabLst>
                          <a:tab pos="263525" algn="l"/>
                        </a:tabLst>
                        <a:defRPr b="0" i="0"/>
                      </a:pPr>
                      <a:r>
                        <a:rPr lang="1106" sz="1300" b="1" i="0" kern="1200" dirty="0">
                          <a:solidFill>
                            <a:schemeClr val="bg2">
                              <a:lumMod val="50000"/>
                            </a:schemeClr>
                          </a:solidFill>
                          <a:effectLst/>
                          <a:latin typeface="+mn-lt"/>
                          <a:ea typeface="+mn-ea"/>
                          <a:cs typeface="+mn-cs"/>
                        </a:rPr>
                        <a:t>	(6 marc)</a:t>
                      </a:r>
                      <a:endParaRPr lang="en-GB" sz="1300" b="0" i="0" kern="1200" dirty="0">
                        <a:solidFill>
                          <a:schemeClr val="bg2">
                            <a:lumMod val="50000"/>
                          </a:schemeClr>
                        </a:solidFill>
                        <a:effectLst/>
                        <a:latin typeface="+mn-lt"/>
                        <a:ea typeface="+mn-ea"/>
                        <a:cs typeface="+mn-cs"/>
                      </a:endParaRPr>
                    </a:p>
                    <a:p>
                      <a:endParaRPr lang="en-GB" sz="1300" dirty="0"/>
                    </a:p>
                  </a:txBody>
                  <a:tcPr marL="60971" marR="60971" marT="30486" marB="30486">
                    <a:solidFill>
                      <a:schemeClr val="accent2">
                        <a:lumMod val="40000"/>
                        <a:lumOff val="60000"/>
                      </a:schemeClr>
                    </a:solidFill>
                  </a:tcPr>
                </a:tc>
                <a:tc>
                  <a:txBody>
                    <a:bodyPr/>
                    <a:lstStyle/>
                    <a:p>
                      <a:pPr marL="355600" indent="-355600">
                        <a:defRPr b="0" i="0"/>
                      </a:pPr>
                      <a:r>
                        <a:rPr lang="1106" sz="1300" b="1" dirty="0">
                          <a:solidFill>
                            <a:schemeClr val="bg2">
                              <a:lumMod val="50000"/>
                            </a:schemeClr>
                          </a:solidFill>
                        </a:rPr>
                        <a:t>(ch)</a:t>
                      </a:r>
                      <a:r>
                        <a:rPr lang="en-GB" sz="1300" b="1" dirty="0">
                          <a:solidFill>
                            <a:schemeClr val="bg2">
                              <a:lumMod val="50000"/>
                            </a:schemeClr>
                          </a:solidFill>
                        </a:rPr>
                        <a:t>	</a:t>
                      </a:r>
                      <a:r>
                        <a:rPr lang="1106" sz="1200" b="1" dirty="0">
                          <a:solidFill>
                            <a:schemeClr val="bg2">
                              <a:lumMod val="50000"/>
                            </a:schemeClr>
                          </a:solidFill>
                        </a:rPr>
                        <a:t>Asesu sut mae natur newidiol cymdeithas yn effeithio ar y sector iechyd a gofal cymdeithasol i oedolion yng Nghymru.</a:t>
                      </a:r>
                    </a:p>
                    <a:p>
                      <a:pPr marL="355600" indent="-355600"/>
                      <a:endParaRPr lang="en-GB" sz="1200" dirty="0">
                        <a:solidFill>
                          <a:schemeClr val="bg2">
                            <a:lumMod val="50000"/>
                          </a:schemeClr>
                        </a:solidFill>
                      </a:endParaRPr>
                    </a:p>
                    <a:p>
                      <a:pPr marL="355600" indent="-355600">
                        <a:tabLst>
                          <a:tab pos="265113" algn="l"/>
                        </a:tabLst>
                        <a:defRPr b="0" i="0"/>
                      </a:pPr>
                      <a:r>
                        <a:rPr lang="1106" sz="1200" b="0" dirty="0">
                          <a:solidFill>
                            <a:schemeClr val="bg2">
                              <a:lumMod val="50000"/>
                            </a:schemeClr>
                          </a:solidFill>
                        </a:rPr>
                        <a:t>	</a:t>
                      </a:r>
                      <a:r>
                        <a:rPr lang="en-GB" sz="1200" b="1" dirty="0">
                          <a:solidFill>
                            <a:schemeClr val="bg2">
                              <a:lumMod val="50000"/>
                            </a:schemeClr>
                          </a:solidFill>
                        </a:rPr>
                        <a:t>	</a:t>
                      </a:r>
                      <a:r>
                        <a:rPr lang="1106" sz="1200" b="1" dirty="0">
                          <a:solidFill>
                            <a:schemeClr val="bg2">
                              <a:lumMod val="50000"/>
                            </a:schemeClr>
                          </a:solidFill>
                        </a:rPr>
                        <a:t>(8 marc)</a:t>
                      </a:r>
                    </a:p>
                  </a:txBody>
                  <a:tcPr marL="60971" marR="60971" marT="30486" marB="30486">
                    <a:solidFill>
                      <a:schemeClr val="accent2">
                        <a:lumMod val="20000"/>
                        <a:lumOff val="80000"/>
                      </a:schemeClr>
                    </a:solidFill>
                  </a:tcPr>
                </a:tc>
                <a:extLst>
                  <a:ext uri="{0D108BD9-81ED-4DB2-BD59-A6C34878D82A}">
                    <a16:rowId xmlns:a16="http://schemas.microsoft.com/office/drawing/2014/main" val="10000"/>
                  </a:ext>
                </a:extLst>
              </a:tr>
            </a:tbl>
          </a:graphicData>
        </a:graphic>
      </p:graphicFrame>
      <p:sp>
        <p:nvSpPr>
          <p:cNvPr id="7" name="TextBox 6">
            <a:extLst>
              <a:ext uri="{FF2B5EF4-FFF2-40B4-BE49-F238E27FC236}">
                <a16:creationId xmlns:a16="http://schemas.microsoft.com/office/drawing/2014/main" id="{86E2A01B-99F7-4E1D-A890-5B1139B5A767}"/>
              </a:ext>
            </a:extLst>
          </p:cNvPr>
          <p:cNvSpPr txBox="1"/>
          <p:nvPr/>
        </p:nvSpPr>
        <p:spPr>
          <a:xfrm>
            <a:off x="6408727" y="6442677"/>
            <a:ext cx="3377946" cy="366126"/>
          </a:xfrm>
          <a:prstGeom prst="rect">
            <a:avLst/>
          </a:prstGeom>
          <a:noFill/>
        </p:spPr>
        <p:txBody>
          <a:bodyPr wrap="square" rtlCol="0">
            <a:spAutoFit/>
          </a:bodyPr>
          <a:lstStyle/>
          <a:p>
            <a:pPr>
              <a:defRPr b="0" i="0"/>
            </a:pPr>
            <a:r>
              <a:rPr lang="1106" dirty="0"/>
              <a:t>Meini prawf asesu</a:t>
            </a:r>
          </a:p>
        </p:txBody>
      </p:sp>
    </p:spTree>
    <p:extLst>
      <p:ext uri="{BB962C8B-B14F-4D97-AF65-F5344CB8AC3E}">
        <p14:creationId xmlns:p14="http://schemas.microsoft.com/office/powerpoint/2010/main" val="1561143739"/>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0B3A3CB-D9F4-4418-B992-4530AF2678A5}"/>
              </a:ext>
            </a:extLst>
          </p:cNvPr>
          <p:cNvSpPr txBox="1"/>
          <p:nvPr/>
        </p:nvSpPr>
        <p:spPr>
          <a:xfrm>
            <a:off x="435301" y="1432064"/>
            <a:ext cx="11344049" cy="5078313"/>
          </a:xfrm>
          <a:prstGeom prst="rect">
            <a:avLst/>
          </a:prstGeom>
          <a:noFill/>
        </p:spPr>
        <p:txBody>
          <a:bodyPr wrap="square" rtlCol="0">
            <a:spAutoFit/>
          </a:bodyPr>
          <a:lstStyle/>
          <a:p>
            <a:pPr marL="447675" indent="-447675">
              <a:defRPr b="0" i="0"/>
            </a:pPr>
            <a:r>
              <a:rPr lang="1106" b="1" dirty="0"/>
              <a:t>(a)	Archwilio materion polisi cymdeithasol sy'n effeithio ar ddarpariaeth iechyd a gofal cymdeithasol i oedolion yng Nghymru</a:t>
            </a:r>
          </a:p>
          <a:p>
            <a:pPr marL="342900" indent="-342900">
              <a:buAutoNum type="alphaLcParenBoth"/>
            </a:pPr>
            <a:endParaRPr lang="en-GB" dirty="0"/>
          </a:p>
          <a:p>
            <a:pPr marL="447675" indent="-447675">
              <a:defRPr b="0" i="0"/>
            </a:pPr>
            <a:r>
              <a:rPr lang="1106" b="0" dirty="0"/>
              <a:t>	</a:t>
            </a:r>
            <a:r>
              <a:rPr lang="1106" b="0" u="sng" dirty="0"/>
              <a:t>5–6 marc:</a:t>
            </a:r>
          </a:p>
          <a:p>
            <a:pPr marL="447675" indent="-447675">
              <a:defRPr b="0" i="0"/>
            </a:pPr>
            <a:r>
              <a:rPr lang="1106" b="1" dirty="0"/>
              <a:t>	Ymateb da iawn</a:t>
            </a:r>
            <a:r>
              <a:rPr lang="1106" b="0" dirty="0"/>
              <a:t> sy'n: </a:t>
            </a:r>
            <a:r>
              <a:rPr lang="1106" b="1" dirty="0"/>
              <a:t>edrych yn wrthrychol </a:t>
            </a:r>
            <a:r>
              <a:rPr lang="1106" b="0" dirty="0"/>
              <a:t>ar sut mae </a:t>
            </a:r>
            <a:r>
              <a:rPr lang="1106" b="1" dirty="0"/>
              <a:t>amrediad </a:t>
            </a:r>
            <a:r>
              <a:rPr lang="1106" b="0" dirty="0"/>
              <a:t>o faterion polisi cymdeithasol yn effeithio ar ddarpariaeth gofal plant yng Nghymru;</a:t>
            </a:r>
            <a:r>
              <a:rPr lang="1106" b="1" dirty="0"/>
              <a:t> yn amlwg yn sylweddoli </a:t>
            </a:r>
            <a:r>
              <a:rPr lang="1106" b="0" dirty="0"/>
              <a:t>bod </a:t>
            </a:r>
            <a:r>
              <a:rPr lang="1106" b="0" i="1" dirty="0"/>
              <a:t>Cymru Iachach: ein cynllun Iechyd a Gofal Cymdeithasol</a:t>
            </a:r>
            <a:r>
              <a:rPr lang="1106" b="0" dirty="0"/>
              <a:t> wedi'i fwriadu i ysgogi newid mewn Iechyd a Gofal Cymdeithasol yng Nghymru.</a:t>
            </a:r>
          </a:p>
          <a:p>
            <a:pPr marL="447675" indent="-447675"/>
            <a:endParaRPr lang="en-GB" dirty="0"/>
          </a:p>
          <a:p>
            <a:pPr marL="447675" indent="-447675">
              <a:defRPr b="0" i="0"/>
            </a:pPr>
            <a:r>
              <a:rPr lang="1106" b="0" dirty="0"/>
              <a:t>	</a:t>
            </a:r>
            <a:r>
              <a:rPr lang="1106" b="0" u="sng" dirty="0"/>
              <a:t>3–4 marc:</a:t>
            </a:r>
          </a:p>
          <a:p>
            <a:pPr marL="447675" indent="-447675">
              <a:defRPr b="0" i="0"/>
            </a:pPr>
            <a:r>
              <a:rPr lang="1106" b="1" dirty="0"/>
              <a:t>	Ymateb da</a:t>
            </a:r>
            <a:r>
              <a:rPr lang="1106" b="0" dirty="0"/>
              <a:t> sy'n: </a:t>
            </a:r>
            <a:r>
              <a:rPr lang="1106" b="1" dirty="0"/>
              <a:t>archwilio </a:t>
            </a:r>
            <a:r>
              <a:rPr lang="1106" b="0" dirty="0"/>
              <a:t>sut mae </a:t>
            </a:r>
            <a:r>
              <a:rPr lang="1106" b="1" dirty="0"/>
              <a:t>rhai </a:t>
            </a:r>
            <a:r>
              <a:rPr lang="1106" b="0" dirty="0"/>
              <a:t>materion polisi cymdeithasol yn effeithio ar ddarpariaeth iechyd a gofal cymdeithasol yng Nghymru; </a:t>
            </a:r>
            <a:r>
              <a:rPr lang="1106" b="1" dirty="0"/>
              <a:t>yn sylweddoli </a:t>
            </a:r>
            <a:r>
              <a:rPr lang="1106" b="0" dirty="0"/>
              <a:t>bod </a:t>
            </a:r>
            <a:r>
              <a:rPr lang="1106" b="0" i="1" dirty="0"/>
              <a:t>Cymru Iachach: ein cynllun Iechyd a Gofal Cymdeithasol </a:t>
            </a:r>
            <a:r>
              <a:rPr lang="1106" b="0" dirty="0"/>
              <a:t>wedi'i fwriadu i ysgogi newid mewn Iechyd a Gofal Cymdeithasol yng Nghymru.</a:t>
            </a:r>
          </a:p>
          <a:p>
            <a:pPr marL="447675" indent="-447675"/>
            <a:endParaRPr lang="en-GB" dirty="0"/>
          </a:p>
          <a:p>
            <a:pPr marL="447675" indent="-447675">
              <a:defRPr b="0" i="0"/>
            </a:pPr>
            <a:r>
              <a:rPr lang="1106" b="0" dirty="0"/>
              <a:t>	</a:t>
            </a:r>
            <a:r>
              <a:rPr lang="1106" b="0" u="sng" dirty="0"/>
              <a:t>1–2 marc</a:t>
            </a:r>
            <a:r>
              <a:rPr lang="1106" b="0" dirty="0"/>
              <a:t>:</a:t>
            </a:r>
          </a:p>
          <a:p>
            <a:pPr marL="447675" indent="-447675">
              <a:defRPr b="0" i="0"/>
            </a:pPr>
            <a:r>
              <a:rPr lang="1106" b="1" dirty="0"/>
              <a:t>	</a:t>
            </a:r>
            <a:r>
              <a:rPr lang="1106" b="0" dirty="0"/>
              <a:t>Ymateb </a:t>
            </a:r>
            <a:r>
              <a:rPr lang="1106" b="1" dirty="0"/>
              <a:t>sylfaenol </a:t>
            </a:r>
            <a:r>
              <a:rPr lang="1106" b="0" dirty="0"/>
              <a:t>sy'n: Archwilio’n </a:t>
            </a:r>
            <a:r>
              <a:rPr lang="1106" b="1" dirty="0"/>
              <a:t>syml</a:t>
            </a:r>
            <a:r>
              <a:rPr lang="1106" b="0" dirty="0"/>
              <a:t>sut mae </a:t>
            </a:r>
            <a:r>
              <a:rPr lang="1106" b="1" dirty="0"/>
              <a:t>rhai </a:t>
            </a:r>
            <a:r>
              <a:rPr lang="1106" b="0" dirty="0"/>
              <a:t>materion polisi cymdeithasol yn effeithio ar ddarpariaeth gofal plant yng Nghymru; yn dangos </a:t>
            </a:r>
            <a:r>
              <a:rPr lang="1106" b="1" dirty="0"/>
              <a:t>peth ymwybyddiaeth </a:t>
            </a:r>
            <a:r>
              <a:rPr lang="1106" b="0" dirty="0"/>
              <a:t>o </a:t>
            </a:r>
            <a:r>
              <a:rPr lang="1106" b="0" i="1" dirty="0"/>
              <a:t>Cymru Iachach: ein Cynllun Iechyd a Gofal Cymdeithasol </a:t>
            </a:r>
            <a:r>
              <a:rPr lang="1106" b="0" dirty="0"/>
              <a:t>mewn perthynas ag ysgogi newid mewn Iechyd a Gofal Cymdeithasol.</a:t>
            </a:r>
          </a:p>
        </p:txBody>
      </p:sp>
      <p:sp>
        <p:nvSpPr>
          <p:cNvPr id="6" name="Rectangle 5">
            <a:extLst>
              <a:ext uri="{FF2B5EF4-FFF2-40B4-BE49-F238E27FC236}">
                <a16:creationId xmlns:a16="http://schemas.microsoft.com/office/drawing/2014/main" id="{B9253ECD-9775-49C9-9872-F1BE761321B0}"/>
              </a:ext>
            </a:extLst>
          </p:cNvPr>
          <p:cNvSpPr/>
          <p:nvPr/>
        </p:nvSpPr>
        <p:spPr>
          <a:xfrm>
            <a:off x="379841" y="431582"/>
            <a:ext cx="7925409" cy="457657"/>
          </a:xfrm>
          <a:prstGeom prst="rect">
            <a:avLst/>
          </a:prstGeom>
        </p:spPr>
        <p:txBody>
          <a:bodyPr wrap="square">
            <a:spAutoFit/>
          </a:bodyPr>
          <a:lstStyle/>
          <a:p>
            <a:pPr>
              <a:defRPr b="0" i="0"/>
            </a:pPr>
            <a:r>
              <a:rPr lang="1106" sz="2400">
                <a:solidFill>
                  <a:schemeClr val="accent4"/>
                </a:solidFill>
              </a:rPr>
              <a:t>TAG Iechyd a Gofal Cymdeithasol, a Gofal Plant</a:t>
            </a:r>
            <a:endParaRPr lang="en-GB" sz="2400">
              <a:solidFill>
                <a:schemeClr val="accent4"/>
              </a:solidFill>
            </a:endParaRPr>
          </a:p>
        </p:txBody>
      </p:sp>
    </p:spTree>
    <p:extLst>
      <p:ext uri="{BB962C8B-B14F-4D97-AF65-F5344CB8AC3E}">
        <p14:creationId xmlns:p14="http://schemas.microsoft.com/office/powerpoint/2010/main" val="2736364069"/>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50966F03-9107-47A8-A6BC-DF30D70B55D9}"/>
              </a:ext>
            </a:extLst>
          </p:cNvPr>
          <p:cNvSpPr txBox="1"/>
          <p:nvPr/>
        </p:nvSpPr>
        <p:spPr>
          <a:xfrm>
            <a:off x="455350" y="1687651"/>
            <a:ext cx="11303874" cy="5064741"/>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gradFill>
        </p:spPr>
        <p:txBody>
          <a:bodyPr wrap="square" rtlCol="0">
            <a:spAutoFit/>
          </a:bodyPr>
          <a:lstStyle/>
          <a:p>
            <a:pPr>
              <a:defRPr b="0" i="0"/>
            </a:pPr>
            <a:r>
              <a:rPr lang="1106" b="1" dirty="0"/>
              <a:t>Deddf Gwasanaethau Cymdeithasol a Llesiant (Cymru) 2014</a:t>
            </a:r>
            <a:r>
              <a:rPr lang="1106" b="0" dirty="0"/>
              <a:t> – </a:t>
            </a:r>
            <a:r>
              <a:rPr lang="1106" sz="1600" dirty="0"/>
              <a:t>yn darparu'r fframwaith cyfreithiol ar gyfer gwella llesiant pobl y mae angen gofal arnyn nhw, a llesiant gofalwyr y mae angen cymorth arnyn nhw. Ei nod yw mynd i'r afael â'r heriau a'r materion megis </a:t>
            </a:r>
            <a:r>
              <a:rPr lang="1106" sz="1600" b="1" i="1" dirty="0"/>
              <a:t>newid demograffig, rhwystrau economaidd </a:t>
            </a:r>
            <a:r>
              <a:rPr lang="1106" sz="1600" i="1" dirty="0"/>
              <a:t>a </a:t>
            </a:r>
            <a:r>
              <a:rPr lang="1106" sz="1600" b="1" i="1" dirty="0"/>
              <a:t>disgwyliadau cynyddol o ran gofal</a:t>
            </a:r>
            <a:r>
              <a:rPr lang="1106" sz="1600" b="1" dirty="0"/>
              <a:t> </a:t>
            </a:r>
            <a:r>
              <a:rPr lang="1106" sz="1600" dirty="0"/>
              <a:t>gan unigolion. Mae'r Ddeddf yn rhoi </a:t>
            </a:r>
            <a:r>
              <a:rPr lang="1106" sz="1600" b="1" i="1" dirty="0"/>
              <a:t>mwy o ryddid dewis </a:t>
            </a:r>
            <a:r>
              <a:rPr lang="1106" sz="1600" dirty="0"/>
              <a:t>a </a:t>
            </a:r>
            <a:r>
              <a:rPr lang="1106" sz="1600" b="1" i="1" dirty="0"/>
              <a:t>mwy o annibyniaeth </a:t>
            </a:r>
            <a:r>
              <a:rPr lang="1106" sz="1600" dirty="0"/>
              <a:t>drwy roi iddyn nhw </a:t>
            </a:r>
            <a:r>
              <a:rPr lang="1106" sz="1600" b="1" i="1" dirty="0"/>
              <a:t>lais cryfach a rheolaeth </a:t>
            </a:r>
            <a:r>
              <a:rPr lang="1106" sz="1600" dirty="0"/>
              <a:t>dros eu gofal eu hunain. Mae'n cefnogi oedolion agored i niwed drwy roi mwy o lais a rheolaeth iddyn nhw dros gyrraedd canlyniadau er mwyn sicrhau llesiant. Egwyddorion cymorth </a:t>
            </a:r>
            <a:r>
              <a:rPr lang="1106" sz="1600" b="1" i="1" dirty="0"/>
              <a:t>atal ac ymyrraeth gynnar </a:t>
            </a:r>
            <a:r>
              <a:rPr lang="1106" sz="1600" dirty="0"/>
              <a:t>drwy leihau gofal critigol. Mae'r Ddeddf yn hyrwyddo </a:t>
            </a:r>
            <a:r>
              <a:rPr lang="1106" sz="1600" b="1" i="1" dirty="0"/>
              <a:t>cyd-gynhyrchu, </a:t>
            </a:r>
            <a:r>
              <a:rPr lang="1106" sz="1600" dirty="0"/>
              <a:t>gan alluogi oedolion i gymryd mwy o ran yn y gwaith o lunio eu cynlluniau gofal eu hunain yn ogystal â’u rhoi ar waith.</a:t>
            </a:r>
          </a:p>
          <a:p>
            <a:endParaRPr lang="en-GB" sz="800" dirty="0"/>
          </a:p>
          <a:p>
            <a:pPr>
              <a:defRPr b="0" i="0"/>
            </a:pPr>
            <a:r>
              <a:rPr lang="1106" b="1" dirty="0"/>
              <a:t>Deddf Llesiant Cenedlaethau'r Dyfodol (Cymru) 2015 – </a:t>
            </a:r>
            <a:r>
              <a:rPr lang="1106" sz="1600" dirty="0"/>
              <a:t>ei nod yw gwella llesiant cymdeithasol, diwylliannol, amgylcheddol ac economaidd i gymunedau drwy ystyried effeithiau tymor hir penderfyniadau sy'n ymwneud â phobl, cymunedau, hinsawdd, tlodi ac anghydraddoldebau iechyd. Mae'n Ddeddf unigryw i Gymru. Y saith nod a nodir yn y Ddeddf hon sy'n cefnogi oedolion yw: </a:t>
            </a:r>
          </a:p>
          <a:p>
            <a:pPr marL="285750" indent="-285750">
              <a:buFont typeface="Arial" panose="020B0604020202020204" pitchFamily="34" charset="0"/>
              <a:buChar char="•"/>
              <a:defRPr b="0" i="0"/>
            </a:pPr>
            <a:r>
              <a:rPr lang="1106" sz="1600" dirty="0"/>
              <a:t>Cymru lewyrchus</a:t>
            </a:r>
          </a:p>
          <a:p>
            <a:pPr marL="285750" indent="-285750">
              <a:buFont typeface="Arial" panose="020B0604020202020204" pitchFamily="34" charset="0"/>
              <a:buChar char="•"/>
              <a:defRPr b="0" i="0"/>
            </a:pPr>
            <a:r>
              <a:rPr lang="1106" sz="1600" dirty="0"/>
              <a:t>Cymru gydnerth</a:t>
            </a:r>
          </a:p>
          <a:p>
            <a:pPr marL="285750" indent="-285750">
              <a:buFont typeface="Arial" panose="020B0604020202020204" pitchFamily="34" charset="0"/>
              <a:buChar char="•"/>
              <a:defRPr b="0" i="0"/>
            </a:pPr>
            <a:r>
              <a:rPr lang="1106" sz="1600" dirty="0"/>
              <a:t>Cymru sy'n fwy cyfartal</a:t>
            </a:r>
          </a:p>
          <a:p>
            <a:pPr marL="285750" indent="-285750">
              <a:buFont typeface="Arial" panose="020B0604020202020204" pitchFamily="34" charset="0"/>
              <a:buChar char="•"/>
              <a:defRPr b="0" i="0"/>
            </a:pPr>
            <a:r>
              <a:rPr lang="1106" sz="1600" dirty="0"/>
              <a:t>Cymru iachach</a:t>
            </a:r>
          </a:p>
          <a:p>
            <a:pPr marL="285750" indent="-285750">
              <a:buFont typeface="Arial" panose="020B0604020202020204" pitchFamily="34" charset="0"/>
              <a:buChar char="•"/>
              <a:defRPr b="0" i="0"/>
            </a:pPr>
            <a:r>
              <a:rPr lang="1106" sz="1600" dirty="0"/>
              <a:t>Cymru â chymunedau cydlynus</a:t>
            </a:r>
          </a:p>
          <a:p>
            <a:pPr marL="285750" indent="-285750">
              <a:buFont typeface="Arial" panose="020B0604020202020204" pitchFamily="34" charset="0"/>
              <a:buChar char="•"/>
              <a:defRPr b="0" i="0"/>
            </a:pPr>
            <a:r>
              <a:rPr lang="1106" sz="1600" dirty="0"/>
              <a:t>Cymru â diwylliant bywiog lle mae'r Gymraeg yn ffynnu</a:t>
            </a:r>
          </a:p>
          <a:p>
            <a:pPr marL="285750" indent="-285750">
              <a:buFont typeface="Arial" panose="020B0604020202020204" pitchFamily="34" charset="0"/>
              <a:buChar char="•"/>
              <a:defRPr b="0" i="0"/>
            </a:pPr>
            <a:r>
              <a:rPr lang="1106" sz="1600" dirty="0"/>
              <a:t>Cymru sy’n gyfrifol ar lefel fyd-eang</a:t>
            </a:r>
          </a:p>
        </p:txBody>
      </p:sp>
      <p:sp>
        <p:nvSpPr>
          <p:cNvPr id="9" name="TextBox 8">
            <a:extLst>
              <a:ext uri="{FF2B5EF4-FFF2-40B4-BE49-F238E27FC236}">
                <a16:creationId xmlns:a16="http://schemas.microsoft.com/office/drawing/2014/main" id="{388CADBC-5865-48CC-A605-733719D24A86}"/>
              </a:ext>
            </a:extLst>
          </p:cNvPr>
          <p:cNvSpPr txBox="1"/>
          <p:nvPr/>
        </p:nvSpPr>
        <p:spPr>
          <a:xfrm>
            <a:off x="444063" y="1270789"/>
            <a:ext cx="11303872" cy="353943"/>
          </a:xfrm>
          <a:prstGeom prst="rect">
            <a:avLst/>
          </a:prstGeom>
          <a:gradFill flip="none" rotWithShape="1">
            <a:gsLst>
              <a:gs pos="0">
                <a:schemeClr val="accent1">
                  <a:lumMod val="60000"/>
                  <a:lumOff val="40000"/>
                  <a:shade val="30000"/>
                  <a:satMod val="115000"/>
                </a:schemeClr>
              </a:gs>
              <a:gs pos="50000">
                <a:schemeClr val="accent1">
                  <a:lumMod val="60000"/>
                  <a:lumOff val="40000"/>
                  <a:shade val="67500"/>
                  <a:satMod val="115000"/>
                </a:schemeClr>
              </a:gs>
              <a:gs pos="100000">
                <a:schemeClr val="accent1">
                  <a:lumMod val="60000"/>
                  <a:lumOff val="40000"/>
                  <a:shade val="100000"/>
                  <a:satMod val="115000"/>
                </a:schemeClr>
              </a:gs>
            </a:gsLst>
            <a:lin ang="16200000" scaled="1"/>
          </a:gradFill>
        </p:spPr>
        <p:txBody>
          <a:bodyPr wrap="square" rtlCol="0">
            <a:spAutoFit/>
          </a:bodyPr>
          <a:lstStyle/>
          <a:p>
            <a:pPr algn="ctr">
              <a:defRPr b="0" i="0"/>
            </a:pPr>
            <a:r>
              <a:rPr lang="1106" sz="1700" b="1" dirty="0">
                <a:solidFill>
                  <a:schemeClr val="bg1"/>
                </a:solidFill>
              </a:rPr>
              <a:t>Sut mae deddfwriaeth bresennol a mentrau'r llywodraeth yn diogelu ac yn cefnogi oedolion agored i niwed?</a:t>
            </a:r>
          </a:p>
        </p:txBody>
      </p:sp>
      <p:sp>
        <p:nvSpPr>
          <p:cNvPr id="10" name="Rectangle 9">
            <a:extLst>
              <a:ext uri="{FF2B5EF4-FFF2-40B4-BE49-F238E27FC236}">
                <a16:creationId xmlns:a16="http://schemas.microsoft.com/office/drawing/2014/main" id="{08ED8503-937C-4426-9B99-53624EEBB500}"/>
              </a:ext>
            </a:extLst>
          </p:cNvPr>
          <p:cNvSpPr/>
          <p:nvPr/>
        </p:nvSpPr>
        <p:spPr>
          <a:xfrm>
            <a:off x="379841" y="431582"/>
            <a:ext cx="7925409" cy="457657"/>
          </a:xfrm>
          <a:prstGeom prst="rect">
            <a:avLst/>
          </a:prstGeom>
        </p:spPr>
        <p:txBody>
          <a:bodyPr wrap="square">
            <a:spAutoFit/>
          </a:bodyPr>
          <a:lstStyle/>
          <a:p>
            <a:pPr>
              <a:defRPr b="0" i="0"/>
            </a:pPr>
            <a:r>
              <a:rPr lang="1106" sz="2400">
                <a:solidFill>
                  <a:schemeClr val="accent4"/>
                </a:solidFill>
              </a:rPr>
              <a:t>TAG Iechyd a Gofal Cymdeithasol, a Gofal Plant</a:t>
            </a:r>
            <a:endParaRPr lang="en-GB" sz="2400">
              <a:solidFill>
                <a:schemeClr val="accent4"/>
              </a:solidFill>
            </a:endParaRPr>
          </a:p>
        </p:txBody>
      </p:sp>
    </p:spTree>
    <p:extLst>
      <p:ext uri="{BB962C8B-B14F-4D97-AF65-F5344CB8AC3E}">
        <p14:creationId xmlns:p14="http://schemas.microsoft.com/office/powerpoint/2010/main" val="3116450395"/>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Diagram 5">
            <a:extLst>
              <a:ext uri="{FF2B5EF4-FFF2-40B4-BE49-F238E27FC236}">
                <a16:creationId xmlns:a16="http://schemas.microsoft.com/office/drawing/2014/main" id="{7A8629D1-C15E-455A-BD9E-1C918CEF2A75}"/>
              </a:ext>
            </a:extLst>
          </p:cNvPr>
          <p:cNvGraphicFramePr/>
          <p:nvPr>
            <p:extLst>
              <p:ext uri="{D42A27DB-BD31-4B8C-83A1-F6EECF244321}">
                <p14:modId xmlns:p14="http://schemas.microsoft.com/office/powerpoint/2010/main" val="3742457032"/>
              </p:ext>
            </p:extLst>
          </p:nvPr>
        </p:nvGraphicFramePr>
        <p:xfrm>
          <a:off x="6861403" y="2306808"/>
          <a:ext cx="4638484" cy="359101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TextBox 8">
            <a:extLst>
              <a:ext uri="{FF2B5EF4-FFF2-40B4-BE49-F238E27FC236}">
                <a16:creationId xmlns:a16="http://schemas.microsoft.com/office/drawing/2014/main" id="{3F412F54-913C-45AF-B7A2-23F89764078D}"/>
              </a:ext>
            </a:extLst>
          </p:cNvPr>
          <p:cNvSpPr txBox="1"/>
          <p:nvPr/>
        </p:nvSpPr>
        <p:spPr>
          <a:xfrm>
            <a:off x="398387" y="1317124"/>
            <a:ext cx="3952291" cy="366126"/>
          </a:xfrm>
          <a:prstGeom prst="rect">
            <a:avLst/>
          </a:prstGeom>
          <a:noFill/>
        </p:spPr>
        <p:txBody>
          <a:bodyPr wrap="square" rtlCol="0">
            <a:spAutoFit/>
          </a:bodyPr>
          <a:lstStyle/>
          <a:p>
            <a:pPr>
              <a:defRPr b="0" i="0"/>
            </a:pPr>
            <a:r>
              <a:rPr lang="1106"/>
              <a:t>Gofal Iechyd Darbodus Cymru</a:t>
            </a:r>
          </a:p>
        </p:txBody>
      </p:sp>
      <p:graphicFrame>
        <p:nvGraphicFramePr>
          <p:cNvPr id="10" name="Diagram 9">
            <a:extLst>
              <a:ext uri="{FF2B5EF4-FFF2-40B4-BE49-F238E27FC236}">
                <a16:creationId xmlns:a16="http://schemas.microsoft.com/office/drawing/2014/main" id="{1423AA55-9876-43DB-9DFC-4C889B04F217}"/>
              </a:ext>
            </a:extLst>
          </p:cNvPr>
          <p:cNvGraphicFramePr/>
          <p:nvPr>
            <p:extLst>
              <p:ext uri="{D42A27DB-BD31-4B8C-83A1-F6EECF244321}">
                <p14:modId xmlns:p14="http://schemas.microsoft.com/office/powerpoint/2010/main" val="3582014164"/>
              </p:ext>
            </p:extLst>
          </p:nvPr>
        </p:nvGraphicFramePr>
        <p:xfrm>
          <a:off x="586639" y="1339719"/>
          <a:ext cx="5773443" cy="316398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11" name="TextBox 10">
            <a:extLst>
              <a:ext uri="{FF2B5EF4-FFF2-40B4-BE49-F238E27FC236}">
                <a16:creationId xmlns:a16="http://schemas.microsoft.com/office/drawing/2014/main" id="{59280139-0425-46D4-A91E-6CAA879AD34D}"/>
              </a:ext>
            </a:extLst>
          </p:cNvPr>
          <p:cNvSpPr txBox="1"/>
          <p:nvPr/>
        </p:nvSpPr>
        <p:spPr>
          <a:xfrm>
            <a:off x="6548334" y="1500187"/>
            <a:ext cx="4951553" cy="640720"/>
          </a:xfrm>
          <a:prstGeom prst="rect">
            <a:avLst/>
          </a:prstGeom>
          <a:noFill/>
        </p:spPr>
        <p:txBody>
          <a:bodyPr wrap="square" rtlCol="0">
            <a:spAutoFit/>
          </a:bodyPr>
          <a:lstStyle/>
          <a:p>
            <a:pPr>
              <a:defRPr b="0" i="0"/>
            </a:pPr>
            <a:r>
              <a:rPr lang="1106"/>
              <a:t>Pwy mae Gofal Iechyd Darbodus Cymru yn ei gefnogi?</a:t>
            </a:r>
          </a:p>
        </p:txBody>
      </p:sp>
      <p:sp>
        <p:nvSpPr>
          <p:cNvPr id="12" name="TextBox 11">
            <a:extLst>
              <a:ext uri="{FF2B5EF4-FFF2-40B4-BE49-F238E27FC236}">
                <a16:creationId xmlns:a16="http://schemas.microsoft.com/office/drawing/2014/main" id="{3E681806-F25F-4194-80E5-BFF90BBFCD62}"/>
              </a:ext>
            </a:extLst>
          </p:cNvPr>
          <p:cNvSpPr txBox="1"/>
          <p:nvPr/>
        </p:nvSpPr>
        <p:spPr>
          <a:xfrm>
            <a:off x="586638" y="4503699"/>
            <a:ext cx="5773443" cy="2031325"/>
          </a:xfrm>
          <a:prstGeom prst="rect">
            <a:avLst/>
          </a:prstGeom>
          <a:solidFill>
            <a:schemeClr val="accent1">
              <a:lumMod val="20000"/>
              <a:lumOff val="80000"/>
            </a:schemeClr>
          </a:solidFill>
        </p:spPr>
        <p:txBody>
          <a:bodyPr wrap="square" rtlCol="0">
            <a:spAutoFit/>
          </a:bodyPr>
          <a:lstStyle/>
          <a:p>
            <a:pPr algn="l">
              <a:defRPr b="0" i="0"/>
            </a:pPr>
            <a:r>
              <a:rPr lang="1106" sz="1400" b="1" i="0" u="none" strike="noStrike" baseline="0" dirty="0">
                <a:latin typeface="Roboto-Bold"/>
              </a:rPr>
              <a:t>Egwyddorion gofal iechyd darbodus yw:</a:t>
            </a:r>
          </a:p>
          <a:p>
            <a:pPr marL="263525" indent="-263525" algn="l">
              <a:defRPr b="0" i="0"/>
            </a:pPr>
            <a:r>
              <a:rPr lang="1106" sz="1400" b="0" i="0" u="none" strike="noStrike" baseline="0" dirty="0">
                <a:latin typeface="MinionPro-Regular"/>
              </a:rPr>
              <a:t>•	</a:t>
            </a:r>
            <a:r>
              <a:rPr lang="1106" sz="1400" b="0" i="0" u="none" strike="noStrike" baseline="0" dirty="0">
                <a:latin typeface="Roboto-Regular"/>
              </a:rPr>
              <a:t>Cyflawni iechyd a llesiant gyda’r cyhoedd, cleifion a gweithwyr proffesiynol yn bartneriaid cyfartal yn y broses drwy gydgynhyrchu.</a:t>
            </a:r>
          </a:p>
          <a:p>
            <a:pPr marL="263525" indent="-263525" algn="l">
              <a:defRPr b="0" i="0"/>
            </a:pPr>
            <a:r>
              <a:rPr lang="1106" sz="1400" b="0" i="0" u="none" strike="noStrike" baseline="0" dirty="0">
                <a:latin typeface="MinionPro-Regular"/>
              </a:rPr>
              <a:t>•	</a:t>
            </a:r>
            <a:r>
              <a:rPr lang="1106" sz="1400" b="0" i="0" u="none" strike="noStrike" baseline="0" dirty="0">
                <a:latin typeface="Roboto-Regular"/>
              </a:rPr>
              <a:t>Gofalu am y rhai sydd â’r anghenion iechyd mwyaf yn gyntaf, gan wneud y defnydd mwyaf effeithiol o'r holl sgiliau ac adnoddau.</a:t>
            </a:r>
          </a:p>
          <a:p>
            <a:pPr marL="263525" indent="-263525" algn="l">
              <a:defRPr b="0" i="0"/>
            </a:pPr>
            <a:r>
              <a:rPr lang="1106" sz="1400" b="0" i="0" u="none" strike="noStrike" baseline="0" dirty="0">
                <a:latin typeface="MinionPro-Regular"/>
              </a:rPr>
              <a:t>• 	</a:t>
            </a:r>
            <a:r>
              <a:rPr lang="1106" sz="1400" b="0" i="0" u="none" strike="noStrike" baseline="0" dirty="0">
                <a:latin typeface="Roboto-Regular"/>
              </a:rPr>
              <a:t>gwneud yr hyn sydd ei angen, dim mwy, dim llai;  a pheidio ag achosi niwed.</a:t>
            </a:r>
          </a:p>
          <a:p>
            <a:pPr marL="263525" indent="-263525" algn="l">
              <a:defRPr b="0" i="0"/>
            </a:pPr>
            <a:r>
              <a:rPr lang="1106" sz="1400" b="0" i="0" u="none" strike="noStrike" baseline="0" dirty="0">
                <a:latin typeface="MinionPro-Regular"/>
              </a:rPr>
              <a:t>•	</a:t>
            </a:r>
            <a:r>
              <a:rPr lang="1106" sz="1400" b="0" i="0" u="none" strike="noStrike" baseline="0" dirty="0">
                <a:latin typeface="Roboto-Regular"/>
              </a:rPr>
              <a:t>Lleihau amrywiadau amhriodol gan ddefnyddio ymarfer sy’n seiliedig ar dystiolaeth mewn modd cyson a thryloyw.</a:t>
            </a:r>
            <a:endParaRPr lang="en-GB" sz="1400" dirty="0"/>
          </a:p>
        </p:txBody>
      </p:sp>
      <p:sp>
        <p:nvSpPr>
          <p:cNvPr id="13" name="Rectangle 12">
            <a:extLst>
              <a:ext uri="{FF2B5EF4-FFF2-40B4-BE49-F238E27FC236}">
                <a16:creationId xmlns:a16="http://schemas.microsoft.com/office/drawing/2014/main" id="{3E918DE8-3A76-4360-93A3-E49C6BFEE6B7}"/>
              </a:ext>
            </a:extLst>
          </p:cNvPr>
          <p:cNvSpPr/>
          <p:nvPr/>
        </p:nvSpPr>
        <p:spPr>
          <a:xfrm>
            <a:off x="379841" y="431582"/>
            <a:ext cx="7925409" cy="457657"/>
          </a:xfrm>
          <a:prstGeom prst="rect">
            <a:avLst/>
          </a:prstGeom>
        </p:spPr>
        <p:txBody>
          <a:bodyPr wrap="square">
            <a:spAutoFit/>
          </a:bodyPr>
          <a:lstStyle/>
          <a:p>
            <a:pPr>
              <a:defRPr b="0" i="0"/>
            </a:pPr>
            <a:r>
              <a:rPr lang="1106" sz="2400">
                <a:solidFill>
                  <a:schemeClr val="accent4"/>
                </a:solidFill>
              </a:rPr>
              <a:t>TAG Iechyd a Gofal Cymdeithasol, a Gofal Plant</a:t>
            </a:r>
            <a:endParaRPr lang="en-GB" sz="2400">
              <a:solidFill>
                <a:schemeClr val="accent4"/>
              </a:solidFill>
            </a:endParaRPr>
          </a:p>
        </p:txBody>
      </p:sp>
    </p:spTree>
    <p:extLst>
      <p:ext uri="{BB962C8B-B14F-4D97-AF65-F5344CB8AC3E}">
        <p14:creationId xmlns:p14="http://schemas.microsoft.com/office/powerpoint/2010/main" val="1628265424"/>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F0FA179C-0372-42E7-9BDF-EA1D25B921BA}"/>
              </a:ext>
            </a:extLst>
          </p:cNvPr>
          <p:cNvSpPr txBox="1"/>
          <p:nvPr/>
        </p:nvSpPr>
        <p:spPr>
          <a:xfrm>
            <a:off x="484677" y="1534783"/>
            <a:ext cx="11065392" cy="2227265"/>
          </a:xfrm>
          <a:prstGeom prst="rect">
            <a:avLst/>
          </a:prstGeom>
          <a:noFill/>
        </p:spPr>
        <p:txBody>
          <a:bodyPr wrap="square" rtlCol="0">
            <a:spAutoFit/>
          </a:bodyPr>
          <a:lstStyle/>
          <a:p>
            <a:pPr>
              <a:defRPr b="0" i="0"/>
            </a:pPr>
            <a:r>
              <a:rPr lang="1106" sz="2000" b="1">
                <a:highlight>
                  <a:srgbClr val="00FFFF"/>
                </a:highlight>
              </a:rPr>
              <a:t>Sut mae Deddf Safonau Gofal 2000 - 2017 yn amddiffyn oedolion agored i niwed?</a:t>
            </a:r>
          </a:p>
          <a:p>
            <a:pPr>
              <a:defRPr b="0" i="0"/>
            </a:pPr>
            <a:r>
              <a:rPr lang="1106" sz="2000" b="0" i="0">
                <a:solidFill>
                  <a:srgbClr val="202124"/>
                </a:solidFill>
                <a:effectLst/>
                <a:latin typeface="arial" panose="020B0604020202020204" pitchFamily="34" charset="0"/>
              </a:rPr>
              <a:t>Ei nod yw sicrhau "na all unrhyw un weithio yn y sector </a:t>
            </a:r>
            <a:r>
              <a:rPr lang="1106" sz="2000" b="1" i="0">
                <a:solidFill>
                  <a:srgbClr val="202124"/>
                </a:solidFill>
                <a:effectLst/>
                <a:latin typeface="arial" panose="020B0604020202020204" pitchFamily="34" charset="0"/>
              </a:rPr>
              <a:t>gofal</a:t>
            </a:r>
            <a:r>
              <a:rPr lang="1106" sz="2000" b="0" i="0">
                <a:solidFill>
                  <a:srgbClr val="202124"/>
                </a:solidFill>
                <a:effectLst/>
                <a:latin typeface="arial" panose="020B0604020202020204" pitchFamily="34" charset="0"/>
              </a:rPr>
              <a:t> os ydyn nhw wedi cam-drin, esgeuluso neu niweidio </a:t>
            </a:r>
            <a:r>
              <a:rPr lang="1106" sz="2000" b="1" i="0">
                <a:solidFill>
                  <a:srgbClr val="202124"/>
                </a:solidFill>
                <a:effectLst/>
                <a:latin typeface="arial" panose="020B0604020202020204" pitchFamily="34" charset="0"/>
              </a:rPr>
              <a:t>oedolion agored i niwed </a:t>
            </a:r>
            <a:r>
              <a:rPr lang="1106" sz="2000" b="0" i="0">
                <a:solidFill>
                  <a:srgbClr val="202124"/>
                </a:solidFill>
                <a:effectLst/>
                <a:latin typeface="arial" panose="020B0604020202020204" pitchFamily="34" charset="0"/>
              </a:rPr>
              <a:t>mewn unrhyw ffordd arall dan eu </a:t>
            </a:r>
            <a:r>
              <a:rPr lang="1106" sz="2000" b="1" i="0">
                <a:solidFill>
                  <a:srgbClr val="202124"/>
                </a:solidFill>
                <a:effectLst/>
                <a:latin typeface="arial" panose="020B0604020202020204" pitchFamily="34" charset="0"/>
              </a:rPr>
              <a:t>gofal </a:t>
            </a:r>
            <a:r>
              <a:rPr lang="1106" sz="2000" b="0" i="0">
                <a:solidFill>
                  <a:srgbClr val="202124"/>
                </a:solidFill>
                <a:effectLst/>
                <a:latin typeface="arial" panose="020B0604020202020204" pitchFamily="34" charset="0"/>
              </a:rPr>
              <a:t>neu wedi'u rhoi mewn perygl." Mae'r Ddeddf yn nodi fframwaith clir ar gyfer sut dylai awdurdodau lleol a sefydliadau eraill </a:t>
            </a:r>
            <a:r>
              <a:rPr lang="1106" sz="2000" b="1" i="0">
                <a:solidFill>
                  <a:srgbClr val="202124"/>
                </a:solidFill>
                <a:effectLst/>
                <a:latin typeface="arial" panose="020B0604020202020204" pitchFamily="34" charset="0"/>
              </a:rPr>
              <a:t>amddiffyn oedolion </a:t>
            </a:r>
            <a:r>
              <a:rPr lang="1106" sz="2000" b="0" i="0">
                <a:solidFill>
                  <a:srgbClr val="202124"/>
                </a:solidFill>
                <a:effectLst/>
                <a:latin typeface="arial" panose="020B0604020202020204" pitchFamily="34" charset="0"/>
              </a:rPr>
              <a:t>sydd mewn perygl o gael eu cam-drin neu eu hesgeuluso. Mae'r Ddeddf yn sicrhau bod system aml-asiantaeth leol o </a:t>
            </a:r>
            <a:r>
              <a:rPr lang="1106" sz="2000" b="1" i="0">
                <a:solidFill>
                  <a:srgbClr val="202124"/>
                </a:solidFill>
                <a:effectLst/>
                <a:latin typeface="arial" panose="020B0604020202020204" pitchFamily="34" charset="0"/>
              </a:rPr>
              <a:t>ddiogelu oedolion </a:t>
            </a:r>
            <a:r>
              <a:rPr lang="1106" sz="2000" b="0" i="0">
                <a:solidFill>
                  <a:srgbClr val="202124"/>
                </a:solidFill>
                <a:effectLst/>
                <a:latin typeface="arial" panose="020B0604020202020204" pitchFamily="34" charset="0"/>
              </a:rPr>
              <a:t>ar waith sy'n ceisio atal camdriniaeth ac esgeulustod a'i atal yn gyflym pan fydd yn digwydd.</a:t>
            </a:r>
            <a:endParaRPr lang="en-GB" sz="2000"/>
          </a:p>
        </p:txBody>
      </p:sp>
      <p:sp>
        <p:nvSpPr>
          <p:cNvPr id="2" name="TextBox 1">
            <a:extLst>
              <a:ext uri="{FF2B5EF4-FFF2-40B4-BE49-F238E27FC236}">
                <a16:creationId xmlns:a16="http://schemas.microsoft.com/office/drawing/2014/main" id="{754E3FA3-1B8F-4B27-9C1D-4C90E6475A6A}"/>
              </a:ext>
            </a:extLst>
          </p:cNvPr>
          <p:cNvSpPr txBox="1"/>
          <p:nvPr/>
        </p:nvSpPr>
        <p:spPr>
          <a:xfrm>
            <a:off x="484677" y="3970393"/>
            <a:ext cx="11065392" cy="2532370"/>
          </a:xfrm>
          <a:prstGeom prst="rect">
            <a:avLst/>
          </a:prstGeom>
          <a:noFill/>
        </p:spPr>
        <p:txBody>
          <a:bodyPr wrap="square" rtlCol="0">
            <a:spAutoFit/>
          </a:bodyPr>
          <a:lstStyle/>
          <a:p>
            <a:pPr>
              <a:defRPr b="0" i="0"/>
            </a:pPr>
            <a:r>
              <a:rPr lang="1106" sz="2000" b="1">
                <a:highlight>
                  <a:srgbClr val="00FFFF"/>
                </a:highlight>
              </a:rPr>
              <a:t>Sut mae Deddf Iechyd y Cyhoedd Cymru 2017 yn amddiffyn oedolion agored i niwed?</a:t>
            </a:r>
          </a:p>
          <a:p>
            <a:pPr>
              <a:defRPr b="0" i="0"/>
            </a:pPr>
            <a:r>
              <a:rPr lang="1106" sz="2000"/>
              <a:t>Mae'r Ddeddf yn ymdrin â meysydd iechyd y cyhoedd a allai achosi problemau iechyd ac mae'n creu amodau cymdeithasol ffafriol i leihau a/neu osgoi niwed.</a:t>
            </a:r>
          </a:p>
          <a:p>
            <a:pPr>
              <a:defRPr b="0" i="0"/>
            </a:pPr>
            <a:r>
              <a:rPr lang="1106" sz="2000"/>
              <a:t>Mae hyn yn cynnwys darpariaethau sy'n ymwneud â: gordewdra, nicotin (dad-normaleiddio ysmygu, ardaloedd ysmygu dynodedig mewn ysbytai a mannau cyhoeddus, sesiynau rhoi'r gorau i ysmygu), tyllau mewn mannau personol o'r corff (i rai dan 18 oed), tatŵs, electrolysis, gwasanaethau fferyllol (rheoleiddio), toiledau cyhoeddus (cyfleusterau newid babanod ac i'r anabl, cynnal a chadw), sgorau hylendid bwyd.</a:t>
            </a:r>
            <a:endParaRPr lang="en-GB"/>
          </a:p>
        </p:txBody>
      </p:sp>
      <p:sp>
        <p:nvSpPr>
          <p:cNvPr id="5" name="Rectangle 4">
            <a:extLst>
              <a:ext uri="{FF2B5EF4-FFF2-40B4-BE49-F238E27FC236}">
                <a16:creationId xmlns:a16="http://schemas.microsoft.com/office/drawing/2014/main" id="{0305871F-D899-4E0C-B4B5-D0A4DCCDEDF9}"/>
              </a:ext>
            </a:extLst>
          </p:cNvPr>
          <p:cNvSpPr/>
          <p:nvPr/>
        </p:nvSpPr>
        <p:spPr>
          <a:xfrm>
            <a:off x="379841" y="431582"/>
            <a:ext cx="7925409" cy="457657"/>
          </a:xfrm>
          <a:prstGeom prst="rect">
            <a:avLst/>
          </a:prstGeom>
        </p:spPr>
        <p:txBody>
          <a:bodyPr wrap="square">
            <a:spAutoFit/>
          </a:bodyPr>
          <a:lstStyle/>
          <a:p>
            <a:pPr>
              <a:defRPr b="0" i="0"/>
            </a:pPr>
            <a:r>
              <a:rPr lang="1106" sz="2400">
                <a:solidFill>
                  <a:schemeClr val="accent4"/>
                </a:solidFill>
              </a:rPr>
              <a:t>TAG Iechyd a Gofal Cymdeithasol, a Gofal Plant</a:t>
            </a:r>
            <a:endParaRPr lang="en-GB" sz="2400">
              <a:solidFill>
                <a:schemeClr val="accent4"/>
              </a:solidFill>
            </a:endParaRPr>
          </a:p>
        </p:txBody>
      </p:sp>
    </p:spTree>
    <p:extLst>
      <p:ext uri="{BB962C8B-B14F-4D97-AF65-F5344CB8AC3E}">
        <p14:creationId xmlns:p14="http://schemas.microsoft.com/office/powerpoint/2010/main" val="306305922"/>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6E7E207-598F-4126-817D-50A35C1B43C5}"/>
              </a:ext>
            </a:extLst>
          </p:cNvPr>
          <p:cNvSpPr txBox="1"/>
          <p:nvPr/>
        </p:nvSpPr>
        <p:spPr>
          <a:xfrm>
            <a:off x="596293" y="2230191"/>
            <a:ext cx="5499707" cy="4362999"/>
          </a:xfrm>
          <a:prstGeom prst="rect">
            <a:avLst/>
          </a:prstGeom>
          <a:gradFill>
            <a:gsLst>
              <a:gs pos="0">
                <a:schemeClr val="accent5">
                  <a:lumMod val="40000"/>
                  <a:lumOff val="60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p:spPr>
        <p:txBody>
          <a:bodyPr wrap="square" rtlCol="0">
            <a:spAutoFit/>
          </a:bodyPr>
          <a:lstStyle/>
          <a:p>
            <a:pPr>
              <a:defRPr b="0" i="0"/>
            </a:pPr>
            <a:r>
              <a:rPr lang="1106" sz="2000" b="1"/>
              <a:t>Y Gwasanaeth Datgelu a Gwahardd (DBS)</a:t>
            </a:r>
          </a:p>
          <a:p>
            <a:endParaRPr lang="en-GB" sz="2000" b="1"/>
          </a:p>
          <a:p>
            <a:pPr>
              <a:defRPr b="0" i="0"/>
            </a:pPr>
            <a:r>
              <a:rPr lang="1106" sz="2000"/>
              <a:t>Mae gwiriad y DBS ar weithwyr iechyd, gofal cymdeithasol a gofal plant yn gwirio cofnodion troseddol yn drylwyr er mwyn sicrhau bod unigolion yn ddiogel i weithio gyda phlant ac oedolion agored i niwed. Mae'r DBS hefyd yn gwneud penderfyniadau ynghylch rhoi pobl ar y rhestr wahardd neu eu tynnu oddi arni os nad ydynt yn cael eu hystyried yn risg mwyach. Mae'n ofyniad cyfreithiol gan Arolygiaeth Gofal Cymru bod gan bob gweithiwr sy'n gweithio yn y maes iechyd, gofal cymdeithasol a gofal plant dystysgrif DBS uwch.</a:t>
            </a:r>
          </a:p>
        </p:txBody>
      </p:sp>
      <p:sp>
        <p:nvSpPr>
          <p:cNvPr id="3" name="TextBox 2">
            <a:extLst>
              <a:ext uri="{FF2B5EF4-FFF2-40B4-BE49-F238E27FC236}">
                <a16:creationId xmlns:a16="http://schemas.microsoft.com/office/drawing/2014/main" id="{7AC15929-B62B-4CC3-BDC4-09BFA99AC39F}"/>
              </a:ext>
            </a:extLst>
          </p:cNvPr>
          <p:cNvSpPr txBox="1"/>
          <p:nvPr/>
        </p:nvSpPr>
        <p:spPr>
          <a:xfrm>
            <a:off x="6323437" y="2230191"/>
            <a:ext cx="5464656" cy="4362999"/>
          </a:xfrm>
          <a:prstGeom prst="rect">
            <a:avLst/>
          </a:prstGeom>
          <a:gradFill>
            <a:gsLst>
              <a:gs pos="0">
                <a:schemeClr val="accent5">
                  <a:lumMod val="40000"/>
                  <a:lumOff val="60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p:spPr>
        <p:txBody>
          <a:bodyPr wrap="square" rtlCol="0">
            <a:spAutoFit/>
          </a:bodyPr>
          <a:lstStyle/>
          <a:p>
            <a:pPr>
              <a:defRPr b="0" i="0"/>
            </a:pPr>
            <a:r>
              <a:rPr lang="1106" sz="2000" b="1"/>
              <a:t>Anghenion Addysgol Arbennig ac Anabledd (SEND)</a:t>
            </a:r>
            <a:r>
              <a:rPr lang="1106" sz="2000" b="0"/>
              <a:t> </a:t>
            </a:r>
          </a:p>
          <a:p>
            <a:endParaRPr lang="en-GB" sz="2000" b="1"/>
          </a:p>
          <a:p>
            <a:pPr>
              <a:defRPr b="0" i="0"/>
            </a:pPr>
            <a:r>
              <a:rPr lang="1106" sz="2000"/>
              <a:t>Mae canllawiau statudol SEND yn rhoi cymorth i'r rhai sy'n gofalu am oedolion agored i niwed sydd ag anghenion ac anableddau dysgu ychwanegol. Mae'r cod ymarfer yn nodi gofynion cyfreithiol y mae'n rhaid eu dilyn (oni bai bod rheswm da dros beidio â gwneud) ac mae'n rhoi arweiniad ar ddyletswyddau gofal a ddisgwylir gan awdurdodau lleol, byrddau iechyd, ysgolion a cholegau wrth amddiffyn oedolion sydd ag anghenion ac anableddau addysgol arbennig. </a:t>
            </a:r>
          </a:p>
        </p:txBody>
      </p:sp>
      <p:sp>
        <p:nvSpPr>
          <p:cNvPr id="8" name="TextBox 7">
            <a:extLst>
              <a:ext uri="{FF2B5EF4-FFF2-40B4-BE49-F238E27FC236}">
                <a16:creationId xmlns:a16="http://schemas.microsoft.com/office/drawing/2014/main" id="{2201FFDF-2EF5-402A-AD67-BC0253704166}"/>
              </a:ext>
            </a:extLst>
          </p:cNvPr>
          <p:cNvSpPr txBox="1"/>
          <p:nvPr/>
        </p:nvSpPr>
        <p:spPr>
          <a:xfrm>
            <a:off x="1757033" y="1510588"/>
            <a:ext cx="8900807" cy="461665"/>
          </a:xfrm>
          <a:prstGeom prst="rect">
            <a:avLst/>
          </a:prstGeom>
          <a:solidFill>
            <a:schemeClr val="accent5">
              <a:lumMod val="40000"/>
              <a:lumOff val="60000"/>
            </a:schemeClr>
          </a:solidFill>
        </p:spPr>
        <p:txBody>
          <a:bodyPr wrap="square" rtlCol="0">
            <a:spAutoFit/>
          </a:bodyPr>
          <a:lstStyle/>
          <a:p>
            <a:pPr>
              <a:defRPr b="0" i="0"/>
            </a:pPr>
            <a:r>
              <a:rPr lang="1106" sz="2400" b="1" dirty="0"/>
              <a:t>Gwiriadau ac arweiniad i amddiffyn oedolion agored i niwed</a:t>
            </a:r>
          </a:p>
        </p:txBody>
      </p:sp>
      <p:sp>
        <p:nvSpPr>
          <p:cNvPr id="7" name="Rectangle 6">
            <a:extLst>
              <a:ext uri="{FF2B5EF4-FFF2-40B4-BE49-F238E27FC236}">
                <a16:creationId xmlns:a16="http://schemas.microsoft.com/office/drawing/2014/main" id="{3EF24180-1D1B-41A4-9F0A-03FD9942DA64}"/>
              </a:ext>
            </a:extLst>
          </p:cNvPr>
          <p:cNvSpPr/>
          <p:nvPr/>
        </p:nvSpPr>
        <p:spPr>
          <a:xfrm>
            <a:off x="379841" y="431582"/>
            <a:ext cx="7925409" cy="457657"/>
          </a:xfrm>
          <a:prstGeom prst="rect">
            <a:avLst/>
          </a:prstGeom>
        </p:spPr>
        <p:txBody>
          <a:bodyPr wrap="square">
            <a:spAutoFit/>
          </a:bodyPr>
          <a:lstStyle/>
          <a:p>
            <a:pPr>
              <a:defRPr b="0" i="0"/>
            </a:pPr>
            <a:r>
              <a:rPr lang="1106" sz="2400">
                <a:solidFill>
                  <a:schemeClr val="accent4"/>
                </a:solidFill>
              </a:rPr>
              <a:t>TAG Iechyd a Gofal Cymdeithasol, a Gofal Plant</a:t>
            </a:r>
            <a:endParaRPr lang="en-GB" sz="2400">
              <a:solidFill>
                <a:schemeClr val="accent4"/>
              </a:solidFill>
            </a:endParaRPr>
          </a:p>
        </p:txBody>
      </p:sp>
    </p:spTree>
    <p:extLst>
      <p:ext uri="{BB962C8B-B14F-4D97-AF65-F5344CB8AC3E}">
        <p14:creationId xmlns:p14="http://schemas.microsoft.com/office/powerpoint/2010/main" val="3450542321"/>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4A4AAD46-B9A5-4DEB-835E-DE58F155C7F1}"/>
              </a:ext>
            </a:extLst>
          </p:cNvPr>
          <p:cNvSpPr txBox="1"/>
          <p:nvPr/>
        </p:nvSpPr>
        <p:spPr>
          <a:xfrm>
            <a:off x="4083218" y="1362773"/>
            <a:ext cx="4373905" cy="366126"/>
          </a:xfrm>
          <a:prstGeom prst="rect">
            <a:avLst/>
          </a:prstGeom>
          <a:noFill/>
          <a:ln>
            <a:solidFill>
              <a:schemeClr val="accent1"/>
            </a:solidFill>
          </a:ln>
        </p:spPr>
        <p:txBody>
          <a:bodyPr wrap="square" rtlCol="0">
            <a:spAutoFit/>
          </a:bodyPr>
          <a:lstStyle/>
          <a:p>
            <a:pPr algn="ctr">
              <a:defRPr b="0" i="0"/>
            </a:pPr>
            <a:r>
              <a:rPr lang="1106" b="1"/>
              <a:t>Oedolion hŷn</a:t>
            </a:r>
          </a:p>
        </p:txBody>
      </p:sp>
      <p:sp>
        <p:nvSpPr>
          <p:cNvPr id="9" name="TextBox 8">
            <a:extLst>
              <a:ext uri="{FF2B5EF4-FFF2-40B4-BE49-F238E27FC236}">
                <a16:creationId xmlns:a16="http://schemas.microsoft.com/office/drawing/2014/main" id="{6FBFA5EC-95D9-4B46-A8BC-425C716CA6A8}"/>
              </a:ext>
            </a:extLst>
          </p:cNvPr>
          <p:cNvSpPr txBox="1"/>
          <p:nvPr/>
        </p:nvSpPr>
        <p:spPr>
          <a:xfrm>
            <a:off x="381000" y="1871320"/>
            <a:ext cx="6352309" cy="4904053"/>
          </a:xfrm>
          <a:prstGeom prst="rect">
            <a:avLst/>
          </a:prstGeom>
          <a:noFill/>
          <a:ln>
            <a:solidFill>
              <a:schemeClr val="accent1">
                <a:lumMod val="75000"/>
              </a:schemeClr>
            </a:solidFill>
          </a:ln>
        </p:spPr>
        <p:txBody>
          <a:bodyPr wrap="square" rtlCol="0">
            <a:noAutofit/>
          </a:bodyPr>
          <a:lstStyle/>
          <a:p>
            <a:pPr>
              <a:defRPr b="0" i="0"/>
            </a:pPr>
            <a:r>
              <a:rPr lang="1106" b="1" dirty="0"/>
              <a:t>Fframwaith Gwasanaeth Cenedlaethol ar gyfer Pobl Hŷn yng Nghymru</a:t>
            </a:r>
          </a:p>
          <a:p>
            <a:endParaRPr lang="en-GB" sz="800" b="1" dirty="0"/>
          </a:p>
          <a:p>
            <a:pPr>
              <a:defRPr b="0" i="0"/>
            </a:pPr>
            <a:r>
              <a:rPr lang="1106" b="0" i="0" dirty="0">
                <a:solidFill>
                  <a:srgbClr val="202124"/>
                </a:solidFill>
                <a:effectLst/>
                <a:latin typeface="arial" panose="020B0604020202020204" pitchFamily="34" charset="0"/>
              </a:rPr>
              <a:t>Mae'r Fframwaith Gwasanaeth Cenedlaethol ar gyfer Pobl Hŷn yng Nghymru (NSF) yn gosod safonau </a:t>
            </a:r>
            <a:r>
              <a:rPr lang="1106" b="1" i="0" dirty="0">
                <a:solidFill>
                  <a:srgbClr val="202124"/>
                </a:solidFill>
                <a:effectLst/>
                <a:latin typeface="arial" panose="020B0604020202020204" pitchFamily="34" charset="0"/>
              </a:rPr>
              <a:t>cenedlaethol </a:t>
            </a:r>
            <a:r>
              <a:rPr lang="1106" b="0" i="0" dirty="0">
                <a:solidFill>
                  <a:srgbClr val="202124"/>
                </a:solidFill>
                <a:effectLst/>
                <a:latin typeface="arial" panose="020B0604020202020204" pitchFamily="34" charset="0"/>
              </a:rPr>
              <a:t>sy'n seiliedig ar dystiolaeth, a'i nod yw gwella gwasanaethau iechyd a gofal cymdeithasol a thegwch mynediad ar gyfer </a:t>
            </a:r>
            <a:r>
              <a:rPr lang="1106" b="1" i="0" dirty="0">
                <a:solidFill>
                  <a:srgbClr val="202124"/>
                </a:solidFill>
                <a:effectLst/>
                <a:latin typeface="arial" panose="020B0604020202020204" pitchFamily="34" charset="0"/>
              </a:rPr>
              <a:t>pobl hŷn </a:t>
            </a:r>
            <a:r>
              <a:rPr lang="1106" b="0" i="0" dirty="0">
                <a:solidFill>
                  <a:srgbClr val="202124"/>
                </a:solidFill>
                <a:effectLst/>
                <a:latin typeface="arial" panose="020B0604020202020204" pitchFamily="34" charset="0"/>
              </a:rPr>
              <a:t>ar draws </a:t>
            </a:r>
            <a:r>
              <a:rPr lang="1106" b="1" i="0" dirty="0">
                <a:solidFill>
                  <a:srgbClr val="202124"/>
                </a:solidFill>
                <a:effectLst/>
                <a:latin typeface="arial" panose="020B0604020202020204" pitchFamily="34" charset="0"/>
              </a:rPr>
              <a:t>Cymru.</a:t>
            </a:r>
            <a:r>
              <a:rPr lang="1106" b="0" i="0" dirty="0">
                <a:solidFill>
                  <a:srgbClr val="202124"/>
                </a:solidFill>
                <a:effectLst/>
                <a:latin typeface="arial" panose="020B0604020202020204" pitchFamily="34" charset="0"/>
              </a:rPr>
              <a:t> Wrth i'r boblogaeth sy'n heneiddio gynyddu, rhoddwyd mwy o bwyslais ar </a:t>
            </a:r>
            <a:r>
              <a:rPr lang="1106" b="1" i="0" dirty="0">
                <a:solidFill>
                  <a:srgbClr val="202124"/>
                </a:solidFill>
                <a:effectLst/>
                <a:latin typeface="arial" panose="020B0604020202020204" pitchFamily="34" charset="0"/>
              </a:rPr>
              <a:t>heneiddio'n dda </a:t>
            </a:r>
            <a:r>
              <a:rPr lang="1106" b="0" i="0" dirty="0">
                <a:solidFill>
                  <a:srgbClr val="202124"/>
                </a:solidFill>
                <a:effectLst/>
                <a:latin typeface="arial" panose="020B0604020202020204" pitchFamily="34" charset="0"/>
              </a:rPr>
              <a:t>a chael gafael ar wasanaethau i gefnogi hyn. Diffinnir oedolion hŷn fel pobl dros 50 oed. Mae heneiddio'n aml yn gysylltiedig â mwy o eiddilwch, diffyg annibyniaeth a symudedd, mwy o anableddau a llai o olwg a chlyw. Nod y fframwaith, gan gynnwys y Strategaeth ar gyfer Pobl Hŷn yng Nghymru, yw cynllunio ymlaen ar gyfer cymdeithas sy'n heneiddio i sicrhau bod pobl yn aros yn iach ac yn annibynnol cyhyd ag y bo modd a bod y ddarpariaeth yn effeithiol ac wedi'i chydgysylltu'n dda i hwyluso hyn.</a:t>
            </a:r>
            <a:endParaRPr lang="en-GB" dirty="0"/>
          </a:p>
        </p:txBody>
      </p:sp>
      <p:sp>
        <p:nvSpPr>
          <p:cNvPr id="10" name="TextBox 9">
            <a:extLst>
              <a:ext uri="{FF2B5EF4-FFF2-40B4-BE49-F238E27FC236}">
                <a16:creationId xmlns:a16="http://schemas.microsoft.com/office/drawing/2014/main" id="{3FE5C2EB-380B-401E-84A0-FC652E81A1DD}"/>
              </a:ext>
            </a:extLst>
          </p:cNvPr>
          <p:cNvSpPr txBox="1"/>
          <p:nvPr/>
        </p:nvSpPr>
        <p:spPr>
          <a:xfrm>
            <a:off x="6863440" y="1871320"/>
            <a:ext cx="4733854" cy="4904053"/>
          </a:xfrm>
          <a:prstGeom prst="rect">
            <a:avLst/>
          </a:prstGeom>
          <a:noFill/>
          <a:ln>
            <a:solidFill>
              <a:schemeClr val="accent1">
                <a:lumMod val="75000"/>
              </a:schemeClr>
            </a:solidFill>
          </a:ln>
        </p:spPr>
        <p:txBody>
          <a:bodyPr wrap="square" rtlCol="0">
            <a:noAutofit/>
          </a:bodyPr>
          <a:lstStyle/>
          <a:p>
            <a:pPr>
              <a:defRPr b="0" i="0"/>
            </a:pPr>
            <a:r>
              <a:rPr lang="1106" b="1" dirty="0"/>
              <a:t>Comisiynydd Pobl Hŷn Cymru </a:t>
            </a:r>
          </a:p>
          <a:p>
            <a:endParaRPr lang="en-GB" b="1" dirty="0"/>
          </a:p>
          <a:p>
            <a:pPr>
              <a:defRPr b="0" i="0"/>
            </a:pPr>
            <a:r>
              <a:rPr lang="1106" dirty="0"/>
              <a:t>Mae'n darparu llais ac yn hyrwyddo'r achosion sy'n bwysig i bobl hŷn yng Nghymru. </a:t>
            </a:r>
            <a:r>
              <a:rPr lang="1106" b="0" i="0" dirty="0">
                <a:solidFill>
                  <a:srgbClr val="3E3E3E"/>
                </a:solidFill>
                <a:effectLst/>
                <a:latin typeface="Arial" panose="020B0604020202020204" pitchFamily="34" charset="0"/>
              </a:rPr>
              <a:t>Mae hawliau pobl hŷn ar draws Cymru yn cael eu hyrwyddo a'u hamddiffyn drwy graffu ar ystod eang o bolisïau ac arferion a dylanwadu arnynt er mwyn gwella'u bywydau.</a:t>
            </a:r>
          </a:p>
          <a:p>
            <a:pPr>
              <a:defRPr b="0" i="0"/>
            </a:pPr>
            <a:r>
              <a:rPr lang="1106" dirty="0">
                <a:solidFill>
                  <a:srgbClr val="3E3E3E"/>
                </a:solidFill>
                <a:latin typeface="Arial" panose="020B0604020202020204" pitchFamily="34" charset="0"/>
              </a:rPr>
              <a:t>Mae'r Comisiynydd yn codi ymwybyddiaeth o faterion sy'n effeithio ar bobl hŷn yng Nghymru ac mae'n herio gwahaniaethu. Mae tîm y comisiynydd yn adolygu arfer gorau o ran gwasanaethau i oedolion ac mae'n adolygu'r cyfreithiau sy'n effeithio ar iechyd a gofal cymdeithasol gan gadw oedolion hŷn mewn cof.</a:t>
            </a:r>
            <a:endParaRPr lang="en-GB" dirty="0"/>
          </a:p>
        </p:txBody>
      </p:sp>
      <p:sp>
        <p:nvSpPr>
          <p:cNvPr id="6" name="Rectangle 5">
            <a:extLst>
              <a:ext uri="{FF2B5EF4-FFF2-40B4-BE49-F238E27FC236}">
                <a16:creationId xmlns:a16="http://schemas.microsoft.com/office/drawing/2014/main" id="{48F16C8F-9412-43D3-A42E-C8DC7CB294F4}"/>
              </a:ext>
            </a:extLst>
          </p:cNvPr>
          <p:cNvSpPr/>
          <p:nvPr/>
        </p:nvSpPr>
        <p:spPr>
          <a:xfrm>
            <a:off x="379841" y="431582"/>
            <a:ext cx="7925409" cy="457657"/>
          </a:xfrm>
          <a:prstGeom prst="rect">
            <a:avLst/>
          </a:prstGeom>
        </p:spPr>
        <p:txBody>
          <a:bodyPr wrap="square">
            <a:spAutoFit/>
          </a:bodyPr>
          <a:lstStyle/>
          <a:p>
            <a:pPr>
              <a:defRPr b="0" i="0"/>
            </a:pPr>
            <a:r>
              <a:rPr lang="1106" sz="2400">
                <a:solidFill>
                  <a:schemeClr val="accent4"/>
                </a:solidFill>
              </a:rPr>
              <a:t>TAG Iechyd a Gofal Cymdeithasol, a Gofal Plant</a:t>
            </a:r>
            <a:endParaRPr lang="en-GB" sz="2400">
              <a:solidFill>
                <a:schemeClr val="accent4"/>
              </a:solidFill>
            </a:endParaRPr>
          </a:p>
        </p:txBody>
      </p:sp>
    </p:spTree>
    <p:extLst>
      <p:ext uri="{BB962C8B-B14F-4D97-AF65-F5344CB8AC3E}">
        <p14:creationId xmlns:p14="http://schemas.microsoft.com/office/powerpoint/2010/main" val="2508129296"/>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2.9200.0"/>
  <p:tag name="AS_RELEASE_DATE" val="2018.04.09"/>
  <p:tag name="AS_TITLE" val="Aspose.Slides for .NET 4.0 Client Profile"/>
  <p:tag name="AS_VERSION" val="18.4"/>
</p:tagLst>
</file>

<file path=ppt/theme/theme1.xml><?xml version="1.0" encoding="utf-8"?>
<a:theme xmlns:a="http://schemas.openxmlformats.org/drawingml/2006/main" name="Custom Design">
  <a:themeElements>
    <a:clrScheme name="C AND G">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a:ea typeface="Arial"/>
        <a:cs typeface="Arial"/>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Arial"/>
        <a:cs typeface="Arial"/>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0D944A62A844040A1F21C91A7082325" ma:contentTypeVersion="13" ma:contentTypeDescription="Create a new document." ma:contentTypeScope="" ma:versionID="f0980a4a5becb0a1179408becbad0765">
  <xsd:schema xmlns:xsd="http://www.w3.org/2001/XMLSchema" xmlns:xs="http://www.w3.org/2001/XMLSchema" xmlns:p="http://schemas.microsoft.com/office/2006/metadata/properties" xmlns:ns3="1f9baa8c-c2f0-4eb3-9c9c-15d450a4773e" xmlns:ns4="8dc708ea-8035-414b-b787-3f94f4f03936" targetNamespace="http://schemas.microsoft.com/office/2006/metadata/properties" ma:root="true" ma:fieldsID="b763b3a3539ed2ae70b92563e4295471" ns3:_="" ns4:_="">
    <xsd:import namespace="1f9baa8c-c2f0-4eb3-9c9c-15d450a4773e"/>
    <xsd:import namespace="8dc708ea-8035-414b-b787-3f94f4f03936"/>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DateTaken" minOccurs="0"/>
                <xsd:element ref="ns4:MediaServiceAutoTags" minOccurs="0"/>
                <xsd:element ref="ns4:MediaServiceLocation" minOccurs="0"/>
                <xsd:element ref="ns4:MediaServiceOCR"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f9baa8c-c2f0-4eb3-9c9c-15d450a4773e"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8dc708ea-8035-414b-b787-3f94f4f03936"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E0514B1-7015-47D3-8B33-208C186FC557}">
  <ds:schemaRefs>
    <ds:schemaRef ds:uri="http://purl.org/dc/elements/1.1/"/>
    <ds:schemaRef ds:uri="http://schemas.microsoft.com/office/2006/metadata/properties"/>
    <ds:schemaRef ds:uri="http://purl.org/dc/terms/"/>
    <ds:schemaRef ds:uri="http://schemas.openxmlformats.org/package/2006/metadata/core-properties"/>
    <ds:schemaRef ds:uri="http://purl.org/dc/dcmitype/"/>
    <ds:schemaRef ds:uri="http://schemas.microsoft.com/office/infopath/2007/PartnerControls"/>
    <ds:schemaRef ds:uri="http://schemas.microsoft.com/office/2006/documentManagement/types"/>
    <ds:schemaRef ds:uri="8dc708ea-8035-414b-b787-3f94f4f03936"/>
    <ds:schemaRef ds:uri="1f9baa8c-c2f0-4eb3-9c9c-15d450a4773e"/>
    <ds:schemaRef ds:uri="http://www.w3.org/XML/1998/namespace"/>
  </ds:schemaRefs>
</ds:datastoreItem>
</file>

<file path=customXml/itemProps2.xml><?xml version="1.0" encoding="utf-8"?>
<ds:datastoreItem xmlns:ds="http://schemas.openxmlformats.org/officeDocument/2006/customXml" ds:itemID="{5D796AE2-7CF1-4206-AC3D-8FB239D6058F}">
  <ds:schemaRefs>
    <ds:schemaRef ds:uri="http://schemas.microsoft.com/sharepoint/v3/contenttype/forms"/>
  </ds:schemaRefs>
</ds:datastoreItem>
</file>

<file path=customXml/itemProps3.xml><?xml version="1.0" encoding="utf-8"?>
<ds:datastoreItem xmlns:ds="http://schemas.openxmlformats.org/officeDocument/2006/customXml" ds:itemID="{FB68AC11-D660-4FF5-A748-87117C796C6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f9baa8c-c2f0-4eb3-9c9c-15d450a4773e"/>
    <ds:schemaRef ds:uri="8dc708ea-8035-414b-b787-3f94f4f0393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19384</TotalTime>
  <Words>4769</Words>
  <Application>Microsoft Office PowerPoint</Application>
  <PresentationFormat>Widescreen</PresentationFormat>
  <Paragraphs>305</Paragraphs>
  <Slides>23</Slides>
  <Notes>1</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23</vt:i4>
      </vt:variant>
    </vt:vector>
  </HeadingPairs>
  <TitlesOfParts>
    <vt:vector size="33" baseType="lpstr">
      <vt:lpstr>Arial</vt:lpstr>
      <vt:lpstr>Arial</vt:lpstr>
      <vt:lpstr>Calibri</vt:lpstr>
      <vt:lpstr>Gotham Rounded Book</vt:lpstr>
      <vt:lpstr>Helvetica</vt:lpstr>
      <vt:lpstr>MinionPro-Regular</vt:lpstr>
      <vt:lpstr>Open Sans</vt:lpstr>
      <vt:lpstr>Roboto-Bold</vt:lpstr>
      <vt:lpstr>Roboto-Regular</vt:lpstr>
      <vt:lpstr>Custom Design</vt:lpstr>
      <vt:lpstr>TAG Iechyd a Gofal Cymdeithasol, a Gofal Plant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City &amp; Guilds/WJEC PP template</dc:title>
  <dc:creator>City &amp; Guilds/WJEC</dc:creator>
  <cp:lastModifiedBy>Wyman, Hilary</cp:lastModifiedBy>
  <cp:revision>253</cp:revision>
  <dcterms:created xsi:type="dcterms:W3CDTF">2019-02-21T11:49:42Z</dcterms:created>
  <dcterms:modified xsi:type="dcterms:W3CDTF">2021-06-15T15:24:18Z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Source">
    <vt:lpwstr/>
  </property>
  <property fmtid="{D5CDD505-2E9C-101B-9397-08002B2CF9AE}" pid="3" name="AuthorIds_UIVersion_1536">
    <vt:lpwstr>260</vt:lpwstr>
  </property>
  <property fmtid="{D5CDD505-2E9C-101B-9397-08002B2CF9AE}" pid="4" name="AuthorIds_UIVersion_5120">
    <vt:lpwstr>37739</vt:lpwstr>
  </property>
  <property fmtid="{D5CDD505-2E9C-101B-9397-08002B2CF9AE}" pid="5" name="ComplianceAssetId">
    <vt:lpwstr/>
  </property>
  <property fmtid="{D5CDD505-2E9C-101B-9397-08002B2CF9AE}" pid="6" name="ContentTypeId">
    <vt:lpwstr>0x01010080D944A62A844040A1F21C91A7082325</vt:lpwstr>
  </property>
  <property fmtid="{D5CDD505-2E9C-101B-9397-08002B2CF9AE}" pid="7" name="DocumentType">
    <vt:lpwstr/>
  </property>
  <property fmtid="{D5CDD505-2E9C-101B-9397-08002B2CF9AE}" pid="8" name="k48d8005054a4dd09ad49b7c837f0781">
    <vt:lpwstr/>
  </property>
  <property fmtid="{D5CDD505-2E9C-101B-9397-08002B2CF9AE}" pid="9" name="Level">
    <vt:lpwstr/>
  </property>
  <property fmtid="{D5CDD505-2E9C-101B-9397-08002B2CF9AE}" pid="10" name="Order">
    <vt:r8>34900</vt:r8>
  </property>
  <property fmtid="{D5CDD505-2E9C-101B-9397-08002B2CF9AE}" pid="11" name="TemplateUrl">
    <vt:lpwstr/>
  </property>
  <property fmtid="{D5CDD505-2E9C-101B-9397-08002B2CF9AE}" pid="12" name="WJEC Audiences">
    <vt:lpwstr/>
  </property>
  <property fmtid="{D5CDD505-2E9C-101B-9397-08002B2CF9AE}" pid="13" name="WJEC Department">
    <vt:lpwstr/>
  </property>
  <property fmtid="{D5CDD505-2E9C-101B-9397-08002B2CF9AE}" pid="14" name="WJEC Exam Season">
    <vt:lpwstr/>
  </property>
  <property fmtid="{D5CDD505-2E9C-101B-9397-08002B2CF9AE}" pid="15" name="WJEC Paper Code">
    <vt:lpwstr/>
  </property>
  <property fmtid="{D5CDD505-2E9C-101B-9397-08002B2CF9AE}" pid="16" name="WJEC Subject">
    <vt:lpwstr/>
  </property>
  <property fmtid="{D5CDD505-2E9C-101B-9397-08002B2CF9AE}" pid="17" name="WJEC Subject Code">
    <vt:lpwstr/>
  </property>
  <property fmtid="{D5CDD505-2E9C-101B-9397-08002B2CF9AE}" pid="18" name="xd_ProgID">
    <vt:lpwstr/>
  </property>
  <property fmtid="{D5CDD505-2E9C-101B-9397-08002B2CF9AE}" pid="19" name="xd_Signature">
    <vt:bool>false</vt:bool>
  </property>
</Properties>
</file>