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 id="2147483763" r:id="rId5"/>
    <p:sldMasterId id="2147483769" r:id="rId6"/>
  </p:sldMasterIdLst>
  <p:notesMasterIdLst>
    <p:notesMasterId r:id="rId27"/>
  </p:notesMasterIdLst>
  <p:handoutMasterIdLst>
    <p:handoutMasterId r:id="rId28"/>
  </p:handoutMasterIdLst>
  <p:sldIdLst>
    <p:sldId id="736" r:id="rId7"/>
    <p:sldId id="750" r:id="rId8"/>
    <p:sldId id="737" r:id="rId9"/>
    <p:sldId id="739" r:id="rId10"/>
    <p:sldId id="684" r:id="rId11"/>
    <p:sldId id="681" r:id="rId12"/>
    <p:sldId id="682" r:id="rId13"/>
    <p:sldId id="773" r:id="rId14"/>
    <p:sldId id="718" r:id="rId15"/>
    <p:sldId id="694" r:id="rId16"/>
    <p:sldId id="744" r:id="rId17"/>
    <p:sldId id="693" r:id="rId18"/>
    <p:sldId id="776" r:id="rId19"/>
    <p:sldId id="775" r:id="rId20"/>
    <p:sldId id="774" r:id="rId21"/>
    <p:sldId id="777" r:id="rId22"/>
    <p:sldId id="752" r:id="rId23"/>
    <p:sldId id="751" r:id="rId24"/>
    <p:sldId id="701" r:id="rId25"/>
    <p:sldId id="745" r:id="rId26"/>
  </p:sldIdLst>
  <p:sldSz cx="12192000" cy="6858000"/>
  <p:notesSz cx="6794500" cy="9929813"/>
  <p:custDataLst>
    <p:tags r:id="rId29"/>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457">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 lastIdx="0" clrIdx="0"/>
  <p:cmAuthor id="2" name="Jenna Redelinghuys" initials="" lastIdx="0" clrIdx="0"/>
  <p:cmAuthor id="3" name="William Nightingale" initials="" lastIdx="0" clrIdx="0"/>
  <p:cmAuthor id="4" name="Morris-Goodman, Karen" initials="" lastIdx="0" clrIdx="0"/>
  <p:cmAuthor id="5" name="Bushell, Karen"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076E"/>
    <a:srgbClr val="007BB9"/>
    <a:srgbClr val="D5E9DB"/>
    <a:srgbClr val="E7ECF3"/>
    <a:srgbClr val="CBD7E6"/>
    <a:srgbClr val="E7ECF5"/>
    <a:srgbClr val="0070C0"/>
    <a:srgbClr val="0077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252637-383D-4E17-6AB3-FCB49A10AA30}" v="5" dt="2020-01-31T11:55:54.1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9" autoAdjust="0"/>
    <p:restoredTop sz="86427" autoAdjust="0"/>
  </p:normalViewPr>
  <p:slideViewPr>
    <p:cSldViewPr snapToGrid="0" snapToObjects="1">
      <p:cViewPr varScale="1">
        <p:scale>
          <a:sx n="86" d="100"/>
          <a:sy n="86" d="100"/>
        </p:scale>
        <p:origin x="120" y="462"/>
      </p:cViewPr>
      <p:guideLst>
        <p:guide orient="horz" pos="1457"/>
        <p:guide pos="3840"/>
      </p:guideLst>
    </p:cSldViewPr>
  </p:slideViewPr>
  <p:outlineViewPr>
    <p:cViewPr>
      <p:scale>
        <a:sx n="33" d="100"/>
        <a:sy n="33" d="100"/>
      </p:scale>
      <p:origin x="0" y="-12384"/>
    </p:cViewPr>
  </p:outlineViewPr>
  <p:notesTextViewPr>
    <p:cViewPr>
      <p:scale>
        <a:sx n="114" d="100"/>
        <a:sy n="114" d="100"/>
      </p:scale>
      <p:origin x="0" y="0"/>
    </p:cViewPr>
  </p:notesTextViewPr>
  <p:notesViewPr>
    <p:cSldViewPr snapToGrid="0" snapToObjects="1">
      <p:cViewPr>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BCE191D5-A236-3F43-AD28-D25B4EAC3A94}">
      <dgm:prSet phldrT="[Text]" custT="1"/>
      <dgm:spPr/>
      <dgm:t>
        <a:bodyPr/>
        <a:lstStyle/>
        <a:p>
          <a:pPr algn="r"/>
          <a:r>
            <a:rPr lang="en-US" sz="1400" b="1" dirty="0" err="1"/>
            <a:t>Ar</a:t>
          </a:r>
          <a:r>
            <a:rPr lang="en-US" sz="1400" b="1" dirty="0"/>
            <a:t> </a:t>
          </a:r>
          <a:r>
            <a:rPr lang="en-US" sz="1400" b="1" dirty="0" err="1"/>
            <a:t>gyfer</a:t>
          </a:r>
          <a:r>
            <a:rPr lang="en-US" sz="1400" b="1" dirty="0"/>
            <a:t> </a:t>
          </a:r>
          <a:r>
            <a:rPr lang="en-US" sz="1400" b="1" dirty="0" err="1"/>
            <a:t>pwy</a:t>
          </a:r>
          <a:r>
            <a:rPr lang="en-US" sz="1400" b="1" dirty="0"/>
            <a:t> </a:t>
          </a:r>
          <a:r>
            <a:rPr lang="en-US" sz="1400" b="1" dirty="0" err="1"/>
            <a:t>mae’r</a:t>
          </a:r>
          <a:r>
            <a:rPr lang="en-US" sz="1400" b="1" dirty="0"/>
            <a:t> </a:t>
          </a:r>
          <a:r>
            <a:rPr lang="en-US" sz="1400" b="1" dirty="0" err="1"/>
            <a:t>cymhwyster</a:t>
          </a:r>
          <a:r>
            <a:rPr lang="en-US" sz="1400" b="1" dirty="0"/>
            <a:t>?</a:t>
          </a:r>
          <a:endParaRPr lang="en-GB" sz="1400" b="1" dirty="0"/>
        </a:p>
      </dgm:t>
    </dgm:pt>
    <dgm:pt modelId="{E56AAAC6-F411-6F46-86BE-B1B7B6809502}" type="parTrans" cxnId="{1ED645F9-84DA-8D41-915E-2422CEEEC942}">
      <dgm:prSet/>
      <dgm:spPr/>
      <dgm:t>
        <a:bodyPr/>
        <a:lstStyle/>
        <a:p>
          <a:endParaRPr lang="en-US"/>
        </a:p>
      </dgm:t>
    </dgm:pt>
    <dgm:pt modelId="{BF8BA50D-767A-B14F-B07E-CE3CA485BD6C}" type="sibTrans" cxnId="{1ED645F9-84DA-8D41-915E-2422CEEEC942}">
      <dgm:prSet/>
      <dgm:spPr/>
      <dgm:t>
        <a:bodyPr/>
        <a:lstStyle/>
        <a:p>
          <a:endParaRPr lang="en-US"/>
        </a:p>
      </dgm:t>
    </dgm:pt>
    <dgm:pt modelId="{C43603E7-AFF4-C64D-BA87-2CAFF95C29AD}">
      <dgm:prSet custT="1"/>
      <dgm:spPr/>
      <dgm:t>
        <a:bodyPr/>
        <a:lstStyle/>
        <a:p>
          <a:pPr marL="0" lvl="0" indent="0" algn="r" defTabSz="622300">
            <a:lnSpc>
              <a:spcPct val="90000"/>
            </a:lnSpc>
            <a:spcBef>
              <a:spcPct val="0"/>
            </a:spcBef>
            <a:spcAft>
              <a:spcPct val="35000"/>
            </a:spcAft>
            <a:buNone/>
          </a:pPr>
          <a:r>
            <a:rPr lang="en-US" sz="1400" b="1" kern="1200" dirty="0" err="1">
              <a:solidFill>
                <a:srgbClr val="FFFFFF"/>
              </a:solidFill>
              <a:latin typeface="Arial" panose="020B0604020202020204"/>
              <a:ea typeface="+mn-ea"/>
              <a:cs typeface="+mn-cs"/>
            </a:rPr>
            <a:t>Pwy</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sydd</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wedi</a:t>
          </a:r>
          <a:r>
            <a:rPr lang="en-US" sz="1400" b="1" kern="1200" dirty="0">
              <a:solidFill>
                <a:srgbClr val="FFFFFF"/>
              </a:solidFill>
              <a:latin typeface="Arial" panose="020B0604020202020204"/>
              <a:ea typeface="+mn-ea"/>
              <a:cs typeface="+mn-cs"/>
            </a:rPr>
            <a:t> bod </a:t>
          </a:r>
          <a:r>
            <a:rPr lang="en-US" sz="1400" b="1" kern="1200" dirty="0" err="1">
              <a:solidFill>
                <a:srgbClr val="FFFFFF"/>
              </a:solidFill>
              <a:latin typeface="Arial" panose="020B0604020202020204"/>
              <a:ea typeface="+mn-ea"/>
              <a:cs typeface="+mn-cs"/>
            </a:rPr>
            <a:t>yn</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rhan</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o’r</a:t>
          </a:r>
          <a:r>
            <a:rPr lang="en-US" sz="1400" b="1" kern="1200" dirty="0">
              <a:solidFill>
                <a:srgbClr val="FFFFFF"/>
              </a:solidFill>
              <a:latin typeface="Arial" panose="020B0604020202020204"/>
              <a:ea typeface="+mn-ea"/>
              <a:cs typeface="+mn-cs"/>
            </a:rPr>
            <a:t> broses </a:t>
          </a:r>
          <a:r>
            <a:rPr lang="en-US" sz="1400" b="1" kern="1200" dirty="0" err="1">
              <a:solidFill>
                <a:srgbClr val="FFFFFF"/>
              </a:solidFill>
              <a:latin typeface="Arial" panose="020B0604020202020204"/>
              <a:ea typeface="+mn-ea"/>
              <a:cs typeface="+mn-cs"/>
            </a:rPr>
            <a:t>o’i</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ddatblygu</a:t>
          </a:r>
          <a:r>
            <a:rPr lang="en-US" sz="1400" b="1" kern="1200" dirty="0">
              <a:solidFill>
                <a:srgbClr val="FFFFFF"/>
              </a:solidFill>
              <a:latin typeface="Arial" panose="020B0604020202020204"/>
              <a:ea typeface="+mn-ea"/>
              <a:cs typeface="+mn-cs"/>
            </a:rPr>
            <a:t>?</a:t>
          </a:r>
        </a:p>
      </dgm:t>
    </dgm:pt>
    <dgm:pt modelId="{A7D6181E-F1BA-484B-89F2-80E253EDB62C}" type="parTrans" cxnId="{5CE58171-F8FA-E943-B9E2-65C0E4DFD755}">
      <dgm:prSet/>
      <dgm:spPr/>
      <dgm:t>
        <a:bodyPr/>
        <a:lstStyle/>
        <a:p>
          <a:endParaRPr lang="en-US"/>
        </a:p>
      </dgm:t>
    </dgm:pt>
    <dgm:pt modelId="{977FD8FC-CF4D-424E-94B5-00D682F7D57B}" type="sibTrans" cxnId="{5CE58171-F8FA-E943-B9E2-65C0E4DFD755}">
      <dgm:prSet/>
      <dgm:spPr/>
      <dgm:t>
        <a:bodyPr/>
        <a:lstStyle/>
        <a:p>
          <a:endParaRPr lang="en-US"/>
        </a:p>
      </dgm:t>
    </dgm:pt>
    <dgm:pt modelId="{0CB96E14-FE94-AC42-8E43-D002813B3B0B}">
      <dgm:prSet phldrT="[Text]" custT="1"/>
      <dgm:spPr/>
      <dgm:t>
        <a:bodyPr anchor="ctr"/>
        <a:lstStyle/>
        <a:p>
          <a:pPr marL="363538" indent="-138113">
            <a:tabLst/>
          </a:pPr>
          <a:r>
            <a:rPr lang="cy-GB" sz="1400" noProof="0" dirty="0">
              <a:latin typeface="+mj-lt"/>
            </a:rPr>
            <a:t>Mae’r cymhwyster hwn wedi’i ddatblygu gan y Consortiwm ar y cyd â rhanddeiliaid o sectorau iechyd a gofal cymdeithasol. Mae’r rhain yn cynnwys Gofal Cymdeithasol Cymru, Addysg a Gwella Iechyd Cymru GIG, tiwtoriaid, athrawon ac aseswyr gweithleoedd.</a:t>
          </a:r>
        </a:p>
      </dgm:t>
    </dgm:pt>
    <dgm:pt modelId="{06F1024B-E0A6-7441-8767-E3D0E28D85B9}" type="parTrans" cxnId="{146B7E8B-B3A3-D141-AB49-6DF2D7ABA6A0}">
      <dgm:prSet/>
      <dgm:spPr/>
      <dgm:t>
        <a:bodyPr/>
        <a:lstStyle/>
        <a:p>
          <a:endParaRPr lang="en-US"/>
        </a:p>
      </dgm:t>
    </dgm:pt>
    <dgm:pt modelId="{AAA1F7FF-DE82-A14A-AB3B-FF574C2747F6}" type="sibTrans" cxnId="{146B7E8B-B3A3-D141-AB49-6DF2D7ABA6A0}">
      <dgm:prSet/>
      <dgm:spPr/>
      <dgm:t>
        <a:bodyPr/>
        <a:lstStyle/>
        <a:p>
          <a:endParaRPr lang="en-US"/>
        </a:p>
      </dgm:t>
    </dgm:pt>
    <dgm:pt modelId="{A60C5133-47B1-854F-9DD5-5F4F52B94E5A}">
      <dgm:prSet phldrT="[Text]" custT="1"/>
      <dgm:spPr/>
      <dgm:t>
        <a:bodyPr/>
        <a:lstStyle/>
        <a:p>
          <a:pPr marL="0" lvl="0" indent="0" algn="r" defTabSz="622300">
            <a:lnSpc>
              <a:spcPct val="90000"/>
            </a:lnSpc>
            <a:spcBef>
              <a:spcPct val="0"/>
            </a:spcBef>
            <a:spcAft>
              <a:spcPct val="35000"/>
            </a:spcAft>
            <a:buNone/>
          </a:pPr>
          <a:r>
            <a:rPr lang="en-GB" sz="1400" b="1" kern="1200" dirty="0" err="1">
              <a:solidFill>
                <a:srgbClr val="FFFFFF"/>
              </a:solidFill>
              <a:latin typeface="Arial" panose="020B0604020202020204"/>
              <a:ea typeface="+mn-ea"/>
              <a:cs typeface="+mn-cs"/>
            </a:rPr>
            <a:t>Pwy</a:t>
          </a:r>
          <a:r>
            <a:rPr lang="en-GB" sz="1400" b="1" kern="1200" dirty="0">
              <a:solidFill>
                <a:srgbClr val="FFFFFF"/>
              </a:solidFill>
              <a:latin typeface="Arial" panose="020B0604020202020204"/>
              <a:ea typeface="+mn-ea"/>
              <a:cs typeface="+mn-cs"/>
            </a:rPr>
            <a:t> all </a:t>
          </a:r>
          <a:r>
            <a:rPr lang="en-GB" sz="1400" b="1" kern="1200" dirty="0" err="1">
              <a:solidFill>
                <a:srgbClr val="FFFFFF"/>
              </a:solidFill>
              <a:latin typeface="Arial" panose="020B0604020202020204"/>
              <a:ea typeface="+mn-ea"/>
              <a:cs typeface="+mn-cs"/>
            </a:rPr>
            <a:t>gyflwyno’r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cymhwyster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hwn</a:t>
          </a:r>
          <a:r>
            <a:rPr lang="en-GB" sz="1400" b="1" kern="1200" dirty="0">
              <a:solidFill>
                <a:srgbClr val="FFFFFF"/>
              </a:solidFill>
              <a:latin typeface="Arial" panose="020B0604020202020204"/>
              <a:ea typeface="+mn-ea"/>
              <a:cs typeface="+mn-cs"/>
            </a:rPr>
            <a:t>?</a:t>
          </a:r>
        </a:p>
      </dgm:t>
    </dgm:pt>
    <dgm:pt modelId="{49A5B738-5D02-274F-A2A2-4DBB98386C56}" type="parTrans" cxnId="{05635CD2-F6F3-2541-97A7-5CDF6B7A75C3}">
      <dgm:prSet/>
      <dgm:spPr/>
      <dgm:t>
        <a:bodyPr/>
        <a:lstStyle/>
        <a:p>
          <a:endParaRPr lang="en-US"/>
        </a:p>
      </dgm:t>
    </dgm:pt>
    <dgm:pt modelId="{9908F7C3-0070-5541-94C9-618ABFB7C3DC}" type="sibTrans" cxnId="{05635CD2-F6F3-2541-97A7-5CDF6B7A75C3}">
      <dgm:prSet/>
      <dgm:spPr/>
      <dgm:t>
        <a:bodyPr/>
        <a:lstStyle/>
        <a:p>
          <a:endParaRPr lang="en-US"/>
        </a:p>
      </dgm:t>
    </dgm:pt>
    <dgm:pt modelId="{4846F08A-7D01-444A-8705-6ABF150C6B7A}">
      <dgm:prSet phldrT="[Text]" custT="1"/>
      <dgm:spPr/>
      <dgm:t>
        <a:bodyPr anchor="ctr"/>
        <a:lstStyle/>
        <a:p>
          <a:pPr marL="403225" indent="-217488">
            <a:tabLst/>
          </a:pPr>
          <a:r>
            <a:rPr lang="cy-GB" sz="1400" noProof="0" dirty="0">
              <a:latin typeface="+mj-lt"/>
            </a:rPr>
            <a:t>Mae’r cymhwyster hwn wedi’i lunio ar gyfer dysgwyr sydd yn y chweched dosbarth yn yr ysgol neu Golegau Addysg Bellach. </a:t>
          </a:r>
        </a:p>
      </dgm:t>
    </dgm:pt>
    <dgm:pt modelId="{CD0947AC-3B17-4343-97AD-5D6319EDD8CF}" type="parTrans" cxnId="{A5611897-C43E-EE43-A3F0-D5E2BCBDE329}">
      <dgm:prSet/>
      <dgm:spPr/>
      <dgm:t>
        <a:bodyPr/>
        <a:lstStyle/>
        <a:p>
          <a:endParaRPr lang="en-US"/>
        </a:p>
      </dgm:t>
    </dgm:pt>
    <dgm:pt modelId="{31154A81-4605-B54F-B381-998DD9F3155B}" type="sibTrans" cxnId="{A5611897-C43E-EE43-A3F0-D5E2BCBDE329}">
      <dgm:prSet/>
      <dgm:spPr/>
      <dgm:t>
        <a:bodyPr/>
        <a:lstStyle/>
        <a:p>
          <a:endParaRPr lang="en-US"/>
        </a:p>
      </dgm:t>
    </dgm:pt>
    <dgm:pt modelId="{B779A580-ADD2-C241-A1E0-759AD34E2D1C}">
      <dgm:prSet custT="1"/>
      <dgm:spPr/>
      <dgm:t>
        <a:bodyPr/>
        <a:lstStyle/>
        <a:p>
          <a:pPr marL="57150" indent="0"/>
          <a:r>
            <a:rPr lang="cy-GB" sz="1400" noProof="0" dirty="0"/>
            <a:t> Mae’r cymhwyster yn galluogi dysgwyr i ddatblygu a dangos eu gwybodaeth, eu sgiliau a’u dealltwriaeth o fewn cyd-destun gwasanaethau iechyd a gofal cymdeithasol</a:t>
          </a:r>
        </a:p>
      </dgm:t>
    </dgm:pt>
    <dgm:pt modelId="{65487E24-1766-4E4D-B263-BCDFF3FCAA25}" type="parTrans" cxnId="{69FA3C6E-53FF-EB48-8A0D-FCA89B19D9BA}">
      <dgm:prSet/>
      <dgm:spPr/>
      <dgm:t>
        <a:bodyPr/>
        <a:lstStyle/>
        <a:p>
          <a:endParaRPr lang="en-US"/>
        </a:p>
      </dgm:t>
    </dgm:pt>
    <dgm:pt modelId="{A24BA5EF-2683-9642-B91E-DA984F44CB76}" type="sibTrans" cxnId="{69FA3C6E-53FF-EB48-8A0D-FCA89B19D9BA}">
      <dgm:prSet/>
      <dgm:spPr/>
      <dgm:t>
        <a:bodyPr/>
        <a:lstStyle/>
        <a:p>
          <a:endParaRPr lang="en-US"/>
        </a:p>
      </dgm:t>
    </dgm:pt>
    <dgm:pt modelId="{3FA4BCF7-4C36-254A-BC28-2D75C4FFE899}">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Beth </a:t>
          </a:r>
          <a:r>
            <a:rPr lang="en-GB" sz="1400" b="1" kern="1200" dirty="0" err="1">
              <a:solidFill>
                <a:srgbClr val="FFFFFF"/>
              </a:solidFill>
              <a:latin typeface="Arial" panose="020B0604020202020204"/>
              <a:ea typeface="+mn-ea"/>
              <a:cs typeface="+mn-cs"/>
            </a:rPr>
            <a:t>yw’r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llwybrau</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ar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gyfer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dilyniant</a:t>
          </a:r>
          <a:r>
            <a:rPr lang="en-GB" sz="1400" b="1" kern="1200" dirty="0">
              <a:solidFill>
                <a:srgbClr val="FFFFFF"/>
              </a:solidFill>
              <a:latin typeface="Arial" panose="020B0604020202020204"/>
              <a:ea typeface="+mn-ea"/>
              <a:cs typeface="+mn-cs"/>
            </a:rPr>
            <a:t>?</a:t>
          </a:r>
        </a:p>
      </dgm:t>
    </dgm:pt>
    <dgm:pt modelId="{939165CC-4DE8-B241-8483-9ED654CCE87C}" type="parTrans" cxnId="{E1C596E4-8583-0941-A378-A3FF8D2625CF}">
      <dgm:prSet/>
      <dgm:spPr/>
      <dgm:t>
        <a:bodyPr/>
        <a:lstStyle/>
        <a:p>
          <a:endParaRPr lang="en-US"/>
        </a:p>
      </dgm:t>
    </dgm:pt>
    <dgm:pt modelId="{EC7A4463-9C14-5B43-B59D-14DDB3BE4AF3}" type="sibTrans" cxnId="{E1C596E4-8583-0941-A378-A3FF8D2625CF}">
      <dgm:prSet/>
      <dgm:spPr/>
      <dgm:t>
        <a:bodyPr/>
        <a:lstStyle/>
        <a:p>
          <a:endParaRPr lang="en-US"/>
        </a:p>
      </dgm:t>
    </dgm:pt>
    <dgm:pt modelId="{27E3648D-2F8F-274F-9DFB-43229DCB1987}">
      <dgm:prSet phldrT="[Text]" custT="1"/>
      <dgm:spPr/>
      <dgm:t>
        <a:bodyPr/>
        <a:lstStyle/>
        <a:p>
          <a:pPr marL="355600" indent="-174625"/>
          <a:endParaRPr lang="en-GB" sz="1400" dirty="0">
            <a:latin typeface="+mj-lt"/>
          </a:endParaRPr>
        </a:p>
      </dgm:t>
    </dgm:pt>
    <dgm:pt modelId="{E5C1D64C-D0F3-BF44-AC45-FD4F0F622E2E}" type="parTrans" cxnId="{126BC7BC-07B1-0644-A979-254BA79B53FC}">
      <dgm:prSet/>
      <dgm:spPr/>
      <dgm:t>
        <a:bodyPr/>
        <a:lstStyle/>
        <a:p>
          <a:endParaRPr lang="en-US"/>
        </a:p>
      </dgm:t>
    </dgm:pt>
    <dgm:pt modelId="{BCBDE881-8690-8143-B236-59AAEA7EE184}" type="sibTrans" cxnId="{126BC7BC-07B1-0644-A979-254BA79B53FC}">
      <dgm:prSet/>
      <dgm:spPr/>
      <dgm:t>
        <a:bodyPr/>
        <a:lstStyle/>
        <a:p>
          <a:endParaRPr lang="en-US"/>
        </a:p>
      </dgm:t>
    </dgm:pt>
    <dgm:pt modelId="{35F6BF0F-48C8-C441-83D3-3A3C41387186}">
      <dgm:prSet phldrT="[Tex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Beth </a:t>
          </a:r>
          <a:r>
            <a:rPr lang="en-US" sz="1400" b="1" kern="1200" dirty="0" err="1">
              <a:solidFill>
                <a:srgbClr val="FFFFFF"/>
              </a:solidFill>
              <a:latin typeface="Arial" panose="020B0604020202020204"/>
              <a:ea typeface="+mn-ea"/>
              <a:cs typeface="+mn-cs"/>
            </a:rPr>
            <a:t>mae’r</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cymhwyster</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yn</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ymdrin</a:t>
          </a:r>
          <a:r>
            <a:rPr lang="en-US" sz="1400" b="1" kern="1200" dirty="0">
              <a:solidFill>
                <a:srgbClr val="FFFFFF"/>
              </a:solidFill>
              <a:latin typeface="Arial" panose="020B0604020202020204"/>
              <a:ea typeface="+mn-ea"/>
              <a:cs typeface="+mn-cs"/>
            </a:rPr>
            <a:t> ag </a:t>
          </a:r>
          <a:r>
            <a:rPr lang="en-US" sz="1400" b="1" kern="1200" dirty="0" err="1">
              <a:solidFill>
                <a:srgbClr val="FFFFFF"/>
              </a:solidFill>
              <a:latin typeface="Arial" panose="020B0604020202020204"/>
              <a:ea typeface="+mn-ea"/>
              <a:cs typeface="+mn-cs"/>
            </a:rPr>
            <a:t>ef</a:t>
          </a:r>
          <a:r>
            <a:rPr lang="en-US" sz="1400" b="1" kern="1200" dirty="0">
              <a:solidFill>
                <a:srgbClr val="FFFFFF"/>
              </a:solidFill>
              <a:latin typeface="Arial" panose="020B0604020202020204"/>
              <a:ea typeface="+mn-ea"/>
              <a:cs typeface="+mn-cs"/>
            </a:rPr>
            <a:t>?</a:t>
          </a:r>
          <a:endParaRPr lang="en-GB" sz="1400" b="1" kern="1200" dirty="0">
            <a:solidFill>
              <a:srgbClr val="FFFFFF"/>
            </a:solidFill>
            <a:latin typeface="Arial" panose="020B0604020202020204"/>
            <a:ea typeface="+mn-ea"/>
            <a:cs typeface="+mn-cs"/>
          </a:endParaRPr>
        </a:p>
      </dgm:t>
    </dgm:pt>
    <dgm:pt modelId="{0577154A-5392-404B-824B-CAE6317597E2}" type="sibTrans" cxnId="{481692EA-AF87-944E-85E6-EC5B29F7711F}">
      <dgm:prSet/>
      <dgm:spPr/>
      <dgm:t>
        <a:bodyPr/>
        <a:lstStyle/>
        <a:p>
          <a:endParaRPr lang="en-US"/>
        </a:p>
      </dgm:t>
    </dgm:pt>
    <dgm:pt modelId="{D9FE4F7D-25AB-0D40-A178-EFFE63442147}" type="parTrans" cxnId="{481692EA-AF87-944E-85E6-EC5B29F7711F}">
      <dgm:prSet/>
      <dgm:spPr/>
      <dgm:t>
        <a:bodyPr/>
        <a:lstStyle/>
        <a:p>
          <a:endParaRPr lang="en-US"/>
        </a:p>
      </dgm:t>
    </dgm:pt>
    <dgm:pt modelId="{BE2A6F65-ABFF-4374-BC8A-3617837CDB93}">
      <dgm:prSet custT="1"/>
      <dgm:spPr/>
      <dgm:t>
        <a:bodyPr/>
        <a:lstStyle/>
        <a:p>
          <a:pPr marL="355600" indent="-174625"/>
          <a:r>
            <a:rPr lang="en-GB" sz="1400" b="0" i="0" dirty="0" err="1"/>
            <a:t>Mae’r</a:t>
          </a:r>
          <a:r>
            <a:rPr lang="en-GB" sz="1400" b="0" i="0" dirty="0"/>
            <a:t> </a:t>
          </a:r>
          <a:r>
            <a:rPr lang="en-GB" sz="1400" b="0" i="0" dirty="0" err="1"/>
            <a:t>cymhwyster</a:t>
          </a:r>
          <a:r>
            <a:rPr lang="en-GB" sz="1400" b="0" i="0" dirty="0"/>
            <a:t> </a:t>
          </a:r>
          <a:r>
            <a:rPr lang="en-GB" sz="1400" b="0" i="0" dirty="0" err="1"/>
            <a:t>yn</a:t>
          </a:r>
          <a:r>
            <a:rPr lang="en-GB" sz="1400" b="0" i="0" dirty="0"/>
            <a:t> </a:t>
          </a:r>
          <a:r>
            <a:rPr lang="en-GB" sz="1400" b="0" i="0" dirty="0" err="1"/>
            <a:t>cynnig</a:t>
          </a:r>
          <a:r>
            <a:rPr lang="en-GB" sz="1400" b="0" i="0" dirty="0"/>
            <a:t> </a:t>
          </a:r>
          <a:r>
            <a:rPr lang="en-GB" sz="1400" b="0" i="0" dirty="0" err="1"/>
            <a:t>sylfaen</a:t>
          </a:r>
          <a:r>
            <a:rPr lang="en-GB" sz="1400" b="0" i="0" dirty="0"/>
            <a:t> </a:t>
          </a:r>
          <a:r>
            <a:rPr lang="en-GB" sz="1400" b="0" i="0" dirty="0" err="1"/>
            <a:t>addas</a:t>
          </a:r>
          <a:r>
            <a:rPr lang="en-GB" sz="1400" b="0" i="0" dirty="0"/>
            <a:t> </a:t>
          </a:r>
          <a:r>
            <a:rPr lang="en-GB" sz="1400" b="0" i="0" dirty="0" err="1"/>
            <a:t>ar</a:t>
          </a:r>
          <a:r>
            <a:rPr lang="en-GB" sz="1400" b="0" i="0" dirty="0"/>
            <a:t> </a:t>
          </a:r>
          <a:r>
            <a:rPr lang="en-GB" sz="1400" b="0" i="0" dirty="0" err="1"/>
            <a:t>gyfer</a:t>
          </a:r>
          <a:r>
            <a:rPr lang="en-GB" sz="1400" b="0" i="0" dirty="0"/>
            <a:t> </a:t>
          </a:r>
          <a:r>
            <a:rPr lang="en-GB" sz="1400" b="0" i="0" dirty="0" err="1"/>
            <a:t>astudio</a:t>
          </a:r>
          <a:r>
            <a:rPr lang="en-GB" sz="1400" b="0" i="0" dirty="0"/>
            <a:t> iechyd a </a:t>
          </a:r>
          <a:r>
            <a:rPr lang="en-GB" sz="1400" b="0" i="0" dirty="0" err="1"/>
            <a:t>gofal</a:t>
          </a:r>
          <a:r>
            <a:rPr lang="en-GB" sz="1400" b="0" i="0" dirty="0"/>
            <a:t> </a:t>
          </a:r>
          <a:r>
            <a:rPr lang="en-GB" sz="1400" b="0" i="0" dirty="0" err="1"/>
            <a:t>cymdeithasol</a:t>
          </a:r>
          <a:r>
            <a:rPr lang="en-GB" sz="1400" b="0" i="0" dirty="0"/>
            <a:t> </a:t>
          </a:r>
          <a:r>
            <a:rPr lang="en-GB" sz="1400" b="0" i="0" dirty="0" err="1"/>
            <a:t>drwy</a:t>
          </a:r>
          <a:r>
            <a:rPr lang="en-GB" sz="1400" b="0" i="0" dirty="0"/>
            <a:t> </a:t>
          </a:r>
          <a:r>
            <a:rPr lang="en-GB" sz="1400" b="0" i="0" dirty="0" err="1"/>
            <a:t>amrywiaeth</a:t>
          </a:r>
          <a:r>
            <a:rPr lang="en-GB" sz="1400" b="0" i="0" dirty="0"/>
            <a:t> o </a:t>
          </a:r>
          <a:r>
            <a:rPr lang="en-GB" sz="1400" b="0" i="0" dirty="0" err="1"/>
            <a:t>gyrsiau</a:t>
          </a:r>
          <a:r>
            <a:rPr lang="en-GB" sz="1400" b="0" i="0" dirty="0"/>
            <a:t> </a:t>
          </a:r>
          <a:r>
            <a:rPr lang="en-GB" sz="1400" b="0" i="0" dirty="0" err="1"/>
            <a:t>addysg</a:t>
          </a:r>
          <a:r>
            <a:rPr lang="en-GB" sz="1400" b="0" i="0" dirty="0"/>
            <a:t> </a:t>
          </a:r>
          <a:r>
            <a:rPr lang="en-GB" sz="1400" b="0" i="0" dirty="0" err="1"/>
            <a:t>uwch</a:t>
          </a:r>
          <a:r>
            <a:rPr lang="en-GB" sz="1400" b="0" i="0" dirty="0"/>
            <a:t>, neu </a:t>
          </a:r>
          <a:r>
            <a:rPr lang="en-GB" sz="1400" b="0" i="0" dirty="0" err="1"/>
            <a:t>i</a:t>
          </a:r>
          <a:r>
            <a:rPr lang="en-GB" sz="1400" b="0" i="0" dirty="0"/>
            <a:t> </a:t>
          </a:r>
          <a:r>
            <a:rPr lang="en-GB" sz="1400" b="0" i="0" dirty="0" err="1"/>
            <a:t>gyflogaeth</a:t>
          </a:r>
          <a:r>
            <a:rPr lang="en-GB" sz="1400" b="0" i="0" dirty="0"/>
            <a:t>. Gall </a:t>
          </a:r>
          <a:r>
            <a:rPr lang="en-GB" sz="1400" b="0" i="0" dirty="0" err="1"/>
            <a:t>dysgwyr</a:t>
          </a:r>
          <a:r>
            <a:rPr lang="en-GB" sz="1400" b="0" i="0" dirty="0"/>
            <a:t> </a:t>
          </a:r>
          <a:r>
            <a:rPr lang="en-GB" sz="1400" b="0" i="0" dirty="0" err="1"/>
            <a:t>hefyd</a:t>
          </a:r>
          <a:r>
            <a:rPr lang="en-GB" sz="1400" b="0" i="0" dirty="0"/>
            <a:t> </a:t>
          </a:r>
          <a:r>
            <a:rPr lang="en-GB" sz="1400" b="0" i="0" dirty="0" err="1"/>
            <a:t>symud</a:t>
          </a:r>
          <a:r>
            <a:rPr lang="en-GB" sz="1400" b="0" i="0" dirty="0"/>
            <a:t> </a:t>
          </a:r>
          <a:r>
            <a:rPr lang="en-GB" sz="1400" b="0" i="0" dirty="0" err="1"/>
            <a:t>ymlaen</a:t>
          </a:r>
          <a:r>
            <a:rPr lang="en-GB" sz="1400" b="0" i="0" dirty="0"/>
            <a:t> </a:t>
          </a:r>
          <a:r>
            <a:rPr lang="en-GB" sz="1400" b="0" i="0" dirty="0" err="1"/>
            <a:t>i</a:t>
          </a:r>
          <a:r>
            <a:rPr lang="en-GB" sz="1400" b="0" i="0" dirty="0"/>
            <a:t> </a:t>
          </a:r>
          <a:r>
            <a:rPr lang="en-GB" sz="1400" b="0" i="0" dirty="0" err="1"/>
            <a:t>gymwysterau</a:t>
          </a:r>
          <a:r>
            <a:rPr lang="en-GB" sz="1400" b="0" i="0" dirty="0"/>
            <a:t> </a:t>
          </a:r>
          <a:r>
            <a:rPr lang="en-GB" sz="1400" b="0" i="0" dirty="0" err="1"/>
            <a:t>eraill</a:t>
          </a:r>
          <a:r>
            <a:rPr lang="en-GB" sz="1400" b="0" i="0" dirty="0"/>
            <a:t> o </a:t>
          </a:r>
          <a:r>
            <a:rPr lang="en-GB" sz="1400" b="0" i="0" dirty="0" err="1"/>
            <a:t>fewn</a:t>
          </a:r>
          <a:r>
            <a:rPr lang="en-GB" sz="1400" b="0" i="0" dirty="0"/>
            <a:t> y </a:t>
          </a:r>
          <a:r>
            <a:rPr lang="en-GB" sz="1400" b="0" i="0" dirty="0" err="1"/>
            <a:t>gyfres</a:t>
          </a:r>
          <a:r>
            <a:rPr lang="en-GB" sz="1400" b="0" i="0" dirty="0"/>
            <a:t> iechyd a </a:t>
          </a:r>
          <a:r>
            <a:rPr lang="en-GB" sz="1400" b="0" i="0" dirty="0" err="1"/>
            <a:t>gofal</a:t>
          </a:r>
          <a:r>
            <a:rPr lang="en-GB" sz="1400" b="0" i="0" dirty="0"/>
            <a:t> </a:t>
          </a:r>
          <a:r>
            <a:rPr lang="en-GB" sz="1400" b="0" i="0" dirty="0" err="1"/>
            <a:t>cymdeithasol</a:t>
          </a:r>
          <a:r>
            <a:rPr lang="en-GB" sz="1400" b="0" i="0" dirty="0"/>
            <a:t>, a </a:t>
          </a:r>
          <a:r>
            <a:rPr lang="en-GB" sz="1400" b="0" i="0" dirty="0" err="1"/>
            <a:t>gofal</a:t>
          </a:r>
          <a:r>
            <a:rPr lang="en-GB" sz="1400" b="0" i="0" dirty="0"/>
            <a:t> plant.</a:t>
          </a:r>
          <a:endParaRPr lang="en-GB" sz="1400" dirty="0">
            <a:latin typeface="+mj-lt"/>
          </a:endParaRPr>
        </a:p>
      </dgm:t>
    </dgm:pt>
    <dgm:pt modelId="{84064160-E4A2-4A48-ABBE-B66B5F202F39}" type="parTrans" cxnId="{8D091D2C-9FCA-4FDE-A502-894C280F5FE1}">
      <dgm:prSet/>
      <dgm:spPr/>
      <dgm:t>
        <a:bodyPr/>
        <a:lstStyle/>
        <a:p>
          <a:endParaRPr lang="en-GB"/>
        </a:p>
      </dgm:t>
    </dgm:pt>
    <dgm:pt modelId="{C0AB3656-D30E-4BF1-B726-E6B1E3CDDA5E}" type="sibTrans" cxnId="{8D091D2C-9FCA-4FDE-A502-894C280F5FE1}">
      <dgm:prSet/>
      <dgm:spPr/>
      <dgm:t>
        <a:bodyPr/>
        <a:lstStyle/>
        <a:p>
          <a:endParaRPr lang="en-GB"/>
        </a:p>
      </dgm:t>
    </dgm:pt>
    <dgm:pt modelId="{2E851070-8683-42B0-8F79-EBCAD7E0231F}">
      <dgm:prSet custT="1"/>
      <dgm:spPr/>
      <dgm:t>
        <a:bodyPr/>
        <a:lstStyle/>
        <a:p>
          <a:pPr marL="355600" indent="-174625"/>
          <a:r>
            <a:rPr lang="en-GB" sz="1400" b="0" i="0" dirty="0" err="1"/>
            <a:t>Yn</a:t>
          </a:r>
          <a:r>
            <a:rPr lang="en-GB" sz="1400" b="0" i="0" dirty="0"/>
            <a:t> </a:t>
          </a:r>
          <a:r>
            <a:rPr lang="en-GB" sz="1400" b="0" i="0" dirty="0" err="1"/>
            <a:t>ogystal</a:t>
          </a:r>
          <a:r>
            <a:rPr lang="en-GB" sz="1400" b="0" i="0" dirty="0"/>
            <a:t>, </a:t>
          </a:r>
          <a:r>
            <a:rPr lang="en-GB" sz="1400" b="0" i="0" dirty="0" err="1"/>
            <a:t>mae'r</a:t>
          </a:r>
          <a:r>
            <a:rPr lang="en-GB" sz="1400" b="0" i="0" dirty="0"/>
            <a:t> </a:t>
          </a:r>
          <a:r>
            <a:rPr lang="en-GB" sz="1400" b="0" i="0" dirty="0" err="1"/>
            <a:t>fanyleb</a:t>
          </a:r>
          <a:r>
            <a:rPr lang="en-GB" sz="1400" b="0" i="0" dirty="0"/>
            <a:t> hon </a:t>
          </a:r>
          <a:r>
            <a:rPr lang="en-GB" sz="1400" b="0" i="0" dirty="0" err="1"/>
            <a:t>yn</a:t>
          </a:r>
          <a:r>
            <a:rPr lang="en-GB" sz="1400" b="0" i="0" dirty="0"/>
            <a:t> </a:t>
          </a:r>
          <a:r>
            <a:rPr lang="en-GB" sz="1400" b="0" i="0" dirty="0" err="1"/>
            <a:t>gwrs</a:t>
          </a:r>
          <a:r>
            <a:rPr lang="en-GB" sz="1400" b="0" i="0" dirty="0"/>
            <a:t> </a:t>
          </a:r>
          <a:r>
            <a:rPr lang="en-GB" sz="1400" b="0" i="0" dirty="0" err="1"/>
            <a:t>astudio</a:t>
          </a:r>
          <a:r>
            <a:rPr lang="en-GB" sz="1400" b="0" i="0" dirty="0"/>
            <a:t> </a:t>
          </a:r>
          <a:r>
            <a:rPr lang="en-GB" sz="1400" b="0" i="0" dirty="0" err="1"/>
            <a:t>sy'n</a:t>
          </a:r>
          <a:r>
            <a:rPr lang="en-GB" sz="1400" b="0" i="0" dirty="0"/>
            <a:t> </a:t>
          </a:r>
          <a:r>
            <a:rPr lang="en-GB" sz="1400" b="0" i="0" dirty="0" err="1"/>
            <a:t>gydlynol</a:t>
          </a:r>
          <a:r>
            <a:rPr lang="en-GB" sz="1400" b="0" i="0" dirty="0"/>
            <a:t>, </a:t>
          </a:r>
          <a:r>
            <a:rPr lang="en-GB" sz="1400" b="0" i="0" dirty="0" err="1"/>
            <a:t>yn</a:t>
          </a:r>
          <a:r>
            <a:rPr lang="en-GB" sz="1400" b="0" i="0" dirty="0"/>
            <a:t> </a:t>
          </a:r>
          <a:r>
            <a:rPr lang="en-GB" sz="1400" b="0" i="0" dirty="0" err="1"/>
            <a:t>foddhaol</a:t>
          </a:r>
          <a:r>
            <a:rPr lang="en-GB" sz="1400" b="0" i="0" dirty="0"/>
            <a:t> ac </a:t>
          </a:r>
          <a:r>
            <a:rPr lang="en-GB" sz="1400" b="0" i="0" dirty="0" err="1"/>
            <a:t>yn</a:t>
          </a:r>
          <a:r>
            <a:rPr lang="en-GB" sz="1400" b="0" i="0" dirty="0"/>
            <a:t> </a:t>
          </a:r>
          <a:r>
            <a:rPr lang="en-GB" sz="1400" b="0" i="0" dirty="0" err="1"/>
            <a:t>werth</a:t>
          </a:r>
          <a:r>
            <a:rPr lang="en-GB" sz="1400" b="0" i="0" dirty="0"/>
            <a:t> </a:t>
          </a:r>
          <a:r>
            <a:rPr lang="en-GB" sz="1400" b="0" i="0" dirty="0" err="1"/>
            <a:t>chweil</a:t>
          </a:r>
          <a:r>
            <a:rPr lang="en-GB" sz="1400" b="0" i="0" dirty="0"/>
            <a:t> </a:t>
          </a:r>
          <a:r>
            <a:rPr lang="en-GB" sz="1400" b="0" i="0" dirty="0" err="1"/>
            <a:t>i'r</a:t>
          </a:r>
          <a:r>
            <a:rPr lang="en-GB" sz="1400" b="0" i="0" dirty="0"/>
            <a:t> </a:t>
          </a:r>
          <a:r>
            <a:rPr lang="en-GB" sz="1400" b="0" i="0" dirty="0" err="1"/>
            <a:t>dysgwyr</a:t>
          </a:r>
          <a:r>
            <a:rPr lang="en-GB" sz="1400" b="0" i="0" dirty="0"/>
            <a:t> </a:t>
          </a:r>
          <a:r>
            <a:rPr lang="en-GB" sz="1400" b="0" i="0" dirty="0" err="1"/>
            <a:t>hynny</a:t>
          </a:r>
          <a:r>
            <a:rPr lang="en-GB" sz="1400" b="0" i="0" dirty="0"/>
            <a:t> </a:t>
          </a:r>
          <a:r>
            <a:rPr lang="en-GB" sz="1400" b="0" i="0" dirty="0" err="1"/>
            <a:t>nad</a:t>
          </a:r>
          <a:r>
            <a:rPr lang="en-GB" sz="1400" b="0" i="0" dirty="0"/>
            <a:t> </a:t>
          </a:r>
          <a:r>
            <a:rPr lang="en-GB" sz="1400" b="0" i="0" dirty="0" err="1"/>
            <a:t>ydynt</a:t>
          </a:r>
          <a:r>
            <a:rPr lang="en-GB" sz="1400" b="0" i="0" dirty="0"/>
            <a:t> </a:t>
          </a:r>
          <a:r>
            <a:rPr lang="en-GB" sz="1400" b="0" i="0" dirty="0" err="1"/>
            <a:t>yn</a:t>
          </a:r>
          <a:r>
            <a:rPr lang="en-GB" sz="1400" b="0" i="0" dirty="0"/>
            <a:t> </a:t>
          </a:r>
          <a:r>
            <a:rPr lang="en-GB" sz="1400" b="0" i="0" dirty="0" err="1"/>
            <a:t>symud</a:t>
          </a:r>
          <a:r>
            <a:rPr lang="en-GB" sz="1400" b="0" i="0" dirty="0"/>
            <a:t> </a:t>
          </a:r>
          <a:r>
            <a:rPr lang="en-GB" sz="1400" b="0" i="0" dirty="0" err="1"/>
            <a:t>ymlaen</a:t>
          </a:r>
          <a:r>
            <a:rPr lang="en-GB" sz="1400" b="0" i="0" dirty="0"/>
            <a:t> </a:t>
          </a:r>
          <a:r>
            <a:rPr lang="en-GB" sz="1400" b="0" i="0" dirty="0" err="1"/>
            <a:t>i</a:t>
          </a:r>
          <a:r>
            <a:rPr lang="en-GB" sz="1400" b="0" i="0" dirty="0"/>
            <a:t> </a:t>
          </a:r>
          <a:r>
            <a:rPr lang="en-GB" sz="1400" b="0" i="0" dirty="0" err="1"/>
            <a:t>astudio</a:t>
          </a:r>
          <a:r>
            <a:rPr lang="en-GB" sz="1400" b="0" i="0" dirty="0"/>
            <a:t> </a:t>
          </a:r>
          <a:r>
            <a:rPr lang="en-GB" sz="1400" b="0" i="0" dirty="0" err="1"/>
            <a:t>ymhellach</a:t>
          </a:r>
          <a:r>
            <a:rPr lang="en-GB" sz="1400" b="0" i="0" dirty="0"/>
            <a:t> </a:t>
          </a:r>
          <a:r>
            <a:rPr lang="en-GB" sz="1400" b="0" i="0" dirty="0" err="1"/>
            <a:t>yn</a:t>
          </a:r>
          <a:r>
            <a:rPr lang="en-GB" sz="1400" b="0" i="0" dirty="0"/>
            <a:t> y </a:t>
          </a:r>
          <a:r>
            <a:rPr lang="en-GB" sz="1400" b="0" i="0" dirty="0" err="1"/>
            <a:t>pwnc</a:t>
          </a:r>
          <a:r>
            <a:rPr lang="en-GB" sz="1400" b="0" i="0" dirty="0"/>
            <a:t> </a:t>
          </a:r>
          <a:r>
            <a:rPr lang="en-GB" sz="1400" b="0" i="0" dirty="0" err="1"/>
            <a:t>hwn</a:t>
          </a:r>
          <a:endParaRPr lang="en-GB" sz="1400" dirty="0">
            <a:latin typeface="+mj-lt"/>
          </a:endParaRPr>
        </a:p>
      </dgm:t>
    </dgm:pt>
    <dgm:pt modelId="{C1E0E7BF-C221-418B-8F91-F25D609165C4}" type="parTrans" cxnId="{87332240-D08A-4424-9D9E-3DE8BF7A515F}">
      <dgm:prSet/>
      <dgm:spPr/>
      <dgm:t>
        <a:bodyPr/>
        <a:lstStyle/>
        <a:p>
          <a:endParaRPr lang="en-GB"/>
        </a:p>
      </dgm:t>
    </dgm:pt>
    <dgm:pt modelId="{E6E22693-7756-42D6-8DE7-BE7DC35CD01F}" type="sibTrans" cxnId="{87332240-D08A-4424-9D9E-3DE8BF7A515F}">
      <dgm:prSet/>
      <dgm:spPr/>
      <dgm:t>
        <a:bodyPr/>
        <a:lstStyle/>
        <a:p>
          <a:endParaRPr lang="en-GB"/>
        </a:p>
      </dgm:t>
    </dgm:pt>
    <dgm:pt modelId="{DC82BACB-7287-442A-A34B-7AF386A0857E}" type="pres">
      <dgm:prSet presAssocID="{92C91114-DA0F-42AF-A970-CAC841110A33}" presName="Name0" presStyleCnt="0">
        <dgm:presLayoutVars>
          <dgm:dir/>
          <dgm:animLvl val="lvl"/>
          <dgm:resizeHandles/>
        </dgm:presLayoutVars>
      </dgm:prSet>
      <dgm:spPr/>
    </dgm:pt>
    <dgm:pt modelId="{D14BCE85-CDEC-954B-A0D1-A90608AF01F1}" type="pres">
      <dgm:prSet presAssocID="{BCE191D5-A236-3F43-AD28-D25B4EAC3A94}" presName="linNode" presStyleCnt="0"/>
      <dgm:spPr/>
    </dgm:pt>
    <dgm:pt modelId="{66BE0F86-BAD0-E54A-A502-633AAE41CF83}" type="pres">
      <dgm:prSet presAssocID="{BCE191D5-A236-3F43-AD28-D25B4EAC3A94}" presName="parentShp" presStyleLbl="node1" presStyleIdx="0" presStyleCnt="5" custScaleX="97630" custLinFactNeighborX="-2497" custLinFactNeighborY="-880">
        <dgm:presLayoutVars>
          <dgm:bulletEnabled val="1"/>
        </dgm:presLayoutVars>
      </dgm:prSet>
      <dgm:spPr/>
    </dgm:pt>
    <dgm:pt modelId="{D4A7C99E-A3FB-8F4A-AD2B-0915534170AE}" type="pres">
      <dgm:prSet presAssocID="{BCE191D5-A236-3F43-AD28-D25B4EAC3A94}" presName="childShp" presStyleLbl="bgAccFollowNode1" presStyleIdx="0" presStyleCnt="5" custScaleX="96401" custScaleY="448247" custLinFactNeighborX="-908" custLinFactNeighborY="-509">
        <dgm:presLayoutVars>
          <dgm:bulletEnabled val="1"/>
        </dgm:presLayoutVars>
      </dgm:prSet>
      <dgm:spPr/>
    </dgm:pt>
    <dgm:pt modelId="{F1777C57-A9B1-6E4D-9D6F-924574E55B2E}" type="pres">
      <dgm:prSet presAssocID="{BF8BA50D-767A-B14F-B07E-CE3CA485BD6C}" presName="spacing" presStyleCnt="0"/>
      <dgm:spPr/>
    </dgm:pt>
    <dgm:pt modelId="{D5ACD6F1-100C-314B-949C-703F36A28E58}" type="pres">
      <dgm:prSet presAssocID="{C43603E7-AFF4-C64D-BA87-2CAFF95C29AD}" presName="linNode" presStyleCnt="0"/>
      <dgm:spPr/>
    </dgm:pt>
    <dgm:pt modelId="{1472AA31-ABCA-0045-9DF6-90DBEDD7C8CB}" type="pres">
      <dgm:prSet presAssocID="{C43603E7-AFF4-C64D-BA87-2CAFF95C29AD}" presName="parentShp" presStyleLbl="node1" presStyleIdx="1" presStyleCnt="5" custScaleY="130167" custLinFactNeighborX="-717" custLinFactNeighborY="-65859">
        <dgm:presLayoutVars>
          <dgm:bulletEnabled val="1"/>
        </dgm:presLayoutVars>
      </dgm:prSet>
      <dgm:spPr/>
    </dgm:pt>
    <dgm:pt modelId="{942CA855-7CB7-DD4C-A30A-684319754EDF}" type="pres">
      <dgm:prSet presAssocID="{C43603E7-AFF4-C64D-BA87-2CAFF95C29AD}" presName="childShp" presStyleLbl="bgAccFollowNode1" presStyleIdx="1" presStyleCnt="5" custScaleX="98729" custScaleY="319467" custLinFactNeighborX="1075" custLinFactNeighborY="-30707">
        <dgm:presLayoutVars>
          <dgm:bulletEnabled val="1"/>
        </dgm:presLayoutVars>
      </dgm:prSet>
      <dgm:spPr/>
    </dgm:pt>
    <dgm:pt modelId="{E65DDBE4-D822-9C4E-A455-56F8633FD0C1}" type="pres">
      <dgm:prSet presAssocID="{977FD8FC-CF4D-424E-94B5-00D682F7D57B}" presName="spacing" presStyleCnt="0"/>
      <dgm:spPr/>
    </dgm:pt>
    <dgm:pt modelId="{926B2D0C-B852-8B49-8C15-D8D955CFA99A}" type="pres">
      <dgm:prSet presAssocID="{A60C5133-47B1-854F-9DD5-5F4F52B94E5A}" presName="linNode" presStyleCnt="0"/>
      <dgm:spPr/>
    </dgm:pt>
    <dgm:pt modelId="{244E28BC-86F3-DE48-B59E-2E8D91CB0507}" type="pres">
      <dgm:prSet presAssocID="{A60C5133-47B1-854F-9DD5-5F4F52B94E5A}" presName="parentShp" presStyleLbl="node1" presStyleIdx="2" presStyleCnt="5" custLinFactNeighborX="-3028" custLinFactNeighborY="-4559">
        <dgm:presLayoutVars>
          <dgm:bulletEnabled val="1"/>
        </dgm:presLayoutVars>
      </dgm:prSet>
      <dgm:spPr/>
    </dgm:pt>
    <dgm:pt modelId="{173D82A1-2A15-4544-8C88-23B09A5B5D22}" type="pres">
      <dgm:prSet presAssocID="{A60C5133-47B1-854F-9DD5-5F4F52B94E5A}" presName="childShp" presStyleLbl="bgAccFollowNode1" presStyleIdx="2" presStyleCnt="5" custScaleX="97318" custLinFactNeighborX="0" custLinFactNeighborY="-3484">
        <dgm:presLayoutVars>
          <dgm:bulletEnabled val="1"/>
        </dgm:presLayoutVars>
      </dgm:prSet>
      <dgm:spPr/>
    </dgm:pt>
    <dgm:pt modelId="{FF5B1164-317E-564E-8BE2-772158B04D0D}" type="pres">
      <dgm:prSet presAssocID="{9908F7C3-0070-5541-94C9-618ABFB7C3DC}" presName="spacing" presStyleCnt="0"/>
      <dgm:spPr/>
    </dgm:pt>
    <dgm:pt modelId="{96C6AC49-91C0-734C-9B7D-B6A4A6498458}" type="pres">
      <dgm:prSet presAssocID="{35F6BF0F-48C8-C441-83D3-3A3C41387186}" presName="linNode" presStyleCnt="0"/>
      <dgm:spPr/>
    </dgm:pt>
    <dgm:pt modelId="{9E9C705D-3F7E-E143-BABB-889CB62642A9}" type="pres">
      <dgm:prSet presAssocID="{35F6BF0F-48C8-C441-83D3-3A3C41387186}" presName="parentShp" presStyleLbl="node1" presStyleIdx="3" presStyleCnt="5" custScaleX="103056" custScaleY="88352">
        <dgm:presLayoutVars>
          <dgm:bulletEnabled val="1"/>
        </dgm:presLayoutVars>
      </dgm:prSet>
      <dgm:spPr/>
    </dgm:pt>
    <dgm:pt modelId="{D86C433B-FF88-DC42-9BB2-D6B784F39D80}" type="pres">
      <dgm:prSet presAssocID="{35F6BF0F-48C8-C441-83D3-3A3C41387186}" presName="childShp" presStyleLbl="bgAccFollowNode1" presStyleIdx="3" presStyleCnt="5" custScaleX="107149" custScaleY="180058" custLinFactNeighborX="3107" custLinFactNeighborY="25973">
        <dgm:presLayoutVars>
          <dgm:bulletEnabled val="1"/>
        </dgm:presLayoutVars>
      </dgm:prSet>
      <dgm:spPr/>
    </dgm:pt>
    <dgm:pt modelId="{FBA081B4-CF38-4840-84CA-8F97D64E6BE0}" type="pres">
      <dgm:prSet presAssocID="{0577154A-5392-404B-824B-CAE6317597E2}" presName="spacing" presStyleCnt="0"/>
      <dgm:spPr/>
    </dgm:pt>
    <dgm:pt modelId="{40A1302B-D62C-7A4A-9C2E-A6CED636CD24}" type="pres">
      <dgm:prSet presAssocID="{3FA4BCF7-4C36-254A-BC28-2D75C4FFE899}" presName="linNode" presStyleCnt="0"/>
      <dgm:spPr/>
    </dgm:pt>
    <dgm:pt modelId="{4BD5B87E-9F45-6946-9EA7-442899BBC5F0}" type="pres">
      <dgm:prSet presAssocID="{3FA4BCF7-4C36-254A-BC28-2D75C4FFE899}" presName="parentShp" presStyleLbl="node1" presStyleIdx="4" presStyleCnt="5" custScaleX="103867" custScaleY="166545" custLinFactNeighborX="-1110" custLinFactNeighborY="-23112">
        <dgm:presLayoutVars>
          <dgm:bulletEnabled val="1"/>
        </dgm:presLayoutVars>
      </dgm:prSet>
      <dgm:spPr/>
    </dgm:pt>
    <dgm:pt modelId="{84558E58-4C15-0949-8C64-C29AF5D0B63A}" type="pres">
      <dgm:prSet presAssocID="{3FA4BCF7-4C36-254A-BC28-2D75C4FFE899}" presName="childShp" presStyleLbl="bgAccFollowNode1" presStyleIdx="4" presStyleCnt="5" custScaleX="99076" custScaleY="569509" custLinFactNeighborX="975" custLinFactNeighborY="-30592">
        <dgm:presLayoutVars>
          <dgm:bulletEnabled val="1"/>
        </dgm:presLayoutVars>
      </dgm:prSet>
      <dgm:spPr/>
    </dgm:pt>
  </dgm:ptLst>
  <dgm:cxnLst>
    <dgm:cxn modelId="{5FED8521-E59E-1242-B868-373C879ECA85}" type="presOf" srcId="{B779A580-ADD2-C241-A1E0-759AD34E2D1C}" destId="{D86C433B-FF88-DC42-9BB2-D6B784F39D80}" srcOrd="0" destOrd="0" presId="urn:microsoft.com/office/officeart/2005/8/layout/vList6"/>
    <dgm:cxn modelId="{D9EFA622-13AA-0949-9652-EFBCA23B6E50}" type="presOf" srcId="{C43603E7-AFF4-C64D-BA87-2CAFF95C29AD}" destId="{1472AA31-ABCA-0045-9DF6-90DBEDD7C8CB}" srcOrd="0" destOrd="0" presId="urn:microsoft.com/office/officeart/2005/8/layout/vList6"/>
    <dgm:cxn modelId="{A59C7427-43C8-4F5C-A244-4754573CA39B}" type="presOf" srcId="{2E851070-8683-42B0-8F79-EBCAD7E0231F}" destId="{84558E58-4C15-0949-8C64-C29AF5D0B63A}" srcOrd="0" destOrd="2" presId="urn:microsoft.com/office/officeart/2005/8/layout/vList6"/>
    <dgm:cxn modelId="{CAAD372B-C23A-8141-874E-E8F182282B5C}" type="presOf" srcId="{A60C5133-47B1-854F-9DD5-5F4F52B94E5A}" destId="{244E28BC-86F3-DE48-B59E-2E8D91CB0507}" srcOrd="0" destOrd="0" presId="urn:microsoft.com/office/officeart/2005/8/layout/vList6"/>
    <dgm:cxn modelId="{8D091D2C-9FCA-4FDE-A502-894C280F5FE1}" srcId="{3FA4BCF7-4C36-254A-BC28-2D75C4FFE899}" destId="{BE2A6F65-ABFF-4374-BC8A-3617837CDB93}" srcOrd="1" destOrd="0" parTransId="{84064160-E4A2-4A48-ABBE-B66B5F202F39}" sibTransId="{C0AB3656-D30E-4BF1-B726-E6B1E3CDDA5E}"/>
    <dgm:cxn modelId="{F702BF3B-1112-CD49-890F-38ABE09098A8}" type="presOf" srcId="{4846F08A-7D01-444A-8705-6ABF150C6B7A}" destId="{173D82A1-2A15-4544-8C88-23B09A5B5D22}" srcOrd="0" destOrd="0" presId="urn:microsoft.com/office/officeart/2005/8/layout/vList6"/>
    <dgm:cxn modelId="{87332240-D08A-4424-9D9E-3DE8BF7A515F}" srcId="{3FA4BCF7-4C36-254A-BC28-2D75C4FFE899}" destId="{2E851070-8683-42B0-8F79-EBCAD7E0231F}" srcOrd="2" destOrd="0" parTransId="{C1E0E7BF-C221-418B-8F91-F25D609165C4}" sibTransId="{E6E22693-7756-42D6-8DE7-BE7DC35CD01F}"/>
    <dgm:cxn modelId="{69FA3C6E-53FF-EB48-8A0D-FCA89B19D9BA}" srcId="{35F6BF0F-48C8-C441-83D3-3A3C41387186}" destId="{B779A580-ADD2-C241-A1E0-759AD34E2D1C}" srcOrd="0" destOrd="0" parTransId="{65487E24-1766-4E4D-B263-BCDFF3FCAA25}" sibTransId="{A24BA5EF-2683-9642-B91E-DA984F44CB76}"/>
    <dgm:cxn modelId="{5CE58171-F8FA-E943-B9E2-65C0E4DFD755}" srcId="{92C91114-DA0F-42AF-A970-CAC841110A33}" destId="{C43603E7-AFF4-C64D-BA87-2CAFF95C29AD}" srcOrd="1" destOrd="0" parTransId="{A7D6181E-F1BA-484B-89F2-80E253EDB62C}" sibTransId="{977FD8FC-CF4D-424E-94B5-00D682F7D57B}"/>
    <dgm:cxn modelId="{FF261B79-81BD-8D41-B827-2114174E2C72}" type="presOf" srcId="{3FA4BCF7-4C36-254A-BC28-2D75C4FFE899}" destId="{4BD5B87E-9F45-6946-9EA7-442899BBC5F0}" srcOrd="0" destOrd="0" presId="urn:microsoft.com/office/officeart/2005/8/layout/vList6"/>
    <dgm:cxn modelId="{0866867A-A2F1-FD47-85B3-9A9A3C9B3149}" type="presOf" srcId="{27E3648D-2F8F-274F-9DFB-43229DCB1987}" destId="{84558E58-4C15-0949-8C64-C29AF5D0B63A}"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146B7E8B-B3A3-D141-AB49-6DF2D7ABA6A0}" srcId="{C43603E7-AFF4-C64D-BA87-2CAFF95C29AD}" destId="{0CB96E14-FE94-AC42-8E43-D002813B3B0B}" srcOrd="0" destOrd="0" parTransId="{06F1024B-E0A6-7441-8767-E3D0E28D85B9}" sibTransId="{AAA1F7FF-DE82-A14A-AB3B-FF574C2747F6}"/>
    <dgm:cxn modelId="{A5611897-C43E-EE43-A3F0-D5E2BCBDE329}" srcId="{A60C5133-47B1-854F-9DD5-5F4F52B94E5A}" destId="{4846F08A-7D01-444A-8705-6ABF150C6B7A}" srcOrd="0" destOrd="0" parTransId="{CD0947AC-3B17-4343-97AD-5D6319EDD8CF}" sibTransId="{31154A81-4605-B54F-B381-998DD9F3155B}"/>
    <dgm:cxn modelId="{D8C168A2-A5BD-CD47-894E-BE4D40C26325}" type="presOf" srcId="{0CB96E14-FE94-AC42-8E43-D002813B3B0B}" destId="{942CA855-7CB7-DD4C-A30A-684319754EDF}" srcOrd="0" destOrd="0" presId="urn:microsoft.com/office/officeart/2005/8/layout/vList6"/>
    <dgm:cxn modelId="{06510DB5-A918-483E-A6D3-2DFBCA6499AD}" type="presOf" srcId="{BE2A6F65-ABFF-4374-BC8A-3617837CDB93}" destId="{84558E58-4C15-0949-8C64-C29AF5D0B63A}" srcOrd="0" destOrd="1" presId="urn:microsoft.com/office/officeart/2005/8/layout/vList6"/>
    <dgm:cxn modelId="{48987CB8-8D24-6448-BAE8-C04AB0173C11}" type="presOf" srcId="{35F6BF0F-48C8-C441-83D3-3A3C41387186}" destId="{9E9C705D-3F7E-E143-BABB-889CB62642A9}" srcOrd="0" destOrd="0" presId="urn:microsoft.com/office/officeart/2005/8/layout/vList6"/>
    <dgm:cxn modelId="{126BC7BC-07B1-0644-A979-254BA79B53FC}" srcId="{3FA4BCF7-4C36-254A-BC28-2D75C4FFE899}" destId="{27E3648D-2F8F-274F-9DFB-43229DCB1987}" srcOrd="0" destOrd="0" parTransId="{E5C1D64C-D0F3-BF44-AC45-FD4F0F622E2E}" sibTransId="{BCBDE881-8690-8143-B236-59AAEA7EE184}"/>
    <dgm:cxn modelId="{05635CD2-F6F3-2541-97A7-5CDF6B7A75C3}" srcId="{92C91114-DA0F-42AF-A970-CAC841110A33}" destId="{A60C5133-47B1-854F-9DD5-5F4F52B94E5A}" srcOrd="2" destOrd="0" parTransId="{49A5B738-5D02-274F-A2A2-4DBB98386C56}" sibTransId="{9908F7C3-0070-5541-94C9-618ABFB7C3DC}"/>
    <dgm:cxn modelId="{FAA495D4-3C3B-CE49-BC45-89DC6E172281}" type="presOf" srcId="{BCE191D5-A236-3F43-AD28-D25B4EAC3A94}" destId="{66BE0F86-BAD0-E54A-A502-633AAE41CF83}" srcOrd="0" destOrd="0" presId="urn:microsoft.com/office/officeart/2005/8/layout/vList6"/>
    <dgm:cxn modelId="{E1C596E4-8583-0941-A378-A3FF8D2625CF}" srcId="{92C91114-DA0F-42AF-A970-CAC841110A33}" destId="{3FA4BCF7-4C36-254A-BC28-2D75C4FFE899}" srcOrd="4" destOrd="0" parTransId="{939165CC-4DE8-B241-8483-9ED654CCE87C}" sibTransId="{EC7A4463-9C14-5B43-B59D-14DDB3BE4AF3}"/>
    <dgm:cxn modelId="{481692EA-AF87-944E-85E6-EC5B29F7711F}" srcId="{92C91114-DA0F-42AF-A970-CAC841110A33}" destId="{35F6BF0F-48C8-C441-83D3-3A3C41387186}" srcOrd="3" destOrd="0" parTransId="{D9FE4F7D-25AB-0D40-A178-EFFE63442147}" sibTransId="{0577154A-5392-404B-824B-CAE6317597E2}"/>
    <dgm:cxn modelId="{1ED645F9-84DA-8D41-915E-2422CEEEC942}" srcId="{92C91114-DA0F-42AF-A970-CAC841110A33}" destId="{BCE191D5-A236-3F43-AD28-D25B4EAC3A94}" srcOrd="0" destOrd="0" parTransId="{E56AAAC6-F411-6F46-86BE-B1B7B6809502}" sibTransId="{BF8BA50D-767A-B14F-B07E-CE3CA485BD6C}"/>
    <dgm:cxn modelId="{B3DA6E55-4256-734F-8AC3-1CE878CF4FA5}" type="presParOf" srcId="{DC82BACB-7287-442A-A34B-7AF386A0857E}" destId="{D14BCE85-CDEC-954B-A0D1-A90608AF01F1}" srcOrd="0" destOrd="0" presId="urn:microsoft.com/office/officeart/2005/8/layout/vList6"/>
    <dgm:cxn modelId="{89F1FD97-D47B-C941-929B-6465CA4F0787}" type="presParOf" srcId="{D14BCE85-CDEC-954B-A0D1-A90608AF01F1}" destId="{66BE0F86-BAD0-E54A-A502-633AAE41CF83}" srcOrd="0" destOrd="0" presId="urn:microsoft.com/office/officeart/2005/8/layout/vList6"/>
    <dgm:cxn modelId="{60B2F897-030C-5444-90FC-0E0C3D32E8F7}" type="presParOf" srcId="{D14BCE85-CDEC-954B-A0D1-A90608AF01F1}" destId="{D4A7C99E-A3FB-8F4A-AD2B-0915534170AE}" srcOrd="1" destOrd="0" presId="urn:microsoft.com/office/officeart/2005/8/layout/vList6"/>
    <dgm:cxn modelId="{73413373-CF0A-F840-80D5-45A00212FD94}" type="presParOf" srcId="{DC82BACB-7287-442A-A34B-7AF386A0857E}" destId="{F1777C57-A9B1-6E4D-9D6F-924574E55B2E}" srcOrd="1" destOrd="0" presId="urn:microsoft.com/office/officeart/2005/8/layout/vList6"/>
    <dgm:cxn modelId="{F909C697-1353-ED4A-8945-C0D834C1C1AF}" type="presParOf" srcId="{DC82BACB-7287-442A-A34B-7AF386A0857E}" destId="{D5ACD6F1-100C-314B-949C-703F36A28E58}" srcOrd="2" destOrd="0" presId="urn:microsoft.com/office/officeart/2005/8/layout/vList6"/>
    <dgm:cxn modelId="{0F00A312-A9CA-5341-8D46-79F5F4AE07DC}" type="presParOf" srcId="{D5ACD6F1-100C-314B-949C-703F36A28E58}" destId="{1472AA31-ABCA-0045-9DF6-90DBEDD7C8CB}" srcOrd="0" destOrd="0" presId="urn:microsoft.com/office/officeart/2005/8/layout/vList6"/>
    <dgm:cxn modelId="{B8D0BBF7-5E3C-7C4A-88D1-5175F1BFEF2C}" type="presParOf" srcId="{D5ACD6F1-100C-314B-949C-703F36A28E58}" destId="{942CA855-7CB7-DD4C-A30A-684319754EDF}" srcOrd="1" destOrd="0" presId="urn:microsoft.com/office/officeart/2005/8/layout/vList6"/>
    <dgm:cxn modelId="{EE441AC1-D529-DC44-A50E-7EFA6374AC47}" type="presParOf" srcId="{DC82BACB-7287-442A-A34B-7AF386A0857E}" destId="{E65DDBE4-D822-9C4E-A455-56F8633FD0C1}" srcOrd="3" destOrd="0" presId="urn:microsoft.com/office/officeart/2005/8/layout/vList6"/>
    <dgm:cxn modelId="{A9B50ACE-92CA-7545-89A2-FCDC8DD58497}" type="presParOf" srcId="{DC82BACB-7287-442A-A34B-7AF386A0857E}" destId="{926B2D0C-B852-8B49-8C15-D8D955CFA99A}" srcOrd="4" destOrd="0" presId="urn:microsoft.com/office/officeart/2005/8/layout/vList6"/>
    <dgm:cxn modelId="{4314B4E0-EDAC-7640-A6C9-0102CB75A968}" type="presParOf" srcId="{926B2D0C-B852-8B49-8C15-D8D955CFA99A}" destId="{244E28BC-86F3-DE48-B59E-2E8D91CB0507}" srcOrd="0" destOrd="0" presId="urn:microsoft.com/office/officeart/2005/8/layout/vList6"/>
    <dgm:cxn modelId="{84DD53BE-E887-8149-B288-F62D6D3CB48E}" type="presParOf" srcId="{926B2D0C-B852-8B49-8C15-D8D955CFA99A}" destId="{173D82A1-2A15-4544-8C88-23B09A5B5D22}" srcOrd="1" destOrd="0" presId="urn:microsoft.com/office/officeart/2005/8/layout/vList6"/>
    <dgm:cxn modelId="{5C9F6AB6-FC6A-DB47-A94C-3E98EAE4230D}" type="presParOf" srcId="{DC82BACB-7287-442A-A34B-7AF386A0857E}" destId="{FF5B1164-317E-564E-8BE2-772158B04D0D}" srcOrd="5" destOrd="0" presId="urn:microsoft.com/office/officeart/2005/8/layout/vList6"/>
    <dgm:cxn modelId="{E6B0DEAD-8B69-A341-884B-58E4C124887A}" type="presParOf" srcId="{DC82BACB-7287-442A-A34B-7AF386A0857E}" destId="{96C6AC49-91C0-734C-9B7D-B6A4A6498458}" srcOrd="6" destOrd="0" presId="urn:microsoft.com/office/officeart/2005/8/layout/vList6"/>
    <dgm:cxn modelId="{C959DE91-A248-2647-825F-E5A31BF8204C}" type="presParOf" srcId="{96C6AC49-91C0-734C-9B7D-B6A4A6498458}" destId="{9E9C705D-3F7E-E143-BABB-889CB62642A9}" srcOrd="0" destOrd="0" presId="urn:microsoft.com/office/officeart/2005/8/layout/vList6"/>
    <dgm:cxn modelId="{F84A8556-791A-D147-9419-4893486C3443}" type="presParOf" srcId="{96C6AC49-91C0-734C-9B7D-B6A4A6498458}" destId="{D86C433B-FF88-DC42-9BB2-D6B784F39D80}" srcOrd="1" destOrd="0" presId="urn:microsoft.com/office/officeart/2005/8/layout/vList6"/>
    <dgm:cxn modelId="{2EC4644E-CC33-3A46-817A-4BB577E6E13E}" type="presParOf" srcId="{DC82BACB-7287-442A-A34B-7AF386A0857E}" destId="{FBA081B4-CF38-4840-84CA-8F97D64E6BE0}" srcOrd="7" destOrd="0" presId="urn:microsoft.com/office/officeart/2005/8/layout/vList6"/>
    <dgm:cxn modelId="{649B28E4-F323-E945-8A68-9D641CC6135A}" type="presParOf" srcId="{DC82BACB-7287-442A-A34B-7AF386A0857E}" destId="{40A1302B-D62C-7A4A-9C2E-A6CED636CD24}" srcOrd="8" destOrd="0" presId="urn:microsoft.com/office/officeart/2005/8/layout/vList6"/>
    <dgm:cxn modelId="{74CF7650-8722-EC4A-B4B1-B429F048CB2C}" type="presParOf" srcId="{40A1302B-D62C-7A4A-9C2E-A6CED636CD24}" destId="{4BD5B87E-9F45-6946-9EA7-442899BBC5F0}" srcOrd="0" destOrd="0" presId="urn:microsoft.com/office/officeart/2005/8/layout/vList6"/>
    <dgm:cxn modelId="{5D75F063-4613-564C-8558-E0CED098E039}" type="presParOf" srcId="{40A1302B-D62C-7A4A-9C2E-A6CED636CD24}" destId="{84558E58-4C15-0949-8C64-C29AF5D0B63A}"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4325A628-8CA7-D344-8980-38D1247045B5}">
      <dgm:prSet phldrT="[Text]" custT="1"/>
      <dgm:spPr/>
      <dgm:t>
        <a:bodyPr/>
        <a:lstStyle/>
        <a:p>
          <a:pPr algn="r"/>
          <a:r>
            <a:rPr lang="en-GB" sz="1400" b="1" kern="1200" dirty="0" err="1">
              <a:solidFill>
                <a:srgbClr val="FFFFFF"/>
              </a:solidFill>
              <a:latin typeface="Arial" panose="020B0604020202020204"/>
              <a:ea typeface="+mn-ea"/>
              <a:cs typeface="+mn-cs"/>
            </a:rPr>
            <a:t>Cyfyngiadau</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Oedran</a:t>
          </a:r>
          <a:endParaRPr lang="en-GB" sz="1400" b="1" kern="1200" dirty="0">
            <a:solidFill>
              <a:srgbClr val="FFFFFF"/>
            </a:solidFill>
            <a:latin typeface="Arial" panose="020B0604020202020204"/>
            <a:ea typeface="+mn-ea"/>
            <a:cs typeface="+mn-cs"/>
          </a:endParaRPr>
        </a:p>
      </dgm:t>
    </dgm:pt>
    <dgm:pt modelId="{44D738CD-73AD-1A48-931F-8A86AC2E6763}" type="parTrans" cxnId="{26CFCF00-10F4-164A-9A99-08BE55BE4047}">
      <dgm:prSet/>
      <dgm:spPr/>
      <dgm:t>
        <a:bodyPr/>
        <a:lstStyle/>
        <a:p>
          <a:endParaRPr lang="en-US"/>
        </a:p>
      </dgm:t>
    </dgm:pt>
    <dgm:pt modelId="{D627FB66-846F-6B40-B9C5-BDC2DEF59775}" type="sibTrans" cxnId="{26CFCF00-10F4-164A-9A99-08BE55BE4047}">
      <dgm:prSet/>
      <dgm:spPr/>
      <dgm:t>
        <a:bodyPr/>
        <a:lstStyle/>
        <a:p>
          <a:endParaRPr lang="en-US"/>
        </a:p>
      </dgm:t>
    </dgm:pt>
    <dgm:pt modelId="{7614EC3E-EBF6-134A-A8FF-78C539AF4BB1}">
      <dgm:prSet/>
      <dgm:spPr/>
      <dgm:t>
        <a:bodyPr/>
        <a:lstStyle/>
        <a:p>
          <a:pPr marL="57150" lvl="1" indent="0" algn="l" defTabSz="355600">
            <a:lnSpc>
              <a:spcPct val="90000"/>
            </a:lnSpc>
            <a:spcBef>
              <a:spcPct val="0"/>
            </a:spcBef>
            <a:spcAft>
              <a:spcPct val="15000"/>
            </a:spcAft>
            <a:buFont typeface="Arial" panose="020B0604020202020204" pitchFamily="34" charset="0"/>
            <a:buChar char="•"/>
          </a:pPr>
          <a:endParaRPr lang="en-US" sz="800" kern="1200" dirty="0"/>
        </a:p>
      </dgm:t>
    </dgm:pt>
    <dgm:pt modelId="{81C7DA47-6B43-1D42-9B28-A365A4A6E961}" type="parTrans" cxnId="{F0226670-DDFF-FA45-BCE1-8438F4FABA96}">
      <dgm:prSet/>
      <dgm:spPr/>
      <dgm:t>
        <a:bodyPr/>
        <a:lstStyle/>
        <a:p>
          <a:endParaRPr lang="en-US"/>
        </a:p>
      </dgm:t>
    </dgm:pt>
    <dgm:pt modelId="{12771FA4-BB7F-5641-9372-EF0E0ECA1741}" type="sibTrans" cxnId="{F0226670-DDFF-FA45-BCE1-8438F4FABA96}">
      <dgm:prSet/>
      <dgm:spPr/>
      <dgm:t>
        <a:bodyPr/>
        <a:lstStyle/>
        <a:p>
          <a:endParaRPr lang="en-US"/>
        </a:p>
      </dgm:t>
    </dgm:pt>
    <dgm:pt modelId="{16C99C5F-25D2-8841-9A62-A876CED15D4B}">
      <dgm:prSet/>
      <dgm:spPr/>
      <dgm:t>
        <a:bodyPr/>
        <a:lstStyle/>
        <a:p>
          <a:pPr marL="57150" lvl="1" indent="0" algn="l" defTabSz="355600">
            <a:lnSpc>
              <a:spcPct val="90000"/>
            </a:lnSpc>
            <a:spcBef>
              <a:spcPct val="0"/>
            </a:spcBef>
            <a:spcAft>
              <a:spcPct val="15000"/>
            </a:spcAft>
          </a:pPr>
          <a:endParaRPr lang="en-US" sz="800" kern="1200" dirty="0"/>
        </a:p>
      </dgm:t>
    </dgm:pt>
    <dgm:pt modelId="{25C6BED1-0F8A-D444-83AC-4706C2603294}" type="parTrans" cxnId="{20CE2C38-5412-0645-A84A-E3F91B17F9FD}">
      <dgm:prSet/>
      <dgm:spPr/>
      <dgm:t>
        <a:bodyPr/>
        <a:lstStyle/>
        <a:p>
          <a:endParaRPr lang="en-US"/>
        </a:p>
      </dgm:t>
    </dgm:pt>
    <dgm:pt modelId="{A6BC54AF-38AB-C442-BC5B-CD7394D58B65}" type="sibTrans" cxnId="{20CE2C38-5412-0645-A84A-E3F91B17F9FD}">
      <dgm:prSet/>
      <dgm:spPr/>
      <dgm:t>
        <a:bodyPr/>
        <a:lstStyle/>
        <a:p>
          <a:endParaRPr lang="en-US"/>
        </a:p>
      </dgm:t>
    </dgm:pt>
    <dgm:pt modelId="{182773AC-D7AC-6247-B583-DCB2F9FBCE46}">
      <dgm:prSet custT="1"/>
      <dgm:spPr/>
      <dgm:t>
        <a:bodyPr/>
        <a:lstStyle/>
        <a:p>
          <a:pPr marL="0" lvl="0" indent="0" algn="r" defTabSz="622300">
            <a:lnSpc>
              <a:spcPct val="90000"/>
            </a:lnSpc>
            <a:spcBef>
              <a:spcPct val="0"/>
            </a:spcBef>
            <a:spcAft>
              <a:spcPct val="35000"/>
            </a:spcAft>
            <a:buNone/>
          </a:pPr>
          <a:r>
            <a:rPr lang="en-US" sz="1400" b="1" kern="1200" dirty="0" err="1">
              <a:solidFill>
                <a:srgbClr val="FFFFFF"/>
              </a:solidFill>
              <a:latin typeface="Arial" panose="020B0604020202020204"/>
              <a:ea typeface="+mn-ea"/>
              <a:cs typeface="+mn-cs"/>
            </a:rPr>
            <a:t>Cymeradwyaeth</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Canolfan</a:t>
          </a:r>
          <a:endParaRPr lang="en-US" sz="1400" b="1" kern="1200" dirty="0">
            <a:solidFill>
              <a:srgbClr val="FFFFFF"/>
            </a:solidFill>
            <a:latin typeface="Arial" panose="020B0604020202020204"/>
            <a:ea typeface="+mn-ea"/>
            <a:cs typeface="+mn-cs"/>
          </a:endParaRPr>
        </a:p>
      </dgm:t>
    </dgm:pt>
    <dgm:pt modelId="{6C4388AC-B500-C042-AEF6-5A1A12DF29B5}" type="parTrans" cxnId="{EA5841AB-FC52-3043-92CC-28BEDA290D03}">
      <dgm:prSet/>
      <dgm:spPr/>
      <dgm:t>
        <a:bodyPr/>
        <a:lstStyle/>
        <a:p>
          <a:endParaRPr lang="en-US"/>
        </a:p>
      </dgm:t>
    </dgm:pt>
    <dgm:pt modelId="{1C5DF038-9F23-0340-8F74-B28C435703E9}" type="sibTrans" cxnId="{EA5841AB-FC52-3043-92CC-28BEDA290D03}">
      <dgm:prSet/>
      <dgm:spPr/>
      <dgm:t>
        <a:bodyPr/>
        <a:lstStyle/>
        <a:p>
          <a:endParaRPr lang="en-US"/>
        </a:p>
      </dgm:t>
    </dgm:pt>
    <dgm:pt modelId="{F681735B-E629-1B4C-88DB-A397EB83B0A8}">
      <dgm:prSet phldrT="[Text]" custT="1"/>
      <dgm:spPr/>
      <dgm:t>
        <a:bodyPr anchor="ctr"/>
        <a:lstStyle/>
        <a:p>
          <a:pPr marL="0" lvl="1" indent="225425" algn="l" defTabSz="400050">
            <a:lnSpc>
              <a:spcPct val="90000"/>
            </a:lnSpc>
            <a:spcBef>
              <a:spcPct val="0"/>
            </a:spcBef>
            <a:spcAft>
              <a:spcPct val="15000"/>
            </a:spcAft>
            <a:buFont typeface="Arial" panose="020B0604020202020204" pitchFamily="34" charset="0"/>
            <a:buChar char="•"/>
            <a:tabLst/>
          </a:pPr>
          <a:r>
            <a:rPr lang="en-GB" sz="1400" b="0" i="0" dirty="0"/>
            <a:t> 	</a:t>
          </a:r>
          <a:r>
            <a:rPr lang="en-GB" sz="1400" b="0" i="0" dirty="0" err="1"/>
            <a:t>Rhaid</a:t>
          </a:r>
          <a:r>
            <a:rPr lang="en-GB" sz="1400" b="0" i="0" dirty="0"/>
            <a:t> </a:t>
          </a:r>
          <a:r>
            <a:rPr lang="en-GB" sz="1400" b="0" i="0" dirty="0" err="1"/>
            <a:t>i</a:t>
          </a:r>
          <a:r>
            <a:rPr lang="en-GB" sz="1400" b="0" i="0" dirty="0"/>
            <a:t> </a:t>
          </a:r>
          <a:r>
            <a:rPr lang="en-GB" sz="1400" b="0" i="0" dirty="0" err="1"/>
            <a:t>ganolfannau</a:t>
          </a:r>
          <a:r>
            <a:rPr lang="en-GB" sz="1400" b="0" i="0" dirty="0"/>
            <a:t> </a:t>
          </a:r>
          <a:r>
            <a:rPr lang="en-GB" sz="1400" b="0" i="0" dirty="0" err="1"/>
            <a:t>geisio</a:t>
          </a:r>
          <a:r>
            <a:rPr lang="en-GB" sz="1400" b="0" i="0" dirty="0"/>
            <a:t> </a:t>
          </a:r>
          <a:r>
            <a:rPr lang="en-GB" sz="1400" b="0" i="0" dirty="0" err="1"/>
            <a:t>cymeradwyaeth</a:t>
          </a:r>
          <a:r>
            <a:rPr lang="en-GB" sz="1400" b="0" i="0" dirty="0"/>
            <a:t> </a:t>
          </a:r>
          <a:r>
            <a:rPr lang="en-GB" sz="1400" b="0" i="0" dirty="0" err="1"/>
            <a:t>ffurfiol</a:t>
          </a:r>
          <a:r>
            <a:rPr lang="en-GB" sz="1400" b="0" i="0" dirty="0"/>
            <a:t> </a:t>
          </a:r>
          <a:r>
            <a:rPr lang="en-GB" sz="1400" b="0" i="0" dirty="0" err="1"/>
            <a:t>gan</a:t>
          </a:r>
          <a:r>
            <a:rPr lang="en-GB" sz="1400" b="0" i="0" dirty="0"/>
            <a:t> y </a:t>
          </a:r>
          <a:r>
            <a:rPr lang="en-GB" sz="1400" b="0" i="0" dirty="0" err="1"/>
            <a:t>Corff</a:t>
          </a:r>
          <a:r>
            <a:rPr lang="en-GB" sz="1400" b="0" i="0" dirty="0"/>
            <a:t> </a:t>
          </a:r>
          <a:r>
            <a:rPr lang="en-GB" sz="1400" b="0" i="0" dirty="0" err="1"/>
            <a:t>Dyfarnu</a:t>
          </a:r>
          <a:r>
            <a:rPr lang="en-GB" sz="1400" b="0" i="0" dirty="0"/>
            <a:t> 	CYN </a:t>
          </a:r>
          <a:r>
            <a:rPr lang="en-GB" sz="1400" b="0" i="0" dirty="0" err="1"/>
            <a:t>cyflwyno'r</a:t>
          </a:r>
          <a:r>
            <a:rPr lang="en-GB" sz="1400" b="0" i="0" dirty="0"/>
            <a:t> </a:t>
          </a:r>
          <a:r>
            <a:rPr lang="en-GB" sz="1400" b="0" i="0" dirty="0" err="1"/>
            <a:t>cymhwyster</a:t>
          </a:r>
          <a:r>
            <a:rPr lang="en-GB" sz="1400" b="0" i="0" dirty="0"/>
            <a:t> </a:t>
          </a:r>
          <a:r>
            <a:rPr lang="en-GB" sz="1400" b="0" i="0" dirty="0" err="1"/>
            <a:t>hwn.Mae</a:t>
          </a:r>
          <a:r>
            <a:rPr lang="en-GB" sz="1400" b="0" i="0" dirty="0"/>
            <a:t> </a:t>
          </a:r>
          <a:r>
            <a:rPr lang="en-GB" sz="1400" b="0" i="0" dirty="0" err="1"/>
            <a:t>gwybodaeth</a:t>
          </a:r>
          <a:r>
            <a:rPr lang="en-GB" sz="1400" b="0" i="0" dirty="0"/>
            <a:t> am y broses 		</a:t>
          </a:r>
          <a:r>
            <a:rPr lang="en-GB" sz="1400" b="0" i="0" dirty="0" err="1"/>
            <a:t>Gymeradwyo</a:t>
          </a:r>
          <a:r>
            <a:rPr lang="en-GB" sz="1400" b="0" i="0" dirty="0"/>
            <a:t> </a:t>
          </a:r>
          <a:r>
            <a:rPr lang="en-GB" sz="1400" b="0" i="0" dirty="0" err="1"/>
            <a:t>a'r</a:t>
          </a:r>
          <a:r>
            <a:rPr lang="en-GB" sz="1400" b="0" i="0" dirty="0"/>
            <a:t> </a:t>
          </a:r>
          <a:r>
            <a:rPr lang="en-GB" sz="1400" b="0" i="0" dirty="0" err="1"/>
            <a:t>disgwyliadau</a:t>
          </a:r>
          <a:r>
            <a:rPr lang="en-GB" sz="1400" b="0" i="0" dirty="0"/>
            <a:t> </a:t>
          </a:r>
          <a:r>
            <a:rPr lang="en-GB" sz="1400" b="0" i="0" dirty="0" err="1"/>
            <a:t>ar</a:t>
          </a:r>
          <a:r>
            <a:rPr lang="en-GB" sz="1400" b="0" i="0" dirty="0"/>
            <a:t> </a:t>
          </a:r>
          <a:r>
            <a:rPr lang="en-GB" sz="1400" b="0" i="0" dirty="0" err="1"/>
            <a:t>gael</a:t>
          </a:r>
          <a:r>
            <a:rPr lang="en-GB" sz="1400" b="0" i="0" dirty="0"/>
            <a:t> </a:t>
          </a:r>
          <a:r>
            <a:rPr lang="en-GB" sz="1400" b="0" i="0" dirty="0" err="1"/>
            <a:t>ar</a:t>
          </a:r>
          <a:r>
            <a:rPr lang="en-GB" sz="1400" b="0" i="0" dirty="0"/>
            <a:t> </a:t>
          </a:r>
          <a:r>
            <a:rPr lang="en-GB" sz="1400" b="0" i="0" dirty="0" err="1"/>
            <a:t>wefan</a:t>
          </a:r>
          <a:r>
            <a:rPr lang="en-GB" sz="1400" b="0" i="0" dirty="0"/>
            <a:t> </a:t>
          </a:r>
          <a:r>
            <a:rPr lang="en-GB" sz="1400" b="0" i="0" dirty="0" err="1"/>
            <a:t>Dysgu</a:t>
          </a:r>
          <a:r>
            <a:rPr lang="en-GB" sz="1400" b="0" i="0" dirty="0"/>
            <a:t> Iechyd a </a:t>
          </a:r>
          <a:r>
            <a:rPr lang="en-GB" sz="1400" b="0" i="0" dirty="0" err="1"/>
            <a:t>Gofal</a:t>
          </a:r>
          <a:r>
            <a:rPr lang="en-GB" sz="1400" b="0" i="0" dirty="0"/>
            <a:t> 	Cymru: https://www.dysguiechydagofal.cymru/</a:t>
          </a:r>
          <a:endParaRPr lang="en-GB" sz="1400" kern="1200" dirty="0">
            <a:solidFill>
              <a:srgbClr val="140000">
                <a:hueOff val="0"/>
                <a:satOff val="0"/>
                <a:lumOff val="0"/>
                <a:alphaOff val="0"/>
              </a:srgbClr>
            </a:solidFill>
            <a:latin typeface="Arial" panose="020B0604020202020204"/>
            <a:ea typeface="+mn-ea"/>
            <a:cs typeface="+mn-cs"/>
          </a:endParaRPr>
        </a:p>
      </dgm:t>
    </dgm:pt>
    <dgm:pt modelId="{C3A12BDA-1ACB-AE40-8711-5681E1AFD59D}" type="parTrans" cxnId="{769F91D7-B2B6-2B41-B5B7-5D6EDF85C074}">
      <dgm:prSet/>
      <dgm:spPr/>
      <dgm:t>
        <a:bodyPr/>
        <a:lstStyle/>
        <a:p>
          <a:endParaRPr lang="en-US"/>
        </a:p>
      </dgm:t>
    </dgm:pt>
    <dgm:pt modelId="{6C2C2AAC-1761-B240-9E00-49A3D0F3F2A9}" type="sibTrans" cxnId="{769F91D7-B2B6-2B41-B5B7-5D6EDF85C074}">
      <dgm:prSet/>
      <dgm:spPr/>
      <dgm:t>
        <a:bodyPr/>
        <a:lstStyle/>
        <a:p>
          <a:endParaRPr lang="en-US"/>
        </a:p>
      </dgm:t>
    </dgm:pt>
    <dgm:pt modelId="{57B07ABF-75B9-5A44-8A43-4058988EB5F6}">
      <dgm:prSet phldrT="[Text]" custT="1"/>
      <dgm:spPr/>
      <dgm:t>
        <a:bodyPr/>
        <a:lstStyle/>
        <a:p>
          <a:pPr marL="0" lvl="0" indent="0" algn="r" defTabSz="622300">
            <a:lnSpc>
              <a:spcPct val="90000"/>
            </a:lnSpc>
            <a:spcBef>
              <a:spcPct val="0"/>
            </a:spcBef>
            <a:spcAft>
              <a:spcPct val="35000"/>
            </a:spcAft>
            <a:buNone/>
          </a:pPr>
          <a:r>
            <a:rPr lang="en-GB" sz="1400" b="1" kern="1200" dirty="0" err="1">
              <a:solidFill>
                <a:srgbClr val="FFFFFF"/>
              </a:solidFill>
              <a:latin typeface="Arial" panose="020B0604020202020204"/>
              <a:ea typeface="+mn-ea"/>
              <a:cs typeface="+mn-cs"/>
            </a:rPr>
            <a:t>Oriau</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Dysgu</a:t>
          </a:r>
          <a:r>
            <a:rPr lang="en-GB" sz="1400" b="1" kern="1200" dirty="0">
              <a:solidFill>
                <a:srgbClr val="FFFFFF"/>
              </a:solidFill>
              <a:latin typeface="Arial" panose="020B0604020202020204"/>
              <a:ea typeface="+mn-ea"/>
              <a:cs typeface="+mn-cs"/>
            </a:rPr>
            <a:t> dan </a:t>
          </a:r>
          <a:r>
            <a:rPr lang="en-GB" sz="1400" b="1" kern="1200" dirty="0" err="1">
              <a:solidFill>
                <a:srgbClr val="FFFFFF"/>
              </a:solidFill>
              <a:latin typeface="Arial" panose="020B0604020202020204"/>
              <a:ea typeface="+mn-ea"/>
              <a:cs typeface="+mn-cs"/>
            </a:rPr>
            <a:t>Arweiniad</a:t>
          </a:r>
          <a:endParaRPr lang="en-GB" sz="1400" b="1" kern="1200" dirty="0">
            <a:solidFill>
              <a:srgbClr val="FFFFFF"/>
            </a:solidFill>
            <a:latin typeface="Arial" panose="020B0604020202020204"/>
            <a:ea typeface="+mn-ea"/>
            <a:cs typeface="+mn-cs"/>
          </a:endParaRPr>
        </a:p>
      </dgm:t>
    </dgm:pt>
    <dgm:pt modelId="{888EFCAE-A6DE-714A-834F-CFDD4749DE20}" type="parTrans" cxnId="{F074490F-9999-C94B-A0A6-BF68926A7AFF}">
      <dgm:prSet/>
      <dgm:spPr/>
      <dgm:t>
        <a:bodyPr/>
        <a:lstStyle/>
        <a:p>
          <a:endParaRPr lang="en-US"/>
        </a:p>
      </dgm:t>
    </dgm:pt>
    <dgm:pt modelId="{412B53DA-1380-0147-AAD1-21B1FBFE86DD}" type="sibTrans" cxnId="{F074490F-9999-C94B-A0A6-BF68926A7AFF}">
      <dgm:prSet/>
      <dgm:spPr/>
      <dgm:t>
        <a:bodyPr/>
        <a:lstStyle/>
        <a:p>
          <a:endParaRPr lang="en-US"/>
        </a:p>
      </dgm:t>
    </dgm:pt>
    <dgm:pt modelId="{F00293D5-1C59-2140-8694-B102CF9A06B8}">
      <dgm:prSet phldrT="[Text]"/>
      <dgm:spPr/>
      <dgm:t>
        <a:bodyPr anchor="ctr"/>
        <a:lstStyle/>
        <a:p>
          <a:pPr marL="57150" lvl="1" indent="0" algn="l" defTabSz="355600">
            <a:lnSpc>
              <a:spcPct val="90000"/>
            </a:lnSpc>
            <a:spcBef>
              <a:spcPct val="0"/>
            </a:spcBef>
            <a:spcAft>
              <a:spcPct val="15000"/>
            </a:spcAft>
          </a:pPr>
          <a:endParaRPr lang="en-GB" sz="800" kern="1200" dirty="0">
            <a:latin typeface="+mj-lt"/>
          </a:endParaRPr>
        </a:p>
      </dgm:t>
    </dgm:pt>
    <dgm:pt modelId="{2BA914D7-B838-0646-B7A2-E26FDCFFEB63}" type="parTrans" cxnId="{BABA5450-E1BB-4A47-B97D-62B891FC687E}">
      <dgm:prSet/>
      <dgm:spPr/>
      <dgm:t>
        <a:bodyPr/>
        <a:lstStyle/>
        <a:p>
          <a:endParaRPr lang="en-US"/>
        </a:p>
      </dgm:t>
    </dgm:pt>
    <dgm:pt modelId="{CF2BADEE-D020-4544-8C47-AD2CA7CC3734}" type="sibTrans" cxnId="{BABA5450-E1BB-4A47-B97D-62B891FC687E}">
      <dgm:prSet/>
      <dgm:spPr/>
      <dgm:t>
        <a:bodyPr/>
        <a:lstStyle/>
        <a:p>
          <a:endParaRPr lang="en-US"/>
        </a:p>
      </dgm:t>
    </dgm:pt>
    <dgm:pt modelId="{3FB126E0-04F6-3D47-BB29-935445B75E93}">
      <dgm:prSet/>
      <dgm:spPr/>
      <dgm:t>
        <a:bodyPr/>
        <a:lstStyle/>
        <a:p>
          <a:pPr marL="57150" lvl="1" indent="0" algn="l" defTabSz="355600">
            <a:lnSpc>
              <a:spcPct val="90000"/>
            </a:lnSpc>
            <a:spcBef>
              <a:spcPct val="0"/>
            </a:spcBef>
            <a:spcAft>
              <a:spcPct val="15000"/>
            </a:spcAft>
          </a:pPr>
          <a:endParaRPr lang="en-US" sz="800" kern="1200" dirty="0">
            <a:latin typeface="+mj-lt"/>
          </a:endParaRPr>
        </a:p>
      </dgm:t>
    </dgm:pt>
    <dgm:pt modelId="{FBD9A5CC-771E-074C-AE8A-C54C557569A3}" type="parTrans" cxnId="{08831EF7-2D0B-2A4D-B44C-DF26F2477D15}">
      <dgm:prSet/>
      <dgm:spPr/>
      <dgm:t>
        <a:bodyPr/>
        <a:lstStyle/>
        <a:p>
          <a:endParaRPr lang="en-US"/>
        </a:p>
      </dgm:t>
    </dgm:pt>
    <dgm:pt modelId="{DCF72B6C-AC8F-7549-9043-64AE29E58E74}" type="sibTrans" cxnId="{08831EF7-2D0B-2A4D-B44C-DF26F2477D15}">
      <dgm:prSet/>
      <dgm:spPr/>
      <dgm:t>
        <a:bodyPr/>
        <a:lstStyle/>
        <a:p>
          <a:endParaRPr lang="en-US"/>
        </a:p>
      </dgm:t>
    </dgm:pt>
    <dgm:pt modelId="{451F7883-2FB1-384C-A065-CFD52D9A20DF}">
      <dgm:prSet phldrT="[Text]"/>
      <dgm:spPr/>
      <dgm:t>
        <a:bodyPr anchor="ctr"/>
        <a:lstStyle/>
        <a:p>
          <a:pPr marL="57150" lvl="1" indent="0" algn="l" defTabSz="355600">
            <a:lnSpc>
              <a:spcPct val="90000"/>
            </a:lnSpc>
            <a:spcBef>
              <a:spcPct val="0"/>
            </a:spcBef>
            <a:spcAft>
              <a:spcPct val="15000"/>
            </a:spcAft>
          </a:pPr>
          <a:endParaRPr lang="en-GB" sz="800" kern="1200" dirty="0">
            <a:latin typeface="+mj-lt"/>
          </a:endParaRPr>
        </a:p>
      </dgm:t>
    </dgm:pt>
    <dgm:pt modelId="{FFCB21A2-BCFD-0B42-B2AE-38C08B4390FA}" type="parTrans" cxnId="{370E23A6-AA7E-9742-A3BE-95E3DA0614A1}">
      <dgm:prSet/>
      <dgm:spPr/>
      <dgm:t>
        <a:bodyPr/>
        <a:lstStyle/>
        <a:p>
          <a:endParaRPr lang="en-US"/>
        </a:p>
      </dgm:t>
    </dgm:pt>
    <dgm:pt modelId="{95137604-6C67-F147-93B1-2A222AC90487}" type="sibTrans" cxnId="{370E23A6-AA7E-9742-A3BE-95E3DA0614A1}">
      <dgm:prSet/>
      <dgm:spPr/>
      <dgm:t>
        <a:bodyPr/>
        <a:lstStyle/>
        <a:p>
          <a:endParaRPr lang="en-US"/>
        </a:p>
      </dgm:t>
    </dgm:pt>
    <dgm:pt modelId="{52E8A952-0E42-452E-84FC-360BE4835BB5}">
      <dgm:prSet custT="1"/>
      <dgm:spPr/>
      <dgm:t>
        <a:bodyPr/>
        <a:lstStyle/>
        <a:p>
          <a:pPr marL="90488" lvl="1" indent="-33338" algn="l" defTabSz="355600">
            <a:lnSpc>
              <a:spcPct val="90000"/>
            </a:lnSpc>
            <a:spcBef>
              <a:spcPct val="0"/>
            </a:spcBef>
            <a:spcAft>
              <a:spcPct val="15000"/>
            </a:spcAft>
            <a:buFont typeface="Arial" panose="020B0604020202020204" pitchFamily="34" charset="0"/>
            <a:buChar char="•"/>
          </a:pPr>
          <a:r>
            <a:rPr lang="en-GB" sz="1400" b="0" i="0" dirty="0" err="1"/>
            <a:t>Mae'r</a:t>
          </a:r>
          <a:r>
            <a:rPr lang="en-GB" sz="1400" b="0" i="0" dirty="0"/>
            <a:t> </a:t>
          </a:r>
          <a:r>
            <a:rPr lang="en-GB" sz="1400" b="0" i="0" dirty="0" err="1"/>
            <a:t>cymhwyster</a:t>
          </a:r>
          <a:r>
            <a:rPr lang="en-GB" sz="1400" b="0" i="0" dirty="0"/>
            <a:t> </a:t>
          </a:r>
          <a:r>
            <a:rPr lang="en-GB" sz="1400" b="0" i="0" dirty="0" err="1"/>
            <a:t>hwn</a:t>
          </a:r>
          <a:r>
            <a:rPr lang="en-GB" sz="1400" b="0" i="0" dirty="0"/>
            <a:t> </a:t>
          </a:r>
          <a:r>
            <a:rPr lang="en-GB" sz="1400" b="0" i="0" dirty="0" err="1"/>
            <a:t>wedi'i</a:t>
          </a:r>
          <a:r>
            <a:rPr lang="en-GB" sz="1400" b="0" i="0" dirty="0"/>
            <a:t> </a:t>
          </a:r>
          <a:r>
            <a:rPr lang="en-GB" sz="1400" b="0" i="0" dirty="0" err="1"/>
            <a:t>gymeradwyo</a:t>
          </a:r>
          <a:r>
            <a:rPr lang="en-GB" sz="1400" b="0" i="0" dirty="0"/>
            <a:t> </a:t>
          </a:r>
          <a:r>
            <a:rPr lang="en-GB" sz="1400" b="0" i="0" dirty="0" err="1"/>
            <a:t>ar</a:t>
          </a:r>
          <a:r>
            <a:rPr lang="en-GB" sz="1400" b="0" i="0" dirty="0"/>
            <a:t> </a:t>
          </a:r>
          <a:r>
            <a:rPr lang="en-GB" sz="1400" b="0" i="0" dirty="0" err="1"/>
            <a:t>gyfer</a:t>
          </a:r>
          <a:r>
            <a:rPr lang="en-GB" sz="1400" b="0" i="0" dirty="0"/>
            <a:t> </a:t>
          </a:r>
          <a:r>
            <a:rPr lang="en-GB" sz="1400" b="0" i="0" dirty="0" err="1"/>
            <a:t>dysgwyr</a:t>
          </a:r>
          <a:r>
            <a:rPr lang="en-GB" sz="1400" b="0" i="0" dirty="0"/>
            <a:t> 16 </a:t>
          </a:r>
          <a:r>
            <a:rPr lang="en-GB" sz="1400" b="0" i="0" dirty="0" err="1"/>
            <a:t>oed</a:t>
          </a:r>
          <a:r>
            <a:rPr lang="en-GB" sz="1400" b="0" i="0" dirty="0"/>
            <a:t> a </a:t>
          </a:r>
          <a:r>
            <a:rPr lang="en-GB" sz="1400" b="0" i="0" dirty="0" err="1"/>
            <a:t>throsodd</a:t>
          </a:r>
          <a:r>
            <a:rPr lang="en-GB" sz="1400" b="0" i="0" dirty="0"/>
            <a:t>.</a:t>
          </a:r>
          <a:endParaRPr lang="en-US" sz="1400" dirty="0">
            <a:solidFill>
              <a:srgbClr val="140000">
                <a:hueOff val="0"/>
                <a:satOff val="0"/>
                <a:lumOff val="0"/>
                <a:alphaOff val="0"/>
              </a:srgbClr>
            </a:solidFill>
            <a:latin typeface="Arial" panose="020B0604020202020204"/>
            <a:ea typeface="+mn-ea"/>
            <a:cs typeface="+mn-cs"/>
          </a:endParaRPr>
        </a:p>
      </dgm:t>
    </dgm:pt>
    <dgm:pt modelId="{5C06C75E-FB77-4A4B-90FE-C81C387B2EEF}" type="parTrans" cxnId="{3558202F-9895-42BC-95FC-B82B25AEC289}">
      <dgm:prSet/>
      <dgm:spPr/>
      <dgm:t>
        <a:bodyPr/>
        <a:lstStyle/>
        <a:p>
          <a:endParaRPr lang="en-GB"/>
        </a:p>
      </dgm:t>
    </dgm:pt>
    <dgm:pt modelId="{63B2CFE1-D764-451D-A3B1-EFE05CEC8E9C}" type="sibTrans" cxnId="{3558202F-9895-42BC-95FC-B82B25AEC289}">
      <dgm:prSet/>
      <dgm:spPr/>
      <dgm:t>
        <a:bodyPr/>
        <a:lstStyle/>
        <a:p>
          <a:endParaRPr lang="en-GB"/>
        </a:p>
      </dgm:t>
    </dgm:pt>
    <dgm:pt modelId="{71CCB17F-AF9B-44BD-8773-32ACA93233D2}">
      <dgm:prSet custT="1"/>
      <dgm:spPr/>
      <dgm:t>
        <a:bodyPr/>
        <a:lstStyle/>
        <a:p>
          <a:pPr marL="57150" lvl="1" indent="0" algn="l" defTabSz="355600">
            <a:lnSpc>
              <a:spcPct val="90000"/>
            </a:lnSpc>
            <a:spcBef>
              <a:spcPct val="0"/>
            </a:spcBef>
            <a:spcAft>
              <a:spcPct val="15000"/>
            </a:spcAft>
          </a:pPr>
          <a:r>
            <a:rPr lang="en-GB" sz="1400" b="0" i="0" dirty="0"/>
            <a:t>Mae </a:t>
          </a:r>
          <a:r>
            <a:rPr lang="en-GB" sz="1400" b="0" i="0" dirty="0" err="1"/>
            <a:t>Oriau</a:t>
          </a:r>
          <a:r>
            <a:rPr lang="en-GB" sz="1400" b="0" i="0" dirty="0"/>
            <a:t> </a:t>
          </a:r>
          <a:r>
            <a:rPr lang="en-GB" sz="1400" b="0" i="0" dirty="0" err="1"/>
            <a:t>Dysgu</a:t>
          </a:r>
          <a:r>
            <a:rPr lang="en-GB" sz="1400" b="0" i="0" dirty="0"/>
            <a:t> Dan </a:t>
          </a:r>
          <a:r>
            <a:rPr lang="en-GB" sz="1400" b="0" i="0" dirty="0" err="1"/>
            <a:t>Arweiniad</a:t>
          </a:r>
          <a:r>
            <a:rPr lang="en-GB" sz="1400" b="0" i="0" dirty="0"/>
            <a:t> (ODA) </a:t>
          </a:r>
          <a:r>
            <a:rPr lang="en-GB" sz="1400" b="0" i="0" dirty="0" err="1"/>
            <a:t>yn</a:t>
          </a:r>
          <a:r>
            <a:rPr lang="en-GB" sz="1400" b="0" i="0" dirty="0"/>
            <a:t> </a:t>
          </a:r>
          <a:r>
            <a:rPr lang="en-GB" sz="1400" b="0" i="0" dirty="0" err="1"/>
            <a:t>rhoi</a:t>
          </a:r>
          <a:r>
            <a:rPr lang="en-GB" sz="1400" b="0" i="0" dirty="0"/>
            <a:t> </a:t>
          </a:r>
          <a:r>
            <a:rPr lang="en-GB" sz="1400" b="0" i="0" dirty="0" err="1"/>
            <a:t>syniad</a:t>
          </a:r>
          <a:r>
            <a:rPr lang="en-GB" sz="1400" b="0" i="0" dirty="0"/>
            <a:t> </a:t>
          </a:r>
          <a:r>
            <a:rPr lang="en-GB" sz="1400" b="0" i="0" dirty="0" err="1"/>
            <a:t>i</a:t>
          </a:r>
          <a:r>
            <a:rPr lang="en-GB" sz="1400" b="0" i="0" dirty="0"/>
            <a:t> </a:t>
          </a:r>
          <a:r>
            <a:rPr lang="en-GB" sz="1400" b="0" i="0" dirty="0" err="1"/>
            <a:t>ganolfannau</a:t>
          </a:r>
          <a:r>
            <a:rPr lang="en-GB" sz="1400" b="0" i="0" dirty="0"/>
            <a:t> o faint o </a:t>
          </a:r>
          <a:r>
            <a:rPr lang="en-GB" sz="1400" b="0" i="0" dirty="0" err="1"/>
            <a:t>amser</a:t>
          </a:r>
          <a:r>
            <a:rPr lang="en-GB" sz="1400" b="0" i="0" dirty="0"/>
            <a:t> </a:t>
          </a:r>
          <a:r>
            <a:rPr lang="en-GB" sz="1400" b="0" i="0" dirty="0" err="1"/>
            <a:t>dysgu</a:t>
          </a:r>
          <a:r>
            <a:rPr lang="en-GB" sz="1400" b="0" i="0" dirty="0"/>
            <a:t> ac </a:t>
          </a:r>
          <a:r>
            <a:rPr lang="en-GB" sz="1400" b="0" i="0" dirty="0" err="1"/>
            <a:t>asesu</a:t>
          </a:r>
          <a:r>
            <a:rPr lang="en-GB" sz="1400" b="0" i="0" dirty="0"/>
            <a:t> dan </a:t>
          </a:r>
          <a:r>
            <a:rPr lang="en-GB" sz="1400" b="0" i="0" dirty="0" err="1"/>
            <a:t>oruchwyliaeth</a:t>
          </a:r>
          <a:r>
            <a:rPr lang="en-GB" sz="1400" b="0" i="0" dirty="0"/>
            <a:t> </a:t>
          </a:r>
          <a:r>
            <a:rPr lang="en-GB" sz="1400" b="0" i="0" dirty="0" err="1"/>
            <a:t>sydd</a:t>
          </a:r>
          <a:r>
            <a:rPr lang="en-GB" sz="1400" b="0" i="0" dirty="0"/>
            <a:t> </a:t>
          </a:r>
          <a:r>
            <a:rPr lang="en-GB" sz="1400" b="0" i="0" dirty="0" err="1"/>
            <a:t>ei</a:t>
          </a:r>
          <a:r>
            <a:rPr lang="en-GB" sz="1400" b="0" i="0" dirty="0"/>
            <a:t> </a:t>
          </a:r>
          <a:r>
            <a:rPr lang="en-GB" sz="1400" b="0" i="0" dirty="0" err="1"/>
            <a:t>angen</a:t>
          </a:r>
          <a:r>
            <a:rPr lang="en-GB" sz="1400" b="0" i="0" dirty="0"/>
            <a:t> </a:t>
          </a:r>
          <a:r>
            <a:rPr lang="en-GB" sz="1400" b="0" i="0" dirty="0" err="1"/>
            <a:t>i</a:t>
          </a:r>
          <a:r>
            <a:rPr lang="en-GB" sz="1400" b="0" i="0" dirty="0"/>
            <a:t> </a:t>
          </a:r>
          <a:r>
            <a:rPr lang="en-GB" sz="1400" b="0" i="0" dirty="0" err="1"/>
            <a:t>gyflwyno'r</a:t>
          </a:r>
          <a:r>
            <a:rPr lang="en-GB" sz="1400" b="0" i="0" dirty="0"/>
            <a:t> </a:t>
          </a:r>
          <a:r>
            <a:rPr lang="en-GB" sz="1400" b="0" i="0" dirty="0" err="1"/>
            <a:t>uned</a:t>
          </a:r>
          <a:r>
            <a:rPr lang="en-GB" sz="1400" b="0" i="0" dirty="0"/>
            <a:t> a </a:t>
          </a:r>
          <a:r>
            <a:rPr lang="en-GB" sz="1400" b="0" i="0" dirty="0" err="1"/>
            <a:t>gellir</a:t>
          </a:r>
          <a:r>
            <a:rPr lang="en-GB" sz="1400" b="0" i="0" dirty="0"/>
            <a:t> </a:t>
          </a:r>
          <a:r>
            <a:rPr lang="en-GB" sz="1400" b="0" i="0" dirty="0" err="1"/>
            <a:t>eu</a:t>
          </a:r>
          <a:r>
            <a:rPr lang="en-GB" sz="1400" b="0" i="0" dirty="0"/>
            <a:t> </a:t>
          </a:r>
          <a:r>
            <a:rPr lang="en-GB" sz="1400" b="0" i="0" dirty="0" err="1"/>
            <a:t>defnyddio</a:t>
          </a:r>
          <a:r>
            <a:rPr lang="en-GB" sz="1400" b="0" i="0" dirty="0"/>
            <a:t> at </a:t>
          </a:r>
          <a:r>
            <a:rPr lang="en-GB" sz="1400" b="0" i="0" dirty="0" err="1"/>
            <a:t>bwrpasau</a:t>
          </a:r>
          <a:r>
            <a:rPr lang="en-GB" sz="1400" b="0" i="0" dirty="0"/>
            <a:t> </a:t>
          </a:r>
          <a:r>
            <a:rPr lang="en-GB" sz="1400" b="0" i="0" dirty="0" err="1"/>
            <a:t>cynllunio</a:t>
          </a:r>
          <a:r>
            <a:rPr lang="en-GB" sz="1400" b="0" i="0" dirty="0"/>
            <a:t>.</a:t>
          </a:r>
          <a:endParaRPr lang="en-US" sz="1400" dirty="0">
            <a:solidFill>
              <a:srgbClr val="140000">
                <a:hueOff val="0"/>
                <a:satOff val="0"/>
                <a:lumOff val="0"/>
                <a:alphaOff val="0"/>
              </a:srgbClr>
            </a:solidFill>
            <a:latin typeface="Arial" panose="020B0604020202020204"/>
            <a:ea typeface="+mn-ea"/>
            <a:cs typeface="+mn-cs"/>
          </a:endParaRPr>
        </a:p>
      </dgm:t>
    </dgm:pt>
    <dgm:pt modelId="{288B7EC3-B201-41E9-8D55-107E0EE80B45}" type="parTrans" cxnId="{A66C3026-28D7-4DD6-9B37-A136A3AFA028}">
      <dgm:prSet/>
      <dgm:spPr/>
      <dgm:t>
        <a:bodyPr/>
        <a:lstStyle/>
        <a:p>
          <a:endParaRPr lang="en-GB"/>
        </a:p>
      </dgm:t>
    </dgm:pt>
    <dgm:pt modelId="{E5D0BB8B-3122-435F-B1A7-D10DA7481C2A}" type="sibTrans" cxnId="{A66C3026-28D7-4DD6-9B37-A136A3AFA028}">
      <dgm:prSet/>
      <dgm:spPr/>
      <dgm:t>
        <a:bodyPr/>
        <a:lstStyle/>
        <a:p>
          <a:endParaRPr lang="en-GB"/>
        </a:p>
      </dgm:t>
    </dgm:pt>
    <dgm:pt modelId="{DA31FC52-6A8E-4BAA-8CE6-C595A0271C74}">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 Y ODA </a:t>
          </a:r>
          <a:r>
            <a:rPr lang="en-US" sz="1400" dirty="0" err="1">
              <a:solidFill>
                <a:srgbClr val="140000">
                  <a:hueOff val="0"/>
                  <a:satOff val="0"/>
                  <a:lumOff val="0"/>
                  <a:alphaOff val="0"/>
                </a:srgbClr>
              </a:solidFill>
              <a:latin typeface="Arial" panose="020B0604020202020204"/>
              <a:ea typeface="+mn-ea"/>
              <a:cs typeface="+mn-cs"/>
            </a:rPr>
            <a:t>ar</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gyfer</a:t>
          </a:r>
          <a:r>
            <a:rPr lang="en-US" sz="1400" dirty="0">
              <a:solidFill>
                <a:srgbClr val="140000">
                  <a:hueOff val="0"/>
                  <a:satOff val="0"/>
                  <a:lumOff val="0"/>
                  <a:alphaOff val="0"/>
                </a:srgbClr>
              </a:solidFill>
              <a:latin typeface="Arial" panose="020B0604020202020204"/>
              <a:ea typeface="+mn-ea"/>
              <a:cs typeface="+mn-cs"/>
            </a:rPr>
            <a:t> y </a:t>
          </a:r>
          <a:r>
            <a:rPr lang="en-US" sz="1400" dirty="0" err="1">
              <a:solidFill>
                <a:srgbClr val="140000">
                  <a:hueOff val="0"/>
                  <a:satOff val="0"/>
                  <a:lumOff val="0"/>
                  <a:alphaOff val="0"/>
                </a:srgbClr>
              </a:solidFill>
              <a:latin typeface="Arial" panose="020B0604020202020204"/>
              <a:ea typeface="+mn-ea"/>
              <a:cs typeface="+mn-cs"/>
            </a:rPr>
            <a:t>cymhwyster</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gradd</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unigol</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hwn</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yw</a:t>
          </a:r>
          <a:r>
            <a:rPr lang="en-US" sz="1400" dirty="0">
              <a:solidFill>
                <a:srgbClr val="140000">
                  <a:hueOff val="0"/>
                  <a:satOff val="0"/>
                  <a:lumOff val="0"/>
                  <a:alphaOff val="0"/>
                </a:srgbClr>
              </a:solidFill>
              <a:latin typeface="Arial" panose="020B0604020202020204"/>
              <a:ea typeface="+mn-ea"/>
              <a:cs typeface="+mn-cs"/>
            </a:rPr>
            <a:t> 360.</a:t>
          </a:r>
          <a:endParaRPr lang="en-US" sz="1400" b="0" dirty="0">
            <a:solidFill>
              <a:srgbClr val="140000">
                <a:hueOff val="0"/>
                <a:satOff val="0"/>
                <a:lumOff val="0"/>
                <a:alphaOff val="0"/>
              </a:srgbClr>
            </a:solidFill>
            <a:latin typeface="Arial" panose="020B0604020202020204"/>
            <a:ea typeface="+mn-ea"/>
            <a:cs typeface="+mn-cs"/>
          </a:endParaRPr>
        </a:p>
      </dgm:t>
    </dgm:pt>
    <dgm:pt modelId="{4E968474-BD64-4079-9DC5-733BD2CABDF6}" type="parTrans" cxnId="{DA36B906-5C34-43E9-8663-37379E338299}">
      <dgm:prSet/>
      <dgm:spPr/>
      <dgm:t>
        <a:bodyPr/>
        <a:lstStyle/>
        <a:p>
          <a:endParaRPr lang="en-GB"/>
        </a:p>
      </dgm:t>
    </dgm:pt>
    <dgm:pt modelId="{22F7F0FC-D097-4794-93B2-0FF4D38366C1}" type="sibTrans" cxnId="{DA36B906-5C34-43E9-8663-37379E338299}">
      <dgm:prSet/>
      <dgm:spPr/>
      <dgm:t>
        <a:bodyPr/>
        <a:lstStyle/>
        <a:p>
          <a:endParaRPr lang="en-GB"/>
        </a:p>
      </dgm:t>
    </dgm:pt>
    <dgm:pt modelId="{06263E96-246A-4C5B-924C-9D582A07FD71}">
      <dgm:prSet custT="1"/>
      <dgm:spPr/>
      <dgm:t>
        <a:bodyPr/>
        <a:lstStyle/>
        <a:p>
          <a:pPr marL="90488" lvl="1" indent="-33338" algn="l" defTabSz="355600">
            <a:lnSpc>
              <a:spcPct val="90000"/>
            </a:lnSpc>
            <a:spcBef>
              <a:spcPct val="0"/>
            </a:spcBef>
            <a:spcAft>
              <a:spcPct val="15000"/>
            </a:spcAft>
            <a:buFont typeface="Arial" panose="020B0604020202020204" pitchFamily="34" charset="0"/>
            <a:buChar char="•"/>
          </a:pPr>
          <a:r>
            <a:rPr lang="en-GB" sz="1400" b="0" i="0" dirty="0"/>
            <a:t>Ni all y </a:t>
          </a:r>
          <a:r>
            <a:rPr lang="en-GB" sz="1400" b="0" i="0" dirty="0" err="1"/>
            <a:t>Consortiwm</a:t>
          </a:r>
          <a:r>
            <a:rPr lang="en-GB" sz="1400" b="0" i="0" dirty="0"/>
            <a:t> </a:t>
          </a:r>
          <a:r>
            <a:rPr lang="en-GB" sz="1400" b="0" i="0" dirty="0" err="1"/>
            <a:t>dderbyn</a:t>
          </a:r>
          <a:r>
            <a:rPr lang="en-GB" sz="1400" b="0" i="0" dirty="0"/>
            <a:t> </a:t>
          </a:r>
          <a:r>
            <a:rPr lang="en-GB" sz="1400" b="0" i="0" dirty="0" err="1"/>
            <a:t>unrhyw</a:t>
          </a:r>
          <a:r>
            <a:rPr lang="en-GB" sz="1400" b="0" i="0" dirty="0"/>
            <a:t> </a:t>
          </a:r>
          <a:r>
            <a:rPr lang="en-GB" sz="1400" b="0" i="0" dirty="0" err="1"/>
            <a:t>gofrestriadau</a:t>
          </a:r>
          <a:r>
            <a:rPr lang="en-GB" sz="1400" b="0" i="0" dirty="0"/>
            <a:t> </a:t>
          </a:r>
          <a:r>
            <a:rPr lang="en-GB" sz="1400" b="0" i="0" dirty="0" err="1"/>
            <a:t>ar</a:t>
          </a:r>
          <a:r>
            <a:rPr lang="en-GB" sz="1400" b="0" i="0" dirty="0"/>
            <a:t> </a:t>
          </a:r>
          <a:r>
            <a:rPr lang="en-GB" sz="1400" b="0" i="0" dirty="0" err="1"/>
            <a:t>gyfer</a:t>
          </a:r>
          <a:r>
            <a:rPr lang="en-GB" sz="1400" b="0" i="0" dirty="0"/>
            <a:t> </a:t>
          </a:r>
          <a:r>
            <a:rPr lang="en-GB" sz="1400" b="0" i="0" dirty="0" err="1"/>
            <a:t>ymgeiswyr</a:t>
          </a:r>
          <a:r>
            <a:rPr lang="en-GB" sz="1400" b="0" i="0" dirty="0"/>
            <a:t> o dan 16 </a:t>
          </a:r>
          <a:r>
            <a:rPr lang="en-GB" sz="1400" b="0" i="0" dirty="0" err="1"/>
            <a:t>oed</a:t>
          </a:r>
          <a:r>
            <a:rPr lang="en-GB" sz="1400" b="0" i="0" dirty="0"/>
            <a:t> </a:t>
          </a:r>
          <a:endParaRPr lang="en-US" sz="1400" dirty="0">
            <a:solidFill>
              <a:srgbClr val="140000">
                <a:hueOff val="0"/>
                <a:satOff val="0"/>
                <a:lumOff val="0"/>
                <a:alphaOff val="0"/>
              </a:srgbClr>
            </a:solidFill>
            <a:latin typeface="Arial" panose="020B0604020202020204"/>
            <a:ea typeface="+mn-ea"/>
            <a:cs typeface="+mn-cs"/>
          </a:endParaRPr>
        </a:p>
      </dgm:t>
    </dgm:pt>
    <dgm:pt modelId="{BE63D6B1-EFA8-4A4C-B3A0-964567F2BD6B}" type="parTrans" cxnId="{14626967-932C-4165-9149-3612C1C87C0B}">
      <dgm:prSet/>
      <dgm:spPr/>
      <dgm:t>
        <a:bodyPr/>
        <a:lstStyle/>
        <a:p>
          <a:endParaRPr lang="en-GB"/>
        </a:p>
      </dgm:t>
    </dgm:pt>
    <dgm:pt modelId="{F73A715B-59C6-4F86-95AD-947D13D1A935}" type="sibTrans" cxnId="{14626967-932C-4165-9149-3612C1C87C0B}">
      <dgm:prSet/>
      <dgm:spPr/>
      <dgm:t>
        <a:bodyPr/>
        <a:lstStyle/>
        <a:p>
          <a:endParaRPr lang="en-GB"/>
        </a:p>
      </dgm:t>
    </dgm:pt>
    <dgm:pt modelId="{4828A228-E359-48AF-BD83-174227BEFBC5}">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Mae’r</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pwyntiau</a:t>
          </a:r>
          <a:r>
            <a:rPr lang="en-US" sz="1400" dirty="0">
              <a:solidFill>
                <a:srgbClr val="140000">
                  <a:hueOff val="0"/>
                  <a:satOff val="0"/>
                  <a:lumOff val="0"/>
                  <a:alphaOff val="0"/>
                </a:srgbClr>
              </a:solidFill>
              <a:latin typeface="Arial" panose="020B0604020202020204"/>
              <a:ea typeface="+mn-ea"/>
              <a:cs typeface="+mn-cs"/>
            </a:rPr>
            <a:t> tariff UCAS </a:t>
          </a:r>
          <a:r>
            <a:rPr lang="en-US" sz="1400" dirty="0" err="1">
              <a:solidFill>
                <a:srgbClr val="140000">
                  <a:hueOff val="0"/>
                  <a:satOff val="0"/>
                  <a:lumOff val="0"/>
                  <a:alphaOff val="0"/>
                </a:srgbClr>
              </a:solidFill>
              <a:latin typeface="Arial" panose="020B0604020202020204"/>
              <a:ea typeface="+mn-ea"/>
              <a:cs typeface="+mn-cs"/>
            </a:rPr>
            <a:t>canlynol</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ar</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gael</a:t>
          </a:r>
          <a:r>
            <a:rPr lang="en-US" sz="1400" dirty="0">
              <a:solidFill>
                <a:srgbClr val="140000">
                  <a:hueOff val="0"/>
                  <a:satOff val="0"/>
                  <a:lumOff val="0"/>
                  <a:alphaOff val="0"/>
                </a:srgbClr>
              </a:solidFill>
              <a:latin typeface="Arial" panose="020B0604020202020204"/>
              <a:ea typeface="+mn-ea"/>
              <a:cs typeface="+mn-cs"/>
            </a:rPr>
            <a:t> am y </a:t>
          </a:r>
          <a:r>
            <a:rPr lang="en-US" sz="1400" dirty="0" err="1">
              <a:solidFill>
                <a:srgbClr val="140000">
                  <a:hueOff val="0"/>
                  <a:satOff val="0"/>
                  <a:lumOff val="0"/>
                  <a:alphaOff val="0"/>
                </a:srgbClr>
              </a:solidFill>
              <a:latin typeface="Arial" panose="020B0604020202020204"/>
              <a:ea typeface="+mn-ea"/>
              <a:cs typeface="+mn-cs"/>
            </a:rPr>
            <a:t>cymhwyster</a:t>
          </a:r>
          <a:r>
            <a:rPr lang="en-US" sz="1400" dirty="0">
              <a:solidFill>
                <a:srgbClr val="140000">
                  <a:hueOff val="0"/>
                  <a:satOff val="0"/>
                  <a:lumOff val="0"/>
                  <a:alphaOff val="0"/>
                </a:srgbClr>
              </a:solidFill>
              <a:latin typeface="Arial" panose="020B0604020202020204"/>
              <a:ea typeface="+mn-ea"/>
              <a:cs typeface="+mn-cs"/>
            </a:rPr>
            <a:t> TAG </a:t>
          </a:r>
          <a:r>
            <a:rPr lang="en-US" sz="1400" dirty="0" err="1">
              <a:solidFill>
                <a:srgbClr val="140000">
                  <a:hueOff val="0"/>
                  <a:satOff val="0"/>
                  <a:lumOff val="0"/>
                  <a:alphaOff val="0"/>
                </a:srgbClr>
              </a:solidFill>
              <a:latin typeface="Arial" panose="020B0604020202020204"/>
              <a:ea typeface="+mn-ea"/>
              <a:cs typeface="+mn-cs"/>
            </a:rPr>
            <a:t>gradd</a:t>
          </a:r>
          <a:r>
            <a:rPr lang="en-US" sz="1400" dirty="0">
              <a:solidFill>
                <a:srgbClr val="140000">
                  <a:hueOff val="0"/>
                  <a:satOff val="0"/>
                  <a:lumOff val="0"/>
                  <a:alphaOff val="0"/>
                </a:srgbClr>
              </a:solidFill>
              <a:latin typeface="Arial" panose="020B0604020202020204"/>
              <a:ea typeface="+mn-ea"/>
              <a:cs typeface="+mn-cs"/>
            </a:rPr>
            <a:t> </a:t>
          </a:r>
          <a:r>
            <a:rPr lang="en-US" sz="1400" dirty="0" err="1">
              <a:solidFill>
                <a:srgbClr val="140000">
                  <a:hueOff val="0"/>
                  <a:satOff val="0"/>
                  <a:lumOff val="0"/>
                  <a:alphaOff val="0"/>
                </a:srgbClr>
              </a:solidFill>
              <a:latin typeface="Arial" panose="020B0604020202020204"/>
              <a:ea typeface="+mn-ea"/>
              <a:cs typeface="+mn-cs"/>
            </a:rPr>
            <a:t>unigol</a:t>
          </a:r>
          <a:r>
            <a:rPr lang="en-US" sz="1400" dirty="0">
              <a:solidFill>
                <a:srgbClr val="140000">
                  <a:hueOff val="0"/>
                  <a:satOff val="0"/>
                  <a:lumOff val="0"/>
                  <a:alphaOff val="0"/>
                </a:srgbClr>
              </a:solidFill>
              <a:latin typeface="Arial" panose="020B0604020202020204"/>
              <a:ea typeface="+mn-ea"/>
              <a:cs typeface="+mn-cs"/>
            </a:rPr>
            <a:t>:</a:t>
          </a:r>
          <a:endParaRPr lang="en-US" sz="1400" dirty="0">
            <a:solidFill>
              <a:srgbClr val="140000">
                <a:hueOff val="0"/>
                <a:satOff val="0"/>
                <a:lumOff val="0"/>
                <a:alphaOff val="0"/>
              </a:srgbClr>
            </a:solidFill>
            <a:highlight>
              <a:srgbClr val="FFFF00"/>
            </a:highlight>
            <a:latin typeface="Arial" panose="020B0604020202020204"/>
            <a:ea typeface="+mn-ea"/>
            <a:cs typeface="+mn-cs"/>
          </a:endParaRPr>
        </a:p>
      </dgm:t>
    </dgm:pt>
    <dgm:pt modelId="{D02FC847-738A-4161-97B5-D9FD24EB0B4B}" type="sibTrans" cxnId="{30A2FA72-0B38-4535-B338-75159474A53C}">
      <dgm:prSet/>
      <dgm:spPr/>
      <dgm:t>
        <a:bodyPr/>
        <a:lstStyle/>
        <a:p>
          <a:endParaRPr lang="en-GB"/>
        </a:p>
      </dgm:t>
    </dgm:pt>
    <dgm:pt modelId="{6EEFBCCB-7A51-4E4F-A8FC-83FE782A78A1}" type="parTrans" cxnId="{30A2FA72-0B38-4535-B338-75159474A53C}">
      <dgm:prSet/>
      <dgm:spPr/>
      <dgm:t>
        <a:bodyPr/>
        <a:lstStyle/>
        <a:p>
          <a:endParaRPr lang="en-GB"/>
        </a:p>
      </dgm:t>
    </dgm:pt>
    <dgm:pt modelId="{F2016C4E-8939-9641-BAD5-416E90B31EEA}">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mn-lt"/>
              <a:ea typeface="+mn-ea"/>
              <a:cs typeface="+mn-cs"/>
            </a:rPr>
            <a:t>Tariff UCAS</a:t>
          </a:r>
          <a:endParaRPr lang="en-GB" sz="1400" b="1" kern="1200" dirty="0">
            <a:solidFill>
              <a:srgbClr val="FFFFFF"/>
            </a:solidFill>
            <a:latin typeface="Arial" panose="020B0604020202020204"/>
            <a:ea typeface="+mn-ea"/>
            <a:cs typeface="+mn-cs"/>
          </a:endParaRPr>
        </a:p>
      </dgm:t>
    </dgm:pt>
    <dgm:pt modelId="{D8481850-0161-D64A-B99F-06E09047DBCD}" type="sibTrans" cxnId="{175B072C-2926-3244-9917-6FA67FE094F6}">
      <dgm:prSet/>
      <dgm:spPr/>
      <dgm:t>
        <a:bodyPr/>
        <a:lstStyle/>
        <a:p>
          <a:endParaRPr lang="en-US"/>
        </a:p>
      </dgm:t>
    </dgm:pt>
    <dgm:pt modelId="{9ED29B89-773D-BB48-B4E8-D9EDB24380F4}" type="parTrans" cxnId="{175B072C-2926-3244-9917-6FA67FE094F6}">
      <dgm:prSet/>
      <dgm:spPr/>
      <dgm:t>
        <a:bodyPr/>
        <a:lstStyle/>
        <a:p>
          <a:endParaRPr lang="en-US"/>
        </a:p>
      </dgm:t>
    </dgm:pt>
    <dgm:pt modelId="{FFE4B9B1-79D3-4652-80E1-99D693630AE5}">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A 48</a:t>
          </a:r>
        </a:p>
      </dgm:t>
    </dgm:pt>
    <dgm:pt modelId="{1451A616-18A2-4A88-A4B2-2002E710E992}" type="parTrans" cxnId="{BF7BE148-7AB3-4675-A19C-BE08EE49D251}">
      <dgm:prSet/>
      <dgm:spPr/>
      <dgm:t>
        <a:bodyPr/>
        <a:lstStyle/>
        <a:p>
          <a:endParaRPr lang="en-GB"/>
        </a:p>
      </dgm:t>
    </dgm:pt>
    <dgm:pt modelId="{3394F256-A7C0-4C39-985F-D022F41850F3}" type="sibTrans" cxnId="{BF7BE148-7AB3-4675-A19C-BE08EE49D251}">
      <dgm:prSet/>
      <dgm:spPr/>
      <dgm:t>
        <a:bodyPr/>
        <a:lstStyle/>
        <a:p>
          <a:endParaRPr lang="en-GB"/>
        </a:p>
      </dgm:t>
    </dgm:pt>
    <dgm:pt modelId="{56B619B1-6FDB-4D60-A891-2E9F55742FAD}">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B 40</a:t>
          </a:r>
        </a:p>
      </dgm:t>
    </dgm:pt>
    <dgm:pt modelId="{3464C392-966A-428E-8D43-6D3AA4F7CC5B}" type="parTrans" cxnId="{A0595292-184D-40A6-9503-9D6534D3F935}">
      <dgm:prSet/>
      <dgm:spPr/>
      <dgm:t>
        <a:bodyPr/>
        <a:lstStyle/>
        <a:p>
          <a:endParaRPr lang="en-GB"/>
        </a:p>
      </dgm:t>
    </dgm:pt>
    <dgm:pt modelId="{54E41D16-8D7D-46E7-B4FD-5076E70AAFA0}" type="sibTrans" cxnId="{A0595292-184D-40A6-9503-9D6534D3F935}">
      <dgm:prSet/>
      <dgm:spPr/>
      <dgm:t>
        <a:bodyPr/>
        <a:lstStyle/>
        <a:p>
          <a:endParaRPr lang="en-GB"/>
        </a:p>
      </dgm:t>
    </dgm:pt>
    <dgm:pt modelId="{3B46C090-E460-49F1-84EC-D4F1798D3A3E}">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C 32</a:t>
          </a:r>
        </a:p>
      </dgm:t>
    </dgm:pt>
    <dgm:pt modelId="{AF5F38F9-3843-49CD-B396-F0BD05E79A46}" type="parTrans" cxnId="{EB48C2A6-B504-4F70-A04F-8794DEEACE52}">
      <dgm:prSet/>
      <dgm:spPr/>
      <dgm:t>
        <a:bodyPr/>
        <a:lstStyle/>
        <a:p>
          <a:endParaRPr lang="en-GB"/>
        </a:p>
      </dgm:t>
    </dgm:pt>
    <dgm:pt modelId="{3136929D-A1C1-4974-AE81-D778069040A2}" type="sibTrans" cxnId="{EB48C2A6-B504-4F70-A04F-8794DEEACE52}">
      <dgm:prSet/>
      <dgm:spPr/>
      <dgm:t>
        <a:bodyPr/>
        <a:lstStyle/>
        <a:p>
          <a:endParaRPr lang="en-GB"/>
        </a:p>
      </dgm:t>
    </dgm:pt>
    <dgm:pt modelId="{7A838678-43CC-4B50-B2E4-7F06E8EB6836}">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D 24</a:t>
          </a:r>
        </a:p>
      </dgm:t>
    </dgm:pt>
    <dgm:pt modelId="{3D4F9ACD-4BAB-4E18-A218-97408BA7652A}" type="parTrans" cxnId="{A9EA3531-0C3D-4163-B9F4-5DFE5383BCFA}">
      <dgm:prSet/>
      <dgm:spPr/>
      <dgm:t>
        <a:bodyPr/>
        <a:lstStyle/>
        <a:p>
          <a:endParaRPr lang="en-GB"/>
        </a:p>
      </dgm:t>
    </dgm:pt>
    <dgm:pt modelId="{D4B28EED-E462-4C59-A3DB-7B8E1038E61D}" type="sibTrans" cxnId="{A9EA3531-0C3D-4163-B9F4-5DFE5383BCFA}">
      <dgm:prSet/>
      <dgm:spPr/>
      <dgm:t>
        <a:bodyPr/>
        <a:lstStyle/>
        <a:p>
          <a:endParaRPr lang="en-GB"/>
        </a:p>
      </dgm:t>
    </dgm:pt>
    <dgm:pt modelId="{8184A20F-B313-45D3-84D2-046C1F760444}">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E 16</a:t>
          </a:r>
        </a:p>
      </dgm:t>
    </dgm:pt>
    <dgm:pt modelId="{5DB373D7-18E7-47AE-A227-97218348D81E}" type="parTrans" cxnId="{FFD18685-20E5-469A-B849-06DE7253E073}">
      <dgm:prSet/>
      <dgm:spPr/>
      <dgm:t>
        <a:bodyPr/>
        <a:lstStyle/>
        <a:p>
          <a:endParaRPr lang="en-GB"/>
        </a:p>
      </dgm:t>
    </dgm:pt>
    <dgm:pt modelId="{FD60F612-E134-403E-B824-5CEBAE1C401C}" type="sibTrans" cxnId="{FFD18685-20E5-469A-B849-06DE7253E073}">
      <dgm:prSet/>
      <dgm:spPr/>
      <dgm:t>
        <a:bodyPr/>
        <a:lstStyle/>
        <a:p>
          <a:endParaRPr lang="en-GB"/>
        </a:p>
      </dgm:t>
    </dgm:pt>
    <dgm:pt modelId="{B046AB69-A225-4F9B-9319-032D807702DC}">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A* 56</a:t>
          </a:r>
          <a:endParaRPr lang="en-US" sz="1400" dirty="0">
            <a:solidFill>
              <a:srgbClr val="140000">
                <a:hueOff val="0"/>
                <a:satOff val="0"/>
                <a:lumOff val="0"/>
                <a:alphaOff val="0"/>
              </a:srgbClr>
            </a:solidFill>
            <a:highlight>
              <a:srgbClr val="FFFF00"/>
            </a:highlight>
            <a:latin typeface="Arial" panose="020B0604020202020204"/>
            <a:ea typeface="+mn-ea"/>
            <a:cs typeface="+mn-cs"/>
          </a:endParaRPr>
        </a:p>
      </dgm:t>
    </dgm:pt>
    <dgm:pt modelId="{5257A4C7-3793-416B-BF8A-58A0E5E6079E}" type="parTrans" cxnId="{F434FADB-DB6B-4076-ACA8-DC49DA5BCA7A}">
      <dgm:prSet/>
      <dgm:spPr/>
      <dgm:t>
        <a:bodyPr/>
        <a:lstStyle/>
        <a:p>
          <a:endParaRPr lang="cy-GB"/>
        </a:p>
      </dgm:t>
    </dgm:pt>
    <dgm:pt modelId="{DA63C336-E81D-4EF9-9A26-47E68866DAD5}" type="sibTrans" cxnId="{F434FADB-DB6B-4076-ACA8-DC49DA5BCA7A}">
      <dgm:prSet/>
      <dgm:spPr/>
      <dgm:t>
        <a:bodyPr/>
        <a:lstStyle/>
        <a:p>
          <a:endParaRPr lang="cy-GB"/>
        </a:p>
      </dgm:t>
    </dgm:pt>
    <dgm:pt modelId="{DC82BACB-7287-442A-A34B-7AF386A0857E}" type="pres">
      <dgm:prSet presAssocID="{92C91114-DA0F-42AF-A970-CAC841110A33}" presName="Name0" presStyleCnt="0">
        <dgm:presLayoutVars>
          <dgm:dir/>
          <dgm:animLvl val="lvl"/>
          <dgm:resizeHandles/>
        </dgm:presLayoutVars>
      </dgm:prSet>
      <dgm:spPr/>
    </dgm:pt>
    <dgm:pt modelId="{BBA84D7E-1256-6341-9C78-41DA20FD63CD}" type="pres">
      <dgm:prSet presAssocID="{4325A628-8CA7-D344-8980-38D1247045B5}" presName="linNode" presStyleCnt="0"/>
      <dgm:spPr/>
    </dgm:pt>
    <dgm:pt modelId="{210A5044-6BC8-BC43-98D7-C1F027FF6E52}" type="pres">
      <dgm:prSet presAssocID="{4325A628-8CA7-D344-8980-38D1247045B5}" presName="parentShp" presStyleLbl="node1" presStyleIdx="0" presStyleCnt="4" custLinFactNeighborX="-73" custLinFactNeighborY="-1742">
        <dgm:presLayoutVars>
          <dgm:bulletEnabled val="1"/>
        </dgm:presLayoutVars>
      </dgm:prSet>
      <dgm:spPr/>
    </dgm:pt>
    <dgm:pt modelId="{05F33A47-E0AF-E34B-933A-1CC872BC9D74}" type="pres">
      <dgm:prSet presAssocID="{4325A628-8CA7-D344-8980-38D1247045B5}" presName="childShp" presStyleLbl="bgAccFollowNode1" presStyleIdx="0" presStyleCnt="4" custScaleY="156185">
        <dgm:presLayoutVars>
          <dgm:bulletEnabled val="1"/>
        </dgm:presLayoutVars>
      </dgm:prSet>
      <dgm:spPr/>
    </dgm:pt>
    <dgm:pt modelId="{E17CB241-22FD-4245-B871-7014175BBF43}" type="pres">
      <dgm:prSet presAssocID="{D627FB66-846F-6B40-B9C5-BDC2DEF59775}" presName="spacing" presStyleCnt="0"/>
      <dgm:spPr/>
    </dgm:pt>
    <dgm:pt modelId="{A993878E-FE98-354C-BF8F-DC4ADD1B33F4}" type="pres">
      <dgm:prSet presAssocID="{182773AC-D7AC-6247-B583-DCB2F9FBCE46}" presName="linNode" presStyleCnt="0"/>
      <dgm:spPr/>
    </dgm:pt>
    <dgm:pt modelId="{78288D73-D019-BF45-AEAE-6894F75B7434}" type="pres">
      <dgm:prSet presAssocID="{182773AC-D7AC-6247-B583-DCB2F9FBCE46}" presName="parentShp" presStyleLbl="node1" presStyleIdx="1" presStyleCnt="4">
        <dgm:presLayoutVars>
          <dgm:bulletEnabled val="1"/>
        </dgm:presLayoutVars>
      </dgm:prSet>
      <dgm:spPr/>
    </dgm:pt>
    <dgm:pt modelId="{790FCF30-61BE-1248-BF77-29580D9A8236}" type="pres">
      <dgm:prSet presAssocID="{182773AC-D7AC-6247-B583-DCB2F9FBCE46}" presName="childShp" presStyleLbl="bgAccFollowNode1" presStyleIdx="1" presStyleCnt="4" custScaleX="97161" custScaleY="189583" custLinFactNeighborX="-1194" custLinFactNeighborY="24135">
        <dgm:presLayoutVars>
          <dgm:bulletEnabled val="1"/>
        </dgm:presLayoutVars>
      </dgm:prSet>
      <dgm:spPr/>
    </dgm:pt>
    <dgm:pt modelId="{1A46DC79-3EA7-7D4A-8A78-FD1BB4E1BA17}" type="pres">
      <dgm:prSet presAssocID="{1C5DF038-9F23-0340-8F74-B28C435703E9}" presName="spacing" presStyleCnt="0"/>
      <dgm:spPr/>
    </dgm:pt>
    <dgm:pt modelId="{3589C467-0325-D145-B3F2-E9420F469310}" type="pres">
      <dgm:prSet presAssocID="{57B07ABF-75B9-5A44-8A43-4058988EB5F6}" presName="linNode" presStyleCnt="0"/>
      <dgm:spPr/>
    </dgm:pt>
    <dgm:pt modelId="{9A5B898D-74C6-2448-BF02-5FB47B189856}" type="pres">
      <dgm:prSet presAssocID="{57B07ABF-75B9-5A44-8A43-4058988EB5F6}" presName="parentShp" presStyleLbl="node1" presStyleIdx="2" presStyleCnt="4" custLinFactNeighborY="-791">
        <dgm:presLayoutVars>
          <dgm:bulletEnabled val="1"/>
        </dgm:presLayoutVars>
      </dgm:prSet>
      <dgm:spPr/>
    </dgm:pt>
    <dgm:pt modelId="{AE998543-0DF5-094B-8B73-3E4FDD170593}" type="pres">
      <dgm:prSet presAssocID="{57B07ABF-75B9-5A44-8A43-4058988EB5F6}" presName="childShp" presStyleLbl="bgAccFollowNode1" presStyleIdx="2" presStyleCnt="4" custScaleY="224799">
        <dgm:presLayoutVars>
          <dgm:bulletEnabled val="1"/>
        </dgm:presLayoutVars>
      </dgm:prSet>
      <dgm:spPr/>
    </dgm:pt>
    <dgm:pt modelId="{C6FFFFF0-C211-CC45-BEC4-7E294F827F24}" type="pres">
      <dgm:prSet presAssocID="{412B53DA-1380-0147-AAD1-21B1FBFE86DD}" presName="spacing" presStyleCnt="0"/>
      <dgm:spPr/>
    </dgm:pt>
    <dgm:pt modelId="{E1A92333-924D-0248-82B5-5B32632042A3}" type="pres">
      <dgm:prSet presAssocID="{F2016C4E-8939-9641-BAD5-416E90B31EEA}" presName="linNode" presStyleCnt="0"/>
      <dgm:spPr/>
    </dgm:pt>
    <dgm:pt modelId="{88B66CC1-A8A9-3744-9142-AD927A5D818E}" type="pres">
      <dgm:prSet presAssocID="{F2016C4E-8939-9641-BAD5-416E90B31EEA}" presName="parentShp" presStyleLbl="node1" presStyleIdx="3" presStyleCnt="4" custLinFactNeighborY="-2097">
        <dgm:presLayoutVars>
          <dgm:bulletEnabled val="1"/>
        </dgm:presLayoutVars>
      </dgm:prSet>
      <dgm:spPr/>
    </dgm:pt>
    <dgm:pt modelId="{47490DE4-901D-7247-B7BD-FC3AE7DD4E67}" type="pres">
      <dgm:prSet presAssocID="{F2016C4E-8939-9641-BAD5-416E90B31EEA}" presName="childShp" presStyleLbl="bgAccFollowNode1" presStyleIdx="3" presStyleCnt="4" custScaleY="328112" custLinFactNeighborX="122" custLinFactNeighborY="20003">
        <dgm:presLayoutVars>
          <dgm:bulletEnabled val="1"/>
        </dgm:presLayoutVars>
      </dgm:prSet>
      <dgm:spPr/>
    </dgm:pt>
  </dgm:ptLst>
  <dgm:cxnLst>
    <dgm:cxn modelId="{26CFCF00-10F4-164A-9A99-08BE55BE4047}" srcId="{92C91114-DA0F-42AF-A970-CAC841110A33}" destId="{4325A628-8CA7-D344-8980-38D1247045B5}" srcOrd="0" destOrd="0" parTransId="{44D738CD-73AD-1A48-931F-8A86AC2E6763}" sibTransId="{D627FB66-846F-6B40-B9C5-BDC2DEF59775}"/>
    <dgm:cxn modelId="{DA36B906-5C34-43E9-8663-37379E338299}" srcId="{57B07ABF-75B9-5A44-8A43-4058988EB5F6}" destId="{DA31FC52-6A8E-4BAA-8CE6-C595A0271C74}" srcOrd="2" destOrd="0" parTransId="{4E968474-BD64-4079-9DC5-733BD2CABDF6}" sibTransId="{22F7F0FC-D097-4794-93B2-0FF4D38366C1}"/>
    <dgm:cxn modelId="{9290DE09-0CC2-ED4D-AEA1-3E83B0BBBBFA}" type="presOf" srcId="{4325A628-8CA7-D344-8980-38D1247045B5}" destId="{210A5044-6BC8-BC43-98D7-C1F027FF6E52}" srcOrd="0" destOrd="0" presId="urn:microsoft.com/office/officeart/2005/8/layout/vList6"/>
    <dgm:cxn modelId="{F074490F-9999-C94B-A0A6-BF68926A7AFF}" srcId="{92C91114-DA0F-42AF-A970-CAC841110A33}" destId="{57B07ABF-75B9-5A44-8A43-4058988EB5F6}" srcOrd="2" destOrd="0" parTransId="{888EFCAE-A6DE-714A-834F-CFDD4749DE20}" sibTransId="{412B53DA-1380-0147-AAD1-21B1FBFE86DD}"/>
    <dgm:cxn modelId="{AD10B110-B166-EF45-9AE9-3398DEAC328C}" type="presOf" srcId="{3FB126E0-04F6-3D47-BB29-935445B75E93}" destId="{AE998543-0DF5-094B-8B73-3E4FDD170593}" srcOrd="0" destOrd="3" presId="urn:microsoft.com/office/officeart/2005/8/layout/vList6"/>
    <dgm:cxn modelId="{8B8B8515-2CE3-4264-9238-9D1CF39D5E5B}" type="presOf" srcId="{3B46C090-E460-49F1-84EC-D4F1798D3A3E}" destId="{47490DE4-901D-7247-B7BD-FC3AE7DD4E67}" srcOrd="0" destOrd="5" presId="urn:microsoft.com/office/officeart/2005/8/layout/vList6"/>
    <dgm:cxn modelId="{D8F10B1E-2C4A-4CF5-9D59-36E158B82CE0}" type="presOf" srcId="{4828A228-E359-48AF-BD83-174227BEFBC5}" destId="{47490DE4-901D-7247-B7BD-FC3AE7DD4E67}" srcOrd="0" destOrd="1" presId="urn:microsoft.com/office/officeart/2005/8/layout/vList6"/>
    <dgm:cxn modelId="{A66C3026-28D7-4DD6-9B37-A136A3AFA028}" srcId="{57B07ABF-75B9-5A44-8A43-4058988EB5F6}" destId="{71CCB17F-AF9B-44BD-8773-32ACA93233D2}" srcOrd="1" destOrd="0" parTransId="{288B7EC3-B201-41E9-8D55-107E0EE80B45}" sibTransId="{E5D0BB8B-3122-435F-B1A7-D10DA7481C2A}"/>
    <dgm:cxn modelId="{69A6E42A-248D-234F-94F2-4103744742DC}" type="presOf" srcId="{F2016C4E-8939-9641-BAD5-416E90B31EEA}" destId="{88B66CC1-A8A9-3744-9142-AD927A5D818E}" srcOrd="0" destOrd="0" presId="urn:microsoft.com/office/officeart/2005/8/layout/vList6"/>
    <dgm:cxn modelId="{175B072C-2926-3244-9917-6FA67FE094F6}" srcId="{92C91114-DA0F-42AF-A970-CAC841110A33}" destId="{F2016C4E-8939-9641-BAD5-416E90B31EEA}" srcOrd="3" destOrd="0" parTransId="{9ED29B89-773D-BB48-B4E8-D9EDB24380F4}" sibTransId="{D8481850-0161-D64A-B99F-06E09047DBCD}"/>
    <dgm:cxn modelId="{3558202F-9895-42BC-95FC-B82B25AEC289}" srcId="{4325A628-8CA7-D344-8980-38D1247045B5}" destId="{52E8A952-0E42-452E-84FC-360BE4835BB5}" srcOrd="1" destOrd="0" parTransId="{5C06C75E-FB77-4A4B-90FE-C81C387B2EEF}" sibTransId="{63B2CFE1-D764-451D-A3B1-EFE05CEC8E9C}"/>
    <dgm:cxn modelId="{A9EA3531-0C3D-4163-B9F4-5DFE5383BCFA}" srcId="{F2016C4E-8939-9641-BAD5-416E90B31EEA}" destId="{7A838678-43CC-4B50-B2E4-7F06E8EB6836}" srcOrd="6" destOrd="0" parTransId="{3D4F9ACD-4BAB-4E18-A218-97408BA7652A}" sibTransId="{D4B28EED-E462-4C59-A3DB-7B8E1038E61D}"/>
    <dgm:cxn modelId="{20CE2C38-5412-0645-A84A-E3F91B17F9FD}" srcId="{4325A628-8CA7-D344-8980-38D1247045B5}" destId="{16C99C5F-25D2-8841-9A62-A876CED15D4B}" srcOrd="3" destOrd="0" parTransId="{25C6BED1-0F8A-D444-83AC-4706C2603294}" sibTransId="{A6BC54AF-38AB-C442-BC5B-CD7394D58B65}"/>
    <dgm:cxn modelId="{DF43DA3A-F43C-4046-BB11-25637911BC9D}" type="presOf" srcId="{16C99C5F-25D2-8841-9A62-A876CED15D4B}" destId="{05F33A47-E0AF-E34B-933A-1CC872BC9D74}" srcOrd="0" destOrd="3" presId="urn:microsoft.com/office/officeart/2005/8/layout/vList6"/>
    <dgm:cxn modelId="{A7006B3F-C9D1-464F-9C72-64792AA7BE4F}" type="presOf" srcId="{F00293D5-1C59-2140-8694-B102CF9A06B8}" destId="{AE998543-0DF5-094B-8B73-3E4FDD170593}" srcOrd="0" destOrd="0" presId="urn:microsoft.com/office/officeart/2005/8/layout/vList6"/>
    <dgm:cxn modelId="{7626D45D-5514-4B1F-818F-EBAA678EC08F}" type="presOf" srcId="{06263E96-246A-4C5B-924C-9D582A07FD71}" destId="{05F33A47-E0AF-E34B-933A-1CC872BC9D74}" srcOrd="0" destOrd="2" presId="urn:microsoft.com/office/officeart/2005/8/layout/vList6"/>
    <dgm:cxn modelId="{54D2505E-6312-724D-BCDE-AB4BDC5C6FC1}" type="presOf" srcId="{7614EC3E-EBF6-134A-A8FF-78C539AF4BB1}" destId="{05F33A47-E0AF-E34B-933A-1CC872BC9D74}" srcOrd="0" destOrd="0" presId="urn:microsoft.com/office/officeart/2005/8/layout/vList6"/>
    <dgm:cxn modelId="{7EBC4464-50D3-4C28-B6FF-F359575CA2E4}" type="presOf" srcId="{FFE4B9B1-79D3-4652-80E1-99D693630AE5}" destId="{47490DE4-901D-7247-B7BD-FC3AE7DD4E67}" srcOrd="0" destOrd="3" presId="urn:microsoft.com/office/officeart/2005/8/layout/vList6"/>
    <dgm:cxn modelId="{14626967-932C-4165-9149-3612C1C87C0B}" srcId="{4325A628-8CA7-D344-8980-38D1247045B5}" destId="{06263E96-246A-4C5B-924C-9D582A07FD71}" srcOrd="2" destOrd="0" parTransId="{BE63D6B1-EFA8-4A4C-B3A0-964567F2BD6B}" sibTransId="{F73A715B-59C6-4F86-95AD-947D13D1A935}"/>
    <dgm:cxn modelId="{BF7BE148-7AB3-4675-A19C-BE08EE49D251}" srcId="{F2016C4E-8939-9641-BAD5-416E90B31EEA}" destId="{FFE4B9B1-79D3-4652-80E1-99D693630AE5}" srcOrd="3" destOrd="0" parTransId="{1451A616-18A2-4A88-A4B2-2002E710E992}" sibTransId="{3394F256-A7C0-4C39-985F-D022F41850F3}"/>
    <dgm:cxn modelId="{F0226670-DDFF-FA45-BCE1-8438F4FABA96}" srcId="{4325A628-8CA7-D344-8980-38D1247045B5}" destId="{7614EC3E-EBF6-134A-A8FF-78C539AF4BB1}" srcOrd="0" destOrd="0" parTransId="{81C7DA47-6B43-1D42-9B28-A365A4A6E961}" sibTransId="{12771FA4-BB7F-5641-9372-EF0E0ECA1741}"/>
    <dgm:cxn modelId="{BABA5450-E1BB-4A47-B97D-62B891FC687E}" srcId="{57B07ABF-75B9-5A44-8A43-4058988EB5F6}" destId="{F00293D5-1C59-2140-8694-B102CF9A06B8}" srcOrd="0" destOrd="0" parTransId="{2BA914D7-B838-0646-B7A2-E26FDCFFEB63}" sibTransId="{CF2BADEE-D020-4544-8C47-AD2CA7CC3734}"/>
    <dgm:cxn modelId="{84B48171-7E0A-4EDD-B56A-EB3DE86B796E}" type="presOf" srcId="{8184A20F-B313-45D3-84D2-046C1F760444}" destId="{47490DE4-901D-7247-B7BD-FC3AE7DD4E67}" srcOrd="0" destOrd="7" presId="urn:microsoft.com/office/officeart/2005/8/layout/vList6"/>
    <dgm:cxn modelId="{30A2FA72-0B38-4535-B338-75159474A53C}" srcId="{F2016C4E-8939-9641-BAD5-416E90B31EEA}" destId="{4828A228-E359-48AF-BD83-174227BEFBC5}" srcOrd="1" destOrd="0" parTransId="{6EEFBCCB-7A51-4E4F-A8FC-83FE782A78A1}" sibTransId="{D02FC847-738A-4161-97B5-D9FD24EB0B4B}"/>
    <dgm:cxn modelId="{1D6D7259-D491-6344-884D-0263B4C5144A}" type="presOf" srcId="{182773AC-D7AC-6247-B583-DCB2F9FBCE46}" destId="{78288D73-D019-BF45-AEAE-6894F75B7434}"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60FD6380-E536-E841-93B5-BB5D57C14A0A}" type="presOf" srcId="{451F7883-2FB1-384C-A065-CFD52D9A20DF}" destId="{47490DE4-901D-7247-B7BD-FC3AE7DD4E67}" srcOrd="0" destOrd="0" presId="urn:microsoft.com/office/officeart/2005/8/layout/vList6"/>
    <dgm:cxn modelId="{FFD18685-20E5-469A-B849-06DE7253E073}" srcId="{F2016C4E-8939-9641-BAD5-416E90B31EEA}" destId="{8184A20F-B313-45D3-84D2-046C1F760444}" srcOrd="7" destOrd="0" parTransId="{5DB373D7-18E7-47AE-A227-97218348D81E}" sibTransId="{FD60F612-E134-403E-B824-5CEBAE1C401C}"/>
    <dgm:cxn modelId="{B2E4988A-CC6E-442D-886E-AFA771321E38}" type="presOf" srcId="{7A838678-43CC-4B50-B2E4-7F06E8EB6836}" destId="{47490DE4-901D-7247-B7BD-FC3AE7DD4E67}" srcOrd="0" destOrd="6" presId="urn:microsoft.com/office/officeart/2005/8/layout/vList6"/>
    <dgm:cxn modelId="{A0595292-184D-40A6-9503-9D6534D3F935}" srcId="{F2016C4E-8939-9641-BAD5-416E90B31EEA}" destId="{56B619B1-6FDB-4D60-A891-2E9F55742FAD}" srcOrd="4" destOrd="0" parTransId="{3464C392-966A-428E-8D43-6D3AA4F7CC5B}" sibTransId="{54E41D16-8D7D-46E7-B4FD-5076E70AAFA0}"/>
    <dgm:cxn modelId="{5552619B-CF8C-4187-AD93-E6AF8A3C826B}" type="presOf" srcId="{71CCB17F-AF9B-44BD-8773-32ACA93233D2}" destId="{AE998543-0DF5-094B-8B73-3E4FDD170593}" srcOrd="0" destOrd="1" presId="urn:microsoft.com/office/officeart/2005/8/layout/vList6"/>
    <dgm:cxn modelId="{370E23A6-AA7E-9742-A3BE-95E3DA0614A1}" srcId="{F2016C4E-8939-9641-BAD5-416E90B31EEA}" destId="{451F7883-2FB1-384C-A065-CFD52D9A20DF}" srcOrd="0" destOrd="0" parTransId="{FFCB21A2-BCFD-0B42-B2AE-38C08B4390FA}" sibTransId="{95137604-6C67-F147-93B1-2A222AC90487}"/>
    <dgm:cxn modelId="{EB48C2A6-B504-4F70-A04F-8794DEEACE52}" srcId="{F2016C4E-8939-9641-BAD5-416E90B31EEA}" destId="{3B46C090-E460-49F1-84EC-D4F1798D3A3E}" srcOrd="5" destOrd="0" parTransId="{AF5F38F9-3843-49CD-B396-F0BD05E79A46}" sibTransId="{3136929D-A1C1-4974-AE81-D778069040A2}"/>
    <dgm:cxn modelId="{043307A7-7846-4E89-A747-2523A8829395}" type="presOf" srcId="{56B619B1-6FDB-4D60-A891-2E9F55742FAD}" destId="{47490DE4-901D-7247-B7BD-FC3AE7DD4E67}" srcOrd="0" destOrd="4" presId="urn:microsoft.com/office/officeart/2005/8/layout/vList6"/>
    <dgm:cxn modelId="{8FEBACA8-F4BA-4404-BFC3-3203A0D128D0}" type="presOf" srcId="{DA31FC52-6A8E-4BAA-8CE6-C595A0271C74}" destId="{AE998543-0DF5-094B-8B73-3E4FDD170593}" srcOrd="0" destOrd="2" presId="urn:microsoft.com/office/officeart/2005/8/layout/vList6"/>
    <dgm:cxn modelId="{EA5841AB-FC52-3043-92CC-28BEDA290D03}" srcId="{92C91114-DA0F-42AF-A970-CAC841110A33}" destId="{182773AC-D7AC-6247-B583-DCB2F9FBCE46}" srcOrd="1" destOrd="0" parTransId="{6C4388AC-B500-C042-AEF6-5A1A12DF29B5}" sibTransId="{1C5DF038-9F23-0340-8F74-B28C435703E9}"/>
    <dgm:cxn modelId="{502C89C1-C2BC-4A99-8871-E02F6D737307}" type="presOf" srcId="{B046AB69-A225-4F9B-9319-032D807702DC}" destId="{47490DE4-901D-7247-B7BD-FC3AE7DD4E67}" srcOrd="0" destOrd="2" presId="urn:microsoft.com/office/officeart/2005/8/layout/vList6"/>
    <dgm:cxn modelId="{769F91D7-B2B6-2B41-B5B7-5D6EDF85C074}" srcId="{182773AC-D7AC-6247-B583-DCB2F9FBCE46}" destId="{F681735B-E629-1B4C-88DB-A397EB83B0A8}" srcOrd="0" destOrd="0" parTransId="{C3A12BDA-1ACB-AE40-8711-5681E1AFD59D}" sibTransId="{6C2C2AAC-1761-B240-9E00-49A3D0F3F2A9}"/>
    <dgm:cxn modelId="{F434FADB-DB6B-4076-ACA8-DC49DA5BCA7A}" srcId="{F2016C4E-8939-9641-BAD5-416E90B31EEA}" destId="{B046AB69-A225-4F9B-9319-032D807702DC}" srcOrd="2" destOrd="0" parTransId="{5257A4C7-3793-416B-BF8A-58A0E5E6079E}" sibTransId="{DA63C336-E81D-4EF9-9A26-47E68866DAD5}"/>
    <dgm:cxn modelId="{43E7B2DC-BE58-D744-88C7-ED22687D8356}" type="presOf" srcId="{F681735B-E629-1B4C-88DB-A397EB83B0A8}" destId="{790FCF30-61BE-1248-BF77-29580D9A8236}" srcOrd="0" destOrd="0" presId="urn:microsoft.com/office/officeart/2005/8/layout/vList6"/>
    <dgm:cxn modelId="{658B4CE3-24AD-4EB5-A17A-6E7E1263565B}" type="presOf" srcId="{52E8A952-0E42-452E-84FC-360BE4835BB5}" destId="{05F33A47-E0AF-E34B-933A-1CC872BC9D74}" srcOrd="0" destOrd="1" presId="urn:microsoft.com/office/officeart/2005/8/layout/vList6"/>
    <dgm:cxn modelId="{CABD21E9-1DAB-D946-B4EE-0899EED98DEF}" type="presOf" srcId="{57B07ABF-75B9-5A44-8A43-4058988EB5F6}" destId="{9A5B898D-74C6-2448-BF02-5FB47B189856}" srcOrd="0" destOrd="0" presId="urn:microsoft.com/office/officeart/2005/8/layout/vList6"/>
    <dgm:cxn modelId="{08831EF7-2D0B-2A4D-B44C-DF26F2477D15}" srcId="{57B07ABF-75B9-5A44-8A43-4058988EB5F6}" destId="{3FB126E0-04F6-3D47-BB29-935445B75E93}" srcOrd="3" destOrd="0" parTransId="{FBD9A5CC-771E-074C-AE8A-C54C557569A3}" sibTransId="{DCF72B6C-AC8F-7549-9043-64AE29E58E74}"/>
    <dgm:cxn modelId="{878285FC-D563-BB4A-A8E2-FBCEF30D9019}" type="presParOf" srcId="{DC82BACB-7287-442A-A34B-7AF386A0857E}" destId="{BBA84D7E-1256-6341-9C78-41DA20FD63CD}" srcOrd="0" destOrd="0" presId="urn:microsoft.com/office/officeart/2005/8/layout/vList6"/>
    <dgm:cxn modelId="{32A93348-841F-7747-8A85-B78402E95A35}" type="presParOf" srcId="{BBA84D7E-1256-6341-9C78-41DA20FD63CD}" destId="{210A5044-6BC8-BC43-98D7-C1F027FF6E52}" srcOrd="0" destOrd="0" presId="urn:microsoft.com/office/officeart/2005/8/layout/vList6"/>
    <dgm:cxn modelId="{C0CD0510-541A-8F4B-968A-6E5EAC752695}" type="presParOf" srcId="{BBA84D7E-1256-6341-9C78-41DA20FD63CD}" destId="{05F33A47-E0AF-E34B-933A-1CC872BC9D74}" srcOrd="1" destOrd="0" presId="urn:microsoft.com/office/officeart/2005/8/layout/vList6"/>
    <dgm:cxn modelId="{8D27957B-4386-9D47-B174-06321CAC9EE3}" type="presParOf" srcId="{DC82BACB-7287-442A-A34B-7AF386A0857E}" destId="{E17CB241-22FD-4245-B871-7014175BBF43}" srcOrd="1" destOrd="0" presId="urn:microsoft.com/office/officeart/2005/8/layout/vList6"/>
    <dgm:cxn modelId="{E2CB39C8-90D3-1944-9FC4-ED12F1AC1C95}" type="presParOf" srcId="{DC82BACB-7287-442A-A34B-7AF386A0857E}" destId="{A993878E-FE98-354C-BF8F-DC4ADD1B33F4}" srcOrd="2" destOrd="0" presId="urn:microsoft.com/office/officeart/2005/8/layout/vList6"/>
    <dgm:cxn modelId="{6F2E30D5-B503-7849-B3BC-BEAE73A75D8A}" type="presParOf" srcId="{A993878E-FE98-354C-BF8F-DC4ADD1B33F4}" destId="{78288D73-D019-BF45-AEAE-6894F75B7434}" srcOrd="0" destOrd="0" presId="urn:microsoft.com/office/officeart/2005/8/layout/vList6"/>
    <dgm:cxn modelId="{60941F0C-69BD-8747-B7DC-54736DF1ED65}" type="presParOf" srcId="{A993878E-FE98-354C-BF8F-DC4ADD1B33F4}" destId="{790FCF30-61BE-1248-BF77-29580D9A8236}" srcOrd="1" destOrd="0" presId="urn:microsoft.com/office/officeart/2005/8/layout/vList6"/>
    <dgm:cxn modelId="{5A778141-C6B1-7F4E-A990-9A733B50CB4C}" type="presParOf" srcId="{DC82BACB-7287-442A-A34B-7AF386A0857E}" destId="{1A46DC79-3EA7-7D4A-8A78-FD1BB4E1BA17}" srcOrd="3" destOrd="0" presId="urn:microsoft.com/office/officeart/2005/8/layout/vList6"/>
    <dgm:cxn modelId="{59C147B3-7E6B-0746-9D8E-F7DC4D513388}" type="presParOf" srcId="{DC82BACB-7287-442A-A34B-7AF386A0857E}" destId="{3589C467-0325-D145-B3F2-E9420F469310}" srcOrd="4" destOrd="0" presId="urn:microsoft.com/office/officeart/2005/8/layout/vList6"/>
    <dgm:cxn modelId="{344AD238-48B8-ED47-978A-09561DEE2677}" type="presParOf" srcId="{3589C467-0325-D145-B3F2-E9420F469310}" destId="{9A5B898D-74C6-2448-BF02-5FB47B189856}" srcOrd="0" destOrd="0" presId="urn:microsoft.com/office/officeart/2005/8/layout/vList6"/>
    <dgm:cxn modelId="{D79578D1-10B6-214C-94EF-4797C3479357}" type="presParOf" srcId="{3589C467-0325-D145-B3F2-E9420F469310}" destId="{AE998543-0DF5-094B-8B73-3E4FDD170593}" srcOrd="1" destOrd="0" presId="urn:microsoft.com/office/officeart/2005/8/layout/vList6"/>
    <dgm:cxn modelId="{013184E9-A49E-1F4F-BC9C-A8ABECF72F9C}" type="presParOf" srcId="{DC82BACB-7287-442A-A34B-7AF386A0857E}" destId="{C6FFFFF0-C211-CC45-BEC4-7E294F827F24}" srcOrd="5" destOrd="0" presId="urn:microsoft.com/office/officeart/2005/8/layout/vList6"/>
    <dgm:cxn modelId="{1EEA2F1D-673B-E84B-B21E-A0D75F587BC2}" type="presParOf" srcId="{DC82BACB-7287-442A-A34B-7AF386A0857E}" destId="{E1A92333-924D-0248-82B5-5B32632042A3}" srcOrd="6" destOrd="0" presId="urn:microsoft.com/office/officeart/2005/8/layout/vList6"/>
    <dgm:cxn modelId="{CAA57E28-0803-554E-A39F-CFFB63578959}" type="presParOf" srcId="{E1A92333-924D-0248-82B5-5B32632042A3}" destId="{88B66CC1-A8A9-3744-9142-AD927A5D818E}" srcOrd="0" destOrd="0" presId="urn:microsoft.com/office/officeart/2005/8/layout/vList6"/>
    <dgm:cxn modelId="{C1BA8D08-AD2C-604F-88F3-9337DEBA8E09}" type="presParOf" srcId="{E1A92333-924D-0248-82B5-5B32632042A3}" destId="{47490DE4-901D-7247-B7BD-FC3AE7DD4E67}"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7C99E-A3FB-8F4A-AD2B-0915534170AE}">
      <dsp:nvSpPr>
        <dsp:cNvPr id="0" name=""/>
        <dsp:cNvSpPr/>
      </dsp:nvSpPr>
      <dsp:spPr>
        <a:xfrm>
          <a:off x="4759560" y="1"/>
          <a:ext cx="6832623" cy="1555885"/>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BE0F86-BAD0-E54A-A502-633AAE41CF83}">
      <dsp:nvSpPr>
        <dsp:cNvPr id="0" name=""/>
        <dsp:cNvSpPr/>
      </dsp:nvSpPr>
      <dsp:spPr>
        <a:xfrm>
          <a:off x="12329" y="603103"/>
          <a:ext cx="4613154" cy="34710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err="1"/>
            <a:t>Ar</a:t>
          </a:r>
          <a:r>
            <a:rPr lang="en-US" sz="1400" b="1" kern="1200" dirty="0"/>
            <a:t> </a:t>
          </a:r>
          <a:r>
            <a:rPr lang="en-US" sz="1400" b="1" kern="1200" dirty="0" err="1"/>
            <a:t>gyfer</a:t>
          </a:r>
          <a:r>
            <a:rPr lang="en-US" sz="1400" b="1" kern="1200" dirty="0"/>
            <a:t> </a:t>
          </a:r>
          <a:r>
            <a:rPr lang="en-US" sz="1400" b="1" kern="1200" dirty="0" err="1"/>
            <a:t>pwy</a:t>
          </a:r>
          <a:r>
            <a:rPr lang="en-US" sz="1400" b="1" kern="1200" dirty="0"/>
            <a:t> </a:t>
          </a:r>
          <a:r>
            <a:rPr lang="en-US" sz="1400" b="1" kern="1200" dirty="0" err="1"/>
            <a:t>mae’r</a:t>
          </a:r>
          <a:r>
            <a:rPr lang="en-US" sz="1400" b="1" kern="1200" dirty="0"/>
            <a:t> </a:t>
          </a:r>
          <a:r>
            <a:rPr lang="en-US" sz="1400" b="1" kern="1200" dirty="0" err="1"/>
            <a:t>cymhwyster</a:t>
          </a:r>
          <a:r>
            <a:rPr lang="en-US" sz="1400" b="1" kern="1200" dirty="0"/>
            <a:t>?</a:t>
          </a:r>
          <a:endParaRPr lang="en-GB" sz="1400" b="1" kern="1200" dirty="0"/>
        </a:p>
      </dsp:txBody>
      <dsp:txXfrm>
        <a:off x="29273" y="620047"/>
        <a:ext cx="4579266" cy="313216"/>
      </dsp:txXfrm>
    </dsp:sp>
    <dsp:sp modelId="{942CA855-7CB7-DD4C-A30A-684319754EDF}">
      <dsp:nvSpPr>
        <dsp:cNvPr id="0" name=""/>
        <dsp:cNvSpPr/>
      </dsp:nvSpPr>
      <dsp:spPr>
        <a:xfrm>
          <a:off x="4826751" y="1485777"/>
          <a:ext cx="6997625" cy="1108884"/>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622300">
            <a:lnSpc>
              <a:spcPct val="90000"/>
            </a:lnSpc>
            <a:spcBef>
              <a:spcPct val="0"/>
            </a:spcBef>
            <a:spcAft>
              <a:spcPct val="15000"/>
            </a:spcAft>
            <a:buChar char="•"/>
            <a:tabLst/>
          </a:pPr>
          <a:r>
            <a:rPr lang="cy-GB" sz="1400" kern="1200" noProof="0" dirty="0">
              <a:latin typeface="+mj-lt"/>
            </a:rPr>
            <a:t>Mae’r cymhwyster hwn wedi’i ddatblygu gan y Consortiwm ar y cyd â rhanddeiliaid o sectorau iechyd a gofal cymdeithasol. Mae’r rhain yn cynnwys Gofal Cymdeithasol Cymru, Addysg a Gwella Iechyd Cymru GIG, tiwtoriaid, athrawon ac aseswyr gweithleoedd.</a:t>
          </a:r>
        </a:p>
      </dsp:txBody>
      <dsp:txXfrm>
        <a:off x="4826751" y="1624388"/>
        <a:ext cx="6581794" cy="831663"/>
      </dsp:txXfrm>
    </dsp:sp>
    <dsp:sp modelId="{1472AA31-ABCA-0045-9DF6-90DBEDD7C8CB}">
      <dsp:nvSpPr>
        <dsp:cNvPr id="0" name=""/>
        <dsp:cNvSpPr/>
      </dsp:nvSpPr>
      <dsp:spPr>
        <a:xfrm>
          <a:off x="0" y="1692298"/>
          <a:ext cx="4725140" cy="45181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err="1">
              <a:solidFill>
                <a:srgbClr val="FFFFFF"/>
              </a:solidFill>
              <a:latin typeface="Arial" panose="020B0604020202020204"/>
              <a:ea typeface="+mn-ea"/>
              <a:cs typeface="+mn-cs"/>
            </a:rPr>
            <a:t>Pwy</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sydd</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wedi</a:t>
          </a:r>
          <a:r>
            <a:rPr lang="en-US" sz="1400" b="1" kern="1200" dirty="0">
              <a:solidFill>
                <a:srgbClr val="FFFFFF"/>
              </a:solidFill>
              <a:latin typeface="Arial" panose="020B0604020202020204"/>
              <a:ea typeface="+mn-ea"/>
              <a:cs typeface="+mn-cs"/>
            </a:rPr>
            <a:t> bod </a:t>
          </a:r>
          <a:r>
            <a:rPr lang="en-US" sz="1400" b="1" kern="1200" dirty="0" err="1">
              <a:solidFill>
                <a:srgbClr val="FFFFFF"/>
              </a:solidFill>
              <a:latin typeface="Arial" panose="020B0604020202020204"/>
              <a:ea typeface="+mn-ea"/>
              <a:cs typeface="+mn-cs"/>
            </a:rPr>
            <a:t>yn</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rhan</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o’r</a:t>
          </a:r>
          <a:r>
            <a:rPr lang="en-US" sz="1400" b="1" kern="1200" dirty="0">
              <a:solidFill>
                <a:srgbClr val="FFFFFF"/>
              </a:solidFill>
              <a:latin typeface="Arial" panose="020B0604020202020204"/>
              <a:ea typeface="+mn-ea"/>
              <a:cs typeface="+mn-cs"/>
            </a:rPr>
            <a:t> broses </a:t>
          </a:r>
          <a:r>
            <a:rPr lang="en-US" sz="1400" b="1" kern="1200" dirty="0" err="1">
              <a:solidFill>
                <a:srgbClr val="FFFFFF"/>
              </a:solidFill>
              <a:latin typeface="Arial" panose="020B0604020202020204"/>
              <a:ea typeface="+mn-ea"/>
              <a:cs typeface="+mn-cs"/>
            </a:rPr>
            <a:t>o’i</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ddatblygu</a:t>
          </a:r>
          <a:r>
            <a:rPr lang="en-US" sz="1400" b="1" kern="1200" dirty="0">
              <a:solidFill>
                <a:srgbClr val="FFFFFF"/>
              </a:solidFill>
              <a:latin typeface="Arial" panose="020B0604020202020204"/>
              <a:ea typeface="+mn-ea"/>
              <a:cs typeface="+mn-cs"/>
            </a:rPr>
            <a:t>?</a:t>
          </a:r>
        </a:p>
      </dsp:txBody>
      <dsp:txXfrm>
        <a:off x="22056" y="1714354"/>
        <a:ext cx="4681028" cy="407703"/>
      </dsp:txXfrm>
    </dsp:sp>
    <dsp:sp modelId="{173D82A1-2A15-4544-8C88-23B09A5B5D22}">
      <dsp:nvSpPr>
        <dsp:cNvPr id="0" name=""/>
        <dsp:cNvSpPr/>
      </dsp:nvSpPr>
      <dsp:spPr>
        <a:xfrm>
          <a:off x="4824898" y="2723864"/>
          <a:ext cx="6904360" cy="347104"/>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403225" lvl="1" indent="-217488" algn="l" defTabSz="622300">
            <a:lnSpc>
              <a:spcPct val="90000"/>
            </a:lnSpc>
            <a:spcBef>
              <a:spcPct val="0"/>
            </a:spcBef>
            <a:spcAft>
              <a:spcPct val="15000"/>
            </a:spcAft>
            <a:buChar char="•"/>
            <a:tabLst/>
          </a:pPr>
          <a:r>
            <a:rPr lang="cy-GB" sz="1400" kern="1200" noProof="0" dirty="0">
              <a:latin typeface="+mj-lt"/>
            </a:rPr>
            <a:t>Mae’r cymhwyster hwn wedi’i lunio ar gyfer dysgwyr sydd yn y chweched dosbarth yn yr ysgol neu Golegau Addysg Bellach. </a:t>
          </a:r>
        </a:p>
      </dsp:txBody>
      <dsp:txXfrm>
        <a:off x="4824898" y="2767252"/>
        <a:ext cx="6774196" cy="260328"/>
      </dsp:txXfrm>
    </dsp:sp>
    <dsp:sp modelId="{244E28BC-86F3-DE48-B59E-2E8D91CB0507}">
      <dsp:nvSpPr>
        <dsp:cNvPr id="0" name=""/>
        <dsp:cNvSpPr/>
      </dsp:nvSpPr>
      <dsp:spPr>
        <a:xfrm>
          <a:off x="0" y="2720133"/>
          <a:ext cx="4729759" cy="34710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err="1">
              <a:solidFill>
                <a:srgbClr val="FFFFFF"/>
              </a:solidFill>
              <a:latin typeface="Arial" panose="020B0604020202020204"/>
              <a:ea typeface="+mn-ea"/>
              <a:cs typeface="+mn-cs"/>
            </a:rPr>
            <a:t>Pwy</a:t>
          </a:r>
          <a:r>
            <a:rPr lang="en-GB" sz="1400" b="1" kern="1200" dirty="0">
              <a:solidFill>
                <a:srgbClr val="FFFFFF"/>
              </a:solidFill>
              <a:latin typeface="Arial" panose="020B0604020202020204"/>
              <a:ea typeface="+mn-ea"/>
              <a:cs typeface="+mn-cs"/>
            </a:rPr>
            <a:t> all </a:t>
          </a:r>
          <a:r>
            <a:rPr lang="en-GB" sz="1400" b="1" kern="1200" dirty="0" err="1">
              <a:solidFill>
                <a:srgbClr val="FFFFFF"/>
              </a:solidFill>
              <a:latin typeface="Arial" panose="020B0604020202020204"/>
              <a:ea typeface="+mn-ea"/>
              <a:cs typeface="+mn-cs"/>
            </a:rPr>
            <a:t>gyflwyno’r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cymhwyster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hwn</a:t>
          </a:r>
          <a:r>
            <a:rPr lang="en-GB" sz="1400" b="1" kern="1200" dirty="0">
              <a:solidFill>
                <a:srgbClr val="FFFFFF"/>
              </a:solidFill>
              <a:latin typeface="Arial" panose="020B0604020202020204"/>
              <a:ea typeface="+mn-ea"/>
              <a:cs typeface="+mn-cs"/>
            </a:rPr>
            <a:t>?</a:t>
          </a:r>
        </a:p>
      </dsp:txBody>
      <dsp:txXfrm>
        <a:off x="16944" y="2737077"/>
        <a:ext cx="4695871" cy="313216"/>
      </dsp:txXfrm>
    </dsp:sp>
    <dsp:sp modelId="{D86C433B-FF88-DC42-9BB2-D6B784F39D80}">
      <dsp:nvSpPr>
        <dsp:cNvPr id="0" name=""/>
        <dsp:cNvSpPr/>
      </dsp:nvSpPr>
      <dsp:spPr>
        <a:xfrm>
          <a:off x="4623441" y="3207926"/>
          <a:ext cx="7200956" cy="624989"/>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622300">
            <a:lnSpc>
              <a:spcPct val="90000"/>
            </a:lnSpc>
            <a:spcBef>
              <a:spcPct val="0"/>
            </a:spcBef>
            <a:spcAft>
              <a:spcPct val="15000"/>
            </a:spcAft>
            <a:buChar char="•"/>
          </a:pPr>
          <a:r>
            <a:rPr lang="cy-GB" sz="1400" kern="1200" noProof="0" dirty="0"/>
            <a:t> Mae’r cymhwyster yn galluogi dysgwyr i ddatblygu a dangos eu gwybodaeth, eu sgiliau a’u dealltwriaeth o fewn cyd-destun gwasanaethau iechyd a gofal cymdeithasol</a:t>
          </a:r>
        </a:p>
      </dsp:txBody>
      <dsp:txXfrm>
        <a:off x="4623441" y="3286050"/>
        <a:ext cx="6966585" cy="468741"/>
      </dsp:txXfrm>
    </dsp:sp>
    <dsp:sp modelId="{9E9C705D-3F7E-E143-BABB-889CB62642A9}">
      <dsp:nvSpPr>
        <dsp:cNvPr id="0" name=""/>
        <dsp:cNvSpPr/>
      </dsp:nvSpPr>
      <dsp:spPr>
        <a:xfrm>
          <a:off x="3092" y="3276930"/>
          <a:ext cx="4617257" cy="30667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Beth </a:t>
          </a:r>
          <a:r>
            <a:rPr lang="en-US" sz="1400" b="1" kern="1200" dirty="0" err="1">
              <a:solidFill>
                <a:srgbClr val="FFFFFF"/>
              </a:solidFill>
              <a:latin typeface="Arial" panose="020B0604020202020204"/>
              <a:ea typeface="+mn-ea"/>
              <a:cs typeface="+mn-cs"/>
            </a:rPr>
            <a:t>mae’r</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cymhwyster</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yn</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ymdrin</a:t>
          </a:r>
          <a:r>
            <a:rPr lang="en-US" sz="1400" b="1" kern="1200" dirty="0">
              <a:solidFill>
                <a:srgbClr val="FFFFFF"/>
              </a:solidFill>
              <a:latin typeface="Arial" panose="020B0604020202020204"/>
              <a:ea typeface="+mn-ea"/>
              <a:cs typeface="+mn-cs"/>
            </a:rPr>
            <a:t> ag </a:t>
          </a:r>
          <a:r>
            <a:rPr lang="en-US" sz="1400" b="1" kern="1200" dirty="0" err="1">
              <a:solidFill>
                <a:srgbClr val="FFFFFF"/>
              </a:solidFill>
              <a:latin typeface="Arial" panose="020B0604020202020204"/>
              <a:ea typeface="+mn-ea"/>
              <a:cs typeface="+mn-cs"/>
            </a:rPr>
            <a:t>ef</a:t>
          </a:r>
          <a:r>
            <a:rPr lang="en-US" sz="1400" b="1" kern="1200" dirty="0">
              <a:solidFill>
                <a:srgbClr val="FFFFFF"/>
              </a:solidFill>
              <a:latin typeface="Arial" panose="020B0604020202020204"/>
              <a:ea typeface="+mn-ea"/>
              <a:cs typeface="+mn-cs"/>
            </a:rPr>
            <a:t>?</a:t>
          </a:r>
          <a:endParaRPr lang="en-GB" sz="1400" b="1" kern="1200" dirty="0">
            <a:solidFill>
              <a:srgbClr val="FFFFFF"/>
            </a:solidFill>
            <a:latin typeface="Arial" panose="020B0604020202020204"/>
            <a:ea typeface="+mn-ea"/>
            <a:cs typeface="+mn-cs"/>
          </a:endParaRPr>
        </a:p>
      </dsp:txBody>
      <dsp:txXfrm>
        <a:off x="18063" y="3291901"/>
        <a:ext cx="4587315" cy="276731"/>
      </dsp:txXfrm>
    </dsp:sp>
    <dsp:sp modelId="{84558E58-4C15-0949-8C64-C29AF5D0B63A}">
      <dsp:nvSpPr>
        <dsp:cNvPr id="0" name=""/>
        <dsp:cNvSpPr/>
      </dsp:nvSpPr>
      <dsp:spPr>
        <a:xfrm>
          <a:off x="4870821" y="3671286"/>
          <a:ext cx="6953576" cy="1976790"/>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355600" lvl="1" indent="-174625" algn="l" defTabSz="622300">
            <a:lnSpc>
              <a:spcPct val="90000"/>
            </a:lnSpc>
            <a:spcBef>
              <a:spcPct val="0"/>
            </a:spcBef>
            <a:spcAft>
              <a:spcPct val="15000"/>
            </a:spcAft>
            <a:buChar char="•"/>
          </a:pPr>
          <a:endParaRPr lang="en-GB" sz="1400" kern="1200" dirty="0">
            <a:latin typeface="+mj-lt"/>
          </a:endParaRPr>
        </a:p>
        <a:p>
          <a:pPr marL="355600" lvl="1" indent="-174625" algn="l" defTabSz="622300">
            <a:lnSpc>
              <a:spcPct val="90000"/>
            </a:lnSpc>
            <a:spcBef>
              <a:spcPct val="0"/>
            </a:spcBef>
            <a:spcAft>
              <a:spcPct val="15000"/>
            </a:spcAft>
            <a:buChar char="•"/>
          </a:pPr>
          <a:r>
            <a:rPr lang="en-GB" sz="1400" b="0" i="0" kern="1200" dirty="0" err="1"/>
            <a:t>Mae’r</a:t>
          </a:r>
          <a:r>
            <a:rPr lang="en-GB" sz="1400" b="0" i="0" kern="1200" dirty="0"/>
            <a:t> </a:t>
          </a:r>
          <a:r>
            <a:rPr lang="en-GB" sz="1400" b="0" i="0" kern="1200" dirty="0" err="1"/>
            <a:t>cymhwyster</a:t>
          </a:r>
          <a:r>
            <a:rPr lang="en-GB" sz="1400" b="0" i="0" kern="1200" dirty="0"/>
            <a:t> </a:t>
          </a:r>
          <a:r>
            <a:rPr lang="en-GB" sz="1400" b="0" i="0" kern="1200" dirty="0" err="1"/>
            <a:t>yn</a:t>
          </a:r>
          <a:r>
            <a:rPr lang="en-GB" sz="1400" b="0" i="0" kern="1200" dirty="0"/>
            <a:t> </a:t>
          </a:r>
          <a:r>
            <a:rPr lang="en-GB" sz="1400" b="0" i="0" kern="1200" dirty="0" err="1"/>
            <a:t>cynnig</a:t>
          </a:r>
          <a:r>
            <a:rPr lang="en-GB" sz="1400" b="0" i="0" kern="1200" dirty="0"/>
            <a:t> </a:t>
          </a:r>
          <a:r>
            <a:rPr lang="en-GB" sz="1400" b="0" i="0" kern="1200" dirty="0" err="1"/>
            <a:t>sylfaen</a:t>
          </a:r>
          <a:r>
            <a:rPr lang="en-GB" sz="1400" b="0" i="0" kern="1200" dirty="0"/>
            <a:t> </a:t>
          </a:r>
          <a:r>
            <a:rPr lang="en-GB" sz="1400" b="0" i="0" kern="1200" dirty="0" err="1"/>
            <a:t>addas</a:t>
          </a:r>
          <a:r>
            <a:rPr lang="en-GB" sz="1400" b="0" i="0" kern="1200" dirty="0"/>
            <a:t> </a:t>
          </a:r>
          <a:r>
            <a:rPr lang="en-GB" sz="1400" b="0" i="0" kern="1200" dirty="0" err="1"/>
            <a:t>ar</a:t>
          </a:r>
          <a:r>
            <a:rPr lang="en-GB" sz="1400" b="0" i="0" kern="1200" dirty="0"/>
            <a:t> </a:t>
          </a:r>
          <a:r>
            <a:rPr lang="en-GB" sz="1400" b="0" i="0" kern="1200" dirty="0" err="1"/>
            <a:t>gyfer</a:t>
          </a:r>
          <a:r>
            <a:rPr lang="en-GB" sz="1400" b="0" i="0" kern="1200" dirty="0"/>
            <a:t> </a:t>
          </a:r>
          <a:r>
            <a:rPr lang="en-GB" sz="1400" b="0" i="0" kern="1200" dirty="0" err="1"/>
            <a:t>astudio</a:t>
          </a:r>
          <a:r>
            <a:rPr lang="en-GB" sz="1400" b="0" i="0" kern="1200" dirty="0"/>
            <a:t> iechyd a </a:t>
          </a:r>
          <a:r>
            <a:rPr lang="en-GB" sz="1400" b="0" i="0" kern="1200" dirty="0" err="1"/>
            <a:t>gofal</a:t>
          </a:r>
          <a:r>
            <a:rPr lang="en-GB" sz="1400" b="0" i="0" kern="1200" dirty="0"/>
            <a:t> </a:t>
          </a:r>
          <a:r>
            <a:rPr lang="en-GB" sz="1400" b="0" i="0" kern="1200" dirty="0" err="1"/>
            <a:t>cymdeithasol</a:t>
          </a:r>
          <a:r>
            <a:rPr lang="en-GB" sz="1400" b="0" i="0" kern="1200" dirty="0"/>
            <a:t> </a:t>
          </a:r>
          <a:r>
            <a:rPr lang="en-GB" sz="1400" b="0" i="0" kern="1200" dirty="0" err="1"/>
            <a:t>drwy</a:t>
          </a:r>
          <a:r>
            <a:rPr lang="en-GB" sz="1400" b="0" i="0" kern="1200" dirty="0"/>
            <a:t> </a:t>
          </a:r>
          <a:r>
            <a:rPr lang="en-GB" sz="1400" b="0" i="0" kern="1200" dirty="0" err="1"/>
            <a:t>amrywiaeth</a:t>
          </a:r>
          <a:r>
            <a:rPr lang="en-GB" sz="1400" b="0" i="0" kern="1200" dirty="0"/>
            <a:t> o </a:t>
          </a:r>
          <a:r>
            <a:rPr lang="en-GB" sz="1400" b="0" i="0" kern="1200" dirty="0" err="1"/>
            <a:t>gyrsiau</a:t>
          </a:r>
          <a:r>
            <a:rPr lang="en-GB" sz="1400" b="0" i="0" kern="1200" dirty="0"/>
            <a:t> </a:t>
          </a:r>
          <a:r>
            <a:rPr lang="en-GB" sz="1400" b="0" i="0" kern="1200" dirty="0" err="1"/>
            <a:t>addysg</a:t>
          </a:r>
          <a:r>
            <a:rPr lang="en-GB" sz="1400" b="0" i="0" kern="1200" dirty="0"/>
            <a:t> </a:t>
          </a:r>
          <a:r>
            <a:rPr lang="en-GB" sz="1400" b="0" i="0" kern="1200" dirty="0" err="1"/>
            <a:t>uwch</a:t>
          </a:r>
          <a:r>
            <a:rPr lang="en-GB" sz="1400" b="0" i="0" kern="1200" dirty="0"/>
            <a:t>, neu </a:t>
          </a:r>
          <a:r>
            <a:rPr lang="en-GB" sz="1400" b="0" i="0" kern="1200" dirty="0" err="1"/>
            <a:t>i</a:t>
          </a:r>
          <a:r>
            <a:rPr lang="en-GB" sz="1400" b="0" i="0" kern="1200" dirty="0"/>
            <a:t> </a:t>
          </a:r>
          <a:r>
            <a:rPr lang="en-GB" sz="1400" b="0" i="0" kern="1200" dirty="0" err="1"/>
            <a:t>gyflogaeth</a:t>
          </a:r>
          <a:r>
            <a:rPr lang="en-GB" sz="1400" b="0" i="0" kern="1200" dirty="0"/>
            <a:t>. Gall </a:t>
          </a:r>
          <a:r>
            <a:rPr lang="en-GB" sz="1400" b="0" i="0" kern="1200" dirty="0" err="1"/>
            <a:t>dysgwyr</a:t>
          </a:r>
          <a:r>
            <a:rPr lang="en-GB" sz="1400" b="0" i="0" kern="1200" dirty="0"/>
            <a:t> </a:t>
          </a:r>
          <a:r>
            <a:rPr lang="en-GB" sz="1400" b="0" i="0" kern="1200" dirty="0" err="1"/>
            <a:t>hefyd</a:t>
          </a:r>
          <a:r>
            <a:rPr lang="en-GB" sz="1400" b="0" i="0" kern="1200" dirty="0"/>
            <a:t> </a:t>
          </a:r>
          <a:r>
            <a:rPr lang="en-GB" sz="1400" b="0" i="0" kern="1200" dirty="0" err="1"/>
            <a:t>symud</a:t>
          </a:r>
          <a:r>
            <a:rPr lang="en-GB" sz="1400" b="0" i="0" kern="1200" dirty="0"/>
            <a:t> </a:t>
          </a:r>
          <a:r>
            <a:rPr lang="en-GB" sz="1400" b="0" i="0" kern="1200" dirty="0" err="1"/>
            <a:t>ymlaen</a:t>
          </a:r>
          <a:r>
            <a:rPr lang="en-GB" sz="1400" b="0" i="0" kern="1200" dirty="0"/>
            <a:t> </a:t>
          </a:r>
          <a:r>
            <a:rPr lang="en-GB" sz="1400" b="0" i="0" kern="1200" dirty="0" err="1"/>
            <a:t>i</a:t>
          </a:r>
          <a:r>
            <a:rPr lang="en-GB" sz="1400" b="0" i="0" kern="1200" dirty="0"/>
            <a:t> </a:t>
          </a:r>
          <a:r>
            <a:rPr lang="en-GB" sz="1400" b="0" i="0" kern="1200" dirty="0" err="1"/>
            <a:t>gymwysterau</a:t>
          </a:r>
          <a:r>
            <a:rPr lang="en-GB" sz="1400" b="0" i="0" kern="1200" dirty="0"/>
            <a:t> </a:t>
          </a:r>
          <a:r>
            <a:rPr lang="en-GB" sz="1400" b="0" i="0" kern="1200" dirty="0" err="1"/>
            <a:t>eraill</a:t>
          </a:r>
          <a:r>
            <a:rPr lang="en-GB" sz="1400" b="0" i="0" kern="1200" dirty="0"/>
            <a:t> o </a:t>
          </a:r>
          <a:r>
            <a:rPr lang="en-GB" sz="1400" b="0" i="0" kern="1200" dirty="0" err="1"/>
            <a:t>fewn</a:t>
          </a:r>
          <a:r>
            <a:rPr lang="en-GB" sz="1400" b="0" i="0" kern="1200" dirty="0"/>
            <a:t> y </a:t>
          </a:r>
          <a:r>
            <a:rPr lang="en-GB" sz="1400" b="0" i="0" kern="1200" dirty="0" err="1"/>
            <a:t>gyfres</a:t>
          </a:r>
          <a:r>
            <a:rPr lang="en-GB" sz="1400" b="0" i="0" kern="1200" dirty="0"/>
            <a:t> iechyd a </a:t>
          </a:r>
          <a:r>
            <a:rPr lang="en-GB" sz="1400" b="0" i="0" kern="1200" dirty="0" err="1"/>
            <a:t>gofal</a:t>
          </a:r>
          <a:r>
            <a:rPr lang="en-GB" sz="1400" b="0" i="0" kern="1200" dirty="0"/>
            <a:t> </a:t>
          </a:r>
          <a:r>
            <a:rPr lang="en-GB" sz="1400" b="0" i="0" kern="1200" dirty="0" err="1"/>
            <a:t>cymdeithasol</a:t>
          </a:r>
          <a:r>
            <a:rPr lang="en-GB" sz="1400" b="0" i="0" kern="1200" dirty="0"/>
            <a:t>, a </a:t>
          </a:r>
          <a:r>
            <a:rPr lang="en-GB" sz="1400" b="0" i="0" kern="1200" dirty="0" err="1"/>
            <a:t>gofal</a:t>
          </a:r>
          <a:r>
            <a:rPr lang="en-GB" sz="1400" b="0" i="0" kern="1200" dirty="0"/>
            <a:t> plant.</a:t>
          </a:r>
          <a:endParaRPr lang="en-GB" sz="1400" kern="1200" dirty="0">
            <a:latin typeface="+mj-lt"/>
          </a:endParaRPr>
        </a:p>
        <a:p>
          <a:pPr marL="355600" lvl="1" indent="-174625" algn="l" defTabSz="622300">
            <a:lnSpc>
              <a:spcPct val="90000"/>
            </a:lnSpc>
            <a:spcBef>
              <a:spcPct val="0"/>
            </a:spcBef>
            <a:spcAft>
              <a:spcPct val="15000"/>
            </a:spcAft>
            <a:buChar char="•"/>
          </a:pPr>
          <a:r>
            <a:rPr lang="en-GB" sz="1400" b="0" i="0" kern="1200" dirty="0" err="1"/>
            <a:t>Yn</a:t>
          </a:r>
          <a:r>
            <a:rPr lang="en-GB" sz="1400" b="0" i="0" kern="1200" dirty="0"/>
            <a:t> </a:t>
          </a:r>
          <a:r>
            <a:rPr lang="en-GB" sz="1400" b="0" i="0" kern="1200" dirty="0" err="1"/>
            <a:t>ogystal</a:t>
          </a:r>
          <a:r>
            <a:rPr lang="en-GB" sz="1400" b="0" i="0" kern="1200" dirty="0"/>
            <a:t>, </a:t>
          </a:r>
          <a:r>
            <a:rPr lang="en-GB" sz="1400" b="0" i="0" kern="1200" dirty="0" err="1"/>
            <a:t>mae'r</a:t>
          </a:r>
          <a:r>
            <a:rPr lang="en-GB" sz="1400" b="0" i="0" kern="1200" dirty="0"/>
            <a:t> </a:t>
          </a:r>
          <a:r>
            <a:rPr lang="en-GB" sz="1400" b="0" i="0" kern="1200" dirty="0" err="1"/>
            <a:t>fanyleb</a:t>
          </a:r>
          <a:r>
            <a:rPr lang="en-GB" sz="1400" b="0" i="0" kern="1200" dirty="0"/>
            <a:t> hon </a:t>
          </a:r>
          <a:r>
            <a:rPr lang="en-GB" sz="1400" b="0" i="0" kern="1200" dirty="0" err="1"/>
            <a:t>yn</a:t>
          </a:r>
          <a:r>
            <a:rPr lang="en-GB" sz="1400" b="0" i="0" kern="1200" dirty="0"/>
            <a:t> </a:t>
          </a:r>
          <a:r>
            <a:rPr lang="en-GB" sz="1400" b="0" i="0" kern="1200" dirty="0" err="1"/>
            <a:t>gwrs</a:t>
          </a:r>
          <a:r>
            <a:rPr lang="en-GB" sz="1400" b="0" i="0" kern="1200" dirty="0"/>
            <a:t> </a:t>
          </a:r>
          <a:r>
            <a:rPr lang="en-GB" sz="1400" b="0" i="0" kern="1200" dirty="0" err="1"/>
            <a:t>astudio</a:t>
          </a:r>
          <a:r>
            <a:rPr lang="en-GB" sz="1400" b="0" i="0" kern="1200" dirty="0"/>
            <a:t> </a:t>
          </a:r>
          <a:r>
            <a:rPr lang="en-GB" sz="1400" b="0" i="0" kern="1200" dirty="0" err="1"/>
            <a:t>sy'n</a:t>
          </a:r>
          <a:r>
            <a:rPr lang="en-GB" sz="1400" b="0" i="0" kern="1200" dirty="0"/>
            <a:t> </a:t>
          </a:r>
          <a:r>
            <a:rPr lang="en-GB" sz="1400" b="0" i="0" kern="1200" dirty="0" err="1"/>
            <a:t>gydlynol</a:t>
          </a:r>
          <a:r>
            <a:rPr lang="en-GB" sz="1400" b="0" i="0" kern="1200" dirty="0"/>
            <a:t>, </a:t>
          </a:r>
          <a:r>
            <a:rPr lang="en-GB" sz="1400" b="0" i="0" kern="1200" dirty="0" err="1"/>
            <a:t>yn</a:t>
          </a:r>
          <a:r>
            <a:rPr lang="en-GB" sz="1400" b="0" i="0" kern="1200" dirty="0"/>
            <a:t> </a:t>
          </a:r>
          <a:r>
            <a:rPr lang="en-GB" sz="1400" b="0" i="0" kern="1200" dirty="0" err="1"/>
            <a:t>foddhaol</a:t>
          </a:r>
          <a:r>
            <a:rPr lang="en-GB" sz="1400" b="0" i="0" kern="1200" dirty="0"/>
            <a:t> ac </a:t>
          </a:r>
          <a:r>
            <a:rPr lang="en-GB" sz="1400" b="0" i="0" kern="1200" dirty="0" err="1"/>
            <a:t>yn</a:t>
          </a:r>
          <a:r>
            <a:rPr lang="en-GB" sz="1400" b="0" i="0" kern="1200" dirty="0"/>
            <a:t> </a:t>
          </a:r>
          <a:r>
            <a:rPr lang="en-GB" sz="1400" b="0" i="0" kern="1200" dirty="0" err="1"/>
            <a:t>werth</a:t>
          </a:r>
          <a:r>
            <a:rPr lang="en-GB" sz="1400" b="0" i="0" kern="1200" dirty="0"/>
            <a:t> </a:t>
          </a:r>
          <a:r>
            <a:rPr lang="en-GB" sz="1400" b="0" i="0" kern="1200" dirty="0" err="1"/>
            <a:t>chweil</a:t>
          </a:r>
          <a:r>
            <a:rPr lang="en-GB" sz="1400" b="0" i="0" kern="1200" dirty="0"/>
            <a:t> </a:t>
          </a:r>
          <a:r>
            <a:rPr lang="en-GB" sz="1400" b="0" i="0" kern="1200" dirty="0" err="1"/>
            <a:t>i'r</a:t>
          </a:r>
          <a:r>
            <a:rPr lang="en-GB" sz="1400" b="0" i="0" kern="1200" dirty="0"/>
            <a:t> </a:t>
          </a:r>
          <a:r>
            <a:rPr lang="en-GB" sz="1400" b="0" i="0" kern="1200" dirty="0" err="1"/>
            <a:t>dysgwyr</a:t>
          </a:r>
          <a:r>
            <a:rPr lang="en-GB" sz="1400" b="0" i="0" kern="1200" dirty="0"/>
            <a:t> </a:t>
          </a:r>
          <a:r>
            <a:rPr lang="en-GB" sz="1400" b="0" i="0" kern="1200" dirty="0" err="1"/>
            <a:t>hynny</a:t>
          </a:r>
          <a:r>
            <a:rPr lang="en-GB" sz="1400" b="0" i="0" kern="1200" dirty="0"/>
            <a:t> </a:t>
          </a:r>
          <a:r>
            <a:rPr lang="en-GB" sz="1400" b="0" i="0" kern="1200" dirty="0" err="1"/>
            <a:t>nad</a:t>
          </a:r>
          <a:r>
            <a:rPr lang="en-GB" sz="1400" b="0" i="0" kern="1200" dirty="0"/>
            <a:t> </a:t>
          </a:r>
          <a:r>
            <a:rPr lang="en-GB" sz="1400" b="0" i="0" kern="1200" dirty="0" err="1"/>
            <a:t>ydynt</a:t>
          </a:r>
          <a:r>
            <a:rPr lang="en-GB" sz="1400" b="0" i="0" kern="1200" dirty="0"/>
            <a:t> </a:t>
          </a:r>
          <a:r>
            <a:rPr lang="en-GB" sz="1400" b="0" i="0" kern="1200" dirty="0" err="1"/>
            <a:t>yn</a:t>
          </a:r>
          <a:r>
            <a:rPr lang="en-GB" sz="1400" b="0" i="0" kern="1200" dirty="0"/>
            <a:t> </a:t>
          </a:r>
          <a:r>
            <a:rPr lang="en-GB" sz="1400" b="0" i="0" kern="1200" dirty="0" err="1"/>
            <a:t>symud</a:t>
          </a:r>
          <a:r>
            <a:rPr lang="en-GB" sz="1400" b="0" i="0" kern="1200" dirty="0"/>
            <a:t> </a:t>
          </a:r>
          <a:r>
            <a:rPr lang="en-GB" sz="1400" b="0" i="0" kern="1200" dirty="0" err="1"/>
            <a:t>ymlaen</a:t>
          </a:r>
          <a:r>
            <a:rPr lang="en-GB" sz="1400" b="0" i="0" kern="1200" dirty="0"/>
            <a:t> </a:t>
          </a:r>
          <a:r>
            <a:rPr lang="en-GB" sz="1400" b="0" i="0" kern="1200" dirty="0" err="1"/>
            <a:t>i</a:t>
          </a:r>
          <a:r>
            <a:rPr lang="en-GB" sz="1400" b="0" i="0" kern="1200" dirty="0"/>
            <a:t> </a:t>
          </a:r>
          <a:r>
            <a:rPr lang="en-GB" sz="1400" b="0" i="0" kern="1200" dirty="0" err="1"/>
            <a:t>astudio</a:t>
          </a:r>
          <a:r>
            <a:rPr lang="en-GB" sz="1400" b="0" i="0" kern="1200" dirty="0"/>
            <a:t> </a:t>
          </a:r>
          <a:r>
            <a:rPr lang="en-GB" sz="1400" b="0" i="0" kern="1200" dirty="0" err="1"/>
            <a:t>ymhellach</a:t>
          </a:r>
          <a:r>
            <a:rPr lang="en-GB" sz="1400" b="0" i="0" kern="1200" dirty="0"/>
            <a:t> </a:t>
          </a:r>
          <a:r>
            <a:rPr lang="en-GB" sz="1400" b="0" i="0" kern="1200" dirty="0" err="1"/>
            <a:t>yn</a:t>
          </a:r>
          <a:r>
            <a:rPr lang="en-GB" sz="1400" b="0" i="0" kern="1200" dirty="0"/>
            <a:t> y </a:t>
          </a:r>
          <a:r>
            <a:rPr lang="en-GB" sz="1400" b="0" i="0" kern="1200" dirty="0" err="1"/>
            <a:t>pwnc</a:t>
          </a:r>
          <a:r>
            <a:rPr lang="en-GB" sz="1400" b="0" i="0" kern="1200" dirty="0"/>
            <a:t> </a:t>
          </a:r>
          <a:r>
            <a:rPr lang="en-GB" sz="1400" b="0" i="0" kern="1200" dirty="0" err="1"/>
            <a:t>hwn</a:t>
          </a:r>
          <a:endParaRPr lang="en-GB" sz="1400" kern="1200" dirty="0">
            <a:latin typeface="+mj-lt"/>
          </a:endParaRPr>
        </a:p>
      </dsp:txBody>
      <dsp:txXfrm>
        <a:off x="4870821" y="3918385"/>
        <a:ext cx="6212280" cy="1482592"/>
      </dsp:txXfrm>
    </dsp:sp>
    <dsp:sp modelId="{4BD5B87E-9F45-6946-9EA7-442899BBC5F0}">
      <dsp:nvSpPr>
        <dsp:cNvPr id="0" name=""/>
        <dsp:cNvSpPr/>
      </dsp:nvSpPr>
      <dsp:spPr>
        <a:xfrm>
          <a:off x="0" y="4396602"/>
          <a:ext cx="4859886" cy="578085"/>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Beth </a:t>
          </a:r>
          <a:r>
            <a:rPr lang="en-GB" sz="1400" b="1" kern="1200" dirty="0" err="1">
              <a:solidFill>
                <a:srgbClr val="FFFFFF"/>
              </a:solidFill>
              <a:latin typeface="Arial" panose="020B0604020202020204"/>
              <a:ea typeface="+mn-ea"/>
              <a:cs typeface="+mn-cs"/>
            </a:rPr>
            <a:t>yw’r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llwybrau</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ar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gyfer</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dilyniant</a:t>
          </a:r>
          <a:r>
            <a:rPr lang="en-GB" sz="1400" b="1" kern="1200" dirty="0">
              <a:solidFill>
                <a:srgbClr val="FFFFFF"/>
              </a:solidFill>
              <a:latin typeface="Arial" panose="020B0604020202020204"/>
              <a:ea typeface="+mn-ea"/>
              <a:cs typeface="+mn-cs"/>
            </a:rPr>
            <a:t>?</a:t>
          </a:r>
        </a:p>
      </dsp:txBody>
      <dsp:txXfrm>
        <a:off x="28220" y="4424822"/>
        <a:ext cx="4803446" cy="5216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F33A47-E0AF-E34B-933A-1CC872BC9D74}">
      <dsp:nvSpPr>
        <dsp:cNvPr id="0" name=""/>
        <dsp:cNvSpPr/>
      </dsp:nvSpPr>
      <dsp:spPr>
        <a:xfrm>
          <a:off x="4585876" y="372"/>
          <a:ext cx="6870419" cy="975808"/>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355600">
            <a:lnSpc>
              <a:spcPct val="90000"/>
            </a:lnSpc>
            <a:spcBef>
              <a:spcPct val="0"/>
            </a:spcBef>
            <a:spcAft>
              <a:spcPct val="15000"/>
            </a:spcAft>
            <a:buFont typeface="Arial" panose="020B0604020202020204" pitchFamily="34" charset="0"/>
            <a:buChar char="•"/>
          </a:pPr>
          <a:endParaRPr lang="en-US" sz="800" kern="1200" dirty="0"/>
        </a:p>
        <a:p>
          <a:pPr marL="90488" lvl="1" indent="-33338" algn="l" defTabSz="355600">
            <a:lnSpc>
              <a:spcPct val="90000"/>
            </a:lnSpc>
            <a:spcBef>
              <a:spcPct val="0"/>
            </a:spcBef>
            <a:spcAft>
              <a:spcPct val="15000"/>
            </a:spcAft>
            <a:buFont typeface="Arial" panose="020B0604020202020204" pitchFamily="34" charset="0"/>
            <a:buChar char="•"/>
          </a:pPr>
          <a:r>
            <a:rPr lang="en-GB" sz="1400" b="0" i="0" kern="1200" dirty="0" err="1"/>
            <a:t>Mae'r</a:t>
          </a:r>
          <a:r>
            <a:rPr lang="en-GB" sz="1400" b="0" i="0" kern="1200" dirty="0"/>
            <a:t> </a:t>
          </a:r>
          <a:r>
            <a:rPr lang="en-GB" sz="1400" b="0" i="0" kern="1200" dirty="0" err="1"/>
            <a:t>cymhwyster</a:t>
          </a:r>
          <a:r>
            <a:rPr lang="en-GB" sz="1400" b="0" i="0" kern="1200" dirty="0"/>
            <a:t> </a:t>
          </a:r>
          <a:r>
            <a:rPr lang="en-GB" sz="1400" b="0" i="0" kern="1200" dirty="0" err="1"/>
            <a:t>hwn</a:t>
          </a:r>
          <a:r>
            <a:rPr lang="en-GB" sz="1400" b="0" i="0" kern="1200" dirty="0"/>
            <a:t> </a:t>
          </a:r>
          <a:r>
            <a:rPr lang="en-GB" sz="1400" b="0" i="0" kern="1200" dirty="0" err="1"/>
            <a:t>wedi'i</a:t>
          </a:r>
          <a:r>
            <a:rPr lang="en-GB" sz="1400" b="0" i="0" kern="1200" dirty="0"/>
            <a:t> </a:t>
          </a:r>
          <a:r>
            <a:rPr lang="en-GB" sz="1400" b="0" i="0" kern="1200" dirty="0" err="1"/>
            <a:t>gymeradwyo</a:t>
          </a:r>
          <a:r>
            <a:rPr lang="en-GB" sz="1400" b="0" i="0" kern="1200" dirty="0"/>
            <a:t> </a:t>
          </a:r>
          <a:r>
            <a:rPr lang="en-GB" sz="1400" b="0" i="0" kern="1200" dirty="0" err="1"/>
            <a:t>ar</a:t>
          </a:r>
          <a:r>
            <a:rPr lang="en-GB" sz="1400" b="0" i="0" kern="1200" dirty="0"/>
            <a:t> </a:t>
          </a:r>
          <a:r>
            <a:rPr lang="en-GB" sz="1400" b="0" i="0" kern="1200" dirty="0" err="1"/>
            <a:t>gyfer</a:t>
          </a:r>
          <a:r>
            <a:rPr lang="en-GB" sz="1400" b="0" i="0" kern="1200" dirty="0"/>
            <a:t> </a:t>
          </a:r>
          <a:r>
            <a:rPr lang="en-GB" sz="1400" b="0" i="0" kern="1200" dirty="0" err="1"/>
            <a:t>dysgwyr</a:t>
          </a:r>
          <a:r>
            <a:rPr lang="en-GB" sz="1400" b="0" i="0" kern="1200" dirty="0"/>
            <a:t> 16 </a:t>
          </a:r>
          <a:r>
            <a:rPr lang="en-GB" sz="1400" b="0" i="0" kern="1200" dirty="0" err="1"/>
            <a:t>oed</a:t>
          </a:r>
          <a:r>
            <a:rPr lang="en-GB" sz="1400" b="0" i="0" kern="1200" dirty="0"/>
            <a:t> a </a:t>
          </a:r>
          <a:r>
            <a:rPr lang="en-GB" sz="1400" b="0" i="0" kern="1200" dirty="0" err="1"/>
            <a:t>throsodd</a:t>
          </a:r>
          <a:r>
            <a:rPr lang="en-GB" sz="1400" b="0" i="0" kern="1200" dirty="0"/>
            <a:t>.</a:t>
          </a:r>
          <a:endParaRPr lang="en-US" sz="1400" kern="1200" dirty="0">
            <a:solidFill>
              <a:srgbClr val="140000">
                <a:hueOff val="0"/>
                <a:satOff val="0"/>
                <a:lumOff val="0"/>
                <a:alphaOff val="0"/>
              </a:srgbClr>
            </a:solidFill>
            <a:latin typeface="Arial" panose="020B0604020202020204"/>
            <a:ea typeface="+mn-ea"/>
            <a:cs typeface="+mn-cs"/>
          </a:endParaRPr>
        </a:p>
        <a:p>
          <a:pPr marL="90488" lvl="1" indent="-33338" algn="l" defTabSz="355600">
            <a:lnSpc>
              <a:spcPct val="90000"/>
            </a:lnSpc>
            <a:spcBef>
              <a:spcPct val="0"/>
            </a:spcBef>
            <a:spcAft>
              <a:spcPct val="15000"/>
            </a:spcAft>
            <a:buFont typeface="Arial" panose="020B0604020202020204" pitchFamily="34" charset="0"/>
            <a:buChar char="•"/>
          </a:pPr>
          <a:r>
            <a:rPr lang="en-GB" sz="1400" b="0" i="0" kern="1200" dirty="0"/>
            <a:t>Ni all y </a:t>
          </a:r>
          <a:r>
            <a:rPr lang="en-GB" sz="1400" b="0" i="0" kern="1200" dirty="0" err="1"/>
            <a:t>Consortiwm</a:t>
          </a:r>
          <a:r>
            <a:rPr lang="en-GB" sz="1400" b="0" i="0" kern="1200" dirty="0"/>
            <a:t> </a:t>
          </a:r>
          <a:r>
            <a:rPr lang="en-GB" sz="1400" b="0" i="0" kern="1200" dirty="0" err="1"/>
            <a:t>dderbyn</a:t>
          </a:r>
          <a:r>
            <a:rPr lang="en-GB" sz="1400" b="0" i="0" kern="1200" dirty="0"/>
            <a:t> </a:t>
          </a:r>
          <a:r>
            <a:rPr lang="en-GB" sz="1400" b="0" i="0" kern="1200" dirty="0" err="1"/>
            <a:t>unrhyw</a:t>
          </a:r>
          <a:r>
            <a:rPr lang="en-GB" sz="1400" b="0" i="0" kern="1200" dirty="0"/>
            <a:t> </a:t>
          </a:r>
          <a:r>
            <a:rPr lang="en-GB" sz="1400" b="0" i="0" kern="1200" dirty="0" err="1"/>
            <a:t>gofrestriadau</a:t>
          </a:r>
          <a:r>
            <a:rPr lang="en-GB" sz="1400" b="0" i="0" kern="1200" dirty="0"/>
            <a:t> </a:t>
          </a:r>
          <a:r>
            <a:rPr lang="en-GB" sz="1400" b="0" i="0" kern="1200" dirty="0" err="1"/>
            <a:t>ar</a:t>
          </a:r>
          <a:r>
            <a:rPr lang="en-GB" sz="1400" b="0" i="0" kern="1200" dirty="0"/>
            <a:t> </a:t>
          </a:r>
          <a:r>
            <a:rPr lang="en-GB" sz="1400" b="0" i="0" kern="1200" dirty="0" err="1"/>
            <a:t>gyfer</a:t>
          </a:r>
          <a:r>
            <a:rPr lang="en-GB" sz="1400" b="0" i="0" kern="1200" dirty="0"/>
            <a:t> </a:t>
          </a:r>
          <a:r>
            <a:rPr lang="en-GB" sz="1400" b="0" i="0" kern="1200" dirty="0" err="1"/>
            <a:t>ymgeiswyr</a:t>
          </a:r>
          <a:r>
            <a:rPr lang="en-GB" sz="1400" b="0" i="0" kern="1200" dirty="0"/>
            <a:t> o dan 16 </a:t>
          </a:r>
          <a:r>
            <a:rPr lang="en-GB" sz="1400" b="0" i="0" kern="1200" dirty="0" err="1"/>
            <a:t>oed</a:t>
          </a:r>
          <a:r>
            <a:rPr lang="en-GB" sz="1400" b="0" i="0" kern="1200" dirty="0"/>
            <a:t> </a:t>
          </a:r>
          <a:endParaRPr lang="en-US" sz="1400" kern="1200" dirty="0">
            <a:solidFill>
              <a:srgbClr val="140000">
                <a:hueOff val="0"/>
                <a:satOff val="0"/>
                <a:lumOff val="0"/>
                <a:alphaOff val="0"/>
              </a:srgbClr>
            </a:solidFill>
            <a:latin typeface="Arial" panose="020B0604020202020204"/>
            <a:ea typeface="+mn-ea"/>
            <a:cs typeface="+mn-cs"/>
          </a:endParaRPr>
        </a:p>
        <a:p>
          <a:pPr marL="57150" lvl="1" indent="0" algn="l" defTabSz="355600">
            <a:lnSpc>
              <a:spcPct val="90000"/>
            </a:lnSpc>
            <a:spcBef>
              <a:spcPct val="0"/>
            </a:spcBef>
            <a:spcAft>
              <a:spcPct val="15000"/>
            </a:spcAft>
            <a:buChar char="•"/>
          </a:pPr>
          <a:endParaRPr lang="en-US" sz="800" kern="1200" dirty="0"/>
        </a:p>
      </dsp:txBody>
      <dsp:txXfrm>
        <a:off x="4585876" y="122348"/>
        <a:ext cx="6504491" cy="731856"/>
      </dsp:txXfrm>
    </dsp:sp>
    <dsp:sp modelId="{210A5044-6BC8-BC43-98D7-C1F027FF6E52}">
      <dsp:nvSpPr>
        <dsp:cNvPr id="0" name=""/>
        <dsp:cNvSpPr/>
      </dsp:nvSpPr>
      <dsp:spPr>
        <a:xfrm>
          <a:off x="581" y="165004"/>
          <a:ext cx="4580279" cy="62477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err="1">
              <a:solidFill>
                <a:srgbClr val="FFFFFF"/>
              </a:solidFill>
              <a:latin typeface="Arial" panose="020B0604020202020204"/>
              <a:ea typeface="+mn-ea"/>
              <a:cs typeface="+mn-cs"/>
            </a:rPr>
            <a:t>Cyfyngiadau</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Oedran</a:t>
          </a:r>
          <a:endParaRPr lang="en-GB" sz="1400" b="1" kern="1200" dirty="0">
            <a:solidFill>
              <a:srgbClr val="FFFFFF"/>
            </a:solidFill>
            <a:latin typeface="Arial" panose="020B0604020202020204"/>
            <a:ea typeface="+mn-ea"/>
            <a:cs typeface="+mn-cs"/>
          </a:endParaRPr>
        </a:p>
      </dsp:txBody>
      <dsp:txXfrm>
        <a:off x="31080" y="195503"/>
        <a:ext cx="4519281" cy="563779"/>
      </dsp:txXfrm>
    </dsp:sp>
    <dsp:sp modelId="{790FCF30-61BE-1248-BF77-29580D9A8236}">
      <dsp:nvSpPr>
        <dsp:cNvPr id="0" name=""/>
        <dsp:cNvSpPr/>
      </dsp:nvSpPr>
      <dsp:spPr>
        <a:xfrm>
          <a:off x="4628713" y="1189449"/>
          <a:ext cx="6675368" cy="1184472"/>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1" indent="225425" algn="l" defTabSz="400050">
            <a:lnSpc>
              <a:spcPct val="90000"/>
            </a:lnSpc>
            <a:spcBef>
              <a:spcPct val="0"/>
            </a:spcBef>
            <a:spcAft>
              <a:spcPct val="15000"/>
            </a:spcAft>
            <a:buFont typeface="Arial" panose="020B0604020202020204" pitchFamily="34" charset="0"/>
            <a:buChar char="•"/>
            <a:tabLst/>
          </a:pPr>
          <a:r>
            <a:rPr lang="en-GB" sz="1400" b="0" i="0" dirty="0"/>
            <a:t> 	</a:t>
          </a:r>
          <a:r>
            <a:rPr lang="en-GB" sz="1400" b="0" i="0" dirty="0" err="1"/>
            <a:t>Rhaid</a:t>
          </a:r>
          <a:r>
            <a:rPr lang="en-GB" sz="1400" b="0" i="0" dirty="0"/>
            <a:t> </a:t>
          </a:r>
          <a:r>
            <a:rPr lang="en-GB" sz="1400" b="0" i="0" dirty="0" err="1"/>
            <a:t>i</a:t>
          </a:r>
          <a:r>
            <a:rPr lang="en-GB" sz="1400" b="0" i="0" dirty="0"/>
            <a:t> </a:t>
          </a:r>
          <a:r>
            <a:rPr lang="en-GB" sz="1400" b="0" i="0" dirty="0" err="1"/>
            <a:t>ganolfannau</a:t>
          </a:r>
          <a:r>
            <a:rPr lang="en-GB" sz="1400" b="0" i="0" dirty="0"/>
            <a:t> </a:t>
          </a:r>
          <a:r>
            <a:rPr lang="en-GB" sz="1400" b="0" i="0" dirty="0" err="1"/>
            <a:t>geisio</a:t>
          </a:r>
          <a:r>
            <a:rPr lang="en-GB" sz="1400" b="0" i="0" dirty="0"/>
            <a:t> </a:t>
          </a:r>
          <a:r>
            <a:rPr lang="en-GB" sz="1400" b="0" i="0" dirty="0" err="1"/>
            <a:t>cymeradwyaeth</a:t>
          </a:r>
          <a:r>
            <a:rPr lang="en-GB" sz="1400" b="0" i="0" dirty="0"/>
            <a:t> </a:t>
          </a:r>
          <a:r>
            <a:rPr lang="en-GB" sz="1400" b="0" i="0" dirty="0" err="1"/>
            <a:t>ffurfiol</a:t>
          </a:r>
          <a:r>
            <a:rPr lang="en-GB" sz="1400" b="0" i="0" dirty="0"/>
            <a:t> </a:t>
          </a:r>
          <a:r>
            <a:rPr lang="en-GB" sz="1400" b="0" i="0" dirty="0" err="1"/>
            <a:t>gan</a:t>
          </a:r>
          <a:r>
            <a:rPr lang="en-GB" sz="1400" b="0" i="0" dirty="0"/>
            <a:t> y </a:t>
          </a:r>
          <a:r>
            <a:rPr lang="en-GB" sz="1400" b="0" i="0" dirty="0" err="1"/>
            <a:t>Corff</a:t>
          </a:r>
          <a:r>
            <a:rPr lang="en-GB" sz="1400" b="0" i="0" dirty="0"/>
            <a:t> </a:t>
          </a:r>
          <a:r>
            <a:rPr lang="en-GB" sz="1400" b="0" i="0" dirty="0" err="1"/>
            <a:t>Dyfarnu</a:t>
          </a:r>
          <a:r>
            <a:rPr lang="en-GB" sz="1400" b="0" i="0" dirty="0"/>
            <a:t> 	CYN </a:t>
          </a:r>
          <a:r>
            <a:rPr lang="en-GB" sz="1400" b="0" i="0" dirty="0" err="1"/>
            <a:t>cyflwyno'r</a:t>
          </a:r>
          <a:r>
            <a:rPr lang="en-GB" sz="1400" b="0" i="0" dirty="0"/>
            <a:t> </a:t>
          </a:r>
          <a:r>
            <a:rPr lang="en-GB" sz="1400" b="0" i="0" dirty="0" err="1"/>
            <a:t>cymhwyster</a:t>
          </a:r>
          <a:r>
            <a:rPr lang="en-GB" sz="1400" b="0" i="0" dirty="0"/>
            <a:t> </a:t>
          </a:r>
          <a:r>
            <a:rPr lang="en-GB" sz="1400" b="0" i="0" dirty="0" err="1"/>
            <a:t>hwn.Mae</a:t>
          </a:r>
          <a:r>
            <a:rPr lang="en-GB" sz="1400" b="0" i="0" dirty="0"/>
            <a:t> </a:t>
          </a:r>
          <a:r>
            <a:rPr lang="en-GB" sz="1400" b="0" i="0" dirty="0" err="1"/>
            <a:t>gwybodaeth</a:t>
          </a:r>
          <a:r>
            <a:rPr lang="en-GB" sz="1400" b="0" i="0" dirty="0"/>
            <a:t> am y broses 		</a:t>
          </a:r>
          <a:r>
            <a:rPr lang="en-GB" sz="1400" b="0" i="0" dirty="0" err="1"/>
            <a:t>Gymeradwyo</a:t>
          </a:r>
          <a:r>
            <a:rPr lang="en-GB" sz="1400" b="0" i="0" dirty="0"/>
            <a:t> </a:t>
          </a:r>
          <a:r>
            <a:rPr lang="en-GB" sz="1400" b="0" i="0" dirty="0" err="1"/>
            <a:t>a'r</a:t>
          </a:r>
          <a:r>
            <a:rPr lang="en-GB" sz="1400" b="0" i="0" dirty="0"/>
            <a:t> </a:t>
          </a:r>
          <a:r>
            <a:rPr lang="en-GB" sz="1400" b="0" i="0" dirty="0" err="1"/>
            <a:t>disgwyliadau</a:t>
          </a:r>
          <a:r>
            <a:rPr lang="en-GB" sz="1400" b="0" i="0" dirty="0"/>
            <a:t> </a:t>
          </a:r>
          <a:r>
            <a:rPr lang="en-GB" sz="1400" b="0" i="0" dirty="0" err="1"/>
            <a:t>ar</a:t>
          </a:r>
          <a:r>
            <a:rPr lang="en-GB" sz="1400" b="0" i="0" dirty="0"/>
            <a:t> </a:t>
          </a:r>
          <a:r>
            <a:rPr lang="en-GB" sz="1400" b="0" i="0" dirty="0" err="1"/>
            <a:t>gael</a:t>
          </a:r>
          <a:r>
            <a:rPr lang="en-GB" sz="1400" b="0" i="0" dirty="0"/>
            <a:t> </a:t>
          </a:r>
          <a:r>
            <a:rPr lang="en-GB" sz="1400" b="0" i="0" dirty="0" err="1"/>
            <a:t>ar</a:t>
          </a:r>
          <a:r>
            <a:rPr lang="en-GB" sz="1400" b="0" i="0" dirty="0"/>
            <a:t> </a:t>
          </a:r>
          <a:r>
            <a:rPr lang="en-GB" sz="1400" b="0" i="0" dirty="0" err="1"/>
            <a:t>wefan</a:t>
          </a:r>
          <a:r>
            <a:rPr lang="en-GB" sz="1400" b="0" i="0" dirty="0"/>
            <a:t> </a:t>
          </a:r>
          <a:r>
            <a:rPr lang="en-GB" sz="1400" b="0" i="0" dirty="0" err="1"/>
            <a:t>Dysgu</a:t>
          </a:r>
          <a:r>
            <a:rPr lang="en-GB" sz="1400" b="0" i="0" dirty="0"/>
            <a:t> Iechyd a </a:t>
          </a:r>
          <a:r>
            <a:rPr lang="en-GB" sz="1400" b="0" i="0" dirty="0" err="1"/>
            <a:t>Gofal</a:t>
          </a:r>
          <a:r>
            <a:rPr lang="en-GB" sz="1400" b="0" i="0" dirty="0"/>
            <a:t> 	Cymru: https://www.dysguiechydagofal.cymru/</a:t>
          </a:r>
          <a:endParaRPr lang="en-GB" sz="1400" kern="1200" dirty="0">
            <a:solidFill>
              <a:srgbClr val="140000">
                <a:hueOff val="0"/>
                <a:satOff val="0"/>
                <a:lumOff val="0"/>
                <a:alphaOff val="0"/>
              </a:srgbClr>
            </a:solidFill>
            <a:latin typeface="Arial" panose="020B0604020202020204"/>
            <a:ea typeface="+mn-ea"/>
            <a:cs typeface="+mn-cs"/>
          </a:endParaRPr>
        </a:p>
      </dsp:txBody>
      <dsp:txXfrm>
        <a:off x="4628713" y="1337508"/>
        <a:ext cx="6231191" cy="888354"/>
      </dsp:txXfrm>
    </dsp:sp>
    <dsp:sp modelId="{78288D73-D019-BF45-AEAE-6894F75B7434}">
      <dsp:nvSpPr>
        <dsp:cNvPr id="0" name=""/>
        <dsp:cNvSpPr/>
      </dsp:nvSpPr>
      <dsp:spPr>
        <a:xfrm>
          <a:off x="103122" y="1318506"/>
          <a:ext cx="4580279" cy="62477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err="1">
              <a:solidFill>
                <a:srgbClr val="FFFFFF"/>
              </a:solidFill>
              <a:latin typeface="Arial" panose="020B0604020202020204"/>
              <a:ea typeface="+mn-ea"/>
              <a:cs typeface="+mn-cs"/>
            </a:rPr>
            <a:t>Cymeradwyaeth</a:t>
          </a:r>
          <a:r>
            <a:rPr lang="en-US" sz="1400" b="1" kern="1200" dirty="0">
              <a:solidFill>
                <a:srgbClr val="FFFFFF"/>
              </a:solidFill>
              <a:latin typeface="Arial" panose="020B0604020202020204"/>
              <a:ea typeface="+mn-ea"/>
              <a:cs typeface="+mn-cs"/>
            </a:rPr>
            <a:t> </a:t>
          </a:r>
          <a:r>
            <a:rPr lang="en-US" sz="1400" b="1" kern="1200" dirty="0" err="1">
              <a:solidFill>
                <a:srgbClr val="FFFFFF"/>
              </a:solidFill>
              <a:latin typeface="Arial" panose="020B0604020202020204"/>
              <a:ea typeface="+mn-ea"/>
              <a:cs typeface="+mn-cs"/>
            </a:rPr>
            <a:t>Canolfan</a:t>
          </a:r>
          <a:endParaRPr lang="en-US" sz="1400" b="1" kern="1200" dirty="0">
            <a:solidFill>
              <a:srgbClr val="FFFFFF"/>
            </a:solidFill>
            <a:latin typeface="Arial" panose="020B0604020202020204"/>
            <a:ea typeface="+mn-ea"/>
            <a:cs typeface="+mn-cs"/>
          </a:endParaRPr>
        </a:p>
      </dsp:txBody>
      <dsp:txXfrm>
        <a:off x="133621" y="1349005"/>
        <a:ext cx="4519281" cy="563779"/>
      </dsp:txXfrm>
    </dsp:sp>
    <dsp:sp modelId="{AE998543-0DF5-094B-8B73-3E4FDD170593}">
      <dsp:nvSpPr>
        <dsp:cNvPr id="0" name=""/>
        <dsp:cNvSpPr/>
      </dsp:nvSpPr>
      <dsp:spPr>
        <a:xfrm>
          <a:off x="4585876" y="2285608"/>
          <a:ext cx="6870419" cy="1404493"/>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pPr>
          <a:endParaRPr lang="en-GB" sz="800" kern="1200" dirty="0">
            <a:latin typeface="+mj-lt"/>
          </a:endParaRPr>
        </a:p>
        <a:p>
          <a:pPr marL="57150" lvl="1" indent="0" algn="l" defTabSz="355600">
            <a:lnSpc>
              <a:spcPct val="90000"/>
            </a:lnSpc>
            <a:spcBef>
              <a:spcPct val="0"/>
            </a:spcBef>
            <a:spcAft>
              <a:spcPct val="15000"/>
            </a:spcAft>
            <a:buChar char="•"/>
          </a:pPr>
          <a:r>
            <a:rPr lang="en-GB" sz="1400" b="0" i="0" kern="1200" dirty="0"/>
            <a:t>Mae </a:t>
          </a:r>
          <a:r>
            <a:rPr lang="en-GB" sz="1400" b="0" i="0" kern="1200" dirty="0" err="1"/>
            <a:t>Oriau</a:t>
          </a:r>
          <a:r>
            <a:rPr lang="en-GB" sz="1400" b="0" i="0" kern="1200" dirty="0"/>
            <a:t> </a:t>
          </a:r>
          <a:r>
            <a:rPr lang="en-GB" sz="1400" b="0" i="0" kern="1200" dirty="0" err="1"/>
            <a:t>Dysgu</a:t>
          </a:r>
          <a:r>
            <a:rPr lang="en-GB" sz="1400" b="0" i="0" kern="1200" dirty="0"/>
            <a:t> Dan </a:t>
          </a:r>
          <a:r>
            <a:rPr lang="en-GB" sz="1400" b="0" i="0" kern="1200" dirty="0" err="1"/>
            <a:t>Arweiniad</a:t>
          </a:r>
          <a:r>
            <a:rPr lang="en-GB" sz="1400" b="0" i="0" kern="1200" dirty="0"/>
            <a:t> (ODA) </a:t>
          </a:r>
          <a:r>
            <a:rPr lang="en-GB" sz="1400" b="0" i="0" kern="1200" dirty="0" err="1"/>
            <a:t>yn</a:t>
          </a:r>
          <a:r>
            <a:rPr lang="en-GB" sz="1400" b="0" i="0" kern="1200" dirty="0"/>
            <a:t> </a:t>
          </a:r>
          <a:r>
            <a:rPr lang="en-GB" sz="1400" b="0" i="0" kern="1200" dirty="0" err="1"/>
            <a:t>rhoi</a:t>
          </a:r>
          <a:r>
            <a:rPr lang="en-GB" sz="1400" b="0" i="0" kern="1200" dirty="0"/>
            <a:t> </a:t>
          </a:r>
          <a:r>
            <a:rPr lang="en-GB" sz="1400" b="0" i="0" kern="1200" dirty="0" err="1"/>
            <a:t>syniad</a:t>
          </a:r>
          <a:r>
            <a:rPr lang="en-GB" sz="1400" b="0" i="0" kern="1200" dirty="0"/>
            <a:t> </a:t>
          </a:r>
          <a:r>
            <a:rPr lang="en-GB" sz="1400" b="0" i="0" kern="1200" dirty="0" err="1"/>
            <a:t>i</a:t>
          </a:r>
          <a:r>
            <a:rPr lang="en-GB" sz="1400" b="0" i="0" kern="1200" dirty="0"/>
            <a:t> </a:t>
          </a:r>
          <a:r>
            <a:rPr lang="en-GB" sz="1400" b="0" i="0" kern="1200" dirty="0" err="1"/>
            <a:t>ganolfannau</a:t>
          </a:r>
          <a:r>
            <a:rPr lang="en-GB" sz="1400" b="0" i="0" kern="1200" dirty="0"/>
            <a:t> o faint o </a:t>
          </a:r>
          <a:r>
            <a:rPr lang="en-GB" sz="1400" b="0" i="0" kern="1200" dirty="0" err="1"/>
            <a:t>amser</a:t>
          </a:r>
          <a:r>
            <a:rPr lang="en-GB" sz="1400" b="0" i="0" kern="1200" dirty="0"/>
            <a:t> </a:t>
          </a:r>
          <a:r>
            <a:rPr lang="en-GB" sz="1400" b="0" i="0" kern="1200" dirty="0" err="1"/>
            <a:t>dysgu</a:t>
          </a:r>
          <a:r>
            <a:rPr lang="en-GB" sz="1400" b="0" i="0" kern="1200" dirty="0"/>
            <a:t> ac </a:t>
          </a:r>
          <a:r>
            <a:rPr lang="en-GB" sz="1400" b="0" i="0" kern="1200" dirty="0" err="1"/>
            <a:t>asesu</a:t>
          </a:r>
          <a:r>
            <a:rPr lang="en-GB" sz="1400" b="0" i="0" kern="1200" dirty="0"/>
            <a:t> dan </a:t>
          </a:r>
          <a:r>
            <a:rPr lang="en-GB" sz="1400" b="0" i="0" kern="1200" dirty="0" err="1"/>
            <a:t>oruchwyliaeth</a:t>
          </a:r>
          <a:r>
            <a:rPr lang="en-GB" sz="1400" b="0" i="0" kern="1200" dirty="0"/>
            <a:t> </a:t>
          </a:r>
          <a:r>
            <a:rPr lang="en-GB" sz="1400" b="0" i="0" kern="1200" dirty="0" err="1"/>
            <a:t>sydd</a:t>
          </a:r>
          <a:r>
            <a:rPr lang="en-GB" sz="1400" b="0" i="0" kern="1200" dirty="0"/>
            <a:t> </a:t>
          </a:r>
          <a:r>
            <a:rPr lang="en-GB" sz="1400" b="0" i="0" kern="1200" dirty="0" err="1"/>
            <a:t>ei</a:t>
          </a:r>
          <a:r>
            <a:rPr lang="en-GB" sz="1400" b="0" i="0" kern="1200" dirty="0"/>
            <a:t> </a:t>
          </a:r>
          <a:r>
            <a:rPr lang="en-GB" sz="1400" b="0" i="0" kern="1200" dirty="0" err="1"/>
            <a:t>angen</a:t>
          </a:r>
          <a:r>
            <a:rPr lang="en-GB" sz="1400" b="0" i="0" kern="1200" dirty="0"/>
            <a:t> </a:t>
          </a:r>
          <a:r>
            <a:rPr lang="en-GB" sz="1400" b="0" i="0" kern="1200" dirty="0" err="1"/>
            <a:t>i</a:t>
          </a:r>
          <a:r>
            <a:rPr lang="en-GB" sz="1400" b="0" i="0" kern="1200" dirty="0"/>
            <a:t> </a:t>
          </a:r>
          <a:r>
            <a:rPr lang="en-GB" sz="1400" b="0" i="0" kern="1200" dirty="0" err="1"/>
            <a:t>gyflwyno'r</a:t>
          </a:r>
          <a:r>
            <a:rPr lang="en-GB" sz="1400" b="0" i="0" kern="1200" dirty="0"/>
            <a:t> </a:t>
          </a:r>
          <a:r>
            <a:rPr lang="en-GB" sz="1400" b="0" i="0" kern="1200" dirty="0" err="1"/>
            <a:t>uned</a:t>
          </a:r>
          <a:r>
            <a:rPr lang="en-GB" sz="1400" b="0" i="0" kern="1200" dirty="0"/>
            <a:t> a </a:t>
          </a:r>
          <a:r>
            <a:rPr lang="en-GB" sz="1400" b="0" i="0" kern="1200" dirty="0" err="1"/>
            <a:t>gellir</a:t>
          </a:r>
          <a:r>
            <a:rPr lang="en-GB" sz="1400" b="0" i="0" kern="1200" dirty="0"/>
            <a:t> </a:t>
          </a:r>
          <a:r>
            <a:rPr lang="en-GB" sz="1400" b="0" i="0" kern="1200" dirty="0" err="1"/>
            <a:t>eu</a:t>
          </a:r>
          <a:r>
            <a:rPr lang="en-GB" sz="1400" b="0" i="0" kern="1200" dirty="0"/>
            <a:t> </a:t>
          </a:r>
          <a:r>
            <a:rPr lang="en-GB" sz="1400" b="0" i="0" kern="1200" dirty="0" err="1"/>
            <a:t>defnyddio</a:t>
          </a:r>
          <a:r>
            <a:rPr lang="en-GB" sz="1400" b="0" i="0" kern="1200" dirty="0"/>
            <a:t> at </a:t>
          </a:r>
          <a:r>
            <a:rPr lang="en-GB" sz="1400" b="0" i="0" kern="1200" dirty="0" err="1"/>
            <a:t>bwrpasau</a:t>
          </a:r>
          <a:r>
            <a:rPr lang="en-GB" sz="1400" b="0" i="0" kern="1200" dirty="0"/>
            <a:t> </a:t>
          </a:r>
          <a:r>
            <a:rPr lang="en-GB" sz="1400" b="0" i="0" kern="1200" dirty="0" err="1"/>
            <a:t>cynllunio</a:t>
          </a:r>
          <a:r>
            <a:rPr lang="en-GB" sz="1400" b="0" i="0" kern="1200" dirty="0"/>
            <a:t>.</a:t>
          </a:r>
          <a:endParaRPr lang="en-US" sz="1400" kern="1200" dirty="0">
            <a:solidFill>
              <a:srgbClr val="140000">
                <a:hueOff val="0"/>
                <a:satOff val="0"/>
                <a:lumOff val="0"/>
                <a:alphaOff val="0"/>
              </a:srgbClr>
            </a:solidFill>
            <a:latin typeface="Arial" panose="020B0604020202020204"/>
            <a:ea typeface="+mn-ea"/>
            <a:cs typeface="+mn-cs"/>
          </a:endParaRP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 Y ODA </a:t>
          </a:r>
          <a:r>
            <a:rPr lang="en-US" sz="1400" kern="1200" dirty="0" err="1">
              <a:solidFill>
                <a:srgbClr val="140000">
                  <a:hueOff val="0"/>
                  <a:satOff val="0"/>
                  <a:lumOff val="0"/>
                  <a:alphaOff val="0"/>
                </a:srgbClr>
              </a:solidFill>
              <a:latin typeface="Arial" panose="020B0604020202020204"/>
              <a:ea typeface="+mn-ea"/>
              <a:cs typeface="+mn-cs"/>
            </a:rPr>
            <a:t>ar</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gyfer</a:t>
          </a:r>
          <a:r>
            <a:rPr lang="en-US" sz="1400" kern="1200" dirty="0">
              <a:solidFill>
                <a:srgbClr val="140000">
                  <a:hueOff val="0"/>
                  <a:satOff val="0"/>
                  <a:lumOff val="0"/>
                  <a:alphaOff val="0"/>
                </a:srgbClr>
              </a:solidFill>
              <a:latin typeface="Arial" panose="020B0604020202020204"/>
              <a:ea typeface="+mn-ea"/>
              <a:cs typeface="+mn-cs"/>
            </a:rPr>
            <a:t> y </a:t>
          </a:r>
          <a:r>
            <a:rPr lang="en-US" sz="1400" kern="1200" dirty="0" err="1">
              <a:solidFill>
                <a:srgbClr val="140000">
                  <a:hueOff val="0"/>
                  <a:satOff val="0"/>
                  <a:lumOff val="0"/>
                  <a:alphaOff val="0"/>
                </a:srgbClr>
              </a:solidFill>
              <a:latin typeface="Arial" panose="020B0604020202020204"/>
              <a:ea typeface="+mn-ea"/>
              <a:cs typeface="+mn-cs"/>
            </a:rPr>
            <a:t>cymhwyster</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gradd</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unigol</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hwn</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yw</a:t>
          </a:r>
          <a:r>
            <a:rPr lang="en-US" sz="1400" kern="1200" dirty="0">
              <a:solidFill>
                <a:srgbClr val="140000">
                  <a:hueOff val="0"/>
                  <a:satOff val="0"/>
                  <a:lumOff val="0"/>
                  <a:alphaOff val="0"/>
                </a:srgbClr>
              </a:solidFill>
              <a:latin typeface="Arial" panose="020B0604020202020204"/>
              <a:ea typeface="+mn-ea"/>
              <a:cs typeface="+mn-cs"/>
            </a:rPr>
            <a:t> 360.</a:t>
          </a:r>
          <a:endParaRPr lang="en-US" sz="1400" b="0" kern="1200" dirty="0">
            <a:solidFill>
              <a:srgbClr val="140000">
                <a:hueOff val="0"/>
                <a:satOff val="0"/>
                <a:lumOff val="0"/>
                <a:alphaOff val="0"/>
              </a:srgbClr>
            </a:solidFill>
            <a:latin typeface="Arial" panose="020B0604020202020204"/>
            <a:ea typeface="+mn-ea"/>
            <a:cs typeface="+mn-cs"/>
          </a:endParaRPr>
        </a:p>
        <a:p>
          <a:pPr marL="57150" lvl="1" indent="0" algn="l" defTabSz="355600">
            <a:lnSpc>
              <a:spcPct val="90000"/>
            </a:lnSpc>
            <a:spcBef>
              <a:spcPct val="0"/>
            </a:spcBef>
            <a:spcAft>
              <a:spcPct val="15000"/>
            </a:spcAft>
            <a:buChar char="•"/>
          </a:pPr>
          <a:endParaRPr lang="en-US" sz="800" kern="1200" dirty="0">
            <a:latin typeface="+mj-lt"/>
          </a:endParaRPr>
        </a:p>
      </dsp:txBody>
      <dsp:txXfrm>
        <a:off x="4585876" y="2461170"/>
        <a:ext cx="6343734" cy="1053369"/>
      </dsp:txXfrm>
    </dsp:sp>
    <dsp:sp modelId="{9A5B898D-74C6-2448-BF02-5FB47B189856}">
      <dsp:nvSpPr>
        <dsp:cNvPr id="0" name=""/>
        <dsp:cNvSpPr/>
      </dsp:nvSpPr>
      <dsp:spPr>
        <a:xfrm>
          <a:off x="5596" y="2670524"/>
          <a:ext cx="4580279" cy="62477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err="1">
              <a:solidFill>
                <a:srgbClr val="FFFFFF"/>
              </a:solidFill>
              <a:latin typeface="Arial" panose="020B0604020202020204"/>
              <a:ea typeface="+mn-ea"/>
              <a:cs typeface="+mn-cs"/>
            </a:rPr>
            <a:t>Oriau</a:t>
          </a:r>
          <a:r>
            <a:rPr lang="en-GB" sz="1400" b="1" kern="1200" dirty="0">
              <a:solidFill>
                <a:srgbClr val="FFFFFF"/>
              </a:solidFill>
              <a:latin typeface="Arial" panose="020B0604020202020204"/>
              <a:ea typeface="+mn-ea"/>
              <a:cs typeface="+mn-cs"/>
            </a:rPr>
            <a:t> </a:t>
          </a:r>
          <a:r>
            <a:rPr lang="en-GB" sz="1400" b="1" kern="1200" dirty="0" err="1">
              <a:solidFill>
                <a:srgbClr val="FFFFFF"/>
              </a:solidFill>
              <a:latin typeface="Arial" panose="020B0604020202020204"/>
              <a:ea typeface="+mn-ea"/>
              <a:cs typeface="+mn-cs"/>
            </a:rPr>
            <a:t>Dysgu</a:t>
          </a:r>
          <a:r>
            <a:rPr lang="en-GB" sz="1400" b="1" kern="1200" dirty="0">
              <a:solidFill>
                <a:srgbClr val="FFFFFF"/>
              </a:solidFill>
              <a:latin typeface="Arial" panose="020B0604020202020204"/>
              <a:ea typeface="+mn-ea"/>
              <a:cs typeface="+mn-cs"/>
            </a:rPr>
            <a:t> dan </a:t>
          </a:r>
          <a:r>
            <a:rPr lang="en-GB" sz="1400" b="1" kern="1200" dirty="0" err="1">
              <a:solidFill>
                <a:srgbClr val="FFFFFF"/>
              </a:solidFill>
              <a:latin typeface="Arial" panose="020B0604020202020204"/>
              <a:ea typeface="+mn-ea"/>
              <a:cs typeface="+mn-cs"/>
            </a:rPr>
            <a:t>Arweiniad</a:t>
          </a:r>
          <a:endParaRPr lang="en-GB" sz="1400" b="1" kern="1200" dirty="0">
            <a:solidFill>
              <a:srgbClr val="FFFFFF"/>
            </a:solidFill>
            <a:latin typeface="Arial" panose="020B0604020202020204"/>
            <a:ea typeface="+mn-ea"/>
            <a:cs typeface="+mn-cs"/>
          </a:endParaRPr>
        </a:p>
      </dsp:txBody>
      <dsp:txXfrm>
        <a:off x="36095" y="2701023"/>
        <a:ext cx="4519281" cy="563779"/>
      </dsp:txXfrm>
    </dsp:sp>
    <dsp:sp modelId="{47490DE4-901D-7247-B7BD-FC3AE7DD4E67}">
      <dsp:nvSpPr>
        <dsp:cNvPr id="0" name=""/>
        <dsp:cNvSpPr/>
      </dsp:nvSpPr>
      <dsp:spPr>
        <a:xfrm>
          <a:off x="4591464" y="3752952"/>
          <a:ext cx="6870419" cy="2049970"/>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pPr>
          <a:endParaRPr lang="en-GB" sz="800" kern="1200" dirty="0">
            <a:latin typeface="+mj-lt"/>
          </a:endParaRP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Mae’r</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pwyntiau</a:t>
          </a:r>
          <a:r>
            <a:rPr lang="en-US" sz="1400" kern="1200" dirty="0">
              <a:solidFill>
                <a:srgbClr val="140000">
                  <a:hueOff val="0"/>
                  <a:satOff val="0"/>
                  <a:lumOff val="0"/>
                  <a:alphaOff val="0"/>
                </a:srgbClr>
              </a:solidFill>
              <a:latin typeface="Arial" panose="020B0604020202020204"/>
              <a:ea typeface="+mn-ea"/>
              <a:cs typeface="+mn-cs"/>
            </a:rPr>
            <a:t> tariff UCAS </a:t>
          </a:r>
          <a:r>
            <a:rPr lang="en-US" sz="1400" kern="1200" dirty="0" err="1">
              <a:solidFill>
                <a:srgbClr val="140000">
                  <a:hueOff val="0"/>
                  <a:satOff val="0"/>
                  <a:lumOff val="0"/>
                  <a:alphaOff val="0"/>
                </a:srgbClr>
              </a:solidFill>
              <a:latin typeface="Arial" panose="020B0604020202020204"/>
              <a:ea typeface="+mn-ea"/>
              <a:cs typeface="+mn-cs"/>
            </a:rPr>
            <a:t>canlynol</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ar</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gael</a:t>
          </a:r>
          <a:r>
            <a:rPr lang="en-US" sz="1400" kern="1200" dirty="0">
              <a:solidFill>
                <a:srgbClr val="140000">
                  <a:hueOff val="0"/>
                  <a:satOff val="0"/>
                  <a:lumOff val="0"/>
                  <a:alphaOff val="0"/>
                </a:srgbClr>
              </a:solidFill>
              <a:latin typeface="Arial" panose="020B0604020202020204"/>
              <a:ea typeface="+mn-ea"/>
              <a:cs typeface="+mn-cs"/>
            </a:rPr>
            <a:t> am y </a:t>
          </a:r>
          <a:r>
            <a:rPr lang="en-US" sz="1400" kern="1200" dirty="0" err="1">
              <a:solidFill>
                <a:srgbClr val="140000">
                  <a:hueOff val="0"/>
                  <a:satOff val="0"/>
                  <a:lumOff val="0"/>
                  <a:alphaOff val="0"/>
                </a:srgbClr>
              </a:solidFill>
              <a:latin typeface="Arial" panose="020B0604020202020204"/>
              <a:ea typeface="+mn-ea"/>
              <a:cs typeface="+mn-cs"/>
            </a:rPr>
            <a:t>cymhwyster</a:t>
          </a:r>
          <a:r>
            <a:rPr lang="en-US" sz="1400" kern="1200" dirty="0">
              <a:solidFill>
                <a:srgbClr val="140000">
                  <a:hueOff val="0"/>
                  <a:satOff val="0"/>
                  <a:lumOff val="0"/>
                  <a:alphaOff val="0"/>
                </a:srgbClr>
              </a:solidFill>
              <a:latin typeface="Arial" panose="020B0604020202020204"/>
              <a:ea typeface="+mn-ea"/>
              <a:cs typeface="+mn-cs"/>
            </a:rPr>
            <a:t> TAG </a:t>
          </a:r>
          <a:r>
            <a:rPr lang="en-US" sz="1400" kern="1200" dirty="0" err="1">
              <a:solidFill>
                <a:srgbClr val="140000">
                  <a:hueOff val="0"/>
                  <a:satOff val="0"/>
                  <a:lumOff val="0"/>
                  <a:alphaOff val="0"/>
                </a:srgbClr>
              </a:solidFill>
              <a:latin typeface="Arial" panose="020B0604020202020204"/>
              <a:ea typeface="+mn-ea"/>
              <a:cs typeface="+mn-cs"/>
            </a:rPr>
            <a:t>gradd</a:t>
          </a:r>
          <a:r>
            <a:rPr lang="en-US" sz="1400" kern="1200" dirty="0">
              <a:solidFill>
                <a:srgbClr val="140000">
                  <a:hueOff val="0"/>
                  <a:satOff val="0"/>
                  <a:lumOff val="0"/>
                  <a:alphaOff val="0"/>
                </a:srgbClr>
              </a:solidFill>
              <a:latin typeface="Arial" panose="020B0604020202020204"/>
              <a:ea typeface="+mn-ea"/>
              <a:cs typeface="+mn-cs"/>
            </a:rPr>
            <a:t> </a:t>
          </a:r>
          <a:r>
            <a:rPr lang="en-US" sz="1400" kern="1200" dirty="0" err="1">
              <a:solidFill>
                <a:srgbClr val="140000">
                  <a:hueOff val="0"/>
                  <a:satOff val="0"/>
                  <a:lumOff val="0"/>
                  <a:alphaOff val="0"/>
                </a:srgbClr>
              </a:solidFill>
              <a:latin typeface="Arial" panose="020B0604020202020204"/>
              <a:ea typeface="+mn-ea"/>
              <a:cs typeface="+mn-cs"/>
            </a:rPr>
            <a:t>unigol</a:t>
          </a:r>
          <a:r>
            <a:rPr lang="en-US" sz="1400" kern="1200" dirty="0">
              <a:solidFill>
                <a:srgbClr val="140000">
                  <a:hueOff val="0"/>
                  <a:satOff val="0"/>
                  <a:lumOff val="0"/>
                  <a:alphaOff val="0"/>
                </a:srgbClr>
              </a:solidFill>
              <a:latin typeface="Arial" panose="020B0604020202020204"/>
              <a:ea typeface="+mn-ea"/>
              <a:cs typeface="+mn-cs"/>
            </a:rPr>
            <a:t>:</a:t>
          </a:r>
          <a:endParaRPr lang="en-US" sz="1400" kern="1200" dirty="0">
            <a:solidFill>
              <a:srgbClr val="140000">
                <a:hueOff val="0"/>
                <a:satOff val="0"/>
                <a:lumOff val="0"/>
                <a:alphaOff val="0"/>
              </a:srgbClr>
            </a:solidFill>
            <a:highlight>
              <a:srgbClr val="FFFF00"/>
            </a:highlight>
            <a:latin typeface="Arial" panose="020B0604020202020204"/>
            <a:ea typeface="+mn-ea"/>
            <a:cs typeface="+mn-cs"/>
          </a:endParaRP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A* 56</a:t>
          </a:r>
          <a:endParaRPr lang="en-US" sz="1400" kern="1200" dirty="0">
            <a:solidFill>
              <a:srgbClr val="140000">
                <a:hueOff val="0"/>
                <a:satOff val="0"/>
                <a:lumOff val="0"/>
                <a:alphaOff val="0"/>
              </a:srgbClr>
            </a:solidFill>
            <a:highlight>
              <a:srgbClr val="FFFF00"/>
            </a:highlight>
            <a:latin typeface="Arial" panose="020B0604020202020204"/>
            <a:ea typeface="+mn-ea"/>
            <a:cs typeface="+mn-cs"/>
          </a:endParaRP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A 48</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B 40</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C 32</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D 24</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E 16</a:t>
          </a:r>
        </a:p>
      </dsp:txBody>
      <dsp:txXfrm>
        <a:off x="4591464" y="4009198"/>
        <a:ext cx="6101680" cy="1537478"/>
      </dsp:txXfrm>
    </dsp:sp>
    <dsp:sp modelId="{88B66CC1-A8A9-3744-9142-AD927A5D818E}">
      <dsp:nvSpPr>
        <dsp:cNvPr id="0" name=""/>
        <dsp:cNvSpPr/>
      </dsp:nvSpPr>
      <dsp:spPr>
        <a:xfrm>
          <a:off x="5596" y="4452075"/>
          <a:ext cx="4580279" cy="62477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mn-lt"/>
              <a:ea typeface="+mn-ea"/>
              <a:cs typeface="+mn-cs"/>
            </a:rPr>
            <a:t>Tariff UCAS</a:t>
          </a:r>
          <a:endParaRPr lang="en-GB" sz="1400" b="1" kern="1200" dirty="0">
            <a:solidFill>
              <a:srgbClr val="FFFFFF"/>
            </a:solidFill>
            <a:latin typeface="Arial" panose="020B0604020202020204"/>
            <a:ea typeface="+mn-ea"/>
            <a:cs typeface="+mn-cs"/>
          </a:endParaRPr>
        </a:p>
      </dsp:txBody>
      <dsp:txXfrm>
        <a:off x="36095" y="4482574"/>
        <a:ext cx="4519281" cy="563779"/>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481D4F-1C55-47BA-ABFA-4A9F9B22B994}"/>
              </a:ext>
            </a:extLst>
          </p:cNvPr>
          <p:cNvSpPr>
            <a:spLocks noGrp="1"/>
          </p:cNvSpPr>
          <p:nvPr>
            <p:ph type="hdr" sz="quarter"/>
          </p:nvPr>
        </p:nvSpPr>
        <p:spPr>
          <a:xfrm>
            <a:off x="0" y="0"/>
            <a:ext cx="2944813" cy="498475"/>
          </a:xfrm>
          <a:prstGeom prst="rect">
            <a:avLst/>
          </a:prstGeom>
        </p:spPr>
        <p:txBody>
          <a:bodyPr vert="horz" lIns="91294" tIns="45647" rIns="91294" bIns="45647"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1D9C225F-A830-4F42-BE64-495B9F2E58C2}"/>
              </a:ext>
            </a:extLst>
          </p:cNvPr>
          <p:cNvSpPr>
            <a:spLocks noGrp="1"/>
          </p:cNvSpPr>
          <p:nvPr>
            <p:ph type="dt" sz="quarter" idx="1"/>
          </p:nvPr>
        </p:nvSpPr>
        <p:spPr>
          <a:xfrm>
            <a:off x="3848100" y="0"/>
            <a:ext cx="2944813" cy="498475"/>
          </a:xfrm>
          <a:prstGeom prst="rect">
            <a:avLst/>
          </a:prstGeom>
        </p:spPr>
        <p:txBody>
          <a:bodyPr vert="horz" lIns="91294" tIns="45647" rIns="91294" bIns="45647" rtlCol="0"/>
          <a:lstStyle>
            <a:lvl1pPr algn="r" eaLnBrk="1" fontAlgn="auto" hangingPunct="1">
              <a:spcBef>
                <a:spcPts val="0"/>
              </a:spcBef>
              <a:spcAft>
                <a:spcPts val="0"/>
              </a:spcAft>
              <a:defRPr sz="1200">
                <a:latin typeface="+mn-lt"/>
              </a:defRPr>
            </a:lvl1pPr>
          </a:lstStyle>
          <a:p>
            <a:pPr>
              <a:defRPr/>
            </a:pPr>
            <a:fld id="{0991AE3D-61A0-4869-A76A-994D0B4A7A36}" type="datetimeFigureOut">
              <a:rPr lang="en-US"/>
              <a:pPr>
                <a:defRPr/>
              </a:pPr>
              <a:t>1/31/2020</a:t>
            </a:fld>
            <a:endParaRPr lang="en-US" dirty="0"/>
          </a:p>
        </p:txBody>
      </p:sp>
      <p:sp>
        <p:nvSpPr>
          <p:cNvPr id="4" name="Footer Placeholder 3">
            <a:extLst>
              <a:ext uri="{FF2B5EF4-FFF2-40B4-BE49-F238E27FC236}">
                <a16:creationId xmlns:a16="http://schemas.microsoft.com/office/drawing/2014/main" id="{5BDB3C60-33CE-4A9C-8042-0C5A58C56DA4}"/>
              </a:ext>
            </a:extLst>
          </p:cNvPr>
          <p:cNvSpPr>
            <a:spLocks noGrp="1"/>
          </p:cNvSpPr>
          <p:nvPr>
            <p:ph type="ftr" sz="quarter" idx="2"/>
          </p:nvPr>
        </p:nvSpPr>
        <p:spPr>
          <a:xfrm>
            <a:off x="0" y="9431338"/>
            <a:ext cx="2944813" cy="498475"/>
          </a:xfrm>
          <a:prstGeom prst="rect">
            <a:avLst/>
          </a:prstGeom>
        </p:spPr>
        <p:txBody>
          <a:bodyPr vert="horz" lIns="91294" tIns="45647" rIns="91294" bIns="45647"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8B08ADFF-EEB6-4331-9614-F7F313F21B4F}"/>
              </a:ext>
            </a:extLst>
          </p:cNvPr>
          <p:cNvSpPr>
            <a:spLocks noGrp="1"/>
          </p:cNvSpPr>
          <p:nvPr>
            <p:ph type="sldNum" sz="quarter" idx="3"/>
          </p:nvPr>
        </p:nvSpPr>
        <p:spPr>
          <a:xfrm>
            <a:off x="3848100" y="9431338"/>
            <a:ext cx="2944813" cy="498475"/>
          </a:xfrm>
          <a:prstGeom prst="rect">
            <a:avLst/>
          </a:prstGeom>
        </p:spPr>
        <p:txBody>
          <a:bodyPr vert="horz" lIns="91294" tIns="45647" rIns="91294" bIns="45647" rtlCol="0" anchor="b"/>
          <a:lstStyle>
            <a:lvl1pPr algn="r" eaLnBrk="1" fontAlgn="auto" hangingPunct="1">
              <a:spcBef>
                <a:spcPts val="0"/>
              </a:spcBef>
              <a:spcAft>
                <a:spcPts val="0"/>
              </a:spcAft>
              <a:defRPr sz="1200">
                <a:latin typeface="+mn-lt"/>
              </a:defRPr>
            </a:lvl1pPr>
          </a:lstStyle>
          <a:p>
            <a:pPr>
              <a:defRPr/>
            </a:pPr>
            <a:fld id="{B3018722-87FA-4876-A00A-C1CDAD2F7C6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AE2A50-8A44-408B-9D8F-067EB60763FE}"/>
              </a:ext>
            </a:extLst>
          </p:cNvPr>
          <p:cNvSpPr>
            <a:spLocks noGrp="1"/>
          </p:cNvSpPr>
          <p:nvPr>
            <p:ph type="hdr" sz="quarter"/>
          </p:nvPr>
        </p:nvSpPr>
        <p:spPr>
          <a:xfrm>
            <a:off x="0" y="0"/>
            <a:ext cx="2944813" cy="498475"/>
          </a:xfrm>
          <a:prstGeom prst="rect">
            <a:avLst/>
          </a:prstGeom>
        </p:spPr>
        <p:txBody>
          <a:bodyPr vert="horz" lIns="91294" tIns="45647" rIns="91294" bIns="45647"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60518F85-4472-408B-92E1-49A4C4C32098}"/>
              </a:ext>
            </a:extLst>
          </p:cNvPr>
          <p:cNvSpPr>
            <a:spLocks noGrp="1"/>
          </p:cNvSpPr>
          <p:nvPr>
            <p:ph type="dt" idx="1"/>
          </p:nvPr>
        </p:nvSpPr>
        <p:spPr>
          <a:xfrm>
            <a:off x="3848100" y="0"/>
            <a:ext cx="2944813" cy="498475"/>
          </a:xfrm>
          <a:prstGeom prst="rect">
            <a:avLst/>
          </a:prstGeom>
        </p:spPr>
        <p:txBody>
          <a:bodyPr vert="horz" lIns="91294" tIns="45647" rIns="91294" bIns="45647" rtlCol="0"/>
          <a:lstStyle>
            <a:lvl1pPr algn="r" eaLnBrk="1" fontAlgn="auto" hangingPunct="1">
              <a:spcBef>
                <a:spcPts val="0"/>
              </a:spcBef>
              <a:spcAft>
                <a:spcPts val="0"/>
              </a:spcAft>
              <a:defRPr sz="1200">
                <a:latin typeface="+mn-lt"/>
              </a:defRPr>
            </a:lvl1pPr>
          </a:lstStyle>
          <a:p>
            <a:pPr>
              <a:defRPr/>
            </a:pPr>
            <a:fld id="{139AD28F-06B7-4AD8-B127-C372BC2DBF0A}" type="datetimeFigureOut">
              <a:rPr lang="en-US"/>
              <a:pPr>
                <a:defRPr/>
              </a:pPr>
              <a:t>1/31/2020</a:t>
            </a:fld>
            <a:endParaRPr lang="en-US" dirty="0"/>
          </a:p>
        </p:txBody>
      </p:sp>
      <p:sp>
        <p:nvSpPr>
          <p:cNvPr id="4" name="Slide Image Placeholder 3">
            <a:extLst>
              <a:ext uri="{FF2B5EF4-FFF2-40B4-BE49-F238E27FC236}">
                <a16:creationId xmlns:a16="http://schemas.microsoft.com/office/drawing/2014/main" id="{2A254100-49F6-48AC-ADDE-E02184622D54}"/>
              </a:ext>
            </a:extLst>
          </p:cNvPr>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294" tIns="45647" rIns="91294" bIns="45647" rtlCol="0" anchor="ctr"/>
          <a:lstStyle/>
          <a:p>
            <a:pPr lvl="0"/>
            <a:endParaRPr lang="en-US" noProof="0" dirty="0"/>
          </a:p>
        </p:txBody>
      </p:sp>
      <p:sp>
        <p:nvSpPr>
          <p:cNvPr id="5" name="Notes Placeholder 4">
            <a:extLst>
              <a:ext uri="{FF2B5EF4-FFF2-40B4-BE49-F238E27FC236}">
                <a16:creationId xmlns:a16="http://schemas.microsoft.com/office/drawing/2014/main" id="{CE689638-3EE6-4BB7-9E69-26D5412F10AD}"/>
              </a:ext>
            </a:extLst>
          </p:cNvPr>
          <p:cNvSpPr>
            <a:spLocks noGrp="1"/>
          </p:cNvSpPr>
          <p:nvPr>
            <p:ph type="body" sz="quarter" idx="3"/>
          </p:nvPr>
        </p:nvSpPr>
        <p:spPr>
          <a:xfrm>
            <a:off x="679450" y="4778375"/>
            <a:ext cx="5435600" cy="3910013"/>
          </a:xfrm>
          <a:prstGeom prst="rect">
            <a:avLst/>
          </a:prstGeom>
        </p:spPr>
        <p:txBody>
          <a:bodyPr vert="horz" lIns="91294" tIns="45647" rIns="91294" bIns="45647"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D4FD538-3049-4C88-B313-8FE27583596B}"/>
              </a:ext>
            </a:extLst>
          </p:cNvPr>
          <p:cNvSpPr>
            <a:spLocks noGrp="1"/>
          </p:cNvSpPr>
          <p:nvPr>
            <p:ph type="ftr" sz="quarter" idx="4"/>
          </p:nvPr>
        </p:nvSpPr>
        <p:spPr>
          <a:xfrm>
            <a:off x="0" y="9431338"/>
            <a:ext cx="2944813" cy="498475"/>
          </a:xfrm>
          <a:prstGeom prst="rect">
            <a:avLst/>
          </a:prstGeom>
        </p:spPr>
        <p:txBody>
          <a:bodyPr vert="horz" lIns="91294" tIns="45647" rIns="91294" bIns="45647"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A0DDE04B-AC0C-456F-9BBA-632F50CF59E1}"/>
              </a:ext>
            </a:extLst>
          </p:cNvPr>
          <p:cNvSpPr>
            <a:spLocks noGrp="1"/>
          </p:cNvSpPr>
          <p:nvPr>
            <p:ph type="sldNum" sz="quarter" idx="5"/>
          </p:nvPr>
        </p:nvSpPr>
        <p:spPr>
          <a:xfrm>
            <a:off x="3848100" y="9431338"/>
            <a:ext cx="2944813" cy="498475"/>
          </a:xfrm>
          <a:prstGeom prst="rect">
            <a:avLst/>
          </a:prstGeom>
        </p:spPr>
        <p:txBody>
          <a:bodyPr vert="horz" lIns="91294" tIns="45647" rIns="91294" bIns="45647" rtlCol="0" anchor="b"/>
          <a:lstStyle>
            <a:lvl1pPr algn="r" eaLnBrk="1" fontAlgn="auto" hangingPunct="1">
              <a:spcBef>
                <a:spcPts val="0"/>
              </a:spcBef>
              <a:spcAft>
                <a:spcPts val="0"/>
              </a:spcAft>
              <a:defRPr sz="1200">
                <a:latin typeface="+mn-lt"/>
              </a:defRPr>
            </a:lvl1pPr>
          </a:lstStyle>
          <a:p>
            <a:pPr>
              <a:defRPr/>
            </a:pPr>
            <a:fld id="{757D21EC-BBEB-4C10-952B-2CC235E3630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3E30D5BF-F461-4983-B06D-4FF3AD86978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EF44494E-C536-4839-BBBA-5006F7D76BD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4580" name="Slide Number Placeholder 3">
            <a:extLst>
              <a:ext uri="{FF2B5EF4-FFF2-40B4-BE49-F238E27FC236}">
                <a16:creationId xmlns:a16="http://schemas.microsoft.com/office/drawing/2014/main" id="{80742D69-FFFB-4BC9-85FA-608BF7B2F41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BE153054-53E9-4448-8156-4F9D32E7D550}" type="slidenum">
              <a:rPr lang="en-US" altLang="en-US" smtClean="0">
                <a:solidFill>
                  <a:srgbClr val="000000"/>
                </a:solidFill>
                <a:latin typeface="Calibri" panose="020F0502020204030204" pitchFamily="34" charset="0"/>
              </a:rPr>
              <a:pPr fontAlgn="base">
                <a:spcBef>
                  <a:spcPct val="0"/>
                </a:spcBef>
                <a:spcAft>
                  <a:spcPct val="0"/>
                </a:spcAft>
              </a:pPr>
              <a:t>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4B9EF4E1-63DD-455F-A89A-FF0AD25571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329F5E8F-8F73-44D1-ABD1-968902D0E0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a:t>Introduce your self in the context of the slide and the wider collaborative process. </a:t>
            </a:r>
          </a:p>
        </p:txBody>
      </p:sp>
      <p:sp>
        <p:nvSpPr>
          <p:cNvPr id="27652" name="Slide Number Placeholder 3">
            <a:extLst>
              <a:ext uri="{FF2B5EF4-FFF2-40B4-BE49-F238E27FC236}">
                <a16:creationId xmlns:a16="http://schemas.microsoft.com/office/drawing/2014/main" id="{4FBA6A7B-C52B-4D1B-86DD-F66A74F7A65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505FBBF-435D-49BD-9848-B18551652E77}" type="slidenum">
              <a:rPr lang="en-US" altLang="en-US" smtClean="0">
                <a:solidFill>
                  <a:srgbClr val="000000"/>
                </a:solidFill>
                <a:latin typeface="Calibri" panose="020F0502020204030204" pitchFamily="34" charset="0"/>
              </a:rPr>
              <a:pPr fontAlgn="base">
                <a:spcBef>
                  <a:spcPct val="0"/>
                </a:spcBef>
                <a:spcAft>
                  <a:spcPct val="0"/>
                </a:spcAft>
              </a:pPr>
              <a:t>3</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4AB4215-A675-464F-956A-9204D57C0E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A49D9F1F-DAD0-4521-8C6E-FB680F80E2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a:t>As individual Awarding Bodies, City &amp; Guilds and WJEC may already have a relationship with you.  However our work relating to the new qualifications requires us to establish a new relationship.  Due to GDPR we are unable make contact with you unless you give us permission to do so.  You can do this by subscribing to our preference centre via the Health and Care Learning Wales website.  We need you to do this whether you are already part of an approved City &amp; Guilds/WJEC centre or not.  Subscribing in this way will ensure that we can send you regular updates about the new qualifications, both now and in the future.</a:t>
            </a:r>
          </a:p>
          <a:p>
            <a:pPr eaLnBrk="1" hangingPunct="1">
              <a:spcBef>
                <a:spcPct val="0"/>
              </a:spcBef>
            </a:pPr>
            <a:endParaRPr lang="en-GB" altLang="en-US"/>
          </a:p>
          <a:p>
            <a:pPr eaLnBrk="1" hangingPunct="1">
              <a:spcBef>
                <a:spcPct val="0"/>
              </a:spcBef>
            </a:pPr>
            <a:r>
              <a:rPr lang="en-GB" altLang="en-US"/>
              <a:t>If you have not already done so please pause this webinar now and use the link on the slide to visit the Health and Care Learning Wales website.  Once you are on the landing page please click the subscribe button and following the online instructions.</a:t>
            </a:r>
          </a:p>
          <a:p>
            <a:pPr eaLnBrk="1" hangingPunct="1">
              <a:spcBef>
                <a:spcPct val="0"/>
              </a:spcBef>
            </a:pPr>
            <a:endParaRPr lang="en-GB" altLang="en-US"/>
          </a:p>
          <a:p>
            <a:pPr eaLnBrk="1" hangingPunct="1">
              <a:spcBef>
                <a:spcPct val="0"/>
              </a:spcBef>
            </a:pPr>
            <a:r>
              <a:rPr lang="en-GB" altLang="en-US"/>
              <a:t>You will also notice that near the top of the landing page we have a number of option displayed:</a:t>
            </a:r>
          </a:p>
          <a:p>
            <a:pPr eaLnBrk="1" hangingPunct="1">
              <a:spcBef>
                <a:spcPct val="0"/>
              </a:spcBef>
            </a:pPr>
            <a:r>
              <a:rPr lang="en-GB" altLang="en-US"/>
              <a:t>Qualifications – this is where you will find things like qualification specifications/handbooks</a:t>
            </a:r>
          </a:p>
          <a:p>
            <a:pPr eaLnBrk="1" hangingPunct="1">
              <a:spcBef>
                <a:spcPct val="0"/>
              </a:spcBef>
            </a:pPr>
            <a:r>
              <a:rPr lang="en-GB" altLang="en-US"/>
              <a:t>Resources – this speaks for itself – we are currently adding capability functions to the website so that all of our digital resources can be accessed and used easily.</a:t>
            </a:r>
          </a:p>
          <a:p>
            <a:pPr eaLnBrk="1" hangingPunct="1">
              <a:spcBef>
                <a:spcPct val="0"/>
              </a:spcBef>
            </a:pPr>
            <a:r>
              <a:rPr lang="en-GB" altLang="en-US"/>
              <a:t>Training and Events – this is where we will post event information – don’t forget about our quality assurance events coming soon.</a:t>
            </a:r>
          </a:p>
          <a:p>
            <a:pPr eaLnBrk="1" hangingPunct="1">
              <a:spcBef>
                <a:spcPct val="0"/>
              </a:spcBef>
            </a:pPr>
            <a:r>
              <a:rPr lang="en-GB" altLang="en-US"/>
              <a:t>EQA Vacancies – we are still recruiting EQAs and would be delighted to receive further interest particularly from individuals who are Welsh speakers.</a:t>
            </a:r>
          </a:p>
          <a:p>
            <a:pPr eaLnBrk="1" hangingPunct="1">
              <a:spcBef>
                <a:spcPct val="0"/>
              </a:spcBef>
            </a:pPr>
            <a:r>
              <a:rPr lang="en-GB" altLang="en-US"/>
              <a:t> </a:t>
            </a:r>
          </a:p>
          <a:p>
            <a:pPr eaLnBrk="1" hangingPunct="1">
              <a:spcBef>
                <a:spcPct val="0"/>
              </a:spcBef>
            </a:pPr>
            <a:endParaRPr lang="en-GB" altLang="en-US"/>
          </a:p>
          <a:p>
            <a:pPr eaLnBrk="1" hangingPunct="1">
              <a:spcBef>
                <a:spcPct val="0"/>
              </a:spcBef>
            </a:pPr>
            <a:r>
              <a:rPr lang="en-GB" altLang="en-US"/>
              <a:t>OK now we are going to spend some time showcasing some key documentation and templates</a:t>
            </a:r>
          </a:p>
        </p:txBody>
      </p:sp>
      <p:sp>
        <p:nvSpPr>
          <p:cNvPr id="36868" name="Slide Number Placeholder 3">
            <a:extLst>
              <a:ext uri="{FF2B5EF4-FFF2-40B4-BE49-F238E27FC236}">
                <a16:creationId xmlns:a16="http://schemas.microsoft.com/office/drawing/2014/main" id="{D01D8C54-2186-419A-A31E-CDD9A7CDA13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5987D8C7-DFE9-41C8-8425-1099E414A250}" type="slidenum">
              <a:rPr lang="en-US" altLang="en-US" smtClean="0">
                <a:solidFill>
                  <a:srgbClr val="000000"/>
                </a:solidFill>
                <a:latin typeface="Calibri" panose="020F0502020204030204" pitchFamily="34" charset="0"/>
              </a:rPr>
              <a:pPr fontAlgn="base">
                <a:spcBef>
                  <a:spcPct val="0"/>
                </a:spcBef>
                <a:spcAft>
                  <a:spcPct val="0"/>
                </a:spcAft>
              </a:pPr>
              <a:t>11</a:t>
            </a:fld>
            <a:endParaRPr lang="en-US"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cxnSp>
        <p:nvCxnSpPr>
          <p:cNvPr id="4" name="Straight Connector 5">
            <a:extLst>
              <a:ext uri="{FF2B5EF4-FFF2-40B4-BE49-F238E27FC236}">
                <a16:creationId xmlns:a16="http://schemas.microsoft.com/office/drawing/2014/main" id="{A0E5FABE-70CD-4D4F-A797-61FF7D703C9A}"/>
              </a:ext>
            </a:extLst>
          </p:cNvPr>
          <p:cNvCxnSpPr/>
          <p:nvPr/>
        </p:nvCxnSpPr>
        <p:spPr>
          <a:xfrm>
            <a:off x="282575" y="889000"/>
            <a:ext cx="1166495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5" name="Picture 8">
            <a:extLst>
              <a:ext uri="{FF2B5EF4-FFF2-40B4-BE49-F238E27FC236}">
                <a16:creationId xmlns:a16="http://schemas.microsoft.com/office/drawing/2014/main" id="{535E1BAD-C0E9-4BA4-A7F4-A0309704A7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06075" y="114300"/>
            <a:ext cx="158591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4128917356"/>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E94FE2-6AF4-4B3C-989C-346A366A2F3F}"/>
              </a:ext>
            </a:extLst>
          </p:cNvPr>
          <p:cNvSpPr>
            <a:spLocks noGrp="1"/>
          </p:cNvSpPr>
          <p:nvPr>
            <p:ph type="dt" sz="half" idx="10"/>
          </p:nvPr>
        </p:nvSpPr>
        <p:spPr/>
        <p:txBody>
          <a:bodyPr/>
          <a:lstStyle>
            <a:lvl1pPr>
              <a:defRPr/>
            </a:lvl1pPr>
          </a:lstStyle>
          <a:p>
            <a:pPr>
              <a:defRPr/>
            </a:pPr>
            <a:fld id="{EE7F0E58-B2C0-4BCE-9762-A0495E7CD2E1}" type="datetimeFigureOut">
              <a:rPr lang="en-GB"/>
              <a:pPr>
                <a:defRPr/>
              </a:pPr>
              <a:t>31/01/2020</a:t>
            </a:fld>
            <a:endParaRPr lang="en-GB"/>
          </a:p>
        </p:txBody>
      </p:sp>
      <p:sp>
        <p:nvSpPr>
          <p:cNvPr id="5" name="Footer Placeholder 4">
            <a:extLst>
              <a:ext uri="{FF2B5EF4-FFF2-40B4-BE49-F238E27FC236}">
                <a16:creationId xmlns:a16="http://schemas.microsoft.com/office/drawing/2014/main" id="{796D19A5-7B81-40CE-9F5D-66F6EC9ED2E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8868968-BD65-4E41-AE28-F9D6616A7D2E}"/>
              </a:ext>
            </a:extLst>
          </p:cNvPr>
          <p:cNvSpPr>
            <a:spLocks noGrp="1"/>
          </p:cNvSpPr>
          <p:nvPr>
            <p:ph type="sldNum" sz="quarter" idx="12"/>
          </p:nvPr>
        </p:nvSpPr>
        <p:spPr/>
        <p:txBody>
          <a:bodyPr/>
          <a:lstStyle>
            <a:lvl1pPr>
              <a:defRPr/>
            </a:lvl1pPr>
          </a:lstStyle>
          <a:p>
            <a:pPr>
              <a:defRPr/>
            </a:pPr>
            <a:fld id="{B9059D77-ABD5-4E75-AC15-B5D2EEE1FB21}" type="slidenum">
              <a:rPr lang="en-GB"/>
              <a:pPr>
                <a:defRPr/>
              </a:pPr>
              <a:t>‹#›</a:t>
            </a:fld>
            <a:endParaRPr lang="en-GB"/>
          </a:p>
        </p:txBody>
      </p:sp>
    </p:spTree>
    <p:extLst>
      <p:ext uri="{BB962C8B-B14F-4D97-AF65-F5344CB8AC3E}">
        <p14:creationId xmlns:p14="http://schemas.microsoft.com/office/powerpoint/2010/main" val="4182704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D184721C-337E-4AF8-8211-891FAB254642}"/>
              </a:ext>
            </a:extLst>
          </p:cNvPr>
          <p:cNvSpPr>
            <a:spLocks noGrp="1"/>
          </p:cNvSpPr>
          <p:nvPr>
            <p:ph type="dt" sz="half" idx="10"/>
          </p:nvPr>
        </p:nvSpPr>
        <p:spPr/>
        <p:txBody>
          <a:bodyPr/>
          <a:lstStyle>
            <a:lvl1pPr>
              <a:defRPr/>
            </a:lvl1pPr>
          </a:lstStyle>
          <a:p>
            <a:pPr>
              <a:defRPr/>
            </a:pPr>
            <a:fld id="{B254C3C5-3753-4393-A47B-CA67ACCD568F}" type="datetimeFigureOut">
              <a:rPr lang="en-GB"/>
              <a:pPr>
                <a:defRPr/>
              </a:pPr>
              <a:t>31/01/2020</a:t>
            </a:fld>
            <a:endParaRPr lang="en-GB"/>
          </a:p>
        </p:txBody>
      </p:sp>
      <p:sp>
        <p:nvSpPr>
          <p:cNvPr id="6" name="Footer Placeholder 5">
            <a:extLst>
              <a:ext uri="{FF2B5EF4-FFF2-40B4-BE49-F238E27FC236}">
                <a16:creationId xmlns:a16="http://schemas.microsoft.com/office/drawing/2014/main" id="{E1164F5F-D5B3-4D24-899D-49B3EA1AA046}"/>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6">
            <a:extLst>
              <a:ext uri="{FF2B5EF4-FFF2-40B4-BE49-F238E27FC236}">
                <a16:creationId xmlns:a16="http://schemas.microsoft.com/office/drawing/2014/main" id="{3DC98128-D7C8-4096-A010-C575D49DF08C}"/>
              </a:ext>
            </a:extLst>
          </p:cNvPr>
          <p:cNvSpPr>
            <a:spLocks noGrp="1"/>
          </p:cNvSpPr>
          <p:nvPr>
            <p:ph type="sldNum" sz="quarter" idx="12"/>
          </p:nvPr>
        </p:nvSpPr>
        <p:spPr/>
        <p:txBody>
          <a:bodyPr/>
          <a:lstStyle>
            <a:lvl1pPr>
              <a:defRPr/>
            </a:lvl1pPr>
          </a:lstStyle>
          <a:p>
            <a:pPr>
              <a:defRPr/>
            </a:pPr>
            <a:fld id="{0947C2CC-DB00-4A23-B63A-AE667406C82B}" type="slidenum">
              <a:rPr lang="en-GB"/>
              <a:pPr>
                <a:defRPr/>
              </a:pPr>
              <a:t>‹#›</a:t>
            </a:fld>
            <a:endParaRPr lang="en-GB"/>
          </a:p>
        </p:txBody>
      </p:sp>
    </p:spTree>
    <p:extLst>
      <p:ext uri="{BB962C8B-B14F-4D97-AF65-F5344CB8AC3E}">
        <p14:creationId xmlns:p14="http://schemas.microsoft.com/office/powerpoint/2010/main" val="1509066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2E9E438-154E-4A6A-B5D8-6311C4FBFC8D}"/>
              </a:ext>
            </a:extLst>
          </p:cNvPr>
          <p:cNvSpPr>
            <a:spLocks noGrp="1"/>
          </p:cNvSpPr>
          <p:nvPr>
            <p:ph type="dt" sz="half" idx="10"/>
          </p:nvPr>
        </p:nvSpPr>
        <p:spPr/>
        <p:txBody>
          <a:bodyPr/>
          <a:lstStyle>
            <a:lvl1pPr>
              <a:defRPr/>
            </a:lvl1pPr>
          </a:lstStyle>
          <a:p>
            <a:pPr>
              <a:defRPr/>
            </a:pPr>
            <a:fld id="{3B67DAAA-D38D-4B1C-8892-A2D2489C464D}" type="datetimeFigureOut">
              <a:rPr lang="en-GB"/>
              <a:pPr>
                <a:defRPr/>
              </a:pPr>
              <a:t>31/01/2020</a:t>
            </a:fld>
            <a:endParaRPr lang="en-GB"/>
          </a:p>
        </p:txBody>
      </p:sp>
      <p:sp>
        <p:nvSpPr>
          <p:cNvPr id="8" name="Footer Placeholder 7">
            <a:extLst>
              <a:ext uri="{FF2B5EF4-FFF2-40B4-BE49-F238E27FC236}">
                <a16:creationId xmlns:a16="http://schemas.microsoft.com/office/drawing/2014/main" id="{9C2B623B-C036-4E48-8D08-CA166F690C65}"/>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B5A955CE-2484-4A91-9ABE-761D5391D4B2}"/>
              </a:ext>
            </a:extLst>
          </p:cNvPr>
          <p:cNvSpPr>
            <a:spLocks noGrp="1"/>
          </p:cNvSpPr>
          <p:nvPr>
            <p:ph type="sldNum" sz="quarter" idx="12"/>
          </p:nvPr>
        </p:nvSpPr>
        <p:spPr/>
        <p:txBody>
          <a:bodyPr/>
          <a:lstStyle>
            <a:lvl1pPr>
              <a:defRPr/>
            </a:lvl1pPr>
          </a:lstStyle>
          <a:p>
            <a:pPr>
              <a:defRPr/>
            </a:pPr>
            <a:fld id="{4CB2E3BC-3F3A-4CB4-AF1E-0FA09FD4011A}" type="slidenum">
              <a:rPr lang="en-GB"/>
              <a:pPr>
                <a:defRPr/>
              </a:pPr>
              <a:t>‹#›</a:t>
            </a:fld>
            <a:endParaRPr lang="en-GB"/>
          </a:p>
        </p:txBody>
      </p:sp>
    </p:spTree>
    <p:extLst>
      <p:ext uri="{BB962C8B-B14F-4D97-AF65-F5344CB8AC3E}">
        <p14:creationId xmlns:p14="http://schemas.microsoft.com/office/powerpoint/2010/main" val="2025119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19FA3B9D-2F2D-4090-813C-D188FDD53A6A}"/>
              </a:ext>
            </a:extLst>
          </p:cNvPr>
          <p:cNvSpPr>
            <a:spLocks noGrp="1"/>
          </p:cNvSpPr>
          <p:nvPr>
            <p:ph type="dt" sz="half" idx="10"/>
          </p:nvPr>
        </p:nvSpPr>
        <p:spPr/>
        <p:txBody>
          <a:bodyPr/>
          <a:lstStyle>
            <a:lvl1pPr>
              <a:defRPr/>
            </a:lvl1pPr>
          </a:lstStyle>
          <a:p>
            <a:pPr>
              <a:defRPr/>
            </a:pPr>
            <a:fld id="{6E8D8280-8D49-43B2-8729-CF37D2823056}" type="datetimeFigureOut">
              <a:rPr lang="en-GB"/>
              <a:pPr>
                <a:defRPr/>
              </a:pPr>
              <a:t>31/01/2020</a:t>
            </a:fld>
            <a:endParaRPr lang="en-GB"/>
          </a:p>
        </p:txBody>
      </p:sp>
      <p:sp>
        <p:nvSpPr>
          <p:cNvPr id="4" name="Footer Placeholder 3">
            <a:extLst>
              <a:ext uri="{FF2B5EF4-FFF2-40B4-BE49-F238E27FC236}">
                <a16:creationId xmlns:a16="http://schemas.microsoft.com/office/drawing/2014/main" id="{BB4AA45B-71EA-4AEE-AC9F-82779B79C1C6}"/>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4">
            <a:extLst>
              <a:ext uri="{FF2B5EF4-FFF2-40B4-BE49-F238E27FC236}">
                <a16:creationId xmlns:a16="http://schemas.microsoft.com/office/drawing/2014/main" id="{0ADD7C21-26C1-4E90-993B-9A61022FEF2E}"/>
              </a:ext>
            </a:extLst>
          </p:cNvPr>
          <p:cNvSpPr>
            <a:spLocks noGrp="1"/>
          </p:cNvSpPr>
          <p:nvPr>
            <p:ph type="sldNum" sz="quarter" idx="12"/>
          </p:nvPr>
        </p:nvSpPr>
        <p:spPr/>
        <p:txBody>
          <a:bodyPr/>
          <a:lstStyle>
            <a:lvl1pPr>
              <a:defRPr/>
            </a:lvl1pPr>
          </a:lstStyle>
          <a:p>
            <a:pPr>
              <a:defRPr/>
            </a:pPr>
            <a:fld id="{9B50E339-C37F-41C9-B680-4E4787775237}" type="slidenum">
              <a:rPr lang="en-GB"/>
              <a:pPr>
                <a:defRPr/>
              </a:pPr>
              <a:t>‹#›</a:t>
            </a:fld>
            <a:endParaRPr lang="en-GB"/>
          </a:p>
        </p:txBody>
      </p:sp>
    </p:spTree>
    <p:extLst>
      <p:ext uri="{BB962C8B-B14F-4D97-AF65-F5344CB8AC3E}">
        <p14:creationId xmlns:p14="http://schemas.microsoft.com/office/powerpoint/2010/main" val="2020751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015A2E-999F-4AD4-9A27-9A11058466F4}"/>
              </a:ext>
            </a:extLst>
          </p:cNvPr>
          <p:cNvSpPr>
            <a:spLocks noGrp="1"/>
          </p:cNvSpPr>
          <p:nvPr>
            <p:ph type="dt" sz="half" idx="10"/>
          </p:nvPr>
        </p:nvSpPr>
        <p:spPr/>
        <p:txBody>
          <a:bodyPr/>
          <a:lstStyle>
            <a:lvl1pPr>
              <a:defRPr/>
            </a:lvl1pPr>
          </a:lstStyle>
          <a:p>
            <a:pPr>
              <a:defRPr/>
            </a:pPr>
            <a:fld id="{4F9C14CB-88BF-40E6-945C-43E9BCBF597D}" type="datetimeFigureOut">
              <a:rPr lang="en-GB"/>
              <a:pPr>
                <a:defRPr/>
              </a:pPr>
              <a:t>31/01/2020</a:t>
            </a:fld>
            <a:endParaRPr lang="en-GB"/>
          </a:p>
        </p:txBody>
      </p:sp>
      <p:sp>
        <p:nvSpPr>
          <p:cNvPr id="3" name="Footer Placeholder 2">
            <a:extLst>
              <a:ext uri="{FF2B5EF4-FFF2-40B4-BE49-F238E27FC236}">
                <a16:creationId xmlns:a16="http://schemas.microsoft.com/office/drawing/2014/main" id="{287A109F-EBA3-44DA-8A35-934AE3642027}"/>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3">
            <a:extLst>
              <a:ext uri="{FF2B5EF4-FFF2-40B4-BE49-F238E27FC236}">
                <a16:creationId xmlns:a16="http://schemas.microsoft.com/office/drawing/2014/main" id="{8DEB7BA7-A0F7-46CB-9BA9-B5A54664D8C7}"/>
              </a:ext>
            </a:extLst>
          </p:cNvPr>
          <p:cNvSpPr>
            <a:spLocks noGrp="1"/>
          </p:cNvSpPr>
          <p:nvPr>
            <p:ph type="sldNum" sz="quarter" idx="12"/>
          </p:nvPr>
        </p:nvSpPr>
        <p:spPr/>
        <p:txBody>
          <a:bodyPr/>
          <a:lstStyle>
            <a:lvl1pPr>
              <a:defRPr/>
            </a:lvl1pPr>
          </a:lstStyle>
          <a:p>
            <a:pPr>
              <a:defRPr/>
            </a:pPr>
            <a:fld id="{A45E065F-675F-45C3-ADB8-C089494251F6}" type="slidenum">
              <a:rPr lang="en-GB"/>
              <a:pPr>
                <a:defRPr/>
              </a:pPr>
              <a:t>‹#›</a:t>
            </a:fld>
            <a:endParaRPr lang="en-GB"/>
          </a:p>
        </p:txBody>
      </p:sp>
    </p:spTree>
    <p:extLst>
      <p:ext uri="{BB962C8B-B14F-4D97-AF65-F5344CB8AC3E}">
        <p14:creationId xmlns:p14="http://schemas.microsoft.com/office/powerpoint/2010/main" val="4745060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4030EB-618A-4E3E-958D-D56EE0EA8DB9}"/>
              </a:ext>
            </a:extLst>
          </p:cNvPr>
          <p:cNvSpPr>
            <a:spLocks noGrp="1"/>
          </p:cNvSpPr>
          <p:nvPr>
            <p:ph type="dt" sz="half" idx="10"/>
          </p:nvPr>
        </p:nvSpPr>
        <p:spPr/>
        <p:txBody>
          <a:bodyPr/>
          <a:lstStyle>
            <a:lvl1pPr>
              <a:defRPr/>
            </a:lvl1pPr>
          </a:lstStyle>
          <a:p>
            <a:pPr>
              <a:defRPr/>
            </a:pPr>
            <a:fld id="{7B02AA7F-EA01-4A22-8267-057505501E28}" type="datetimeFigureOut">
              <a:rPr lang="en-GB"/>
              <a:pPr>
                <a:defRPr/>
              </a:pPr>
              <a:t>31/01/2020</a:t>
            </a:fld>
            <a:endParaRPr lang="en-GB"/>
          </a:p>
        </p:txBody>
      </p:sp>
      <p:sp>
        <p:nvSpPr>
          <p:cNvPr id="6" name="Footer Placeholder 5">
            <a:extLst>
              <a:ext uri="{FF2B5EF4-FFF2-40B4-BE49-F238E27FC236}">
                <a16:creationId xmlns:a16="http://schemas.microsoft.com/office/drawing/2014/main" id="{133191F6-F709-4BEC-94DC-28C51303EB87}"/>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6">
            <a:extLst>
              <a:ext uri="{FF2B5EF4-FFF2-40B4-BE49-F238E27FC236}">
                <a16:creationId xmlns:a16="http://schemas.microsoft.com/office/drawing/2014/main" id="{A8C5A0AB-0AD0-4D7D-B2D7-677686856BA5}"/>
              </a:ext>
            </a:extLst>
          </p:cNvPr>
          <p:cNvSpPr>
            <a:spLocks noGrp="1"/>
          </p:cNvSpPr>
          <p:nvPr>
            <p:ph type="sldNum" sz="quarter" idx="12"/>
          </p:nvPr>
        </p:nvSpPr>
        <p:spPr/>
        <p:txBody>
          <a:bodyPr/>
          <a:lstStyle>
            <a:lvl1pPr>
              <a:defRPr/>
            </a:lvl1pPr>
          </a:lstStyle>
          <a:p>
            <a:pPr>
              <a:defRPr/>
            </a:pPr>
            <a:fld id="{4D7BFDC1-5358-4FFD-81E5-F29BD9AAE227}" type="slidenum">
              <a:rPr lang="en-GB"/>
              <a:pPr>
                <a:defRPr/>
              </a:pPr>
              <a:t>‹#›</a:t>
            </a:fld>
            <a:endParaRPr lang="en-GB"/>
          </a:p>
        </p:txBody>
      </p:sp>
    </p:spTree>
    <p:extLst>
      <p:ext uri="{BB962C8B-B14F-4D97-AF65-F5344CB8AC3E}">
        <p14:creationId xmlns:p14="http://schemas.microsoft.com/office/powerpoint/2010/main" val="27602926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93691-C23A-447A-BA6D-2217571B45B8}"/>
              </a:ext>
            </a:extLst>
          </p:cNvPr>
          <p:cNvSpPr>
            <a:spLocks noGrp="1"/>
          </p:cNvSpPr>
          <p:nvPr>
            <p:ph type="dt" sz="half" idx="10"/>
          </p:nvPr>
        </p:nvSpPr>
        <p:spPr/>
        <p:txBody>
          <a:bodyPr/>
          <a:lstStyle>
            <a:lvl1pPr>
              <a:defRPr/>
            </a:lvl1pPr>
          </a:lstStyle>
          <a:p>
            <a:pPr>
              <a:defRPr/>
            </a:pPr>
            <a:fld id="{E2BE35DB-9B13-44A0-88E6-B5C1E98C3038}" type="datetimeFigureOut">
              <a:rPr lang="en-GB"/>
              <a:pPr>
                <a:defRPr/>
              </a:pPr>
              <a:t>31/01/2020</a:t>
            </a:fld>
            <a:endParaRPr lang="en-GB"/>
          </a:p>
        </p:txBody>
      </p:sp>
      <p:sp>
        <p:nvSpPr>
          <p:cNvPr id="6" name="Footer Placeholder 5">
            <a:extLst>
              <a:ext uri="{FF2B5EF4-FFF2-40B4-BE49-F238E27FC236}">
                <a16:creationId xmlns:a16="http://schemas.microsoft.com/office/drawing/2014/main" id="{BF431D0A-5604-4945-95F2-F734064407B6}"/>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6">
            <a:extLst>
              <a:ext uri="{FF2B5EF4-FFF2-40B4-BE49-F238E27FC236}">
                <a16:creationId xmlns:a16="http://schemas.microsoft.com/office/drawing/2014/main" id="{5198E266-0354-4192-88E1-6A14B1B9B06B}"/>
              </a:ext>
            </a:extLst>
          </p:cNvPr>
          <p:cNvSpPr>
            <a:spLocks noGrp="1"/>
          </p:cNvSpPr>
          <p:nvPr>
            <p:ph type="sldNum" sz="quarter" idx="12"/>
          </p:nvPr>
        </p:nvSpPr>
        <p:spPr/>
        <p:txBody>
          <a:bodyPr/>
          <a:lstStyle>
            <a:lvl1pPr>
              <a:defRPr/>
            </a:lvl1pPr>
          </a:lstStyle>
          <a:p>
            <a:pPr>
              <a:defRPr/>
            </a:pPr>
            <a:fld id="{F974A6E9-A57C-4CD9-BBBC-D3F440BC2DD6}" type="slidenum">
              <a:rPr lang="en-GB"/>
              <a:pPr>
                <a:defRPr/>
              </a:pPr>
              <a:t>‹#›</a:t>
            </a:fld>
            <a:endParaRPr lang="en-GB"/>
          </a:p>
        </p:txBody>
      </p:sp>
    </p:spTree>
    <p:extLst>
      <p:ext uri="{BB962C8B-B14F-4D97-AF65-F5344CB8AC3E}">
        <p14:creationId xmlns:p14="http://schemas.microsoft.com/office/powerpoint/2010/main" val="18018542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9458947-AF35-4480-A59A-D2AC0B896E90}"/>
              </a:ext>
            </a:extLst>
          </p:cNvPr>
          <p:cNvSpPr>
            <a:spLocks noGrp="1"/>
          </p:cNvSpPr>
          <p:nvPr>
            <p:ph type="dt" sz="half" idx="10"/>
          </p:nvPr>
        </p:nvSpPr>
        <p:spPr/>
        <p:txBody>
          <a:bodyPr/>
          <a:lstStyle>
            <a:lvl1pPr>
              <a:defRPr/>
            </a:lvl1pPr>
          </a:lstStyle>
          <a:p>
            <a:pPr>
              <a:defRPr/>
            </a:pPr>
            <a:fld id="{EC3D4B75-8094-4728-81F1-A9285D2BE587}" type="datetimeFigureOut">
              <a:rPr lang="en-GB"/>
              <a:pPr>
                <a:defRPr/>
              </a:pPr>
              <a:t>31/01/2020</a:t>
            </a:fld>
            <a:endParaRPr lang="en-GB"/>
          </a:p>
        </p:txBody>
      </p:sp>
      <p:sp>
        <p:nvSpPr>
          <p:cNvPr id="5" name="Footer Placeholder 4">
            <a:extLst>
              <a:ext uri="{FF2B5EF4-FFF2-40B4-BE49-F238E27FC236}">
                <a16:creationId xmlns:a16="http://schemas.microsoft.com/office/drawing/2014/main" id="{24D11A98-2325-4CFD-A039-1F80B92C603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9F5C624-4082-4827-8C19-3B0DCD3E3194}"/>
              </a:ext>
            </a:extLst>
          </p:cNvPr>
          <p:cNvSpPr>
            <a:spLocks noGrp="1"/>
          </p:cNvSpPr>
          <p:nvPr>
            <p:ph type="sldNum" sz="quarter" idx="12"/>
          </p:nvPr>
        </p:nvSpPr>
        <p:spPr/>
        <p:txBody>
          <a:bodyPr/>
          <a:lstStyle>
            <a:lvl1pPr>
              <a:defRPr/>
            </a:lvl1pPr>
          </a:lstStyle>
          <a:p>
            <a:pPr>
              <a:defRPr/>
            </a:pPr>
            <a:fld id="{DFD6C6B4-38CC-4B33-B985-B68F67A095E6}" type="slidenum">
              <a:rPr lang="en-GB"/>
              <a:pPr>
                <a:defRPr/>
              </a:pPr>
              <a:t>‹#›</a:t>
            </a:fld>
            <a:endParaRPr lang="en-GB"/>
          </a:p>
        </p:txBody>
      </p:sp>
    </p:spTree>
    <p:extLst>
      <p:ext uri="{BB962C8B-B14F-4D97-AF65-F5344CB8AC3E}">
        <p14:creationId xmlns:p14="http://schemas.microsoft.com/office/powerpoint/2010/main" val="3922560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51701E4-3DC0-460A-9DE8-CEE18D6FB0EE}"/>
              </a:ext>
            </a:extLst>
          </p:cNvPr>
          <p:cNvSpPr>
            <a:spLocks noGrp="1"/>
          </p:cNvSpPr>
          <p:nvPr>
            <p:ph type="dt" sz="half" idx="10"/>
          </p:nvPr>
        </p:nvSpPr>
        <p:spPr/>
        <p:txBody>
          <a:bodyPr/>
          <a:lstStyle>
            <a:lvl1pPr>
              <a:defRPr/>
            </a:lvl1pPr>
          </a:lstStyle>
          <a:p>
            <a:pPr>
              <a:defRPr/>
            </a:pPr>
            <a:fld id="{7DE16ED5-8087-4B59-A2E1-78E9F1F522C5}" type="datetimeFigureOut">
              <a:rPr lang="en-GB"/>
              <a:pPr>
                <a:defRPr/>
              </a:pPr>
              <a:t>31/01/2020</a:t>
            </a:fld>
            <a:endParaRPr lang="en-GB"/>
          </a:p>
        </p:txBody>
      </p:sp>
      <p:sp>
        <p:nvSpPr>
          <p:cNvPr id="5" name="Footer Placeholder 4">
            <a:extLst>
              <a:ext uri="{FF2B5EF4-FFF2-40B4-BE49-F238E27FC236}">
                <a16:creationId xmlns:a16="http://schemas.microsoft.com/office/drawing/2014/main" id="{78867D04-ADF4-4B5E-8C46-EADBAD3A0EA7}"/>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1DB5B91D-5C98-4875-AFDA-99D48519B210}"/>
              </a:ext>
            </a:extLst>
          </p:cNvPr>
          <p:cNvSpPr>
            <a:spLocks noGrp="1"/>
          </p:cNvSpPr>
          <p:nvPr>
            <p:ph type="sldNum" sz="quarter" idx="12"/>
          </p:nvPr>
        </p:nvSpPr>
        <p:spPr/>
        <p:txBody>
          <a:bodyPr/>
          <a:lstStyle>
            <a:lvl1pPr>
              <a:defRPr/>
            </a:lvl1pPr>
          </a:lstStyle>
          <a:p>
            <a:pPr>
              <a:defRPr/>
            </a:pPr>
            <a:fld id="{AC8BECC9-6A57-42A2-B3E9-C6B92E4555C6}" type="slidenum">
              <a:rPr lang="en-GB"/>
              <a:pPr>
                <a:defRPr/>
              </a:pPr>
              <a:t>‹#›</a:t>
            </a:fld>
            <a:endParaRPr lang="en-GB"/>
          </a:p>
        </p:txBody>
      </p:sp>
    </p:spTree>
    <p:extLst>
      <p:ext uri="{BB962C8B-B14F-4D97-AF65-F5344CB8AC3E}">
        <p14:creationId xmlns:p14="http://schemas.microsoft.com/office/powerpoint/2010/main" val="3885286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166152663"/>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6068960"/>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Title and Content Shapes">
    <p:spTree>
      <p:nvGrpSpPr>
        <p:cNvPr id="1" name=""/>
        <p:cNvGrpSpPr/>
        <p:nvPr/>
      </p:nvGrpSpPr>
      <p:grpSpPr>
        <a:xfrm>
          <a:off x="0" y="0"/>
          <a:ext cx="0" cy="0"/>
          <a:chOff x="0" y="0"/>
          <a:chExt cx="0" cy="0"/>
        </a:xfrm>
      </p:grpSpPr>
      <p:cxnSp>
        <p:nvCxnSpPr>
          <p:cNvPr id="2" name="Straight Connector 7">
            <a:extLst>
              <a:ext uri="{FF2B5EF4-FFF2-40B4-BE49-F238E27FC236}">
                <a16:creationId xmlns:a16="http://schemas.microsoft.com/office/drawing/2014/main" id="{FA34B9F3-8FBD-4BE7-A9BE-4C65ED16AE47}"/>
              </a:ext>
            </a:extLst>
          </p:cNvPr>
          <p:cNvCxnSpPr>
            <a:cxnSpLocks noChangeShapeType="1"/>
          </p:cNvCxnSpPr>
          <p:nvPr/>
        </p:nvCxnSpPr>
        <p:spPr bwMode="auto">
          <a:xfrm>
            <a:off x="282575" y="889000"/>
            <a:ext cx="11664950" cy="0"/>
          </a:xfrm>
          <a:prstGeom prst="straightConnector1">
            <a:avLst/>
          </a:prstGeom>
          <a:noFill/>
          <a:ln w="22229">
            <a:solidFill>
              <a:srgbClr val="65B2E6"/>
            </a:solidFill>
            <a:miter lim="800000"/>
            <a:headEnd/>
            <a:tailEnd/>
          </a:ln>
          <a:extLst>
            <a:ext uri="{909E8E84-426E-40DD-AFC4-6F175D3DCCD1}">
              <a14:hiddenFill xmlns:a14="http://schemas.microsoft.com/office/drawing/2010/main">
                <a:noFill/>
              </a14:hiddenFill>
            </a:ext>
          </a:extLst>
        </p:spPr>
      </p:cxnSp>
      <p:pic>
        <p:nvPicPr>
          <p:cNvPr id="3" name="Picture 6">
            <a:extLst>
              <a:ext uri="{FF2B5EF4-FFF2-40B4-BE49-F238E27FC236}">
                <a16:creationId xmlns:a16="http://schemas.microsoft.com/office/drawing/2014/main" id="{85806047-5F61-44D9-9B80-A0D9D2AC0C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06075" y="114300"/>
            <a:ext cx="158591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4">
            <a:extLst>
              <a:ext uri="{FF2B5EF4-FFF2-40B4-BE49-F238E27FC236}">
                <a16:creationId xmlns:a16="http://schemas.microsoft.com/office/drawing/2014/main" id="{14B2F6F8-7DD2-41D4-8627-5B9B66D30A75}"/>
              </a:ext>
            </a:extLst>
          </p:cNvPr>
          <p:cNvSpPr txBox="1">
            <a:spLocks noGrp="1"/>
          </p:cNvSpPr>
          <p:nvPr>
            <p:ph type="ftr" sz="quarter" idx="10"/>
          </p:nvPr>
        </p:nvSpPr>
        <p:spPr>
          <a:xfrm>
            <a:off x="196850" y="290513"/>
            <a:ext cx="7637463" cy="517525"/>
          </a:xfrm>
        </p:spPr>
        <p:txBody>
          <a:bodyPr/>
          <a:lstStyle>
            <a:lvl1pPr>
              <a:defRPr lang="en-US">
                <a:latin typeface="Lato"/>
                <a:ea typeface="Lato"/>
                <a:cs typeface="Lato"/>
              </a:defRPr>
            </a:lvl1pPr>
          </a:lstStyle>
          <a:p>
            <a:pPr>
              <a:defRPr/>
            </a:pPr>
            <a:endParaRPr/>
          </a:p>
        </p:txBody>
      </p:sp>
    </p:spTree>
    <p:extLst>
      <p:ext uri="{BB962C8B-B14F-4D97-AF65-F5344CB8AC3E}">
        <p14:creationId xmlns:p14="http://schemas.microsoft.com/office/powerpoint/2010/main" val="331477656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700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cxnSp>
        <p:nvCxnSpPr>
          <p:cNvPr id="4" name="Straight Connector 5">
            <a:extLst>
              <a:ext uri="{FF2B5EF4-FFF2-40B4-BE49-F238E27FC236}">
                <a16:creationId xmlns:a16="http://schemas.microsoft.com/office/drawing/2014/main" id="{20073A5C-AFCB-44CE-913E-12D4A08991D5}"/>
              </a:ext>
            </a:extLst>
          </p:cNvPr>
          <p:cNvCxnSpPr/>
          <p:nvPr userDrawn="1"/>
        </p:nvCxnSpPr>
        <p:spPr>
          <a:xfrm>
            <a:off x="282575" y="889000"/>
            <a:ext cx="1166495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5" name="Picture 8">
            <a:extLst>
              <a:ext uri="{FF2B5EF4-FFF2-40B4-BE49-F238E27FC236}">
                <a16:creationId xmlns:a16="http://schemas.microsoft.com/office/drawing/2014/main" id="{4802EBD5-C4FD-4142-8BE1-4CE39C3ACD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506075" y="114300"/>
            <a:ext cx="158591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381147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043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lvl="0"/>
            <a:r>
              <a:rPr lang="en-US" dirty="0"/>
              <a:t>Second level</a:t>
            </a:r>
          </a:p>
          <a:p>
            <a:pPr lvl="2"/>
            <a:r>
              <a:rPr lang="en-US" dirty="0"/>
              <a:t>Third level</a:t>
            </a:r>
          </a:p>
        </p:txBody>
      </p:sp>
    </p:spTree>
    <p:extLst>
      <p:ext uri="{BB962C8B-B14F-4D97-AF65-F5344CB8AC3E}">
        <p14:creationId xmlns:p14="http://schemas.microsoft.com/office/powerpoint/2010/main" val="2105445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1621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59A5EA3-9CB9-41D5-B837-DDA8DCD18428}"/>
              </a:ext>
            </a:extLst>
          </p:cNvPr>
          <p:cNvSpPr>
            <a:spLocks noGrp="1"/>
          </p:cNvSpPr>
          <p:nvPr>
            <p:ph type="dt" sz="half" idx="10"/>
          </p:nvPr>
        </p:nvSpPr>
        <p:spPr/>
        <p:txBody>
          <a:bodyPr/>
          <a:lstStyle>
            <a:lvl1pPr>
              <a:defRPr/>
            </a:lvl1pPr>
          </a:lstStyle>
          <a:p>
            <a:pPr>
              <a:defRPr/>
            </a:pPr>
            <a:fld id="{7125AB69-E5D7-4B48-809A-3AB8889E3750}" type="datetimeFigureOut">
              <a:rPr lang="en-GB"/>
              <a:pPr>
                <a:defRPr/>
              </a:pPr>
              <a:t>31/01/2020</a:t>
            </a:fld>
            <a:endParaRPr lang="en-GB"/>
          </a:p>
        </p:txBody>
      </p:sp>
      <p:sp>
        <p:nvSpPr>
          <p:cNvPr id="5" name="Footer Placeholder 4">
            <a:extLst>
              <a:ext uri="{FF2B5EF4-FFF2-40B4-BE49-F238E27FC236}">
                <a16:creationId xmlns:a16="http://schemas.microsoft.com/office/drawing/2014/main" id="{8428D634-27D7-495D-9D24-FB936A402DA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31A9163-2264-4BC8-8B1B-E2DA803D68B9}"/>
              </a:ext>
            </a:extLst>
          </p:cNvPr>
          <p:cNvSpPr>
            <a:spLocks noGrp="1"/>
          </p:cNvSpPr>
          <p:nvPr>
            <p:ph type="sldNum" sz="quarter" idx="12"/>
          </p:nvPr>
        </p:nvSpPr>
        <p:spPr/>
        <p:txBody>
          <a:bodyPr/>
          <a:lstStyle>
            <a:lvl1pPr>
              <a:defRPr/>
            </a:lvl1pPr>
          </a:lstStyle>
          <a:p>
            <a:pPr>
              <a:defRPr/>
            </a:pPr>
            <a:fld id="{B370BD91-AF7C-4624-A329-A1614ADDADF5}" type="slidenum">
              <a:rPr lang="en-GB"/>
              <a:pPr>
                <a:defRPr/>
              </a:pPr>
              <a:t>‹#›</a:t>
            </a:fld>
            <a:endParaRPr lang="en-GB"/>
          </a:p>
        </p:txBody>
      </p:sp>
    </p:spTree>
    <p:extLst>
      <p:ext uri="{BB962C8B-B14F-4D97-AF65-F5344CB8AC3E}">
        <p14:creationId xmlns:p14="http://schemas.microsoft.com/office/powerpoint/2010/main" val="2839435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BB1A01E-7820-46B1-A866-EE8E4A66DCF9}"/>
              </a:ext>
            </a:extLst>
          </p:cNvPr>
          <p:cNvSpPr>
            <a:spLocks noGrp="1"/>
          </p:cNvSpPr>
          <p:nvPr>
            <p:ph type="dt" sz="half" idx="10"/>
          </p:nvPr>
        </p:nvSpPr>
        <p:spPr/>
        <p:txBody>
          <a:bodyPr/>
          <a:lstStyle>
            <a:lvl1pPr>
              <a:defRPr/>
            </a:lvl1pPr>
          </a:lstStyle>
          <a:p>
            <a:pPr>
              <a:defRPr/>
            </a:pPr>
            <a:fld id="{F1943E5B-69DF-4382-8541-BB7BA09C07D5}" type="datetimeFigureOut">
              <a:rPr lang="en-GB"/>
              <a:pPr>
                <a:defRPr/>
              </a:pPr>
              <a:t>31/01/2020</a:t>
            </a:fld>
            <a:endParaRPr lang="en-GB"/>
          </a:p>
        </p:txBody>
      </p:sp>
      <p:sp>
        <p:nvSpPr>
          <p:cNvPr id="5" name="Footer Placeholder 4">
            <a:extLst>
              <a:ext uri="{FF2B5EF4-FFF2-40B4-BE49-F238E27FC236}">
                <a16:creationId xmlns:a16="http://schemas.microsoft.com/office/drawing/2014/main" id="{E1C2312D-686B-414D-8DE7-2AFAAAE1616E}"/>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4A753B1-6E8F-487D-A368-42A683900A76}"/>
              </a:ext>
            </a:extLst>
          </p:cNvPr>
          <p:cNvSpPr>
            <a:spLocks noGrp="1"/>
          </p:cNvSpPr>
          <p:nvPr>
            <p:ph type="sldNum" sz="quarter" idx="12"/>
          </p:nvPr>
        </p:nvSpPr>
        <p:spPr/>
        <p:txBody>
          <a:bodyPr/>
          <a:lstStyle>
            <a:lvl1pPr>
              <a:defRPr/>
            </a:lvl1pPr>
          </a:lstStyle>
          <a:p>
            <a:pPr>
              <a:defRPr/>
            </a:pPr>
            <a:fld id="{978145BE-5EEC-481F-85C1-0082ED58059C}" type="slidenum">
              <a:rPr lang="en-GB"/>
              <a:pPr>
                <a:defRPr/>
              </a:pPr>
              <a:t>‹#›</a:t>
            </a:fld>
            <a:endParaRPr lang="en-GB"/>
          </a:p>
        </p:txBody>
      </p:sp>
    </p:spTree>
    <p:extLst>
      <p:ext uri="{BB962C8B-B14F-4D97-AF65-F5344CB8AC3E}">
        <p14:creationId xmlns:p14="http://schemas.microsoft.com/office/powerpoint/2010/main" val="29324949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77AFA0-426F-43BD-A072-0902952A6EA0}"/>
              </a:ext>
            </a:extLst>
          </p:cNvPr>
          <p:cNvSpPr>
            <a:spLocks noGrp="1" noChangeArrowheads="1"/>
          </p:cNvSpPr>
          <p:nvPr>
            <p:ph type="title"/>
          </p:nvPr>
        </p:nvSpPr>
        <p:spPr bwMode="auto">
          <a:xfrm>
            <a:off x="282575" y="207963"/>
            <a:ext cx="100091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1027" name="Text Placeholder 10">
            <a:extLst>
              <a:ext uri="{FF2B5EF4-FFF2-40B4-BE49-F238E27FC236}">
                <a16:creationId xmlns:a16="http://schemas.microsoft.com/office/drawing/2014/main" id="{4B4D9542-8ACA-47EC-9467-DB911CEE414F}"/>
              </a:ext>
            </a:extLst>
          </p:cNvPr>
          <p:cNvSpPr>
            <a:spLocks noGrp="1" noChangeArrowheads="1"/>
          </p:cNvSpPr>
          <p:nvPr>
            <p:ph type="body" idx="1"/>
          </p:nvPr>
        </p:nvSpPr>
        <p:spPr bwMode="auto">
          <a:xfrm>
            <a:off x="196850" y="1120775"/>
            <a:ext cx="6616700" cy="505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575" y="889000"/>
            <a:ext cx="1166495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1029" name="Picture 7">
            <a:extLst>
              <a:ext uri="{FF2B5EF4-FFF2-40B4-BE49-F238E27FC236}">
                <a16:creationId xmlns:a16="http://schemas.microsoft.com/office/drawing/2014/main" id="{67E7DD81-AFFF-41C1-BC17-88E96C5C62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6075" y="114300"/>
            <a:ext cx="158591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78" r:id="rId1"/>
    <p:sldLayoutId id="2147483879" r:id="rId2"/>
    <p:sldLayoutId id="2147483875" r:id="rId3"/>
  </p:sldLayoutIdLst>
  <p:hf sldNum="0" hdr="0" dt="0"/>
  <p:txStyles>
    <p:titleStyle>
      <a:lvl1pPr algn="l" rtl="0" eaLnBrk="0" fontAlgn="base" hangingPunct="0">
        <a:lnSpc>
          <a:spcPct val="90000"/>
        </a:lnSpc>
        <a:spcBef>
          <a:spcPct val="0"/>
        </a:spcBef>
        <a:spcAft>
          <a:spcPct val="0"/>
        </a:spcAft>
        <a:defRPr lang="en-US" sz="1400" kern="1200" dirty="0">
          <a:solidFill>
            <a:schemeClr val="accent1"/>
          </a:solidFill>
          <a:latin typeface="+mj-lt"/>
          <a:ea typeface="+mj-ea"/>
          <a:cs typeface="+mj-cs"/>
        </a:defRPr>
      </a:lvl1pPr>
      <a:lvl2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2pPr>
      <a:lvl3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3pPr>
      <a:lvl4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4pPr>
      <a:lvl5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5pPr>
      <a:lvl6pPr marL="457200" algn="l" rtl="0" fontAlgn="base">
        <a:lnSpc>
          <a:spcPct val="90000"/>
        </a:lnSpc>
        <a:spcBef>
          <a:spcPct val="0"/>
        </a:spcBef>
        <a:spcAft>
          <a:spcPct val="0"/>
        </a:spcAft>
        <a:defRPr sz="1400">
          <a:solidFill>
            <a:schemeClr val="accent1"/>
          </a:solidFill>
          <a:latin typeface="Arial" panose="020B0604020202020204" pitchFamily="34" charset="0"/>
        </a:defRPr>
      </a:lvl6pPr>
      <a:lvl7pPr marL="914400" algn="l" rtl="0" fontAlgn="base">
        <a:lnSpc>
          <a:spcPct val="90000"/>
        </a:lnSpc>
        <a:spcBef>
          <a:spcPct val="0"/>
        </a:spcBef>
        <a:spcAft>
          <a:spcPct val="0"/>
        </a:spcAft>
        <a:defRPr sz="1400">
          <a:solidFill>
            <a:schemeClr val="accent1"/>
          </a:solidFill>
          <a:latin typeface="Arial" panose="020B0604020202020204" pitchFamily="34" charset="0"/>
        </a:defRPr>
      </a:lvl7pPr>
      <a:lvl8pPr marL="1371600" algn="l" rtl="0" fontAlgn="base">
        <a:lnSpc>
          <a:spcPct val="90000"/>
        </a:lnSpc>
        <a:spcBef>
          <a:spcPct val="0"/>
        </a:spcBef>
        <a:spcAft>
          <a:spcPct val="0"/>
        </a:spcAft>
        <a:defRPr sz="1400">
          <a:solidFill>
            <a:schemeClr val="accent1"/>
          </a:solidFill>
          <a:latin typeface="Arial" panose="020B0604020202020204" pitchFamily="34" charset="0"/>
        </a:defRPr>
      </a:lvl8pPr>
      <a:lvl9pPr marL="1828800" algn="l" rtl="0" fontAlgn="base">
        <a:lnSpc>
          <a:spcPct val="90000"/>
        </a:lnSpc>
        <a:spcBef>
          <a:spcPct val="0"/>
        </a:spcBef>
        <a:spcAft>
          <a:spcPct val="0"/>
        </a:spcAft>
        <a:defRPr sz="1400">
          <a:solidFill>
            <a:schemeClr val="accent1"/>
          </a:solidFill>
          <a:latin typeface="Arial" panose="020B0604020202020204" pitchFamily="34" charset="0"/>
        </a:defRPr>
      </a:lvl9pPr>
    </p:titleStyle>
    <p:bodyStyle>
      <a:lvl1pPr algn="l" rtl="0" eaLnBrk="0" fontAlgn="base" hangingPunct="0">
        <a:spcBef>
          <a:spcPts val="1000"/>
        </a:spcBef>
        <a:spcAft>
          <a:spcPts val="600"/>
        </a:spcAft>
        <a:buClr>
          <a:srgbClr val="F94130"/>
        </a:buClr>
        <a:buFont typeface="Arial" panose="020B0604020202020204" pitchFamily="34" charset="0"/>
        <a:defRPr lang="en-US" kern="1200">
          <a:solidFill>
            <a:schemeClr val="accent1"/>
          </a:solidFill>
          <a:latin typeface="+mn-lt"/>
          <a:ea typeface="+mn-ea"/>
          <a:cs typeface="+mn-cs"/>
        </a:defRPr>
      </a:lvl1pPr>
      <a:lvl2pPr marL="6350" algn="l" rtl="0" eaLnBrk="0" fontAlgn="base" hangingPunct="0">
        <a:spcBef>
          <a:spcPct val="0"/>
        </a:spcBef>
        <a:spcAft>
          <a:spcPts val="600"/>
        </a:spcAft>
        <a:buClr>
          <a:schemeClr val="tx2"/>
        </a:buClr>
        <a:buFont typeface="Arial" panose="020B0604020202020204" pitchFamily="34" charset="0"/>
        <a:defRPr lang="en-US" sz="1600" kern="1200" dirty="0">
          <a:solidFill>
            <a:schemeClr val="tx1"/>
          </a:solidFill>
          <a:latin typeface="+mn-lt"/>
          <a:ea typeface="+mn-ea"/>
          <a:cs typeface="+mn-cs"/>
        </a:defRPr>
      </a:lvl2pPr>
      <a:lvl3pPr marL="222250" indent="-214313" algn="l" rtl="0" eaLnBrk="0" fontAlgn="base" hangingPunct="0">
        <a:spcBef>
          <a:spcPct val="0"/>
        </a:spcBef>
        <a:spcAft>
          <a:spcPts val="600"/>
        </a:spcAft>
        <a:buClr>
          <a:srgbClr val="F94130"/>
        </a:buClr>
        <a:buFont typeface="Arial" panose="020B0604020202020204" pitchFamily="34" charset="0"/>
        <a:buChar char="•"/>
        <a:defRPr lang="en-US" sz="1400" kern="1200" dirty="0">
          <a:solidFill>
            <a:schemeClr val="tx1"/>
          </a:solidFill>
          <a:latin typeface="+mn-lt"/>
          <a:ea typeface="+mn-ea"/>
          <a:cs typeface="+mn-cs"/>
        </a:defRPr>
      </a:lvl3pPr>
      <a:lvl4pPr marL="222250" algn="l" rtl="0" eaLnBrk="0" fontAlgn="base" hangingPunct="0">
        <a:spcBef>
          <a:spcPct val="0"/>
        </a:spcBef>
        <a:spcAft>
          <a:spcPts val="600"/>
        </a:spcAft>
        <a:buClr>
          <a:schemeClr val="tx2"/>
        </a:buClr>
        <a:buFont typeface="Arial" panose="020B0604020202020204" pitchFamily="34" charset="0"/>
        <a:defRPr sz="1200" b="1" kern="1200">
          <a:solidFill>
            <a:schemeClr val="tx1"/>
          </a:solidFill>
          <a:latin typeface="+mn-lt"/>
          <a:ea typeface="+mn-ea"/>
          <a:cs typeface="+mn-cs"/>
        </a:defRPr>
      </a:lvl4pPr>
      <a:lvl5pPr marL="446088" indent="-187325" algn="l" rtl="0" eaLnBrk="0" fontAlgn="base" hangingPunct="0">
        <a:spcBef>
          <a:spcPct val="0"/>
        </a:spcBef>
        <a:spcAft>
          <a:spcPts val="600"/>
        </a:spcAft>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251CBC5-6742-413E-8B54-1168AAA63CC1}"/>
              </a:ext>
            </a:extLst>
          </p:cNvPr>
          <p:cNvSpPr>
            <a:spLocks noGrp="1" noChangeArrowheads="1"/>
          </p:cNvSpPr>
          <p:nvPr>
            <p:ph type="title"/>
          </p:nvPr>
        </p:nvSpPr>
        <p:spPr bwMode="auto">
          <a:xfrm>
            <a:off x="282575" y="207963"/>
            <a:ext cx="100091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2051" name="Text Placeholder 10">
            <a:extLst>
              <a:ext uri="{FF2B5EF4-FFF2-40B4-BE49-F238E27FC236}">
                <a16:creationId xmlns:a16="http://schemas.microsoft.com/office/drawing/2014/main" id="{EA49F2A5-EC07-4E17-89C1-FA724002F980}"/>
              </a:ext>
            </a:extLst>
          </p:cNvPr>
          <p:cNvSpPr>
            <a:spLocks noGrp="1" noChangeArrowheads="1"/>
          </p:cNvSpPr>
          <p:nvPr>
            <p:ph type="body" idx="1"/>
          </p:nvPr>
        </p:nvSpPr>
        <p:spPr bwMode="auto">
          <a:xfrm>
            <a:off x="196850" y="1120775"/>
            <a:ext cx="6616700" cy="505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575" y="889000"/>
            <a:ext cx="1166495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2053" name="Picture 7">
            <a:extLst>
              <a:ext uri="{FF2B5EF4-FFF2-40B4-BE49-F238E27FC236}">
                <a16:creationId xmlns:a16="http://schemas.microsoft.com/office/drawing/2014/main" id="{2BCB6C47-822F-40DF-9520-26DCCDB3CC5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506075" y="114300"/>
            <a:ext cx="158591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80" r:id="rId1"/>
    <p:sldLayoutId id="2147483876" r:id="rId2"/>
    <p:sldLayoutId id="2147483877" r:id="rId3"/>
    <p:sldLayoutId id="2147483881" r:id="rId4"/>
  </p:sldLayoutIdLst>
  <p:hf sldNum="0" hdr="0" dt="0"/>
  <p:txStyles>
    <p:titleStyle>
      <a:lvl1pPr algn="l" rtl="0" eaLnBrk="0" fontAlgn="base" hangingPunct="0">
        <a:lnSpc>
          <a:spcPct val="90000"/>
        </a:lnSpc>
        <a:spcBef>
          <a:spcPct val="0"/>
        </a:spcBef>
        <a:spcAft>
          <a:spcPct val="0"/>
        </a:spcAft>
        <a:defRPr lang="en-US" sz="1400" kern="1200" dirty="0">
          <a:solidFill>
            <a:schemeClr val="accent1"/>
          </a:solidFill>
          <a:latin typeface="+mj-lt"/>
          <a:ea typeface="+mj-ea"/>
          <a:cs typeface="+mj-cs"/>
        </a:defRPr>
      </a:lvl1pPr>
      <a:lvl2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2pPr>
      <a:lvl3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3pPr>
      <a:lvl4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4pPr>
      <a:lvl5pPr algn="l" rtl="0" eaLnBrk="0" fontAlgn="base" hangingPunct="0">
        <a:lnSpc>
          <a:spcPct val="90000"/>
        </a:lnSpc>
        <a:spcBef>
          <a:spcPct val="0"/>
        </a:spcBef>
        <a:spcAft>
          <a:spcPct val="0"/>
        </a:spcAft>
        <a:defRPr sz="1400">
          <a:solidFill>
            <a:schemeClr val="accent1"/>
          </a:solidFill>
          <a:latin typeface="Arial" panose="020B0604020202020204" pitchFamily="34" charset="0"/>
        </a:defRPr>
      </a:lvl5pPr>
      <a:lvl6pPr marL="457200" algn="l" rtl="0" fontAlgn="base">
        <a:lnSpc>
          <a:spcPct val="90000"/>
        </a:lnSpc>
        <a:spcBef>
          <a:spcPct val="0"/>
        </a:spcBef>
        <a:spcAft>
          <a:spcPct val="0"/>
        </a:spcAft>
        <a:defRPr sz="1400">
          <a:solidFill>
            <a:schemeClr val="accent1"/>
          </a:solidFill>
          <a:latin typeface="Arial" panose="020B0604020202020204" pitchFamily="34" charset="0"/>
        </a:defRPr>
      </a:lvl6pPr>
      <a:lvl7pPr marL="914400" algn="l" rtl="0" fontAlgn="base">
        <a:lnSpc>
          <a:spcPct val="90000"/>
        </a:lnSpc>
        <a:spcBef>
          <a:spcPct val="0"/>
        </a:spcBef>
        <a:spcAft>
          <a:spcPct val="0"/>
        </a:spcAft>
        <a:defRPr sz="1400">
          <a:solidFill>
            <a:schemeClr val="accent1"/>
          </a:solidFill>
          <a:latin typeface="Arial" panose="020B0604020202020204" pitchFamily="34" charset="0"/>
        </a:defRPr>
      </a:lvl7pPr>
      <a:lvl8pPr marL="1371600" algn="l" rtl="0" fontAlgn="base">
        <a:lnSpc>
          <a:spcPct val="90000"/>
        </a:lnSpc>
        <a:spcBef>
          <a:spcPct val="0"/>
        </a:spcBef>
        <a:spcAft>
          <a:spcPct val="0"/>
        </a:spcAft>
        <a:defRPr sz="1400">
          <a:solidFill>
            <a:schemeClr val="accent1"/>
          </a:solidFill>
          <a:latin typeface="Arial" panose="020B0604020202020204" pitchFamily="34" charset="0"/>
        </a:defRPr>
      </a:lvl8pPr>
      <a:lvl9pPr marL="1828800" algn="l" rtl="0" fontAlgn="base">
        <a:lnSpc>
          <a:spcPct val="90000"/>
        </a:lnSpc>
        <a:spcBef>
          <a:spcPct val="0"/>
        </a:spcBef>
        <a:spcAft>
          <a:spcPct val="0"/>
        </a:spcAft>
        <a:defRPr sz="1400">
          <a:solidFill>
            <a:schemeClr val="accent1"/>
          </a:solidFill>
          <a:latin typeface="Arial" panose="020B0604020202020204" pitchFamily="34" charset="0"/>
        </a:defRPr>
      </a:lvl9pPr>
    </p:titleStyle>
    <p:bodyStyle>
      <a:lvl1pPr algn="l" rtl="0" eaLnBrk="0" fontAlgn="base" hangingPunct="0">
        <a:spcBef>
          <a:spcPts val="1000"/>
        </a:spcBef>
        <a:spcAft>
          <a:spcPts val="600"/>
        </a:spcAft>
        <a:buClr>
          <a:srgbClr val="F94130"/>
        </a:buClr>
        <a:buFont typeface="Arial" panose="020B0604020202020204" pitchFamily="34" charset="0"/>
        <a:defRPr lang="en-US" kern="1200">
          <a:solidFill>
            <a:schemeClr val="accent1"/>
          </a:solidFill>
          <a:latin typeface="+mn-lt"/>
          <a:ea typeface="+mn-ea"/>
          <a:cs typeface="+mn-cs"/>
        </a:defRPr>
      </a:lvl1pPr>
      <a:lvl2pPr marL="6350" algn="l" rtl="0" eaLnBrk="0" fontAlgn="base" hangingPunct="0">
        <a:spcBef>
          <a:spcPct val="0"/>
        </a:spcBef>
        <a:spcAft>
          <a:spcPts val="600"/>
        </a:spcAft>
        <a:buClr>
          <a:schemeClr val="tx2"/>
        </a:buClr>
        <a:buFont typeface="Arial" panose="020B0604020202020204" pitchFamily="34" charset="0"/>
        <a:defRPr lang="en-US" sz="1600" kern="1200" dirty="0">
          <a:solidFill>
            <a:schemeClr val="tx1"/>
          </a:solidFill>
          <a:latin typeface="+mn-lt"/>
          <a:ea typeface="+mn-ea"/>
          <a:cs typeface="+mn-cs"/>
        </a:defRPr>
      </a:lvl2pPr>
      <a:lvl3pPr marL="222250" indent="-214313" algn="l" rtl="0" eaLnBrk="0" fontAlgn="base" hangingPunct="0">
        <a:spcBef>
          <a:spcPct val="0"/>
        </a:spcBef>
        <a:spcAft>
          <a:spcPts val="600"/>
        </a:spcAft>
        <a:buClr>
          <a:srgbClr val="F94130"/>
        </a:buClr>
        <a:buFont typeface="Arial" panose="020B0604020202020204" pitchFamily="34" charset="0"/>
        <a:buChar char="•"/>
        <a:defRPr lang="en-US" sz="1400" kern="1200" dirty="0">
          <a:solidFill>
            <a:schemeClr val="tx1"/>
          </a:solidFill>
          <a:latin typeface="+mn-lt"/>
          <a:ea typeface="+mn-ea"/>
          <a:cs typeface="+mn-cs"/>
        </a:defRPr>
      </a:lvl3pPr>
      <a:lvl4pPr marL="222250" algn="l" rtl="0" eaLnBrk="0" fontAlgn="base" hangingPunct="0">
        <a:spcBef>
          <a:spcPct val="0"/>
        </a:spcBef>
        <a:spcAft>
          <a:spcPts val="600"/>
        </a:spcAft>
        <a:buClr>
          <a:schemeClr val="tx2"/>
        </a:buClr>
        <a:buFont typeface="Arial" panose="020B0604020202020204" pitchFamily="34" charset="0"/>
        <a:defRPr sz="1200" b="1" kern="1200">
          <a:solidFill>
            <a:schemeClr val="tx1"/>
          </a:solidFill>
          <a:latin typeface="+mn-lt"/>
          <a:ea typeface="+mn-ea"/>
          <a:cs typeface="+mn-cs"/>
        </a:defRPr>
      </a:lvl4pPr>
      <a:lvl5pPr marL="446088" indent="-187325" algn="l" rtl="0" eaLnBrk="0" fontAlgn="base" hangingPunct="0">
        <a:spcBef>
          <a:spcPct val="0"/>
        </a:spcBef>
        <a:spcAft>
          <a:spcPts val="600"/>
        </a:spcAft>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a:extLst>
              <a:ext uri="{FF2B5EF4-FFF2-40B4-BE49-F238E27FC236}">
                <a16:creationId xmlns:a16="http://schemas.microsoft.com/office/drawing/2014/main" id="{9A4F0FB4-BAAA-4CBF-B0A2-9281A3D8BD8B}"/>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a:extLst>
              <a:ext uri="{FF2B5EF4-FFF2-40B4-BE49-F238E27FC236}">
                <a16:creationId xmlns:a16="http://schemas.microsoft.com/office/drawing/2014/main" id="{09B735C3-18E5-405D-A7A5-32D104159425}"/>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32DB6BE-20A1-4449-AC5F-7B43F90756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91D0C72C-4F3E-40B6-8AEC-58CADAA1E5DE}" type="datetimeFigureOut">
              <a:rPr lang="en-US"/>
              <a:pPr>
                <a:defRPr/>
              </a:pPr>
              <a:t>1/31/2020</a:t>
            </a:fld>
            <a:endParaRPr lang="en-US"/>
          </a:p>
        </p:txBody>
      </p:sp>
      <p:sp>
        <p:nvSpPr>
          <p:cNvPr id="5" name="Footer Placeholder 4">
            <a:extLst>
              <a:ext uri="{FF2B5EF4-FFF2-40B4-BE49-F238E27FC236}">
                <a16:creationId xmlns:a16="http://schemas.microsoft.com/office/drawing/2014/main" id="{10EE9661-70D6-4CBF-BCFA-1244CCE44E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71DB47C8-508E-41B2-958E-796FC4B4DA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9FCAC329-67B8-4E17-B907-FBF3F011E4B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healthandcarelearning.wales/"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s://www.healthandcarelearning.wales/" TargetMode="External"/><Relationship Id="rId2" Type="http://schemas.openxmlformats.org/officeDocument/2006/relationships/hyperlink" Target="https://www.dysguiechydagofal.cymru/"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healthandcarelearning.wales/training-and-events/" TargetMode="External"/><Relationship Id="rId1" Type="http://schemas.openxmlformats.org/officeDocument/2006/relationships/slideLayout" Target="../slideLayouts/slideLayout20.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a:extLst>
              <a:ext uri="{FF2B5EF4-FFF2-40B4-BE49-F238E27FC236}">
                <a16:creationId xmlns:a16="http://schemas.microsoft.com/office/drawing/2014/main" id="{73AB19E2-9E1B-4C0A-B73F-6A53374A4B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1700" y="4891088"/>
            <a:ext cx="208597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le 1">
            <a:extLst>
              <a:ext uri="{FF2B5EF4-FFF2-40B4-BE49-F238E27FC236}">
                <a16:creationId xmlns:a16="http://schemas.microsoft.com/office/drawing/2014/main" id="{D6B4D8A8-4D5D-4191-BC8D-4DA1C379DBCE}"/>
              </a:ext>
            </a:extLst>
          </p:cNvPr>
          <p:cNvSpPr txBox="1">
            <a:spLocks noChangeArrowheads="1"/>
          </p:cNvSpPr>
          <p:nvPr/>
        </p:nvSpPr>
        <p:spPr bwMode="auto">
          <a:xfrm>
            <a:off x="793750" y="4705350"/>
            <a:ext cx="7742238"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150"/>
              </a:spcBef>
            </a:pPr>
            <a:r>
              <a:rPr lang="en-US" altLang="en-US" sz="2400">
                <a:solidFill>
                  <a:srgbClr val="007BB9"/>
                </a:solidFill>
                <a:ea typeface="Lato" panose="020F0502020204030203" pitchFamily="34" charset="0"/>
                <a:cs typeface="Arial" panose="020B0604020202020204" pitchFamily="34" charset="0"/>
              </a:rPr>
              <a:t>Paratoi i Addysgu:</a:t>
            </a:r>
          </a:p>
          <a:p>
            <a:pPr eaLnBrk="1" hangingPunct="1">
              <a:lnSpc>
                <a:spcPct val="90000"/>
              </a:lnSpc>
            </a:pPr>
            <a:r>
              <a:rPr lang="en-US" altLang="en-US" sz="2400">
                <a:ea typeface="Lato" panose="020F0502020204030203" pitchFamily="34" charset="0"/>
                <a:cs typeface="Arial" panose="020B0604020202020204" pitchFamily="34" charset="0"/>
              </a:rPr>
              <a:t>TAG Iechyd a Gofal Cymdeithasol, a Gofal Plant</a:t>
            </a:r>
          </a:p>
          <a:p>
            <a:pPr eaLnBrk="1" hangingPunct="1">
              <a:lnSpc>
                <a:spcPct val="90000"/>
              </a:lnSpc>
            </a:pPr>
            <a:endParaRPr lang="en-US" altLang="en-US" sz="2400">
              <a:ea typeface="Lato" panose="020F0502020204030203" pitchFamily="34" charset="0"/>
              <a:cs typeface="Arial" panose="020B0604020202020204" pitchFamily="34" charset="0"/>
            </a:endParaRPr>
          </a:p>
          <a:p>
            <a:pPr eaLnBrk="1" hangingPunct="1">
              <a:lnSpc>
                <a:spcPct val="90000"/>
              </a:lnSpc>
            </a:pPr>
            <a:r>
              <a:rPr lang="en-US" altLang="en-US" sz="2400">
                <a:ea typeface="Lato" panose="020F0502020204030203" pitchFamily="34" charset="0"/>
                <a:cs typeface="Arial" panose="020B0604020202020204" pitchFamily="34" charset="0"/>
              </a:rPr>
              <a:t>Gwanwyn 2020 </a:t>
            </a:r>
          </a:p>
        </p:txBody>
      </p:sp>
      <p:sp>
        <p:nvSpPr>
          <p:cNvPr id="23556" name="Title 1">
            <a:extLst>
              <a:ext uri="{FF2B5EF4-FFF2-40B4-BE49-F238E27FC236}">
                <a16:creationId xmlns:a16="http://schemas.microsoft.com/office/drawing/2014/main" id="{764DFFB8-5A9A-43F1-BEFD-FB44623C6BB0}"/>
              </a:ext>
            </a:extLst>
          </p:cNvPr>
          <p:cNvSpPr txBox="1">
            <a:spLocks noChangeArrowheads="1"/>
          </p:cNvSpPr>
          <p:nvPr/>
        </p:nvSpPr>
        <p:spPr bwMode="auto">
          <a:xfrm>
            <a:off x="0" y="6642100"/>
            <a:ext cx="774223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endParaRPr lang="en-US" altLang="en-US" sz="2800" b="1">
              <a:solidFill>
                <a:srgbClr val="140000"/>
              </a:solidFill>
              <a:latin typeface="Lato" panose="020F0502020204030203" pitchFamily="34" charset="0"/>
              <a:ea typeface="Lato" panose="020F0502020204030203" pitchFamily="34" charset="0"/>
              <a:cs typeface="Lato" panose="020F0502020204030203" pitchFamily="34" charset="0"/>
            </a:endParaRPr>
          </a:p>
        </p:txBody>
      </p:sp>
      <p:cxnSp>
        <p:nvCxnSpPr>
          <p:cNvPr id="4" name="Straight Connector 3">
            <a:extLst>
              <a:ext uri="{FF2B5EF4-FFF2-40B4-BE49-F238E27FC236}">
                <a16:creationId xmlns:a16="http://schemas.microsoft.com/office/drawing/2014/main" id="{EF61178D-933C-4B90-AE19-AFECA44B0B8D}"/>
              </a:ext>
            </a:extLst>
          </p:cNvPr>
          <p:cNvCxnSpPr/>
          <p:nvPr/>
        </p:nvCxnSpPr>
        <p:spPr>
          <a:xfrm>
            <a:off x="0" y="3929063"/>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23558" name="Picture 4">
            <a:extLst>
              <a:ext uri="{FF2B5EF4-FFF2-40B4-BE49-F238E27FC236}">
                <a16:creationId xmlns:a16="http://schemas.microsoft.com/office/drawing/2014/main" id="{E2A10043-DEE6-4EB7-A424-B69AAE5F3F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8878"/>
          <a:stretch>
            <a:fillRect/>
          </a:stretch>
        </p:blipFill>
        <p:spPr bwMode="auto">
          <a:xfrm>
            <a:off x="0" y="0"/>
            <a:ext cx="12192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a:extLst>
              <a:ext uri="{FF2B5EF4-FFF2-40B4-BE49-F238E27FC236}">
                <a16:creationId xmlns:a16="http://schemas.microsoft.com/office/drawing/2014/main" id="{20BA5C58-1087-4871-A6B0-A3F47699F624}"/>
              </a:ext>
            </a:extLst>
          </p:cNvPr>
          <p:cNvSpPr>
            <a:spLocks noChangeArrowheads="1"/>
          </p:cNvSpPr>
          <p:nvPr/>
        </p:nvSpPr>
        <p:spPr bwMode="auto">
          <a:xfrm>
            <a:off x="149225" y="963613"/>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34819" name="Title 1">
            <a:extLst>
              <a:ext uri="{FF2B5EF4-FFF2-40B4-BE49-F238E27FC236}">
                <a16:creationId xmlns:a16="http://schemas.microsoft.com/office/drawing/2014/main" id="{C69C2845-FEA4-431A-85DA-AE04ABC92F66}"/>
              </a:ext>
            </a:extLst>
          </p:cNvPr>
          <p:cNvSpPr>
            <a:spLocks noGrp="1" noChangeArrowheads="1"/>
          </p:cNvSpPr>
          <p:nvPr>
            <p:ph type="title"/>
          </p:nvPr>
        </p:nvSpPr>
        <p:spPr>
          <a:xfrm>
            <a:off x="282575" y="207963"/>
            <a:ext cx="10223500" cy="214312"/>
          </a:xfrm>
        </p:spPr>
        <p:txBody>
          <a:bodyPr/>
          <a:lstStyle/>
          <a:p>
            <a:pPr eaLnBrk="1" hangingPunct="1"/>
            <a:r>
              <a:rPr altLang="en-US"/>
              <a:t>TAG Iechyd a Gofal Cymdeithasol, a Gofal Plant</a:t>
            </a:r>
          </a:p>
        </p:txBody>
      </p:sp>
      <p:sp>
        <p:nvSpPr>
          <p:cNvPr id="34820" name="Rectangle 5">
            <a:extLst>
              <a:ext uri="{FF2B5EF4-FFF2-40B4-BE49-F238E27FC236}">
                <a16:creationId xmlns:a16="http://schemas.microsoft.com/office/drawing/2014/main" id="{785DBCB1-862F-4FD5-B9DB-DF1272165D99}"/>
              </a:ext>
            </a:extLst>
          </p:cNvPr>
          <p:cNvSpPr>
            <a:spLocks noChangeArrowheads="1"/>
          </p:cNvSpPr>
          <p:nvPr/>
        </p:nvSpPr>
        <p:spPr bwMode="auto">
          <a:xfrm>
            <a:off x="282575" y="1347788"/>
            <a:ext cx="51927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cs typeface="Arial" panose="020B0604020202020204" pitchFamily="34" charset="0"/>
              </a:rPr>
              <a:t>(i)	</a:t>
            </a:r>
            <a:r>
              <a:rPr lang="en-GB" altLang="en-US" b="1">
                <a:cs typeface="Arial" panose="020B0604020202020204" pitchFamily="34" charset="0"/>
              </a:rPr>
              <a:t>Ar gael nawr ar y wefan agored </a:t>
            </a:r>
          </a:p>
        </p:txBody>
      </p:sp>
      <p:pic>
        <p:nvPicPr>
          <p:cNvPr id="34821" name="Picture 1">
            <a:extLst>
              <a:ext uri="{FF2B5EF4-FFF2-40B4-BE49-F238E27FC236}">
                <a16:creationId xmlns:a16="http://schemas.microsoft.com/office/drawing/2014/main" id="{99A59906-3DFB-47B3-93D0-9692AE6770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352" t="11746" r="8502" b="-555"/>
          <a:stretch>
            <a:fillRect/>
          </a:stretch>
        </p:blipFill>
        <p:spPr bwMode="auto">
          <a:xfrm>
            <a:off x="6616700" y="1165225"/>
            <a:ext cx="557530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E75B2FA-D205-4E6F-9552-2F83D5D8CA8C}"/>
              </a:ext>
            </a:extLst>
          </p:cNvPr>
          <p:cNvSpPr/>
          <p:nvPr/>
        </p:nvSpPr>
        <p:spPr>
          <a:xfrm>
            <a:off x="26988" y="963613"/>
            <a:ext cx="10223500" cy="9785350"/>
          </a:xfrm>
          <a:prstGeom prst="rect">
            <a:avLst/>
          </a:prstGeom>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defRPr/>
            </a:pPr>
            <a:r>
              <a:rPr lang="en-GB" altLang="en-US" b="1" dirty="0" err="1">
                <a:solidFill>
                  <a:srgbClr val="00B0F0"/>
                </a:solidFill>
                <a:cs typeface="Arial" panose="020B0604020202020204" pitchFamily="34" charset="0"/>
              </a:rPr>
              <a:t>Adnoddau</a:t>
            </a:r>
            <a:r>
              <a:rPr lang="en-GB" altLang="en-US" b="1" dirty="0">
                <a:solidFill>
                  <a:srgbClr val="00B0F0"/>
                </a:solidFill>
                <a:cs typeface="Arial" panose="020B0604020202020204" pitchFamily="34" charset="0"/>
              </a:rPr>
              <a:t> CBAC</a:t>
            </a: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r>
              <a:rPr lang="en-GB" altLang="en-US" b="1" i="1" dirty="0" err="1">
                <a:cs typeface="Arial" panose="020B0604020202020204" pitchFamily="34" charset="0"/>
              </a:rPr>
              <a:t>Manylebau</a:t>
            </a:r>
            <a:r>
              <a:rPr lang="en-GB" altLang="en-US" b="1" i="1" dirty="0">
                <a:cs typeface="Arial" panose="020B0604020202020204" pitchFamily="34" charset="0"/>
              </a:rPr>
              <a:t>, </a:t>
            </a:r>
            <a:r>
              <a:rPr lang="en-GB" altLang="en-US" b="1" i="1" dirty="0" err="1">
                <a:cs typeface="Arial" panose="020B0604020202020204" pitchFamily="34" charset="0"/>
              </a:rPr>
              <a:t>deunyddiau</a:t>
            </a:r>
            <a:r>
              <a:rPr lang="en-GB" altLang="en-US" b="1" i="1" dirty="0">
                <a:cs typeface="Arial" panose="020B0604020202020204" pitchFamily="34" charset="0"/>
              </a:rPr>
              <a:t> </a:t>
            </a:r>
            <a:r>
              <a:rPr lang="en-GB" altLang="en-US" b="1" i="1" dirty="0" err="1">
                <a:cs typeface="Arial" panose="020B0604020202020204" pitchFamily="34" charset="0"/>
              </a:rPr>
              <a:t>asesu</a:t>
            </a:r>
            <a:r>
              <a:rPr lang="en-GB" altLang="en-US" b="1" i="1" dirty="0">
                <a:cs typeface="Arial" panose="020B0604020202020204" pitchFamily="34" charset="0"/>
              </a:rPr>
              <a:t> </a:t>
            </a:r>
            <a:r>
              <a:rPr lang="en-GB" altLang="en-US" b="1" i="1" dirty="0" err="1">
                <a:cs typeface="Arial" panose="020B0604020202020204" pitchFamily="34" charset="0"/>
              </a:rPr>
              <a:t>enghreifftiol</a:t>
            </a:r>
            <a:endParaRPr lang="en-GB" altLang="en-US" b="1" i="1" dirty="0">
              <a:cs typeface="Arial" panose="020B0604020202020204" pitchFamily="34" charset="0"/>
            </a:endParaRPr>
          </a:p>
          <a:p>
            <a:pPr eaLnBrk="1" hangingPunct="1">
              <a:defRPr/>
            </a:pPr>
            <a:r>
              <a:rPr lang="en-GB" altLang="en-US" sz="3200" i="1" dirty="0" err="1">
                <a:cs typeface="Arial" panose="020B0604020202020204" pitchFamily="34" charset="0"/>
              </a:rPr>
              <a:t>Canllaw</a:t>
            </a:r>
            <a:r>
              <a:rPr lang="en-GB" altLang="en-US" sz="3200" i="1" dirty="0">
                <a:cs typeface="Arial" panose="020B0604020202020204" pitchFamily="34" charset="0"/>
              </a:rPr>
              <a:t> </a:t>
            </a:r>
            <a:r>
              <a:rPr lang="en-GB" altLang="en-US" sz="3200" i="1" dirty="0" err="1">
                <a:cs typeface="Arial" panose="020B0604020202020204" pitchFamily="34" charset="0"/>
              </a:rPr>
              <a:t>Addysgu</a:t>
            </a:r>
            <a:r>
              <a:rPr lang="en-GB" altLang="en-US" sz="3200" i="1" dirty="0">
                <a:cs typeface="Arial" panose="020B0604020202020204" pitchFamily="34" charset="0"/>
              </a:rPr>
              <a:t>  – </a:t>
            </a:r>
            <a:r>
              <a:rPr lang="en-GB" altLang="en-US" sz="3200" i="1" dirty="0" err="1">
                <a:cs typeface="Arial" panose="020B0604020202020204" pitchFamily="34" charset="0"/>
              </a:rPr>
              <a:t>ar</a:t>
            </a:r>
            <a:r>
              <a:rPr lang="en-GB" altLang="en-US" sz="3200" i="1" dirty="0">
                <a:cs typeface="Arial" panose="020B0604020202020204" pitchFamily="34" charset="0"/>
              </a:rPr>
              <a:t> </a:t>
            </a:r>
            <a:r>
              <a:rPr lang="en-GB" altLang="en-US" sz="3200" i="1" dirty="0" err="1">
                <a:cs typeface="Arial" panose="020B0604020202020204" pitchFamily="34" charset="0"/>
              </a:rPr>
              <a:t>gael</a:t>
            </a:r>
            <a:r>
              <a:rPr lang="en-GB" altLang="en-US" sz="3200" i="1" dirty="0">
                <a:cs typeface="Arial" panose="020B0604020202020204" pitchFamily="34" charset="0"/>
              </a:rPr>
              <a:t> </a:t>
            </a:r>
            <a:r>
              <a:rPr lang="en-GB" altLang="en-US" sz="3200" i="1" dirty="0" err="1">
                <a:cs typeface="Arial" panose="020B0604020202020204" pitchFamily="34" charset="0"/>
              </a:rPr>
              <a:t>cyn</a:t>
            </a:r>
            <a:r>
              <a:rPr lang="en-GB" altLang="en-US" sz="3200" i="1" dirty="0">
                <a:cs typeface="Arial" panose="020B0604020202020204" pitchFamily="34" charset="0"/>
              </a:rPr>
              <a:t> </a:t>
            </a:r>
            <a:r>
              <a:rPr lang="en-GB" altLang="en-US" sz="3200" i="1" dirty="0" err="1">
                <a:cs typeface="Arial" panose="020B0604020202020204" pitchFamily="34" charset="0"/>
              </a:rPr>
              <a:t>hir</a:t>
            </a:r>
            <a:r>
              <a:rPr lang="en-GB" altLang="en-US" sz="3200"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rhad</a:t>
            </a:r>
            <a:r>
              <a:rPr lang="en-GB" altLang="en-US" i="1" dirty="0">
                <a:cs typeface="Arial" panose="020B0604020202020204" pitchFamily="34" charset="0"/>
              </a:rPr>
              <a:t> ac am </a:t>
            </a:r>
            <a:r>
              <a:rPr lang="en-GB" altLang="en-US" i="1" dirty="0" err="1">
                <a:cs typeface="Arial" panose="020B0604020202020204" pitchFamily="34" charset="0"/>
              </a:rPr>
              <a:t>ddim</a:t>
            </a:r>
            <a:r>
              <a:rPr lang="en-GB" altLang="en-US" i="1" dirty="0">
                <a:cs typeface="Arial" panose="020B0604020202020204" pitchFamily="34" charset="0"/>
              </a:rPr>
              <a:t> </a:t>
            </a:r>
            <a:r>
              <a:rPr lang="en-GB" altLang="en-US" i="1" dirty="0" err="1">
                <a:cs typeface="Arial" panose="020B0604020202020204" pitchFamily="34" charset="0"/>
              </a:rPr>
              <a:t>ar</a:t>
            </a:r>
            <a:r>
              <a:rPr lang="en-GB" altLang="en-US" i="1" dirty="0">
                <a:cs typeface="Arial" panose="020B0604020202020204" pitchFamily="34" charset="0"/>
              </a:rPr>
              <a:t> y </a:t>
            </a:r>
            <a:r>
              <a:rPr lang="en-GB" altLang="en-US" i="1" dirty="0" err="1">
                <a:cs typeface="Arial" panose="020B0604020202020204" pitchFamily="34" charset="0"/>
              </a:rPr>
              <a:t>wefan</a:t>
            </a:r>
            <a:r>
              <a:rPr lang="en-GB" altLang="en-US" i="1" dirty="0">
                <a:cs typeface="Arial" panose="020B0604020202020204" pitchFamily="34" charset="0"/>
              </a:rPr>
              <a:t> </a:t>
            </a:r>
            <a:r>
              <a:rPr lang="en-GB" altLang="en-US" i="1" dirty="0" err="1">
                <a:cs typeface="Arial" panose="020B0604020202020204" pitchFamily="34" charset="0"/>
              </a:rPr>
              <a:t>agored</a:t>
            </a:r>
            <a:r>
              <a:rPr lang="en-GB" altLang="en-US" i="1"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llwybr</a:t>
            </a:r>
            <a:r>
              <a:rPr lang="en-GB" altLang="en-US" i="1" dirty="0">
                <a:cs typeface="Arial" panose="020B0604020202020204" pitchFamily="34" charset="0"/>
              </a:rPr>
              <a:t> </a:t>
            </a:r>
            <a:r>
              <a:rPr lang="en-GB" altLang="en-US" i="1" dirty="0" err="1">
                <a:cs typeface="Arial" panose="020B0604020202020204" pitchFamily="34" charset="0"/>
              </a:rPr>
              <a:t>drwy'r</a:t>
            </a:r>
            <a:r>
              <a:rPr lang="en-GB" altLang="en-US" i="1" dirty="0">
                <a:cs typeface="Arial" panose="020B0604020202020204" pitchFamily="34" charset="0"/>
              </a:rPr>
              <a:t> </a:t>
            </a:r>
            <a:r>
              <a:rPr lang="en-GB" altLang="en-US" i="1" dirty="0" err="1">
                <a:cs typeface="Arial" panose="020B0604020202020204" pitchFamily="34" charset="0"/>
              </a:rPr>
              <a:t>fanyleb</a:t>
            </a:r>
            <a:r>
              <a:rPr lang="en-GB" altLang="en-US" i="1"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cwestiynau</a:t>
            </a:r>
            <a:r>
              <a:rPr lang="en-GB" altLang="en-US" i="1" dirty="0">
                <a:cs typeface="Arial" panose="020B0604020202020204" pitchFamily="34" charset="0"/>
              </a:rPr>
              <a:t> </a:t>
            </a:r>
            <a:r>
              <a:rPr lang="en-GB" altLang="en-US" i="1" dirty="0" err="1">
                <a:cs typeface="Arial" panose="020B0604020202020204" pitchFamily="34" charset="0"/>
              </a:rPr>
              <a:t>cyffredin</a:t>
            </a:r>
            <a:r>
              <a:rPr lang="en-GB" altLang="en-US" i="1"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arweiniad</a:t>
            </a:r>
            <a:r>
              <a:rPr lang="en-GB" altLang="en-US" i="1" dirty="0">
                <a:cs typeface="Arial" panose="020B0604020202020204" pitchFamily="34" charset="0"/>
              </a:rPr>
              <a:t> </a:t>
            </a:r>
            <a:r>
              <a:rPr lang="en-GB" altLang="en-US" i="1" dirty="0" err="1">
                <a:cs typeface="Arial" panose="020B0604020202020204" pitchFamily="34" charset="0"/>
              </a:rPr>
              <a:t>manwl</a:t>
            </a:r>
            <a:r>
              <a:rPr lang="en-GB" altLang="en-US" i="1" dirty="0">
                <a:cs typeface="Arial" panose="020B0604020202020204" pitchFamily="34" charset="0"/>
              </a:rPr>
              <a:t> </a:t>
            </a:r>
            <a:r>
              <a:rPr lang="en-GB" altLang="en-US" i="1" dirty="0" err="1">
                <a:cs typeface="Arial" panose="020B0604020202020204" pitchFamily="34" charset="0"/>
              </a:rPr>
              <a:t>ar</a:t>
            </a:r>
            <a:r>
              <a:rPr lang="en-GB" altLang="en-US" i="1" dirty="0">
                <a:cs typeface="Arial" panose="020B0604020202020204" pitchFamily="34" charset="0"/>
              </a:rPr>
              <a:t> </a:t>
            </a:r>
            <a:r>
              <a:rPr lang="en-GB" altLang="en-US" i="1" dirty="0" err="1">
                <a:cs typeface="Arial" panose="020B0604020202020204" pitchFamily="34" charset="0"/>
              </a:rPr>
              <a:t>yr</a:t>
            </a:r>
            <a:r>
              <a:rPr lang="en-GB" altLang="en-US" i="1" dirty="0">
                <a:cs typeface="Arial" panose="020B0604020202020204" pitchFamily="34" charset="0"/>
              </a:rPr>
              <a:t> </a:t>
            </a:r>
            <a:r>
              <a:rPr lang="en-GB" altLang="en-US" i="1" dirty="0" err="1">
                <a:cs typeface="Arial" panose="020B0604020202020204" pitchFamily="34" charset="0"/>
              </a:rPr>
              <a:t>unedau</a:t>
            </a:r>
            <a:endParaRPr lang="en-GB" altLang="en-US" i="1" dirty="0">
              <a:cs typeface="Arial" panose="020B0604020202020204" pitchFamily="34" charset="0"/>
            </a:endParaRPr>
          </a:p>
          <a:p>
            <a:pPr marL="285750" indent="-285750" eaLnBrk="1" hangingPunct="1">
              <a:buFont typeface="Arial" panose="020B0604020202020204" pitchFamily="34" charset="0"/>
              <a:buChar char="•"/>
              <a:defRPr/>
            </a:pPr>
            <a:r>
              <a:rPr lang="en-GB" altLang="en-US" i="1" dirty="0" err="1">
                <a:cs typeface="Arial" panose="020B0604020202020204" pitchFamily="34" charset="0"/>
              </a:rPr>
              <a:t>canllawiau</a:t>
            </a:r>
            <a:r>
              <a:rPr lang="en-GB" altLang="en-US" i="1" dirty="0">
                <a:cs typeface="Arial" panose="020B0604020202020204" pitchFamily="34" charset="0"/>
              </a:rPr>
              <a:t> </a:t>
            </a:r>
            <a:r>
              <a:rPr lang="en-GB" altLang="en-US" i="1" dirty="0" err="1">
                <a:cs typeface="Arial" panose="020B0604020202020204" pitchFamily="34" charset="0"/>
              </a:rPr>
              <a:t>ychwanegol</a:t>
            </a:r>
            <a:r>
              <a:rPr lang="en-GB" altLang="en-US" i="1" dirty="0">
                <a:cs typeface="Arial" panose="020B0604020202020204" pitchFamily="34" charset="0"/>
              </a:rPr>
              <a:t> </a:t>
            </a:r>
            <a:r>
              <a:rPr lang="en-GB" altLang="en-US" i="1" dirty="0" err="1">
                <a:cs typeface="Arial" panose="020B0604020202020204" pitchFamily="34" charset="0"/>
              </a:rPr>
              <a:t>ar</a:t>
            </a:r>
            <a:r>
              <a:rPr lang="en-GB" altLang="en-US" i="1" dirty="0">
                <a:cs typeface="Arial" panose="020B0604020202020204" pitchFamily="34" charset="0"/>
              </a:rPr>
              <a:t> </a:t>
            </a:r>
            <a:r>
              <a:rPr lang="en-GB" altLang="en-US" i="1" dirty="0" err="1">
                <a:cs typeface="Arial" panose="020B0604020202020204" pitchFamily="34" charset="0"/>
              </a:rPr>
              <a:t>gyfer</a:t>
            </a:r>
            <a:r>
              <a:rPr lang="en-GB" altLang="en-US" i="1" dirty="0">
                <a:cs typeface="Arial" panose="020B0604020202020204" pitchFamily="34" charset="0"/>
              </a:rPr>
              <a:t> </a:t>
            </a:r>
            <a:r>
              <a:rPr lang="en-GB" altLang="en-US" i="1" dirty="0" err="1">
                <a:cs typeface="Arial" panose="020B0604020202020204" pitchFamily="34" charset="0"/>
              </a:rPr>
              <a:t>cynnwys</a:t>
            </a:r>
            <a:r>
              <a:rPr lang="en-GB" altLang="en-US" i="1" dirty="0">
                <a:cs typeface="Arial" panose="020B0604020202020204" pitchFamily="34" charset="0"/>
              </a:rPr>
              <a:t> </a:t>
            </a:r>
            <a:r>
              <a:rPr lang="en-GB" altLang="en-US" i="1" dirty="0" err="1">
                <a:cs typeface="Arial" panose="020B0604020202020204" pitchFamily="34" charset="0"/>
              </a:rPr>
              <a:t>Asesiad</a:t>
            </a:r>
            <a:r>
              <a:rPr lang="en-GB" altLang="en-US" i="1" dirty="0">
                <a:cs typeface="Arial" panose="020B0604020202020204" pitchFamily="34" charset="0"/>
              </a:rPr>
              <a:t> Di-</a:t>
            </a:r>
            <a:r>
              <a:rPr lang="en-GB" altLang="en-US" i="1" dirty="0" err="1">
                <a:cs typeface="Arial" panose="020B0604020202020204" pitchFamily="34" charset="0"/>
              </a:rPr>
              <a:t>arholiad</a:t>
            </a:r>
            <a:r>
              <a:rPr lang="en-GB" altLang="en-US"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adnoddau</a:t>
            </a:r>
            <a:r>
              <a:rPr lang="en-GB" altLang="en-US" i="1" dirty="0">
                <a:cs typeface="Arial" panose="020B0604020202020204" pitchFamily="34" charset="0"/>
              </a:rPr>
              <a:t> a </a:t>
            </a:r>
            <a:r>
              <a:rPr lang="en-GB" altLang="en-US" i="1" dirty="0" err="1">
                <a:cs typeface="Arial" panose="020B0604020202020204" pitchFamily="34" charset="0"/>
              </a:rPr>
              <a:t>awgrymir</a:t>
            </a:r>
            <a:r>
              <a:rPr lang="en-GB" altLang="en-US" i="1" dirty="0">
                <a:cs typeface="Arial" panose="020B0604020202020204" pitchFamily="34" charset="0"/>
              </a:rPr>
              <a:t> ac </a:t>
            </a:r>
            <a:r>
              <a:rPr lang="en-GB" altLang="en-US" i="1" dirty="0" err="1">
                <a:cs typeface="Arial" panose="020B0604020202020204" pitchFamily="34" charset="0"/>
              </a:rPr>
              <a:t>ati</a:t>
            </a:r>
            <a:r>
              <a:rPr lang="en-GB" altLang="en-US" i="1" dirty="0">
                <a:cs typeface="Arial" panose="020B0604020202020204" pitchFamily="34" charset="0"/>
              </a:rPr>
              <a:t>.</a:t>
            </a:r>
          </a:p>
          <a:p>
            <a:pPr eaLnBrk="1" hangingPunct="1">
              <a:buFont typeface="Arial" panose="020B0604020202020204" pitchFamily="34" charset="0"/>
              <a:buChar char="•"/>
              <a:defRPr/>
            </a:pPr>
            <a:endParaRPr lang="en-GB" altLang="en-US" b="1" i="1" dirty="0">
              <a:solidFill>
                <a:srgbClr val="00B0F0"/>
              </a:solidFill>
              <a:cs typeface="Arial" panose="020B0604020202020204" pitchFamily="34" charset="0"/>
            </a:endParaRPr>
          </a:p>
          <a:p>
            <a:pPr eaLnBrk="1" hangingPunct="1">
              <a:defRPr/>
            </a:pPr>
            <a:r>
              <a:rPr lang="en-GB" altLang="en-US" sz="2800" dirty="0" err="1">
                <a:cs typeface="Arial" panose="020B0604020202020204" pitchFamily="34" charset="0"/>
              </a:rPr>
              <a:t>Adnoddau</a:t>
            </a:r>
            <a:r>
              <a:rPr lang="en-GB" altLang="en-US" sz="2800" dirty="0">
                <a:cs typeface="Arial" panose="020B0604020202020204" pitchFamily="34" charset="0"/>
              </a:rPr>
              <a:t> </a:t>
            </a:r>
            <a:r>
              <a:rPr lang="en-GB" altLang="en-US" sz="2800" dirty="0" err="1">
                <a:cs typeface="Arial" panose="020B0604020202020204" pitchFamily="34" charset="0"/>
              </a:rPr>
              <a:t>digidol</a:t>
            </a:r>
            <a:r>
              <a:rPr lang="en-GB" altLang="en-US" sz="2800" dirty="0">
                <a:cs typeface="Arial" panose="020B0604020202020204" pitchFamily="34" charset="0"/>
              </a:rPr>
              <a:t> </a:t>
            </a:r>
            <a:r>
              <a:rPr lang="en-GB" altLang="en-US" sz="2800" dirty="0" err="1">
                <a:cs typeface="Arial" panose="020B0604020202020204" pitchFamily="34" charset="0"/>
              </a:rPr>
              <a:t>ar-lein</a:t>
            </a:r>
            <a:endParaRPr lang="en-GB" altLang="en-US" sz="2800" dirty="0">
              <a:cs typeface="Arial" panose="020B0604020202020204" pitchFamily="34" charset="0"/>
            </a:endParaRPr>
          </a:p>
          <a:p>
            <a:pPr marL="285750" indent="-285750" eaLnBrk="1" hangingPunct="1">
              <a:buFont typeface="Arial" panose="020B0604020202020204" pitchFamily="34" charset="0"/>
              <a:buChar char="•"/>
              <a:defRPr/>
            </a:pPr>
            <a:r>
              <a:rPr lang="en-GB" altLang="en-US" i="1" dirty="0" err="1">
                <a:cs typeface="Arial" panose="020B0604020202020204" pitchFamily="34" charset="0"/>
              </a:rPr>
              <a:t>taflenni</a:t>
            </a:r>
            <a:r>
              <a:rPr lang="en-GB" altLang="en-US" i="1" dirty="0">
                <a:cs typeface="Arial" panose="020B0604020202020204" pitchFamily="34" charset="0"/>
              </a:rPr>
              <a:t> </a:t>
            </a:r>
            <a:r>
              <a:rPr lang="en-GB" altLang="en-US" i="1" dirty="0" err="1">
                <a:cs typeface="Arial" panose="020B0604020202020204" pitchFamily="34" charset="0"/>
              </a:rPr>
              <a:t>gwaith</a:t>
            </a:r>
            <a:r>
              <a:rPr lang="en-GB" altLang="en-US" i="1" dirty="0">
                <a:cs typeface="Arial" panose="020B0604020202020204" pitchFamily="34" charset="0"/>
              </a:rPr>
              <a:t> </a:t>
            </a:r>
            <a:r>
              <a:rPr lang="en-GB" altLang="en-US" i="1" dirty="0" err="1">
                <a:cs typeface="Arial" panose="020B0604020202020204" pitchFamily="34" charset="0"/>
              </a:rPr>
              <a:t>rhyngweithiol</a:t>
            </a:r>
            <a:endParaRPr lang="en-GB" altLang="en-US" i="1" dirty="0">
              <a:cs typeface="Arial" panose="020B0604020202020204" pitchFamily="34" charset="0"/>
            </a:endParaRPr>
          </a:p>
          <a:p>
            <a:pPr marL="285750" indent="-285750" eaLnBrk="1" hangingPunct="1">
              <a:buFont typeface="Arial" panose="020B0604020202020204" pitchFamily="34" charset="0"/>
              <a:buChar char="•"/>
              <a:defRPr/>
            </a:pPr>
            <a:r>
              <a:rPr lang="en-GB" altLang="en-US" i="1" dirty="0" err="1">
                <a:cs typeface="Arial" panose="020B0604020202020204" pitchFamily="34" charset="0"/>
              </a:rPr>
              <a:t>gweithgareddau</a:t>
            </a:r>
            <a:r>
              <a:rPr lang="en-GB" altLang="en-US" i="1" dirty="0">
                <a:cs typeface="Arial" panose="020B0604020202020204" pitchFamily="34" charset="0"/>
              </a:rPr>
              <a:t>/</a:t>
            </a:r>
            <a:r>
              <a:rPr lang="en-GB" altLang="en-US" i="1" dirty="0" err="1">
                <a:cs typeface="Arial" panose="020B0604020202020204" pitchFamily="34" charset="0"/>
              </a:rPr>
              <a:t>nodiadau</a:t>
            </a:r>
            <a:r>
              <a:rPr lang="en-GB" altLang="en-US" i="1" dirty="0">
                <a:cs typeface="Arial" panose="020B0604020202020204" pitchFamily="34" charset="0"/>
              </a:rPr>
              <a:t> </a:t>
            </a:r>
            <a:r>
              <a:rPr lang="en-GB" altLang="en-US" i="1" dirty="0" err="1">
                <a:cs typeface="Arial" panose="020B0604020202020204" pitchFamily="34" charset="0"/>
              </a:rPr>
              <a:t>adolygu</a:t>
            </a:r>
            <a:r>
              <a:rPr lang="en-GB" altLang="en-US" i="1" dirty="0">
                <a:cs typeface="Arial" panose="020B0604020202020204" pitchFamily="34" charset="0"/>
              </a:rPr>
              <a:t> y </a:t>
            </a:r>
            <a:r>
              <a:rPr lang="en-GB" altLang="en-US" i="1" dirty="0" err="1">
                <a:cs typeface="Arial" panose="020B0604020202020204" pitchFamily="34" charset="0"/>
              </a:rPr>
              <a:t>gellir</a:t>
            </a:r>
            <a:r>
              <a:rPr lang="en-GB" altLang="en-US" i="1" dirty="0">
                <a:cs typeface="Arial" panose="020B0604020202020204" pitchFamily="34" charset="0"/>
              </a:rPr>
              <a:t> </a:t>
            </a:r>
            <a:r>
              <a:rPr lang="en-GB" altLang="en-US" i="1" dirty="0" err="1">
                <a:cs typeface="Arial" panose="020B0604020202020204" pitchFamily="34" charset="0"/>
              </a:rPr>
              <a:t>eu</a:t>
            </a:r>
            <a:r>
              <a:rPr lang="en-GB" altLang="en-US" i="1" dirty="0">
                <a:cs typeface="Arial" panose="020B0604020202020204" pitchFamily="34" charset="0"/>
              </a:rPr>
              <a:t> </a:t>
            </a:r>
            <a:r>
              <a:rPr lang="en-GB" altLang="en-US" i="1" dirty="0" err="1">
                <a:cs typeface="Arial" panose="020B0604020202020204" pitchFamily="34" charset="0"/>
              </a:rPr>
              <a:t>hargraffu</a:t>
            </a:r>
            <a:r>
              <a:rPr lang="en-GB" altLang="en-US" i="1"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adnoddau</a:t>
            </a:r>
            <a:r>
              <a:rPr lang="en-GB" altLang="en-US" i="1" dirty="0">
                <a:cs typeface="Arial" panose="020B0604020202020204" pitchFamily="34" charset="0"/>
              </a:rPr>
              <a:t> </a:t>
            </a:r>
            <a:r>
              <a:rPr lang="en-GB" altLang="en-US" i="1" dirty="0" err="1">
                <a:cs typeface="Arial" panose="020B0604020202020204" pitchFamily="34" charset="0"/>
              </a:rPr>
              <a:t>ystafell</a:t>
            </a:r>
            <a:r>
              <a:rPr lang="en-GB" altLang="en-US" i="1" dirty="0">
                <a:cs typeface="Arial" panose="020B0604020202020204" pitchFamily="34" charset="0"/>
              </a:rPr>
              <a:t> </a:t>
            </a:r>
            <a:r>
              <a:rPr lang="en-GB" altLang="en-US" i="1" dirty="0" err="1">
                <a:cs typeface="Arial" panose="020B0604020202020204" pitchFamily="34" charset="0"/>
              </a:rPr>
              <a:t>ddosbarth</a:t>
            </a:r>
            <a:r>
              <a:rPr lang="en-GB" altLang="en-US" i="1" dirty="0">
                <a:cs typeface="Arial" panose="020B0604020202020204" pitchFamily="34" charset="0"/>
              </a:rPr>
              <a:t> </a:t>
            </a:r>
          </a:p>
          <a:p>
            <a:pPr marL="285750" indent="-285750" eaLnBrk="1" hangingPunct="1">
              <a:buFont typeface="Arial" panose="020B0604020202020204" pitchFamily="34" charset="0"/>
              <a:buChar char="•"/>
              <a:defRPr/>
            </a:pPr>
            <a:r>
              <a:rPr lang="en-GB" altLang="en-US" i="1" dirty="0" err="1">
                <a:cs typeface="Arial" panose="020B0604020202020204" pitchFamily="34" charset="0"/>
              </a:rPr>
              <a:t>rhad</a:t>
            </a:r>
            <a:r>
              <a:rPr lang="en-GB" altLang="en-US" i="1" dirty="0">
                <a:cs typeface="Arial" panose="020B0604020202020204" pitchFamily="34" charset="0"/>
              </a:rPr>
              <a:t> ac am </a:t>
            </a:r>
            <a:r>
              <a:rPr lang="en-GB" altLang="en-US" i="1" dirty="0" err="1">
                <a:cs typeface="Arial" panose="020B0604020202020204" pitchFamily="34" charset="0"/>
              </a:rPr>
              <a:t>ddim</a:t>
            </a:r>
            <a:endParaRPr lang="en-GB" altLang="en-US" i="1" dirty="0">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a:p>
            <a:pPr eaLnBrk="1" hangingPunct="1">
              <a:defRPr/>
            </a:pPr>
            <a:endParaRPr lang="en-GB" altLang="en-US" b="1" dirty="0">
              <a:solidFill>
                <a:srgbClr val="00B0F0"/>
              </a:solidFill>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a:extLst>
              <a:ext uri="{FF2B5EF4-FFF2-40B4-BE49-F238E27FC236}">
                <a16:creationId xmlns:a16="http://schemas.microsoft.com/office/drawing/2014/main" id="{46B4CB41-8AF3-4287-A807-02BB0C84CBFF}"/>
              </a:ext>
            </a:extLst>
          </p:cNvPr>
          <p:cNvSpPr txBox="1">
            <a:spLocks noChangeArrowheads="1"/>
          </p:cNvSpPr>
          <p:nvPr/>
        </p:nvSpPr>
        <p:spPr bwMode="auto">
          <a:xfrm>
            <a:off x="282575" y="207963"/>
            <a:ext cx="102235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GB" altLang="en-US" sz="2000">
                <a:solidFill>
                  <a:srgbClr val="007BB9"/>
                </a:solidFill>
              </a:rPr>
              <a:t>Ydych chi wedi tanysgrifio i Dysgu Iechyd a Gofal Cymru?</a:t>
            </a:r>
          </a:p>
        </p:txBody>
      </p:sp>
      <p:sp>
        <p:nvSpPr>
          <p:cNvPr id="35843" name="TextBox 3">
            <a:extLst>
              <a:ext uri="{FF2B5EF4-FFF2-40B4-BE49-F238E27FC236}">
                <a16:creationId xmlns:a16="http://schemas.microsoft.com/office/drawing/2014/main" id="{8C7D989F-787D-4BA2-BB39-9422503C68A0}"/>
              </a:ext>
            </a:extLst>
          </p:cNvPr>
          <p:cNvSpPr txBox="1">
            <a:spLocks noChangeArrowheads="1"/>
          </p:cNvSpPr>
          <p:nvPr/>
        </p:nvSpPr>
        <p:spPr bwMode="auto">
          <a:xfrm>
            <a:off x="571500" y="1874838"/>
            <a:ext cx="3543300" cy="3109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solidFill>
                  <a:srgbClr val="FFFFFF"/>
                </a:solidFill>
              </a:rPr>
              <a:t>Mae City &amp; Guilds a CBAC eisiau cysylltu â chynifer o ganolfannau, aseswyr, tiwtoriaid, athrawon a staff sicrhau ansawdd â phosibl. </a:t>
            </a:r>
          </a:p>
          <a:p>
            <a:pPr eaLnBrk="1" hangingPunct="1"/>
            <a:endParaRPr lang="en-GB" altLang="en-US">
              <a:solidFill>
                <a:srgbClr val="FFFFFF"/>
              </a:solidFill>
            </a:endParaRPr>
          </a:p>
          <a:p>
            <a:pPr eaLnBrk="1" hangingPunct="1"/>
            <a:r>
              <a:rPr lang="en-GB" altLang="en-US">
                <a:solidFill>
                  <a:srgbClr val="FFFFFF"/>
                </a:solidFill>
              </a:rPr>
              <a:t>Helpwch ni i gadw mewn cysylltiad â chi drwy danysgrifio i Dysgu Iechyd a Gofal Cymru</a:t>
            </a:r>
          </a:p>
          <a:p>
            <a:pPr eaLnBrk="1" hangingPunct="1"/>
            <a:endParaRPr lang="en-GB" altLang="en-US">
              <a:solidFill>
                <a:srgbClr val="FFFFFF"/>
              </a:solidFill>
            </a:endParaRPr>
          </a:p>
          <a:p>
            <a:pPr eaLnBrk="1" hangingPunct="1"/>
            <a:endParaRPr lang="en-GB" altLang="en-US">
              <a:solidFill>
                <a:srgbClr val="FFFFFF"/>
              </a:solidFill>
            </a:endParaRPr>
          </a:p>
        </p:txBody>
      </p:sp>
      <p:sp>
        <p:nvSpPr>
          <p:cNvPr id="35844" name="Rectangle 4">
            <a:extLst>
              <a:ext uri="{FF2B5EF4-FFF2-40B4-BE49-F238E27FC236}">
                <a16:creationId xmlns:a16="http://schemas.microsoft.com/office/drawing/2014/main" id="{3C4176A1-718C-4DCC-A124-0D65887F2AFF}"/>
              </a:ext>
            </a:extLst>
          </p:cNvPr>
          <p:cNvSpPr>
            <a:spLocks noChangeArrowheads="1"/>
          </p:cNvSpPr>
          <p:nvPr/>
        </p:nvSpPr>
        <p:spPr bwMode="auto">
          <a:xfrm>
            <a:off x="571500" y="5337175"/>
            <a:ext cx="3273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200">
                <a:solidFill>
                  <a:srgbClr val="FFFFFF"/>
                </a:solidFill>
                <a:hlinkClick r:id="rId3"/>
              </a:rPr>
              <a:t>https://www.dysguiechydagofal.cymru/</a:t>
            </a:r>
          </a:p>
        </p:txBody>
      </p:sp>
      <p:pic>
        <p:nvPicPr>
          <p:cNvPr id="35845" name="Picture 1">
            <a:extLst>
              <a:ext uri="{FF2B5EF4-FFF2-40B4-BE49-F238E27FC236}">
                <a16:creationId xmlns:a16="http://schemas.microsoft.com/office/drawing/2014/main" id="{D077040C-EC9A-4EAD-9C8B-623143D88A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1551" r="1009" b="5486"/>
          <a:stretch>
            <a:fillRect/>
          </a:stretch>
        </p:blipFill>
        <p:spPr bwMode="auto">
          <a:xfrm>
            <a:off x="4657725" y="1077913"/>
            <a:ext cx="7037388"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a:extLst>
              <a:ext uri="{FF2B5EF4-FFF2-40B4-BE49-F238E27FC236}">
                <a16:creationId xmlns:a16="http://schemas.microsoft.com/office/drawing/2014/main" id="{3F499F52-97D8-418E-ACBD-A25DA40BD6DC}"/>
              </a:ext>
            </a:extLst>
          </p:cNvPr>
          <p:cNvSpPr>
            <a:spLocks noChangeArrowheads="1"/>
          </p:cNvSpPr>
          <p:nvPr/>
        </p:nvSpPr>
        <p:spPr bwMode="auto">
          <a:xfrm>
            <a:off x="-471488" y="852488"/>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77ED8454-7E6D-4225-A1A7-2B039F216EF4}"/>
              </a:ext>
            </a:extLst>
          </p:cNvPr>
          <p:cNvSpPr/>
          <p:nvPr/>
        </p:nvSpPr>
        <p:spPr>
          <a:xfrm>
            <a:off x="393700" y="1068388"/>
            <a:ext cx="11360150" cy="5878512"/>
          </a:xfrm>
          <a:prstGeom prst="rect">
            <a:avLst/>
          </a:prstGeom>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2800" b="1" dirty="0" err="1">
                <a:solidFill>
                  <a:schemeClr val="accent1"/>
                </a:solidFill>
                <a:cs typeface="Arial" panose="020B0604020202020204" pitchFamily="34" charset="0"/>
              </a:rPr>
              <a:t>Uned</a:t>
            </a:r>
            <a:r>
              <a:rPr lang="en-US" altLang="en-US" sz="2800" b="1" dirty="0">
                <a:solidFill>
                  <a:schemeClr val="accent1"/>
                </a:solidFill>
                <a:cs typeface="Arial" panose="020B0604020202020204" pitchFamily="34" charset="0"/>
              </a:rPr>
              <a:t> 2 – </a:t>
            </a:r>
            <a:r>
              <a:rPr lang="en-US" altLang="en-US" sz="2800" b="1" dirty="0" err="1">
                <a:solidFill>
                  <a:schemeClr val="accent1"/>
                </a:solidFill>
                <a:cs typeface="Arial" panose="020B0604020202020204" pitchFamily="34" charset="0"/>
              </a:rPr>
              <a:t>Wedi'i</a:t>
            </a:r>
            <a:r>
              <a:rPr lang="en-US" altLang="en-US" sz="2800" b="1" dirty="0">
                <a:solidFill>
                  <a:schemeClr val="accent1"/>
                </a:solidFill>
                <a:cs typeface="Arial" panose="020B0604020202020204" pitchFamily="34" charset="0"/>
              </a:rPr>
              <a:t> </a:t>
            </a:r>
            <a:r>
              <a:rPr lang="en-US" altLang="en-US" sz="2800" b="1" dirty="0" err="1">
                <a:solidFill>
                  <a:schemeClr val="accent1"/>
                </a:solidFill>
                <a:cs typeface="Arial" panose="020B0604020202020204" pitchFamily="34" charset="0"/>
              </a:rPr>
              <a:t>hasesu'n</a:t>
            </a:r>
            <a:r>
              <a:rPr lang="en-US" altLang="en-US" sz="2800" b="1" dirty="0">
                <a:solidFill>
                  <a:schemeClr val="accent1"/>
                </a:solidFill>
                <a:cs typeface="Arial" panose="020B0604020202020204" pitchFamily="34" charset="0"/>
              </a:rPr>
              <a:t> </a:t>
            </a:r>
            <a:r>
              <a:rPr lang="en-US" altLang="en-US" sz="2800" b="1" dirty="0" err="1">
                <a:solidFill>
                  <a:schemeClr val="accent1"/>
                </a:solidFill>
                <a:cs typeface="Arial" panose="020B0604020202020204" pitchFamily="34" charset="0"/>
              </a:rPr>
              <a:t>fewnol</a:t>
            </a:r>
            <a:endParaRPr lang="en-US" altLang="en-US" sz="2800" b="1" dirty="0">
              <a:solidFill>
                <a:schemeClr val="accent1"/>
              </a:solidFill>
              <a:cs typeface="Arial" panose="020B0604020202020204" pitchFamily="34" charset="0"/>
            </a:endParaRPr>
          </a:p>
          <a:p>
            <a:pPr eaLnBrk="1" hangingPunct="1">
              <a:defRPr/>
            </a:pPr>
            <a:endParaRPr lang="en-US" altLang="en-US" sz="2400" b="1" dirty="0">
              <a:solidFill>
                <a:srgbClr val="00B0F0"/>
              </a:solidFill>
              <a:cs typeface="Arial" panose="020B0604020202020204" pitchFamily="34" charset="0"/>
            </a:endParaRPr>
          </a:p>
          <a:p>
            <a:pPr eaLnBrk="1" hangingPunct="1">
              <a:defRPr/>
            </a:pPr>
            <a:endParaRPr lang="en-US" altLang="en-US" dirty="0">
              <a:cs typeface="Arial" panose="020B0604020202020204" pitchFamily="34" charset="0"/>
            </a:endParaRPr>
          </a:p>
          <a:p>
            <a:pPr marL="342900" indent="-342900" eaLnBrk="1" hangingPunct="1">
              <a:buFont typeface="Arial" panose="020B0604020202020204" pitchFamily="34" charset="0"/>
              <a:buChar char="•"/>
              <a:defRPr/>
            </a:pPr>
            <a:r>
              <a:rPr lang="en-US" altLang="en-US" sz="2400" dirty="0" err="1">
                <a:cs typeface="Arial" panose="020B0604020202020204" pitchFamily="34" charset="0"/>
              </a:rPr>
              <a:t>Ar</a:t>
            </a:r>
            <a:r>
              <a:rPr lang="en-US" altLang="en-US" sz="2400" dirty="0">
                <a:cs typeface="Arial" panose="020B0604020202020204" pitchFamily="34" charset="0"/>
              </a:rPr>
              <a:t> </a:t>
            </a:r>
            <a:r>
              <a:rPr lang="en-US" altLang="en-US" sz="2400" dirty="0" err="1">
                <a:cs typeface="Arial" panose="020B0604020202020204" pitchFamily="34" charset="0"/>
              </a:rPr>
              <a:t>ffurf</a:t>
            </a:r>
            <a:r>
              <a:rPr lang="en-US" altLang="en-US" sz="2400" dirty="0">
                <a:cs typeface="Arial" panose="020B0604020202020204" pitchFamily="34" charset="0"/>
              </a:rPr>
              <a:t> </a:t>
            </a:r>
            <a:r>
              <a:rPr lang="en-US" altLang="en-US" sz="2400" b="1" dirty="0" err="1">
                <a:cs typeface="Arial" panose="020B0604020202020204" pitchFamily="34" charset="0"/>
              </a:rPr>
              <a:t>drafft</a:t>
            </a:r>
            <a:r>
              <a:rPr lang="en-US" altLang="en-US" sz="2400" dirty="0">
                <a:cs typeface="Arial" panose="020B0604020202020204" pitchFamily="34" charset="0"/>
              </a:rPr>
              <a:t> </a:t>
            </a:r>
            <a:r>
              <a:rPr lang="en-US" altLang="en-US" sz="2400" dirty="0" err="1">
                <a:cs typeface="Arial" panose="020B0604020202020204" pitchFamily="34" charset="0"/>
              </a:rPr>
              <a:t>ar</a:t>
            </a:r>
            <a:r>
              <a:rPr lang="en-US" altLang="en-US" sz="2400" dirty="0">
                <a:cs typeface="Arial" panose="020B0604020202020204" pitchFamily="34" charset="0"/>
              </a:rPr>
              <a:t> </a:t>
            </a:r>
            <a:r>
              <a:rPr lang="en-US" altLang="en-US" sz="2400" dirty="0" err="1">
                <a:cs typeface="Arial" panose="020B0604020202020204" pitchFamily="34" charset="0"/>
              </a:rPr>
              <a:t>hyn</a:t>
            </a:r>
            <a:r>
              <a:rPr lang="en-US" altLang="en-US" sz="2400" dirty="0">
                <a:cs typeface="Arial" panose="020B0604020202020204" pitchFamily="34" charset="0"/>
              </a:rPr>
              <a:t> o </a:t>
            </a:r>
            <a:r>
              <a:rPr lang="en-US" altLang="en-US" sz="2400" dirty="0" err="1">
                <a:cs typeface="Arial" panose="020B0604020202020204" pitchFamily="34" charset="0"/>
              </a:rPr>
              <a:t>bryd</a:t>
            </a: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r>
              <a:rPr lang="en-US" altLang="en-US" sz="2400" dirty="0" err="1">
                <a:cs typeface="Arial" panose="020B0604020202020204" pitchFamily="34" charset="0"/>
              </a:rPr>
              <a:t>I'w</a:t>
            </a:r>
            <a:r>
              <a:rPr lang="en-US" altLang="en-US" sz="2400" dirty="0">
                <a:cs typeface="Arial" panose="020B0604020202020204" pitchFamily="34" charset="0"/>
              </a:rPr>
              <a:t> </a:t>
            </a:r>
            <a:r>
              <a:rPr lang="en-US" altLang="en-US" sz="2400" dirty="0" err="1">
                <a:cs typeface="Arial" panose="020B0604020202020204" pitchFamily="34" charset="0"/>
              </a:rPr>
              <a:t>chymeradwyo</a:t>
            </a:r>
            <a:r>
              <a:rPr lang="en-US" altLang="en-US" sz="2400" dirty="0">
                <a:cs typeface="Arial" panose="020B0604020202020204" pitchFamily="34" charset="0"/>
              </a:rPr>
              <a:t> </a:t>
            </a:r>
            <a:r>
              <a:rPr lang="en-US" altLang="en-US" sz="2400" dirty="0" err="1">
                <a:cs typeface="Arial" panose="020B0604020202020204" pitchFamily="34" charset="0"/>
              </a:rPr>
              <a:t>yn</a:t>
            </a:r>
            <a:r>
              <a:rPr lang="en-US" altLang="en-US" sz="2400" dirty="0">
                <a:cs typeface="Arial" panose="020B0604020202020204" pitchFamily="34" charset="0"/>
              </a:rPr>
              <a:t> </a:t>
            </a:r>
            <a:r>
              <a:rPr lang="en-US" altLang="en-US" sz="2400" dirty="0" err="1">
                <a:cs typeface="Arial" panose="020B0604020202020204" pitchFamily="34" charset="0"/>
              </a:rPr>
              <a:t>fuan</a:t>
            </a:r>
            <a:r>
              <a:rPr lang="en-US" altLang="en-US" sz="2400" dirty="0">
                <a:cs typeface="Arial" panose="020B0604020202020204" pitchFamily="34" charset="0"/>
              </a:rPr>
              <a:t> </a:t>
            </a:r>
            <a:r>
              <a:rPr lang="en-US" altLang="en-US" sz="2400" dirty="0" err="1">
                <a:cs typeface="Arial" panose="020B0604020202020204" pitchFamily="34" charset="0"/>
              </a:rPr>
              <a:t>iawn</a:t>
            </a:r>
            <a:r>
              <a:rPr lang="en-US" altLang="en-US" sz="2400" dirty="0">
                <a:cs typeface="Arial" panose="020B0604020202020204" pitchFamily="34" charset="0"/>
              </a:rPr>
              <a:t> – </a:t>
            </a:r>
            <a:r>
              <a:rPr lang="en-US" altLang="en-US" sz="2400" dirty="0" err="1">
                <a:cs typeface="Arial" panose="020B0604020202020204" pitchFamily="34" charset="0"/>
              </a:rPr>
              <a:t>wedi'i</a:t>
            </a:r>
            <a:r>
              <a:rPr lang="en-US" altLang="en-US" sz="2400" dirty="0">
                <a:cs typeface="Arial" panose="020B0604020202020204" pitchFamily="34" charset="0"/>
              </a:rPr>
              <a:t> </a:t>
            </a:r>
            <a:r>
              <a:rPr lang="en-US" altLang="en-US" sz="2400" dirty="0" err="1">
                <a:cs typeface="Arial" panose="020B0604020202020204" pitchFamily="34" charset="0"/>
              </a:rPr>
              <a:t>chyhoeddi</a:t>
            </a:r>
            <a:r>
              <a:rPr lang="en-US" altLang="en-US" sz="2400" dirty="0">
                <a:cs typeface="Arial" panose="020B0604020202020204" pitchFamily="34" charset="0"/>
              </a:rPr>
              <a:t> </a:t>
            </a:r>
            <a:r>
              <a:rPr lang="en-US" altLang="en-US" sz="2400" dirty="0" err="1">
                <a:cs typeface="Arial" panose="020B0604020202020204" pitchFamily="34" charset="0"/>
              </a:rPr>
              <a:t>ar</a:t>
            </a:r>
            <a:r>
              <a:rPr lang="en-US" altLang="en-US" sz="2400" dirty="0">
                <a:cs typeface="Arial" panose="020B0604020202020204" pitchFamily="34" charset="0"/>
              </a:rPr>
              <a:t> </a:t>
            </a:r>
            <a:r>
              <a:rPr lang="en-US" altLang="en-US" sz="2400" dirty="0" err="1">
                <a:cs typeface="Arial" panose="020B0604020202020204" pitchFamily="34" charset="0"/>
              </a:rPr>
              <a:t>wefan</a:t>
            </a:r>
            <a:r>
              <a:rPr lang="en-US" altLang="en-US" sz="2400" dirty="0">
                <a:cs typeface="Arial" panose="020B0604020202020204" pitchFamily="34" charset="0"/>
              </a:rPr>
              <a:t> </a:t>
            </a:r>
            <a:r>
              <a:rPr lang="en-US" altLang="en-US" sz="2400" dirty="0" err="1">
                <a:cs typeface="Arial" panose="020B0604020202020204" pitchFamily="34" charset="0"/>
              </a:rPr>
              <a:t>Dysgu</a:t>
            </a:r>
            <a:r>
              <a:rPr lang="en-US" altLang="en-US" sz="2400" dirty="0">
                <a:cs typeface="Arial" panose="020B0604020202020204" pitchFamily="34" charset="0"/>
              </a:rPr>
              <a:t> Iechyd a </a:t>
            </a:r>
            <a:r>
              <a:rPr lang="en-US" altLang="en-US" sz="2400" dirty="0" err="1">
                <a:cs typeface="Arial" panose="020B0604020202020204" pitchFamily="34" charset="0"/>
              </a:rPr>
              <a:t>Gofal</a:t>
            </a:r>
            <a:r>
              <a:rPr lang="en-US" altLang="en-US" sz="2400" dirty="0">
                <a:cs typeface="Arial" panose="020B0604020202020204" pitchFamily="34" charset="0"/>
              </a:rPr>
              <a:t> Cymru (</a:t>
            </a:r>
            <a:r>
              <a:rPr lang="en-US" altLang="en-US" sz="2400" dirty="0">
                <a:cs typeface="Arial" panose="020B0604020202020204" pitchFamily="34" charset="0"/>
                <a:hlinkClick r:id="rId2"/>
              </a:rPr>
              <a:t>https://www.dysguiechydagofal.cymru/</a:t>
            </a:r>
            <a:r>
              <a:rPr lang="en-US" altLang="en-US" sz="2400" dirty="0">
                <a:cs typeface="Arial" panose="020B0604020202020204" pitchFamily="34" charset="0"/>
                <a:hlinkClick r:id="rId3"/>
              </a:rPr>
              <a:t>) </a:t>
            </a: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r>
              <a:rPr lang="en-US" altLang="en-US" sz="2400" dirty="0" err="1">
                <a:cs typeface="Arial" panose="020B0604020202020204" pitchFamily="34" charset="0"/>
              </a:rPr>
              <a:t>Wedi'i</a:t>
            </a:r>
            <a:r>
              <a:rPr lang="en-US" altLang="en-US" sz="2400" dirty="0">
                <a:cs typeface="Arial" panose="020B0604020202020204" pitchFamily="34" charset="0"/>
              </a:rPr>
              <a:t> </a:t>
            </a:r>
            <a:r>
              <a:rPr lang="en-US" altLang="en-US" sz="2400" dirty="0" err="1">
                <a:cs typeface="Arial" panose="020B0604020202020204" pitchFamily="34" charset="0"/>
              </a:rPr>
              <a:t>rhannu'n</a:t>
            </a:r>
            <a:r>
              <a:rPr lang="en-US" altLang="en-US" sz="2400" dirty="0">
                <a:cs typeface="Arial" panose="020B0604020202020204" pitchFamily="34" charset="0"/>
              </a:rPr>
              <a:t> </a:t>
            </a:r>
            <a:r>
              <a:rPr lang="en-US" altLang="en-US" sz="2400" dirty="0" err="1">
                <a:cs typeface="Arial" panose="020B0604020202020204" pitchFamily="34" charset="0"/>
              </a:rPr>
              <a:t>ddwy</a:t>
            </a:r>
            <a:r>
              <a:rPr lang="en-US" altLang="en-US" sz="2400" dirty="0">
                <a:cs typeface="Arial" panose="020B0604020202020204" pitchFamily="34" charset="0"/>
              </a:rPr>
              <a:t> </a:t>
            </a:r>
            <a:r>
              <a:rPr lang="en-US" altLang="en-US" sz="2400" dirty="0" err="1">
                <a:cs typeface="Arial" panose="020B0604020202020204" pitchFamily="34" charset="0"/>
              </a:rPr>
              <a:t>dasg</a:t>
            </a: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r>
              <a:rPr lang="en-US" altLang="en-US" sz="2400" dirty="0" err="1">
                <a:cs typeface="Arial" panose="020B0604020202020204" pitchFamily="34" charset="0"/>
              </a:rPr>
              <a:t>Bydd</a:t>
            </a:r>
            <a:r>
              <a:rPr lang="en-US" altLang="en-US" sz="2400" dirty="0">
                <a:cs typeface="Arial" panose="020B0604020202020204" pitchFamily="34" charset="0"/>
              </a:rPr>
              <a:t> </a:t>
            </a:r>
            <a:r>
              <a:rPr lang="en-US" altLang="en-US" sz="2400" dirty="0" err="1">
                <a:cs typeface="Arial" panose="020B0604020202020204" pitchFamily="34" charset="0"/>
              </a:rPr>
              <a:t>cyd-destun</a:t>
            </a:r>
            <a:r>
              <a:rPr lang="en-US" altLang="en-US" sz="2400" dirty="0">
                <a:cs typeface="Arial" panose="020B0604020202020204" pitchFamily="34" charset="0"/>
              </a:rPr>
              <a:t> </a:t>
            </a:r>
            <a:r>
              <a:rPr lang="en-US" altLang="en-US" sz="2400" dirty="0" err="1">
                <a:cs typeface="Arial" panose="020B0604020202020204" pitchFamily="34" charset="0"/>
              </a:rPr>
              <a:t>Tasg</a:t>
            </a:r>
            <a:r>
              <a:rPr lang="en-US" altLang="en-US" sz="2400" dirty="0">
                <a:cs typeface="Arial" panose="020B0604020202020204" pitchFamily="34" charset="0"/>
              </a:rPr>
              <a:t> 2 (</a:t>
            </a:r>
            <a:r>
              <a:rPr lang="en-US" altLang="en-US" sz="2400" dirty="0" err="1">
                <a:cs typeface="Arial" panose="020B0604020202020204" pitchFamily="34" charset="0"/>
              </a:rPr>
              <a:t>deddfwriaeth</a:t>
            </a:r>
            <a:r>
              <a:rPr lang="en-US" altLang="en-US" sz="2400" dirty="0">
                <a:cs typeface="Arial" panose="020B0604020202020204" pitchFamily="34" charset="0"/>
              </a:rPr>
              <a:t> neu </a:t>
            </a:r>
            <a:r>
              <a:rPr lang="en-US" altLang="en-US" sz="2400" dirty="0" err="1">
                <a:cs typeface="Arial" panose="020B0604020202020204" pitchFamily="34" charset="0"/>
              </a:rPr>
              <a:t>fenter</a:t>
            </a:r>
            <a:r>
              <a:rPr lang="en-US" altLang="en-US" sz="2400" dirty="0">
                <a:cs typeface="Arial" panose="020B0604020202020204" pitchFamily="34" charset="0"/>
              </a:rPr>
              <a:t>) </a:t>
            </a:r>
            <a:r>
              <a:rPr lang="en-US" altLang="en-US" sz="2400" dirty="0" err="1">
                <a:cs typeface="Arial" panose="020B0604020202020204" pitchFamily="34" charset="0"/>
              </a:rPr>
              <a:t>yn</a:t>
            </a:r>
            <a:r>
              <a:rPr lang="en-US" altLang="en-US" sz="2400" dirty="0">
                <a:cs typeface="Arial" panose="020B0604020202020204" pitchFamily="34" charset="0"/>
              </a:rPr>
              <a:t> </a:t>
            </a:r>
            <a:r>
              <a:rPr lang="en-US" altLang="en-US" sz="2400" dirty="0" err="1">
                <a:cs typeface="Arial" panose="020B0604020202020204" pitchFamily="34" charset="0"/>
              </a:rPr>
              <a:t>newid</a:t>
            </a:r>
            <a:r>
              <a:rPr lang="en-US" altLang="en-US" sz="2400" dirty="0">
                <a:cs typeface="Arial" panose="020B0604020202020204" pitchFamily="34" charset="0"/>
              </a:rPr>
              <a:t> </a:t>
            </a:r>
            <a:r>
              <a:rPr lang="en-US" altLang="en-US" sz="2400" dirty="0" err="1">
                <a:cs typeface="Arial" panose="020B0604020202020204" pitchFamily="34" charset="0"/>
              </a:rPr>
              <a:t>ym</a:t>
            </a:r>
            <a:r>
              <a:rPr lang="en-US" altLang="en-US" sz="2400" dirty="0">
                <a:cs typeface="Arial" panose="020B0604020202020204" pitchFamily="34" charset="0"/>
              </a:rPr>
              <a:t> </a:t>
            </a:r>
            <a:r>
              <a:rPr lang="en-US" altLang="en-US" sz="2400" dirty="0" err="1">
                <a:cs typeface="Arial" panose="020B0604020202020204" pitchFamily="34" charset="0"/>
              </a:rPr>
              <a:t>mhob</a:t>
            </a:r>
            <a:r>
              <a:rPr lang="en-US" altLang="en-US" sz="2400" dirty="0">
                <a:cs typeface="Arial" panose="020B0604020202020204" pitchFamily="34" charset="0"/>
              </a:rPr>
              <a:t> </a:t>
            </a:r>
            <a:r>
              <a:rPr lang="en-US" altLang="en-US" sz="2400" dirty="0" err="1">
                <a:cs typeface="Arial" panose="020B0604020202020204" pitchFamily="34" charset="0"/>
              </a:rPr>
              <a:t>cyfres</a:t>
            </a: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r>
              <a:rPr lang="en-US" altLang="en-US" sz="2400" b="1" dirty="0">
                <a:cs typeface="Arial" panose="020B0604020202020204" pitchFamily="34" charset="0"/>
              </a:rPr>
              <a:t>Ni </a:t>
            </a:r>
            <a:r>
              <a:rPr lang="en-US" altLang="en-US" sz="2400" b="1" dirty="0" err="1">
                <a:cs typeface="Arial" panose="020B0604020202020204" pitchFamily="34" charset="0"/>
              </a:rPr>
              <a:t>fydd</a:t>
            </a:r>
            <a:r>
              <a:rPr lang="en-US" altLang="en-US" sz="2400" b="1" dirty="0">
                <a:cs typeface="Arial" panose="020B0604020202020204" pitchFamily="34" charset="0"/>
              </a:rPr>
              <a:t> </a:t>
            </a:r>
            <a:r>
              <a:rPr lang="en-US" altLang="en-US" sz="2400" dirty="0">
                <a:cs typeface="Arial" panose="020B0604020202020204" pitchFamily="34" charset="0"/>
              </a:rPr>
              <a:t>y </a:t>
            </a:r>
            <a:r>
              <a:rPr lang="en-US" altLang="en-US" sz="2400" dirty="0" err="1">
                <a:cs typeface="Arial" panose="020B0604020202020204" pitchFamily="34" charset="0"/>
              </a:rPr>
              <a:t>cynllun</a:t>
            </a:r>
            <a:r>
              <a:rPr lang="en-US" altLang="en-US" sz="2400" dirty="0">
                <a:cs typeface="Arial" panose="020B0604020202020204" pitchFamily="34" charset="0"/>
              </a:rPr>
              <a:t> </a:t>
            </a:r>
            <a:r>
              <a:rPr lang="en-US" altLang="en-US" sz="2400" dirty="0" err="1">
                <a:cs typeface="Arial" panose="020B0604020202020204" pitchFamily="34" charset="0"/>
              </a:rPr>
              <a:t>marcio</a:t>
            </a:r>
            <a:r>
              <a:rPr lang="en-US" altLang="en-US" sz="2400" dirty="0">
                <a:cs typeface="Arial" panose="020B0604020202020204" pitchFamily="34" charset="0"/>
              </a:rPr>
              <a:t> </a:t>
            </a:r>
            <a:r>
              <a:rPr lang="en-US" altLang="en-US" sz="2400" dirty="0" err="1">
                <a:cs typeface="Arial" panose="020B0604020202020204" pitchFamily="34" charset="0"/>
              </a:rPr>
              <a:t>safonedig</a:t>
            </a:r>
            <a:r>
              <a:rPr lang="en-US" altLang="en-US" sz="2400" b="1" dirty="0">
                <a:cs typeface="Arial" panose="020B0604020202020204" pitchFamily="34" charset="0"/>
              </a:rPr>
              <a:t> </a:t>
            </a:r>
            <a:r>
              <a:rPr lang="en-US" altLang="en-US" sz="2400" dirty="0" err="1">
                <a:cs typeface="Arial" panose="020B0604020202020204" pitchFamily="34" charset="0"/>
              </a:rPr>
              <a:t>yn</a:t>
            </a:r>
            <a:r>
              <a:rPr lang="en-US" altLang="en-US" sz="2400" dirty="0">
                <a:cs typeface="Arial" panose="020B0604020202020204" pitchFamily="34" charset="0"/>
              </a:rPr>
              <a:t> </a:t>
            </a:r>
            <a:r>
              <a:rPr lang="en-US" altLang="en-US" sz="2400" dirty="0" err="1">
                <a:cs typeface="Arial" panose="020B0604020202020204" pitchFamily="34" charset="0"/>
              </a:rPr>
              <a:t>newid</a:t>
            </a:r>
            <a:r>
              <a:rPr lang="en-US" altLang="en-US" sz="2400" dirty="0">
                <a:cs typeface="Arial" panose="020B0604020202020204" pitchFamily="34" charset="0"/>
              </a:rPr>
              <a:t> </a:t>
            </a:r>
            <a:r>
              <a:rPr lang="en-US" altLang="en-US" sz="2400" dirty="0" err="1">
                <a:cs typeface="Arial" panose="020B0604020202020204" pitchFamily="34" charset="0"/>
              </a:rPr>
              <a:t>ym</a:t>
            </a:r>
            <a:r>
              <a:rPr lang="en-US" altLang="en-US" sz="2400" dirty="0">
                <a:cs typeface="Arial" panose="020B0604020202020204" pitchFamily="34" charset="0"/>
              </a:rPr>
              <a:t> </a:t>
            </a:r>
            <a:r>
              <a:rPr lang="en-US" altLang="en-US" sz="2400" dirty="0" err="1">
                <a:cs typeface="Arial" panose="020B0604020202020204" pitchFamily="34" charset="0"/>
              </a:rPr>
              <a:t>mhob</a:t>
            </a:r>
            <a:r>
              <a:rPr lang="en-US" altLang="en-US" sz="2400" dirty="0">
                <a:cs typeface="Arial" panose="020B0604020202020204" pitchFamily="34" charset="0"/>
              </a:rPr>
              <a:t> </a:t>
            </a:r>
            <a:r>
              <a:rPr lang="en-US" altLang="en-US" sz="2400" dirty="0" err="1">
                <a:cs typeface="Arial" panose="020B0604020202020204" pitchFamily="34" charset="0"/>
              </a:rPr>
              <a:t>cyfres</a:t>
            </a:r>
            <a:endParaRPr lang="en-US" altLang="en-US" sz="2400" dirty="0">
              <a:cs typeface="Arial" panose="020B0604020202020204" pitchFamily="34" charset="0"/>
            </a:endParaRPr>
          </a:p>
          <a:p>
            <a:pPr marL="342900" indent="-342900" eaLnBrk="1" hangingPunct="1">
              <a:buFont typeface="Arial" panose="020B0604020202020204" pitchFamily="34" charset="0"/>
              <a:buChar char="•"/>
              <a:defRPr/>
            </a:pPr>
            <a:endParaRPr lang="en-US" altLang="en-US" sz="2400" dirty="0">
              <a:cs typeface="Arial" panose="020B0604020202020204" pitchFamily="34" charset="0"/>
            </a:endParaRPr>
          </a:p>
          <a:p>
            <a:pPr eaLnBrk="1" hangingPunct="1">
              <a:buFont typeface="Arial" panose="020B0604020202020204" pitchFamily="34" charset="0"/>
              <a:buChar char="•"/>
              <a:defRPr/>
            </a:pPr>
            <a:endParaRPr lang="en-US" altLang="en-US" sz="2400" dirty="0">
              <a:cs typeface="Arial" panose="020B0604020202020204" pitchFamily="34" charset="0"/>
            </a:endParaRPr>
          </a:p>
          <a:p>
            <a:pPr eaLnBrk="1" hangingPunct="1">
              <a:defRPr/>
            </a:pPr>
            <a:endParaRPr lang="en-US" altLang="en-US" b="1" dirty="0">
              <a:solidFill>
                <a:srgbClr val="00B0F0"/>
              </a:solidFill>
              <a:cs typeface="Arial" panose="020B0604020202020204" pitchFamily="34" charset="0"/>
            </a:endParaRPr>
          </a:p>
        </p:txBody>
      </p:sp>
      <p:sp>
        <p:nvSpPr>
          <p:cNvPr id="37892" name="Title 5">
            <a:extLst>
              <a:ext uri="{FF2B5EF4-FFF2-40B4-BE49-F238E27FC236}">
                <a16:creationId xmlns:a16="http://schemas.microsoft.com/office/drawing/2014/main" id="{BFC07462-8B1C-4330-B37B-8AF9126B108A}"/>
              </a:ext>
            </a:extLst>
          </p:cNvPr>
          <p:cNvSpPr>
            <a:spLocks noGrp="1" noChangeArrowheads="1"/>
          </p:cNvSpPr>
          <p:nvPr>
            <p:ph type="title"/>
          </p:nvPr>
        </p:nvSpPr>
        <p:spPr>
          <a:xfrm>
            <a:off x="282575" y="207963"/>
            <a:ext cx="10223500" cy="447675"/>
          </a:xfrm>
        </p:spPr>
        <p:txBody>
          <a:bodyPr/>
          <a:lstStyle/>
          <a:p>
            <a:pPr eaLnBrk="1" hangingPunct="1"/>
            <a:r>
              <a:rPr lang="en-GB" altLang="en-US"/>
              <a:t>TAG Iechyd a Gofal Cymdeithasol, a Gofal Plant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a:extLst>
              <a:ext uri="{FF2B5EF4-FFF2-40B4-BE49-F238E27FC236}">
                <a16:creationId xmlns:a16="http://schemas.microsoft.com/office/drawing/2014/main" id="{3F548F7A-CAAB-4922-9FFF-AA4737C46C9E}"/>
              </a:ext>
            </a:extLst>
          </p:cNvPr>
          <p:cNvSpPr>
            <a:spLocks noChangeArrowheads="1"/>
          </p:cNvSpPr>
          <p:nvPr/>
        </p:nvSpPr>
        <p:spPr bwMode="auto">
          <a:xfrm>
            <a:off x="-471488" y="852488"/>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38915" name="Rectangle 2">
            <a:extLst>
              <a:ext uri="{FF2B5EF4-FFF2-40B4-BE49-F238E27FC236}">
                <a16:creationId xmlns:a16="http://schemas.microsoft.com/office/drawing/2014/main" id="{27368E0C-9611-4AF9-B0D6-3311AF83F749}"/>
              </a:ext>
            </a:extLst>
          </p:cNvPr>
          <p:cNvSpPr>
            <a:spLocks noChangeArrowheads="1"/>
          </p:cNvSpPr>
          <p:nvPr/>
        </p:nvSpPr>
        <p:spPr bwMode="auto">
          <a:xfrm>
            <a:off x="242888" y="919163"/>
            <a:ext cx="11360150" cy="143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a:solidFill>
                  <a:srgbClr val="00B0F0"/>
                </a:solidFill>
                <a:cs typeface="Arial" panose="020B0604020202020204" pitchFamily="34" charset="0"/>
              </a:rPr>
              <a:t>Uned 2 (drafft) TASG 1</a:t>
            </a:r>
          </a:p>
          <a:p>
            <a:pPr eaLnBrk="1" hangingPunct="1"/>
            <a:endParaRPr lang="en-US" altLang="en-US" sz="2400" b="1">
              <a:solidFill>
                <a:srgbClr val="00B0F0"/>
              </a:solidFill>
              <a:cs typeface="Arial" panose="020B0604020202020204" pitchFamily="34" charset="0"/>
            </a:endParaRPr>
          </a:p>
          <a:p>
            <a:pPr eaLnBrk="1" hangingPunct="1"/>
            <a:endParaRPr lang="en-US" altLang="en-US" b="1">
              <a:solidFill>
                <a:srgbClr val="00B0F0"/>
              </a:solidFill>
              <a:cs typeface="Arial" panose="020B0604020202020204" pitchFamily="34" charset="0"/>
            </a:endParaRPr>
          </a:p>
          <a:p>
            <a:pPr eaLnBrk="1" hangingPunct="1"/>
            <a:endParaRPr lang="en-US" altLang="en-US" b="1">
              <a:solidFill>
                <a:srgbClr val="00B0F0"/>
              </a:solidFill>
              <a:cs typeface="Arial" panose="020B0604020202020204" pitchFamily="34" charset="0"/>
            </a:endParaRPr>
          </a:p>
        </p:txBody>
      </p:sp>
      <p:sp>
        <p:nvSpPr>
          <p:cNvPr id="38916" name="Title 5">
            <a:extLst>
              <a:ext uri="{FF2B5EF4-FFF2-40B4-BE49-F238E27FC236}">
                <a16:creationId xmlns:a16="http://schemas.microsoft.com/office/drawing/2014/main" id="{60EDB466-CFB9-4D77-B89B-5D250533F3E7}"/>
              </a:ext>
            </a:extLst>
          </p:cNvPr>
          <p:cNvSpPr>
            <a:spLocks noGrp="1" noChangeArrowheads="1"/>
          </p:cNvSpPr>
          <p:nvPr>
            <p:ph type="title"/>
          </p:nvPr>
        </p:nvSpPr>
        <p:spPr>
          <a:xfrm>
            <a:off x="282575" y="207963"/>
            <a:ext cx="10223500" cy="447675"/>
          </a:xfrm>
        </p:spPr>
        <p:txBody>
          <a:bodyPr/>
          <a:lstStyle/>
          <a:p>
            <a:pPr eaLnBrk="1" hangingPunct="1"/>
            <a:r>
              <a:rPr lang="en-GB" altLang="en-US"/>
              <a:t>TAG Iechyd a Gofal Cymdeithasol, a Gofal Plant</a:t>
            </a:r>
          </a:p>
        </p:txBody>
      </p:sp>
      <p:graphicFrame>
        <p:nvGraphicFramePr>
          <p:cNvPr id="7" name="Table 6">
            <a:extLst>
              <a:ext uri="{FF2B5EF4-FFF2-40B4-BE49-F238E27FC236}">
                <a16:creationId xmlns:a16="http://schemas.microsoft.com/office/drawing/2014/main" id="{7BF5B449-7A92-4350-B838-CDCA70117750}"/>
              </a:ext>
            </a:extLst>
          </p:cNvPr>
          <p:cNvGraphicFramePr>
            <a:graphicFrameLocks noGrp="1"/>
          </p:cNvGraphicFramePr>
          <p:nvPr>
            <p:extLst>
              <p:ext uri="{D42A27DB-BD31-4B8C-83A1-F6EECF244321}">
                <p14:modId xmlns:p14="http://schemas.microsoft.com/office/powerpoint/2010/main" val="3898107322"/>
              </p:ext>
            </p:extLst>
          </p:nvPr>
        </p:nvGraphicFramePr>
        <p:xfrm>
          <a:off x="425450" y="1422400"/>
          <a:ext cx="11266488" cy="5178561"/>
        </p:xfrm>
        <a:graphic>
          <a:graphicData uri="http://schemas.openxmlformats.org/drawingml/2006/table">
            <a:tbl>
              <a:tblPr/>
              <a:tblGrid>
                <a:gridCol w="1699634">
                  <a:extLst>
                    <a:ext uri="{9D8B030D-6E8A-4147-A177-3AD203B41FA5}">
                      <a16:colId xmlns:a16="http://schemas.microsoft.com/office/drawing/2014/main" val="1815719550"/>
                    </a:ext>
                  </a:extLst>
                </a:gridCol>
                <a:gridCol w="7215351">
                  <a:extLst>
                    <a:ext uri="{9D8B030D-6E8A-4147-A177-3AD203B41FA5}">
                      <a16:colId xmlns:a16="http://schemas.microsoft.com/office/drawing/2014/main" val="704741470"/>
                    </a:ext>
                  </a:extLst>
                </a:gridCol>
                <a:gridCol w="1282820">
                  <a:extLst>
                    <a:ext uri="{9D8B030D-6E8A-4147-A177-3AD203B41FA5}">
                      <a16:colId xmlns:a16="http://schemas.microsoft.com/office/drawing/2014/main" val="2429791615"/>
                    </a:ext>
                  </a:extLst>
                </a:gridCol>
                <a:gridCol w="1068683">
                  <a:extLst>
                    <a:ext uri="{9D8B030D-6E8A-4147-A177-3AD203B41FA5}">
                      <a16:colId xmlns:a16="http://schemas.microsoft.com/office/drawing/2014/main" val="3105284546"/>
                    </a:ext>
                  </a:extLst>
                </a:gridCol>
              </a:tblGrid>
              <a:tr h="975324">
                <a:tc gridSpan="4">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panose="020B0604020202020204" pitchFamily="34" charset="0"/>
                        </a:rPr>
                        <a:t>Mae </a:t>
                      </a:r>
                      <a:r>
                        <a:rPr kumimoji="0" lang="en-GB" altLang="en-US" sz="1600" b="1" i="0" u="none" strike="noStrike" cap="none" normalizeH="0" baseline="0" dirty="0" err="1">
                          <a:ln>
                            <a:noFill/>
                          </a:ln>
                          <a:solidFill>
                            <a:srgbClr val="FFFFFF"/>
                          </a:solidFill>
                          <a:effectLst/>
                          <a:latin typeface="Arial" panose="020B0604020202020204" pitchFamily="34" charset="0"/>
                        </a:rPr>
                        <a:t>ymarferwyr</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o'r</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sectorau</a:t>
                      </a:r>
                      <a:r>
                        <a:rPr kumimoji="0" lang="en-GB" altLang="en-US" sz="1600" b="1" i="0" u="none" strike="noStrike" cap="none" normalizeH="0" baseline="0" dirty="0">
                          <a:ln>
                            <a:noFill/>
                          </a:ln>
                          <a:solidFill>
                            <a:srgbClr val="FFFFFF"/>
                          </a:solidFill>
                          <a:effectLst/>
                          <a:latin typeface="Arial" panose="020B0604020202020204" pitchFamily="34" charset="0"/>
                        </a:rPr>
                        <a:t> iechyd a </a:t>
                      </a:r>
                      <a:r>
                        <a:rPr kumimoji="0" lang="en-GB" altLang="en-US" sz="1600" b="1" i="0" u="none" strike="noStrike" cap="none" normalizeH="0" baseline="0" dirty="0" err="1">
                          <a:ln>
                            <a:noFill/>
                          </a:ln>
                          <a:solidFill>
                            <a:srgbClr val="FFFFFF"/>
                          </a:solidFill>
                          <a:effectLst/>
                          <a:latin typeface="Arial" panose="020B0604020202020204" pitchFamily="34" charset="0"/>
                        </a:rPr>
                        <a:t>gofal</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cymdeithasol</a:t>
                      </a:r>
                      <a:r>
                        <a:rPr kumimoji="0" lang="en-GB" altLang="en-US" sz="1600" b="1" i="0" u="none" strike="noStrike" cap="none" normalizeH="0" baseline="0" dirty="0">
                          <a:ln>
                            <a:noFill/>
                          </a:ln>
                          <a:solidFill>
                            <a:srgbClr val="FFFFFF"/>
                          </a:solidFill>
                          <a:effectLst/>
                          <a:latin typeface="Arial" panose="020B0604020202020204" pitchFamily="34" charset="0"/>
                        </a:rPr>
                        <a:t>, a </a:t>
                      </a:r>
                      <a:r>
                        <a:rPr kumimoji="0" lang="en-GB" altLang="en-US" sz="1600" b="1" i="0" u="none" strike="noStrike" cap="none" normalizeH="0" baseline="0" dirty="0" err="1">
                          <a:ln>
                            <a:noFill/>
                          </a:ln>
                          <a:solidFill>
                            <a:srgbClr val="FFFFFF"/>
                          </a:solidFill>
                          <a:effectLst/>
                          <a:latin typeface="Arial" panose="020B0604020202020204" pitchFamily="34" charset="0"/>
                        </a:rPr>
                        <a:t>gofal</a:t>
                      </a:r>
                      <a:r>
                        <a:rPr kumimoji="0" lang="en-GB" altLang="en-US" sz="1600" b="1" i="0" u="none" strike="noStrike" cap="none" normalizeH="0" baseline="0" dirty="0">
                          <a:ln>
                            <a:noFill/>
                          </a:ln>
                          <a:solidFill>
                            <a:srgbClr val="FFFFFF"/>
                          </a:solidFill>
                          <a:effectLst/>
                          <a:latin typeface="Arial" panose="020B0604020202020204" pitchFamily="34" charset="0"/>
                        </a:rPr>
                        <a:t> plant </a:t>
                      </a:r>
                      <a:r>
                        <a:rPr kumimoji="0" lang="en-GB" altLang="en-US" sz="1600" b="1" i="0" u="none" strike="noStrike" cap="none" normalizeH="0" baseline="0" dirty="0" err="1">
                          <a:ln>
                            <a:noFill/>
                          </a:ln>
                          <a:solidFill>
                            <a:srgbClr val="FFFFFF"/>
                          </a:solidFill>
                          <a:effectLst/>
                          <a:latin typeface="Arial" panose="020B0604020202020204" pitchFamily="34" charset="0"/>
                        </a:rPr>
                        <a:t>yn</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cydweithio</a:t>
                      </a:r>
                      <a:r>
                        <a:rPr kumimoji="0" lang="en-GB" altLang="en-US" sz="1600" b="1" i="0" u="none" strike="noStrike" cap="none" normalizeH="0" baseline="0" dirty="0">
                          <a:ln>
                            <a:noFill/>
                          </a:ln>
                          <a:solidFill>
                            <a:srgbClr val="FFFFFF"/>
                          </a:solidFill>
                          <a:effectLst/>
                          <a:latin typeface="Arial" panose="020B0604020202020204" pitchFamily="34" charset="0"/>
                        </a:rPr>
                        <a:t> o </a:t>
                      </a:r>
                      <a:r>
                        <a:rPr kumimoji="0" lang="en-GB" altLang="en-US" sz="1600" b="1" i="0" u="none" strike="noStrike" cap="none" normalizeH="0" baseline="0" dirty="0" err="1">
                          <a:ln>
                            <a:noFill/>
                          </a:ln>
                          <a:solidFill>
                            <a:srgbClr val="FFFFFF"/>
                          </a:solidFill>
                          <a:effectLst/>
                          <a:latin typeface="Arial" panose="020B0604020202020204" pitchFamily="34" charset="0"/>
                        </a:rPr>
                        <a:t>fewn</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canllawiau</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deddfwriaethol</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i</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hybu</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gofal</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sy'n</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canolbwyntio</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ar</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ganlyniadau</a:t>
                      </a:r>
                      <a:r>
                        <a:rPr kumimoji="0" lang="en-GB" altLang="en-US" sz="1600" b="1" i="0" u="none" strike="noStrike" cap="none" normalizeH="0" baseline="0" dirty="0">
                          <a:ln>
                            <a:noFill/>
                          </a:ln>
                          <a:solidFill>
                            <a:srgbClr val="FFFFFF"/>
                          </a:solidFill>
                          <a:effectLst/>
                          <a:latin typeface="Arial" panose="020B0604020202020204"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panose="020B0604020202020204"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err="1">
                          <a:ln>
                            <a:noFill/>
                          </a:ln>
                          <a:solidFill>
                            <a:srgbClr val="FFFFFF"/>
                          </a:solidFill>
                          <a:effectLst/>
                          <a:latin typeface="Arial" panose="020B0604020202020204" pitchFamily="34" charset="0"/>
                        </a:rPr>
                        <a:t>Mae'n</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ofynnol</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i</a:t>
                      </a:r>
                      <a:r>
                        <a:rPr kumimoji="0" lang="en-GB" altLang="en-US" sz="1600" b="1" i="0" u="none" strike="noStrike" cap="none" normalizeH="0" baseline="0" dirty="0">
                          <a:ln>
                            <a:noFill/>
                          </a:ln>
                          <a:solidFill>
                            <a:srgbClr val="FFFFFF"/>
                          </a:solidFill>
                          <a:effectLst/>
                          <a:latin typeface="Arial" panose="020B0604020202020204" pitchFamily="34" charset="0"/>
                        </a:rPr>
                        <a:t> chi </a:t>
                      </a:r>
                      <a:r>
                        <a:rPr kumimoji="0" lang="en-GB" altLang="en-US" sz="1600" b="1" i="0" u="none" strike="noStrike" cap="none" normalizeH="0" baseline="0" dirty="0" err="1">
                          <a:ln>
                            <a:noFill/>
                          </a:ln>
                          <a:solidFill>
                            <a:srgbClr val="FFFFFF"/>
                          </a:solidFill>
                          <a:effectLst/>
                          <a:latin typeface="Arial" panose="020B0604020202020204" pitchFamily="34" charset="0"/>
                        </a:rPr>
                        <a:t>lunio</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adroddiad</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sydd</a:t>
                      </a:r>
                      <a:r>
                        <a:rPr kumimoji="0" lang="en-GB" altLang="en-US" sz="1600" b="1" i="0" u="none" strike="noStrike" cap="none" normalizeH="0" baseline="0" dirty="0">
                          <a:ln>
                            <a:noFill/>
                          </a:ln>
                          <a:solidFill>
                            <a:srgbClr val="FFFFFF"/>
                          </a:solidFill>
                          <a:effectLst/>
                          <a:latin typeface="Arial" panose="020B0604020202020204" pitchFamily="34" charset="0"/>
                        </a:rPr>
                        <a:t> </a:t>
                      </a:r>
                      <a:r>
                        <a:rPr kumimoji="0" lang="en-GB" altLang="en-US" sz="1600" b="1" i="0" u="none" strike="noStrike" cap="none" normalizeH="0" baseline="0" dirty="0" err="1">
                          <a:ln>
                            <a:noFill/>
                          </a:ln>
                          <a:solidFill>
                            <a:srgbClr val="FFFFFF"/>
                          </a:solidFill>
                          <a:effectLst/>
                          <a:latin typeface="Arial" panose="020B0604020202020204" pitchFamily="34" charset="0"/>
                        </a:rPr>
                        <a:t>yn</a:t>
                      </a:r>
                      <a:r>
                        <a:rPr kumimoji="0" lang="en-GB" altLang="en-US" sz="1600" b="1" i="0" u="none" strike="noStrike" cap="none" normalizeH="0" baseline="0" dirty="0">
                          <a:ln>
                            <a:noFill/>
                          </a:ln>
                          <a:solidFill>
                            <a:srgbClr val="FFFFFF"/>
                          </a:solidFill>
                          <a:effectLst/>
                          <a:latin typeface="Arial" panose="020B0604020202020204" pitchFamily="34" charset="0"/>
                        </a:rPr>
                        <a:t>:</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hMerge="1">
                  <a:txBody>
                    <a:bodyPr/>
                    <a:lstStyle/>
                    <a:p>
                      <a:endParaRPr lang="cy-GB"/>
                    </a:p>
                  </a:txBody>
                  <a:tcPr/>
                </a:tc>
                <a:tc hMerge="1">
                  <a:txBody>
                    <a:bodyPr/>
                    <a:lstStyle/>
                    <a:p>
                      <a:endParaRPr lang="cy-GB"/>
                    </a:p>
                  </a:txBody>
                  <a:tcPr/>
                </a:tc>
                <a:extLst>
                  <a:ext uri="{0D108BD9-81ED-4DB2-BD59-A6C34878D82A}">
                    <a16:rowId xmlns:a16="http://schemas.microsoft.com/office/drawing/2014/main" val="738655686"/>
                  </a:ext>
                </a:extLst>
              </a:tr>
              <a:tr h="736534">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a:ln>
                            <a:noFill/>
                          </a:ln>
                          <a:solidFill>
                            <a:srgbClr val="FFFFFF"/>
                          </a:solidFill>
                          <a:effectLst/>
                          <a:latin typeface="Arial" panose="020B0604020202020204" pitchFamily="34" charset="0"/>
                        </a:rPr>
                        <a:t>(a)</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a:ln>
                            <a:noFill/>
                          </a:ln>
                          <a:solidFill>
                            <a:srgbClr val="140000"/>
                          </a:solidFill>
                          <a:effectLst/>
                          <a:latin typeface="Arial" panose="020B0604020202020204" pitchFamily="34" charset="0"/>
                        </a:rPr>
                        <a:t>Amlinellu rolau swyddi, cyfleoedd cyflogaeth a llwybrau gyrfa posibl dau ymarferwr sy'n gweithio yn y sectorau iechyd a gofal cymdeithasol, a gofal plant yng Nghymru.</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AA1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2.2.3(c)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[6 marc]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extLst>
                  <a:ext uri="{0D108BD9-81ED-4DB2-BD59-A6C34878D82A}">
                    <a16:rowId xmlns:a16="http://schemas.microsoft.com/office/drawing/2014/main" val="1132897815"/>
                  </a:ext>
                </a:extLst>
              </a:tr>
              <a:tr h="784427">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a:ln>
                            <a:noFill/>
                          </a:ln>
                          <a:solidFill>
                            <a:srgbClr val="FFFFFF"/>
                          </a:solidFill>
                          <a:effectLst/>
                          <a:latin typeface="Arial" panose="020B0604020202020204" pitchFamily="34" charset="0"/>
                        </a:rPr>
                        <a:t>(b)</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err="1">
                          <a:ln>
                            <a:noFill/>
                          </a:ln>
                          <a:solidFill>
                            <a:srgbClr val="140000"/>
                          </a:solidFill>
                          <a:effectLst/>
                          <a:latin typeface="Arial" panose="020B0604020202020204" pitchFamily="34" charset="0"/>
                        </a:rPr>
                        <a:t>Trafod</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sut</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mae</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deddfwriaeth</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mentrau</a:t>
                      </a:r>
                      <a:r>
                        <a:rPr kumimoji="0" lang="en-GB" altLang="en-US" sz="1600" b="0" i="0" u="none" strike="noStrike" cap="none" normalizeH="0" baseline="0" dirty="0">
                          <a:ln>
                            <a:noFill/>
                          </a:ln>
                          <a:solidFill>
                            <a:srgbClr val="140000"/>
                          </a:solidFill>
                          <a:effectLst/>
                          <a:latin typeface="Arial" panose="020B0604020202020204" pitchFamily="34" charset="0"/>
                        </a:rPr>
                        <a:t> a </a:t>
                      </a:r>
                      <a:r>
                        <a:rPr kumimoji="0" lang="en-GB" altLang="en-US" sz="1600" b="0" i="0" u="none" strike="noStrike" cap="none" normalizeH="0" baseline="0" dirty="0" err="1">
                          <a:ln>
                            <a:noFill/>
                          </a:ln>
                          <a:solidFill>
                            <a:srgbClr val="140000"/>
                          </a:solidFill>
                          <a:effectLst/>
                          <a:latin typeface="Arial" panose="020B0604020202020204" pitchFamily="34" charset="0"/>
                        </a:rPr>
                        <a:t>rheoleiddio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cyfredol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cefnogi</a:t>
                      </a:r>
                      <a:r>
                        <a:rPr kumimoji="0" lang="en-GB" altLang="en-US" sz="1600" b="0" i="0" u="none" strike="noStrike" cap="none" normalizeH="0" baseline="0" dirty="0">
                          <a:ln>
                            <a:noFill/>
                          </a:ln>
                          <a:solidFill>
                            <a:srgbClr val="140000"/>
                          </a:solidFill>
                          <a:effectLst/>
                          <a:latin typeface="Arial" panose="020B0604020202020204" pitchFamily="34" charset="0"/>
                        </a:rPr>
                        <a:t> ac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effeithio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sut</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mae</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gwasanaethau</a:t>
                      </a:r>
                      <a:r>
                        <a:rPr kumimoji="0" lang="en-GB" altLang="en-US" sz="1600" b="0" i="0" u="none" strike="noStrike" cap="none" normalizeH="0" baseline="0" dirty="0">
                          <a:ln>
                            <a:noFill/>
                          </a:ln>
                          <a:solidFill>
                            <a:srgbClr val="140000"/>
                          </a:solidFill>
                          <a:effectLst/>
                          <a:latin typeface="Arial" panose="020B0604020202020204" pitchFamily="34" charset="0"/>
                        </a:rPr>
                        <a:t> iechyd a </a:t>
                      </a:r>
                      <a:r>
                        <a:rPr kumimoji="0" lang="en-GB" altLang="en-US" sz="1600" b="0" i="0" u="none" strike="noStrike" cap="none" normalizeH="0" baseline="0" dirty="0" err="1">
                          <a:ln>
                            <a:noFill/>
                          </a:ln>
                          <a:solidFill>
                            <a:srgbClr val="140000"/>
                          </a:solidFill>
                          <a:effectLst/>
                          <a:latin typeface="Arial" panose="020B0604020202020204" pitchFamily="34" charset="0"/>
                        </a:rPr>
                        <a:t>gofal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cymdeithasol</a:t>
                      </a:r>
                      <a:r>
                        <a:rPr kumimoji="0" lang="en-GB" altLang="en-US" sz="1600" b="0" i="0" u="none" strike="noStrike" cap="none" normalizeH="0" baseline="0" dirty="0">
                          <a:ln>
                            <a:noFill/>
                          </a:ln>
                          <a:solidFill>
                            <a:srgbClr val="140000"/>
                          </a:solidFill>
                          <a:effectLst/>
                          <a:latin typeface="Arial" panose="020B0604020202020204" pitchFamily="34" charset="0"/>
                        </a:rPr>
                        <a:t> a </a:t>
                      </a:r>
                      <a:r>
                        <a:rPr kumimoji="0" lang="en-GB" altLang="en-US" sz="1600" b="0" i="0" u="none" strike="noStrike" cap="none" normalizeH="0" baseline="0" dirty="0" err="1">
                          <a:ln>
                            <a:noFill/>
                          </a:ln>
                          <a:solidFill>
                            <a:srgbClr val="140000"/>
                          </a:solidFill>
                          <a:effectLst/>
                          <a:latin typeface="Arial" panose="020B0604020202020204" pitchFamily="34" charset="0"/>
                        </a:rPr>
                        <a:t>gofal</a:t>
                      </a:r>
                      <a:r>
                        <a:rPr kumimoji="0" lang="en-GB" altLang="en-US" sz="1600" b="0" i="0" u="none" strike="noStrike" cap="none" normalizeH="0" baseline="0" dirty="0">
                          <a:ln>
                            <a:noFill/>
                          </a:ln>
                          <a:solidFill>
                            <a:srgbClr val="140000"/>
                          </a:solidFill>
                          <a:effectLst/>
                          <a:latin typeface="Arial" panose="020B0604020202020204" pitchFamily="34" charset="0"/>
                        </a:rPr>
                        <a:t> plant </a:t>
                      </a:r>
                      <a:r>
                        <a:rPr kumimoji="0" lang="en-GB" altLang="en-US" sz="1600" b="0" i="0" u="none" strike="noStrike" cap="none" normalizeH="0" baseline="0" dirty="0" err="1">
                          <a:ln>
                            <a:noFill/>
                          </a:ln>
                          <a:solidFill>
                            <a:srgbClr val="140000"/>
                          </a:solidFill>
                          <a:effectLst/>
                          <a:latin typeface="Arial" panose="020B0604020202020204" pitchFamily="34" charset="0"/>
                        </a:rPr>
                        <a:t>cynaliadwy</a:t>
                      </a:r>
                      <a:r>
                        <a:rPr kumimoji="0" lang="en-GB" altLang="en-US" sz="1600" b="0" i="0" u="none" strike="noStrike" cap="none" normalizeH="0" baseline="0" dirty="0">
                          <a:ln>
                            <a:noFill/>
                          </a:ln>
                          <a:solidFill>
                            <a:srgbClr val="140000"/>
                          </a:solidFill>
                          <a:effectLst/>
                          <a:latin typeface="Arial" panose="020B0604020202020204" pitchFamily="34" charset="0"/>
                        </a:rPr>
                        <a:t> o </a:t>
                      </a:r>
                      <a:r>
                        <a:rPr kumimoji="0" lang="en-GB" altLang="en-US" sz="1600" b="0" i="0" u="none" strike="noStrike" cap="none" normalizeH="0" baseline="0" dirty="0" err="1">
                          <a:ln>
                            <a:noFill/>
                          </a:ln>
                          <a:solidFill>
                            <a:srgbClr val="140000"/>
                          </a:solidFill>
                          <a:effectLst/>
                          <a:latin typeface="Arial" panose="020B0604020202020204" pitchFamily="34" charset="0"/>
                        </a:rPr>
                        <a:t>ansawdd</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uchel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cael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darparu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yng</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Nghymru</a:t>
                      </a:r>
                      <a:r>
                        <a:rPr kumimoji="0" lang="en-GB" altLang="en-US" sz="1600" b="0" i="0" u="none" strike="noStrike" cap="none" normalizeH="0" baseline="0" dirty="0">
                          <a:ln>
                            <a:noFill/>
                          </a:ln>
                          <a:solidFill>
                            <a:srgbClr val="140000"/>
                          </a:solidFill>
                          <a:effectLst/>
                          <a:latin typeface="Arial" panose="020B0604020202020204" pitchFamily="34" charset="0"/>
                        </a:rPr>
                        <a:t>. </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AA1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AA3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2.2.2(a),(ch)</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2.2.4 (a)</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[8 marc]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[4 marc]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extLst>
                  <a:ext uri="{0D108BD9-81ED-4DB2-BD59-A6C34878D82A}">
                    <a16:rowId xmlns:a16="http://schemas.microsoft.com/office/drawing/2014/main" val="34501418"/>
                  </a:ext>
                </a:extLst>
              </a:tr>
              <a:tr h="1219155">
                <a:tc row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a:ln>
                            <a:noFill/>
                          </a:ln>
                          <a:solidFill>
                            <a:srgbClr val="FFFFFF"/>
                          </a:solidFill>
                          <a:effectLst/>
                          <a:latin typeface="Arial" panose="020B0604020202020204" pitchFamily="34" charset="0"/>
                        </a:rPr>
                        <a:t>(c)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err="1">
                          <a:ln>
                            <a:noFill/>
                          </a:ln>
                          <a:solidFill>
                            <a:srgbClr val="140000"/>
                          </a:solidFill>
                          <a:effectLst/>
                          <a:latin typeface="Arial" panose="020B0604020202020204" pitchFamily="34" charset="0"/>
                        </a:rPr>
                        <a:t>Canolbwyntio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ddau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ymarferwr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o'r</a:t>
                      </a:r>
                      <a:r>
                        <a:rPr kumimoji="0" lang="en-GB" altLang="en-US" sz="1600" b="0" i="0" u="none" strike="noStrike" cap="none" normalizeH="0" baseline="0" dirty="0">
                          <a:ln>
                            <a:noFill/>
                          </a:ln>
                          <a:solidFill>
                            <a:srgbClr val="140000"/>
                          </a:solidFill>
                          <a:effectLst/>
                          <a:latin typeface="Arial" panose="020B0604020202020204" pitchFamily="34" charset="0"/>
                        </a:rPr>
                        <a:t> sector iechyd a </a:t>
                      </a:r>
                      <a:r>
                        <a:rPr kumimoji="0" lang="en-GB" altLang="en-US" sz="1600" b="0" i="0" u="none" strike="noStrike" cap="none" normalizeH="0" baseline="0" dirty="0" err="1">
                          <a:ln>
                            <a:noFill/>
                          </a:ln>
                          <a:solidFill>
                            <a:srgbClr val="140000"/>
                          </a:solidFill>
                          <a:effectLst/>
                          <a:latin typeface="Arial" panose="020B0604020202020204" pitchFamily="34" charset="0"/>
                        </a:rPr>
                        <a:t>gofal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cymdeithasol</a:t>
                      </a:r>
                      <a:r>
                        <a:rPr kumimoji="0" lang="en-GB" altLang="en-US" sz="1600" b="0" i="0" u="none" strike="noStrike" cap="none" normalizeH="0" baseline="0" dirty="0">
                          <a:ln>
                            <a:noFill/>
                          </a:ln>
                          <a:solidFill>
                            <a:srgbClr val="140000"/>
                          </a:solidFill>
                          <a:effectLst/>
                          <a:latin typeface="Arial" panose="020B0604020202020204" pitchFamily="34" charset="0"/>
                        </a:rPr>
                        <a:t> a/neu </a:t>
                      </a:r>
                      <a:r>
                        <a:rPr kumimoji="0" lang="en-GB" altLang="en-US" sz="1600" b="0" i="0" u="none" strike="noStrike" cap="none" normalizeH="0" baseline="0" dirty="0" err="1">
                          <a:ln>
                            <a:noFill/>
                          </a:ln>
                          <a:solidFill>
                            <a:srgbClr val="140000"/>
                          </a:solidFill>
                          <a:effectLst/>
                          <a:latin typeface="Arial" panose="020B0604020202020204" pitchFamily="34" charset="0"/>
                        </a:rPr>
                        <a:t>ofal</a:t>
                      </a:r>
                      <a:r>
                        <a:rPr kumimoji="0" lang="en-GB" altLang="en-US" sz="1600" b="0" i="0" u="none" strike="noStrike" cap="none" normalizeH="0" baseline="0" dirty="0">
                          <a:ln>
                            <a:noFill/>
                          </a:ln>
                          <a:solidFill>
                            <a:srgbClr val="140000"/>
                          </a:solidFill>
                          <a:effectLst/>
                          <a:latin typeface="Arial" panose="020B0604020202020204" pitchFamily="34" charset="0"/>
                        </a:rPr>
                        <a:t> plant, ac:</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140000"/>
                          </a:solidFill>
                          <a:effectLst/>
                          <a:latin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140000"/>
                          </a:solidFill>
                          <a:effectLst/>
                          <a:latin typeface="Arial" panose="020B0604020202020204" pitchFamily="34" charset="0"/>
                        </a:rPr>
                        <a:t>(</a:t>
                      </a:r>
                      <a:r>
                        <a:rPr kumimoji="0" lang="en-GB" altLang="en-US" sz="1600" b="0" i="0" u="none" strike="noStrike" cap="none" normalizeH="0" baseline="0" dirty="0" err="1">
                          <a:ln>
                            <a:noFill/>
                          </a:ln>
                          <a:solidFill>
                            <a:srgbClr val="140000"/>
                          </a:solidFill>
                          <a:effectLst/>
                          <a:latin typeface="Arial" panose="020B0604020202020204" pitchFamily="34" charset="0"/>
                        </a:rPr>
                        <a:t>i</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gyfer</a:t>
                      </a:r>
                      <a:r>
                        <a:rPr kumimoji="0" lang="en-GB" altLang="en-US" sz="1600" b="0" i="0" u="none" strike="noStrike" cap="none" normalizeH="0" baseline="0" dirty="0">
                          <a:ln>
                            <a:noFill/>
                          </a:ln>
                          <a:solidFill>
                            <a:srgbClr val="140000"/>
                          </a:solidFill>
                          <a:effectLst/>
                          <a:latin typeface="Arial" panose="020B0604020202020204" pitchFamily="34" charset="0"/>
                        </a:rPr>
                        <a:t> un </a:t>
                      </a:r>
                      <a:r>
                        <a:rPr kumimoji="0" lang="en-GB" altLang="en-US" sz="1600" b="0" i="0" u="none" strike="noStrike" cap="none" normalizeH="0" baseline="0" dirty="0" err="1">
                          <a:ln>
                            <a:noFill/>
                          </a:ln>
                          <a:solidFill>
                            <a:srgbClr val="140000"/>
                          </a:solidFill>
                          <a:effectLst/>
                          <a:latin typeface="Arial" panose="020B0604020202020204" pitchFamily="34" charset="0"/>
                        </a:rPr>
                        <a:t>o'r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ymarferwyr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esbonio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amrywiaeth</a:t>
                      </a:r>
                      <a:r>
                        <a:rPr kumimoji="0" lang="en-GB" altLang="en-US" sz="1600" b="0" i="0" u="none" strike="noStrike" cap="none" normalizeH="0" baseline="0" dirty="0">
                          <a:ln>
                            <a:noFill/>
                          </a:ln>
                          <a:solidFill>
                            <a:srgbClr val="140000"/>
                          </a:solidFill>
                          <a:effectLst/>
                          <a:latin typeface="Arial" panose="020B0604020202020204" pitchFamily="34" charset="0"/>
                        </a:rPr>
                        <a:t> o </a:t>
                      </a:r>
                      <a:r>
                        <a:rPr kumimoji="0" lang="en-GB" altLang="en-US" sz="1600" b="0" i="0" u="none" strike="noStrike" cap="none" normalizeH="0" baseline="0" dirty="0" err="1">
                          <a:ln>
                            <a:noFill/>
                          </a:ln>
                          <a:solidFill>
                            <a:srgbClr val="140000"/>
                          </a:solidFill>
                          <a:effectLst/>
                          <a:latin typeface="Arial" panose="020B0604020202020204" pitchFamily="34" charset="0"/>
                        </a:rPr>
                        <a:t>sgiliau</a:t>
                      </a:r>
                      <a:r>
                        <a:rPr kumimoji="0" lang="en-GB" altLang="en-US" sz="1600" b="0" i="0" u="none" strike="noStrike" cap="none" normalizeH="0" baseline="0" dirty="0">
                          <a:ln>
                            <a:noFill/>
                          </a:ln>
                          <a:solidFill>
                            <a:srgbClr val="140000"/>
                          </a:solidFill>
                          <a:effectLst/>
                          <a:latin typeface="Arial" panose="020B0604020202020204" pitchFamily="34" charset="0"/>
                        </a:rPr>
                        <a:t> a </a:t>
                      </a:r>
                      <a:r>
                        <a:rPr kumimoji="0" lang="en-GB" altLang="en-US" sz="1600" b="0" i="0" u="none" strike="noStrike" cap="none" normalizeH="0" baseline="0" dirty="0" err="1">
                          <a:ln>
                            <a:noFill/>
                          </a:ln>
                          <a:solidFill>
                            <a:srgbClr val="140000"/>
                          </a:solidFill>
                          <a:effectLst/>
                          <a:latin typeface="Arial" panose="020B0604020202020204" pitchFamily="34" charset="0"/>
                        </a:rPr>
                        <a:t>thechnegau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sy'n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cael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defnyddio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i</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hybu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gofal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sy'n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canolbwyntio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ganlyniadau</a:t>
                      </a:r>
                      <a:r>
                        <a:rPr kumimoji="0" lang="en-GB" altLang="en-US" sz="1600" b="0" i="0" u="none" strike="noStrike" cap="none" normalizeH="0" baseline="0" dirty="0">
                          <a:ln>
                            <a:noFill/>
                          </a:ln>
                          <a:solidFill>
                            <a:srgbClr val="140000"/>
                          </a:solidFill>
                          <a:effectLst/>
                          <a:latin typeface="Arial" panose="020B0604020202020204" pitchFamily="34" charset="0"/>
                        </a:rPr>
                        <a:t>.</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AA2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2.2.2(c)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[6 marc]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extLst>
                  <a:ext uri="{0D108BD9-81ED-4DB2-BD59-A6C34878D82A}">
                    <a16:rowId xmlns:a16="http://schemas.microsoft.com/office/drawing/2014/main" val="4017770430"/>
                  </a:ext>
                </a:extLst>
              </a:tr>
              <a:tr h="1219155">
                <a:tc v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tabLst>
                          <a:tab pos="238125" algn="l"/>
                        </a:tabLst>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tabLst>
                          <a:tab pos="238125" algn="l"/>
                        </a:tabLst>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tabLst>
                          <a:tab pos="238125" algn="l"/>
                        </a:tabLst>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tabLst>
                          <a:tab pos="238125" algn="l"/>
                        </a:tabLst>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tabLst>
                          <a:tab pos="238125" algn="l"/>
                        </a:tabLst>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tabLst>
                          <a:tab pos="238125" algn="l"/>
                        </a:tabLst>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tabLst>
                          <a:tab pos="238125" algn="l"/>
                        </a:tabLst>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tabLst>
                          <a:tab pos="238125" algn="l"/>
                        </a:tabLst>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tabLst>
                          <a:tab pos="238125" algn="l"/>
                        </a:tabLs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238125" algn="l"/>
                        </a:tabLst>
                      </a:pPr>
                      <a:r>
                        <a:rPr kumimoji="0" lang="en-GB" altLang="en-US" sz="1600" b="0" i="0" u="none" strike="noStrike" cap="none" normalizeH="0" baseline="0" dirty="0">
                          <a:ln>
                            <a:noFill/>
                          </a:ln>
                          <a:solidFill>
                            <a:srgbClr val="140000"/>
                          </a:solidFill>
                          <a:effectLst/>
                          <a:latin typeface="Arial" panose="020B0604020202020204" pitchFamily="34" charset="0"/>
                        </a:rPr>
                        <a:t>(ii) 	</a:t>
                      </a:r>
                      <a:r>
                        <a:rPr kumimoji="0" lang="en-GB" altLang="en-US" sz="1600" b="0" i="0" u="none" strike="noStrike" cap="none" normalizeH="0" baseline="0" dirty="0" err="1">
                          <a:ln>
                            <a:noFill/>
                          </a:ln>
                          <a:solidFill>
                            <a:srgbClr val="140000"/>
                          </a:solidFill>
                          <a:effectLst/>
                          <a:latin typeface="Arial" panose="020B0604020202020204" pitchFamily="34" charset="0"/>
                        </a:rPr>
                        <a:t>ar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gyfer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ymarferwr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arall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esbonio</a:t>
                      </a:r>
                      <a:r>
                        <a:rPr kumimoji="0" lang="en-GB" altLang="en-US" sz="1600" b="0" i="0" u="none" strike="noStrike" cap="none" normalizeH="0" baseline="0" dirty="0">
                          <a:ln>
                            <a:noFill/>
                          </a:ln>
                          <a:solidFill>
                            <a:srgbClr val="140000"/>
                          </a:solidFill>
                          <a:effectLst/>
                          <a:latin typeface="Arial" panose="020B0604020202020204" pitchFamily="34" charset="0"/>
                        </a:rPr>
                        <a:t>:</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tab pos="238125" algn="l"/>
                        </a:tabLst>
                      </a:pPr>
                      <a:r>
                        <a:rPr kumimoji="0" lang="en-GB" altLang="en-US" sz="1600" b="0" i="0" u="none" strike="noStrike" cap="none" normalizeH="0" baseline="0" dirty="0" err="1">
                          <a:ln>
                            <a:noFill/>
                          </a:ln>
                          <a:solidFill>
                            <a:srgbClr val="140000"/>
                          </a:solidFill>
                          <a:effectLst/>
                          <a:latin typeface="Arial" panose="020B0604020202020204" pitchFamily="34" charset="0"/>
                        </a:rPr>
                        <a:t>yr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egwyddorion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gofal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gwerthoedd</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craidd</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sy'n</a:t>
                      </a:r>
                      <a:r>
                        <a:rPr kumimoji="0" lang="en-GB" altLang="en-US" sz="1600" b="0" i="0" u="none" strike="noStrike" cap="none" normalizeH="0" baseline="0" dirty="0">
                          <a:ln>
                            <a:noFill/>
                          </a:ln>
                          <a:solidFill>
                            <a:srgbClr val="140000"/>
                          </a:solidFill>
                          <a:effectLst/>
                          <a:latin typeface="Arial" panose="020B0604020202020204" pitchFamily="34" charset="0"/>
                        </a:rPr>
                        <a:t> sail </a:t>
                      </a:r>
                      <a:r>
                        <a:rPr kumimoji="0" lang="en-GB" altLang="en-US" sz="1600" b="0" i="0" u="none" strike="noStrike" cap="none" normalizeH="0" baseline="0" dirty="0" err="1">
                          <a:ln>
                            <a:noFill/>
                          </a:ln>
                          <a:solidFill>
                            <a:srgbClr val="140000"/>
                          </a:solidFill>
                          <a:effectLst/>
                          <a:latin typeface="Arial" panose="020B0604020202020204" pitchFamily="34" charset="0"/>
                        </a:rPr>
                        <a:t>i'w</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arferion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gwaith</a:t>
                      </a:r>
                      <a:r>
                        <a:rPr kumimoji="0" lang="en-GB" altLang="en-US" sz="1600" b="0" i="0" u="none" strike="noStrike" cap="none" normalizeH="0" baseline="0" dirty="0">
                          <a:ln>
                            <a:noFill/>
                          </a:ln>
                          <a:solidFill>
                            <a:srgbClr val="140000"/>
                          </a:solidFill>
                          <a:effectLst/>
                          <a:latin typeface="Arial" panose="020B0604020202020204" pitchFamily="34" charset="0"/>
                        </a:rPr>
                        <a:t>, a </a:t>
                      </a:r>
                      <a:r>
                        <a:rPr kumimoji="0" lang="en-GB" altLang="en-US" sz="1600" b="0" i="0" u="none" strike="noStrike" cap="none" normalizeH="0" baseline="0" dirty="0" err="1">
                          <a:ln>
                            <a:noFill/>
                          </a:ln>
                          <a:solidFill>
                            <a:srgbClr val="140000"/>
                          </a:solidFill>
                          <a:effectLst/>
                          <a:latin typeface="Arial" panose="020B0604020202020204" pitchFamily="34" charset="0"/>
                        </a:rPr>
                        <a:t>sut</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maen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nhw'n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cael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cymhwyso</a:t>
                      </a:r>
                      <a:endParaRPr kumimoji="0" lang="en-GB" altLang="en-US" sz="1600" b="0" i="0" u="none" strike="noStrike" cap="none" normalizeH="0" baseline="0" dirty="0">
                        <a:ln>
                          <a:noFill/>
                        </a:ln>
                        <a:solidFill>
                          <a:srgbClr val="140000"/>
                        </a:solidFill>
                        <a:effectLst/>
                        <a:latin typeface="Arial" panose="020B060402020202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tab pos="238125" algn="l"/>
                        </a:tabLst>
                      </a:pPr>
                      <a:r>
                        <a:rPr kumimoji="0" lang="en-GB" altLang="en-US" sz="1600" b="0" i="0" u="none" strike="noStrike" cap="none" normalizeH="0" baseline="0" dirty="0" err="1">
                          <a:ln>
                            <a:noFill/>
                          </a:ln>
                          <a:solidFill>
                            <a:srgbClr val="140000"/>
                          </a:solidFill>
                          <a:effectLst/>
                          <a:latin typeface="Arial" panose="020B0604020202020204" pitchFamily="34" charset="0"/>
                        </a:rPr>
                        <a:t>sut</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mae'r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ymarferwr</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gweithio</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rhan</a:t>
                      </a:r>
                      <a:r>
                        <a:rPr kumimoji="0" lang="en-GB" altLang="en-US" sz="1600" b="0" i="0" u="none" strike="noStrike" cap="none" normalizeH="0" baseline="0" dirty="0">
                          <a:ln>
                            <a:noFill/>
                          </a:ln>
                          <a:solidFill>
                            <a:srgbClr val="140000"/>
                          </a:solidFill>
                          <a:effectLst/>
                          <a:latin typeface="Arial" panose="020B0604020202020204" pitchFamily="34" charset="0"/>
                        </a:rPr>
                        <a:t> o </a:t>
                      </a:r>
                      <a:r>
                        <a:rPr kumimoji="0" lang="en-GB" altLang="en-US" sz="1600" b="0" i="0" u="none" strike="noStrike" cap="none" normalizeH="0" baseline="0" dirty="0" err="1">
                          <a:ln>
                            <a:noFill/>
                          </a:ln>
                          <a:solidFill>
                            <a:srgbClr val="140000"/>
                          </a:solidFill>
                          <a:effectLst/>
                          <a:latin typeface="Arial" panose="020B0604020202020204" pitchFamily="34" charset="0"/>
                        </a:rPr>
                        <a:t>dîm</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amlddisgyblaethol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i</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sicrhau</a:t>
                      </a:r>
                      <a:r>
                        <a:rPr kumimoji="0" lang="en-GB" altLang="en-US" sz="1600" b="0" i="0" u="none" strike="noStrike" cap="none" normalizeH="0" baseline="0" dirty="0">
                          <a:ln>
                            <a:noFill/>
                          </a:ln>
                          <a:solidFill>
                            <a:srgbClr val="140000"/>
                          </a:solidFill>
                          <a:effectLst/>
                          <a:latin typeface="Arial" panose="020B0604020202020204" pitchFamily="34" charset="0"/>
                        </a:rPr>
                        <a:t> bod </a:t>
                      </a:r>
                      <a:r>
                        <a:rPr kumimoji="0" lang="en-GB" altLang="en-US" sz="1600" b="0" i="0" u="none" strike="noStrike" cap="none" normalizeH="0" baseline="0" dirty="0" err="1">
                          <a:ln>
                            <a:noFill/>
                          </a:ln>
                          <a:solidFill>
                            <a:srgbClr val="140000"/>
                          </a:solidFill>
                          <a:effectLst/>
                          <a:latin typeface="Arial" panose="020B0604020202020204" pitchFamily="34" charset="0"/>
                        </a:rPr>
                        <a:t>canlyniadau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personol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yn</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cael</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eu</a:t>
                      </a:r>
                      <a:r>
                        <a:rPr kumimoji="0" lang="en-GB" altLang="en-US" sz="1600" b="0" i="0" u="none" strike="noStrike" cap="none" normalizeH="0" baseline="0" dirty="0">
                          <a:ln>
                            <a:noFill/>
                          </a:ln>
                          <a:solidFill>
                            <a:srgbClr val="140000"/>
                          </a:solidFill>
                          <a:effectLst/>
                          <a:latin typeface="Arial" panose="020B0604020202020204" pitchFamily="34" charset="0"/>
                        </a:rPr>
                        <a:t> </a:t>
                      </a:r>
                      <a:r>
                        <a:rPr kumimoji="0" lang="en-GB" altLang="en-US" sz="1600" b="0" i="0" u="none" strike="noStrike" cap="none" normalizeH="0" baseline="0" dirty="0" err="1">
                          <a:ln>
                            <a:noFill/>
                          </a:ln>
                          <a:solidFill>
                            <a:srgbClr val="140000"/>
                          </a:solidFill>
                          <a:effectLst/>
                          <a:latin typeface="Arial" panose="020B0604020202020204" pitchFamily="34" charset="0"/>
                        </a:rPr>
                        <a:t>cyflawni</a:t>
                      </a:r>
                      <a:r>
                        <a:rPr kumimoji="0" lang="en-GB" altLang="en-US" sz="1600" b="0" i="0" u="none" strike="noStrike" cap="none" normalizeH="0" baseline="0" dirty="0">
                          <a:ln>
                            <a:noFill/>
                          </a:ln>
                          <a:solidFill>
                            <a:srgbClr val="140000"/>
                          </a:solidFill>
                          <a:effectLst/>
                          <a:latin typeface="Arial" panose="020B0604020202020204" pitchFamily="34" charset="0"/>
                        </a:rPr>
                        <a:t>.              </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dirty="0">
                          <a:ln>
                            <a:noFill/>
                          </a:ln>
                          <a:solidFill>
                            <a:srgbClr val="140000"/>
                          </a:solidFill>
                          <a:effectLst/>
                          <a:latin typeface="Arial" panose="020B0604020202020204" pitchFamily="34" charset="0"/>
                        </a:rPr>
                        <a:t>AA2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dirty="0">
                          <a:ln>
                            <a:noFill/>
                          </a:ln>
                          <a:solidFill>
                            <a:srgbClr val="140000"/>
                          </a:solidFill>
                          <a:effectLst/>
                          <a:latin typeface="Arial" panose="020B0604020202020204" pitchFamily="34" charset="0"/>
                        </a:rPr>
                        <a:t>2.2.2(b) 2.2.2(d)</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a:ln>
                            <a:noFill/>
                          </a:ln>
                          <a:solidFill>
                            <a:srgbClr val="140000"/>
                          </a:solidFill>
                          <a:effectLst/>
                          <a:latin typeface="Arial" panose="020B0604020202020204" pitchFamily="34" charset="0"/>
                        </a:rPr>
                        <a:t>[8 marc]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extLst>
                  <a:ext uri="{0D108BD9-81ED-4DB2-BD59-A6C34878D82A}">
                    <a16:rowId xmlns:a16="http://schemas.microsoft.com/office/drawing/2014/main" val="1572040460"/>
                  </a:ext>
                </a:extLst>
              </a:tr>
              <a:tr h="243831">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800" b="1" i="0" u="none" strike="noStrike" cap="none" normalizeH="0" baseline="0" dirty="0">
                          <a:ln>
                            <a:noFill/>
                          </a:ln>
                          <a:solidFill>
                            <a:srgbClr val="FFFFFF"/>
                          </a:solidFill>
                          <a:effectLst/>
                          <a:latin typeface="Arial" panose="020B0604020202020204" pitchFamily="34" charset="0"/>
                        </a:rPr>
                        <a:t>	</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140000"/>
                          </a:solidFill>
                          <a:effectLst/>
                          <a:latin typeface="Arial" panose="020B0604020202020204" pitchFamily="34" charset="0"/>
                        </a:rPr>
                        <a:t>Is-</a:t>
                      </a:r>
                      <a:r>
                        <a:rPr kumimoji="0" lang="en-GB" altLang="en-US" sz="1600" b="0" i="0" u="none" strike="noStrike" cap="none" normalizeH="0" baseline="0" dirty="0" err="1">
                          <a:ln>
                            <a:noFill/>
                          </a:ln>
                          <a:solidFill>
                            <a:srgbClr val="140000"/>
                          </a:solidFill>
                          <a:effectLst/>
                          <a:latin typeface="Arial" panose="020B0604020202020204" pitchFamily="34" charset="0"/>
                        </a:rPr>
                        <a:t>Gyfanswm</a:t>
                      </a:r>
                      <a:r>
                        <a:rPr kumimoji="0" lang="en-GB" altLang="en-US" sz="1600" b="0" i="0" u="none" strike="noStrike" cap="none" normalizeH="0" baseline="0" dirty="0">
                          <a:ln>
                            <a:noFill/>
                          </a:ln>
                          <a:solidFill>
                            <a:srgbClr val="140000"/>
                          </a:solidFill>
                          <a:effectLst/>
                          <a:latin typeface="Arial" panose="020B0604020202020204" pitchFamily="34" charset="0"/>
                        </a:rPr>
                        <a:t> 32 marc</a:t>
                      </a:r>
                    </a:p>
                  </a:txBody>
                  <a:tcPr marL="49900" marR="4990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hMerge="1">
                  <a:txBody>
                    <a:bodyPr/>
                    <a:lstStyle/>
                    <a:p>
                      <a:endParaRPr lang="cy-GB"/>
                    </a:p>
                  </a:txBody>
                  <a:tcPr/>
                </a:tc>
                <a:extLst>
                  <a:ext uri="{0D108BD9-81ED-4DB2-BD59-A6C34878D82A}">
                    <a16:rowId xmlns:a16="http://schemas.microsoft.com/office/drawing/2014/main" val="3157734158"/>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a:extLst>
              <a:ext uri="{FF2B5EF4-FFF2-40B4-BE49-F238E27FC236}">
                <a16:creationId xmlns:a16="http://schemas.microsoft.com/office/drawing/2014/main" id="{AD887FA5-A5C7-40B2-835B-CFC076DA2A9C}"/>
              </a:ext>
            </a:extLst>
          </p:cNvPr>
          <p:cNvSpPr>
            <a:spLocks noChangeArrowheads="1"/>
          </p:cNvSpPr>
          <p:nvPr/>
        </p:nvSpPr>
        <p:spPr bwMode="auto">
          <a:xfrm>
            <a:off x="-471488" y="852488"/>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39939" name="Rectangle 2">
            <a:extLst>
              <a:ext uri="{FF2B5EF4-FFF2-40B4-BE49-F238E27FC236}">
                <a16:creationId xmlns:a16="http://schemas.microsoft.com/office/drawing/2014/main" id="{055B3D8F-13AF-4132-8BD4-3BC626274007}"/>
              </a:ext>
            </a:extLst>
          </p:cNvPr>
          <p:cNvSpPr>
            <a:spLocks noChangeArrowheads="1"/>
          </p:cNvSpPr>
          <p:nvPr/>
        </p:nvSpPr>
        <p:spPr bwMode="auto">
          <a:xfrm>
            <a:off x="188913" y="939800"/>
            <a:ext cx="113601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a:solidFill>
                  <a:srgbClr val="00B0F0"/>
                </a:solidFill>
                <a:cs typeface="Arial" panose="020B0604020202020204" pitchFamily="34" charset="0"/>
              </a:rPr>
              <a:t>Uned 2 (drafft) TASG 2</a:t>
            </a:r>
          </a:p>
        </p:txBody>
      </p:sp>
      <p:sp>
        <p:nvSpPr>
          <p:cNvPr id="39940" name="Title 5">
            <a:extLst>
              <a:ext uri="{FF2B5EF4-FFF2-40B4-BE49-F238E27FC236}">
                <a16:creationId xmlns:a16="http://schemas.microsoft.com/office/drawing/2014/main" id="{A0FE07BC-C70E-47FD-8E63-756A20557D1D}"/>
              </a:ext>
            </a:extLst>
          </p:cNvPr>
          <p:cNvSpPr>
            <a:spLocks noGrp="1" noChangeArrowheads="1"/>
          </p:cNvSpPr>
          <p:nvPr>
            <p:ph type="title"/>
          </p:nvPr>
        </p:nvSpPr>
        <p:spPr>
          <a:xfrm>
            <a:off x="282575" y="207963"/>
            <a:ext cx="10223500" cy="447675"/>
          </a:xfrm>
        </p:spPr>
        <p:txBody>
          <a:bodyPr/>
          <a:lstStyle/>
          <a:p>
            <a:pPr eaLnBrk="1" hangingPunct="1"/>
            <a:r>
              <a:rPr lang="en-GB" altLang="en-US"/>
              <a:t>TAG Iechyd a Gofal Cymdeithasol, a Gofal Plant</a:t>
            </a:r>
          </a:p>
        </p:txBody>
      </p:sp>
      <p:graphicFrame>
        <p:nvGraphicFramePr>
          <p:cNvPr id="4" name="Table 3">
            <a:extLst>
              <a:ext uri="{FF2B5EF4-FFF2-40B4-BE49-F238E27FC236}">
                <a16:creationId xmlns:a16="http://schemas.microsoft.com/office/drawing/2014/main" id="{4421DB74-3943-4088-B18B-175CD66951BA}"/>
              </a:ext>
            </a:extLst>
          </p:cNvPr>
          <p:cNvGraphicFramePr>
            <a:graphicFrameLocks noGrp="1"/>
          </p:cNvGraphicFramePr>
          <p:nvPr>
            <p:extLst>
              <p:ext uri="{D42A27DB-BD31-4B8C-83A1-F6EECF244321}">
                <p14:modId xmlns:p14="http://schemas.microsoft.com/office/powerpoint/2010/main" val="4189553110"/>
              </p:ext>
            </p:extLst>
          </p:nvPr>
        </p:nvGraphicFramePr>
        <p:xfrm>
          <a:off x="282575" y="1427163"/>
          <a:ext cx="11568113" cy="5219702"/>
        </p:xfrm>
        <a:graphic>
          <a:graphicData uri="http://schemas.openxmlformats.org/drawingml/2006/table">
            <a:tbl>
              <a:tblPr/>
              <a:tblGrid>
                <a:gridCol w="474663">
                  <a:extLst>
                    <a:ext uri="{9D8B030D-6E8A-4147-A177-3AD203B41FA5}">
                      <a16:colId xmlns:a16="http://schemas.microsoft.com/office/drawing/2014/main" val="3027807025"/>
                    </a:ext>
                  </a:extLst>
                </a:gridCol>
                <a:gridCol w="2646362">
                  <a:extLst>
                    <a:ext uri="{9D8B030D-6E8A-4147-A177-3AD203B41FA5}">
                      <a16:colId xmlns:a16="http://schemas.microsoft.com/office/drawing/2014/main" val="4278906428"/>
                    </a:ext>
                  </a:extLst>
                </a:gridCol>
                <a:gridCol w="6437313">
                  <a:extLst>
                    <a:ext uri="{9D8B030D-6E8A-4147-A177-3AD203B41FA5}">
                      <a16:colId xmlns:a16="http://schemas.microsoft.com/office/drawing/2014/main" val="2355837046"/>
                    </a:ext>
                  </a:extLst>
                </a:gridCol>
                <a:gridCol w="992187">
                  <a:extLst>
                    <a:ext uri="{9D8B030D-6E8A-4147-A177-3AD203B41FA5}">
                      <a16:colId xmlns:a16="http://schemas.microsoft.com/office/drawing/2014/main" val="3439499979"/>
                    </a:ext>
                  </a:extLst>
                </a:gridCol>
                <a:gridCol w="1017588">
                  <a:extLst>
                    <a:ext uri="{9D8B030D-6E8A-4147-A177-3AD203B41FA5}">
                      <a16:colId xmlns:a16="http://schemas.microsoft.com/office/drawing/2014/main" val="854741871"/>
                    </a:ext>
                  </a:extLst>
                </a:gridCol>
              </a:tblGrid>
              <a:tr h="336550">
                <a:tc gridSpan="5">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Mae'r wybodaeth a ryddhawyd ymlaen llaw ar gyfer y set hon o ddeunyddiau asesu enghreifftiol i'w gweld yn y gell sydd wedi'i thywyllu isod. </a:t>
                      </a:r>
                      <a:endParaRPr kumimoji="0" lang="en-GB" altLang="en-US" sz="1800" b="0" i="0" u="none" strike="noStrike" cap="none" normalizeH="0" baseline="0">
                        <a:ln>
                          <a:noFill/>
                        </a:ln>
                        <a:solidFill>
                          <a:schemeClr val="tx1"/>
                        </a:solidFill>
                        <a:effectLst/>
                        <a:latin typeface="Arial" panose="020B0604020202020204" pitchFamily="34" charset="0"/>
                      </a:endParaRP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hMerge="1">
                  <a:txBody>
                    <a:bodyPr/>
                    <a:lstStyle/>
                    <a:p>
                      <a:endParaRPr lang="cy-GB"/>
                    </a:p>
                  </a:txBody>
                  <a:tcPr/>
                </a:tc>
                <a:tc hMerge="1">
                  <a:txBody>
                    <a:bodyPr/>
                    <a:lstStyle/>
                    <a:p>
                      <a:endParaRPr lang="cy-GB"/>
                    </a:p>
                  </a:txBody>
                  <a:tcPr/>
                </a:tc>
                <a:tc hMerge="1">
                  <a:txBody>
                    <a:bodyPr/>
                    <a:lstStyle/>
                    <a:p>
                      <a:endParaRPr lang="cy-GB"/>
                    </a:p>
                  </a:txBody>
                  <a:tcPr/>
                </a:tc>
                <a:extLst>
                  <a:ext uri="{0D108BD9-81ED-4DB2-BD59-A6C34878D82A}">
                    <a16:rowId xmlns:a16="http://schemas.microsoft.com/office/drawing/2014/main" val="991910251"/>
                  </a:ext>
                </a:extLst>
              </a:tr>
              <a:tr h="466725">
                <a:tc gridSpan="5">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FFFFFF"/>
                          </a:solidFill>
                          <a:effectLst/>
                          <a:latin typeface="Arial" panose="020B0604020202020204" pitchFamily="34" charset="0"/>
                        </a:rPr>
                        <a:t>Cymru </a:t>
                      </a:r>
                      <a:r>
                        <a:rPr kumimoji="0" lang="en-GB" altLang="en-US" sz="1000" b="1" i="0" u="none" strike="noStrike" cap="none" normalizeH="0" baseline="0" dirty="0" err="1">
                          <a:ln>
                            <a:noFill/>
                          </a:ln>
                          <a:solidFill>
                            <a:srgbClr val="FFFFFF"/>
                          </a:solidFill>
                          <a:effectLst/>
                          <a:latin typeface="Arial" panose="020B0604020202020204" pitchFamily="34" charset="0"/>
                        </a:rPr>
                        <a:t>Iachach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Cafodd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ein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cynllun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gyfer</a:t>
                      </a:r>
                      <a:r>
                        <a:rPr kumimoji="0" lang="en-GB" altLang="en-US" sz="1000" b="1" i="0" u="none" strike="noStrike" cap="none" normalizeH="0" baseline="0" dirty="0">
                          <a:ln>
                            <a:noFill/>
                          </a:ln>
                          <a:solidFill>
                            <a:srgbClr val="FFFFFF"/>
                          </a:solidFill>
                          <a:effectLst/>
                          <a:latin typeface="Arial" panose="020B0604020202020204" pitchFamily="34" charset="0"/>
                        </a:rPr>
                        <a:t> Iechyd a </a:t>
                      </a:r>
                      <a:r>
                        <a:rPr kumimoji="0" lang="en-GB" altLang="en-US" sz="1000" b="1" i="0" u="none" strike="noStrike" cap="none" normalizeH="0" baseline="0" dirty="0" err="1">
                          <a:ln>
                            <a:noFill/>
                          </a:ln>
                          <a:solidFill>
                            <a:srgbClr val="FFFFFF"/>
                          </a:solidFill>
                          <a:effectLst/>
                          <a:latin typeface="Arial" panose="020B0604020202020204" pitchFamily="34" charset="0"/>
                        </a:rPr>
                        <a:t>Gofal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Cymdeithasol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effaith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sut</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mae</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gofal</a:t>
                      </a:r>
                      <a:r>
                        <a:rPr kumimoji="0" lang="en-GB" altLang="en-US" sz="1000" b="1" i="0" u="none" strike="noStrike" cap="none" normalizeH="0" baseline="0" dirty="0">
                          <a:ln>
                            <a:noFill/>
                          </a:ln>
                          <a:solidFill>
                            <a:srgbClr val="FFFFFF"/>
                          </a:solidFill>
                          <a:effectLst/>
                          <a:latin typeface="Arial" panose="020B0604020202020204" pitchFamily="34" charset="0"/>
                        </a:rPr>
                        <a:t> a </a:t>
                      </a:r>
                      <a:r>
                        <a:rPr kumimoji="0" lang="en-GB" altLang="en-US" sz="1000" b="1" i="0" u="none" strike="noStrike" cap="none" normalizeH="0" baseline="0" dirty="0" err="1">
                          <a:ln>
                            <a:noFill/>
                          </a:ln>
                          <a:solidFill>
                            <a:srgbClr val="FFFFFF"/>
                          </a:solidFill>
                          <a:effectLst/>
                          <a:latin typeface="Arial" panose="020B0604020202020204" pitchFamily="34" charset="0"/>
                        </a:rPr>
                        <a:t>chymorth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gofal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sy'n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canolbwyntio</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ganlyniadau</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yn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cael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eu</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darparu</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yng</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Nghymru</a:t>
                      </a:r>
                      <a:r>
                        <a:rPr kumimoji="0" lang="en-GB" altLang="en-US" sz="1000" b="1" i="0" u="none" strike="noStrike" cap="none" normalizeH="0" baseline="0" dirty="0">
                          <a:ln>
                            <a:noFill/>
                          </a:ln>
                          <a:solidFill>
                            <a:srgbClr val="FFFFFF"/>
                          </a:solidFill>
                          <a:effectLst/>
                          <a:latin typeface="Arial" panose="020B0604020202020204" pitchFamily="34" charset="0"/>
                        </a:rPr>
                        <a:t>.</a:t>
                      </a:r>
                      <a:r>
                        <a:rPr kumimoji="0" lang="en-GB" altLang="en-US" sz="1000" b="0"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Bydd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rhan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o'r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dasg</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Asesiad</a:t>
                      </a:r>
                      <a:r>
                        <a:rPr kumimoji="0" lang="en-GB" altLang="en-US" sz="1000" b="1" i="0" u="none" strike="noStrike" cap="none" normalizeH="0" baseline="0" dirty="0">
                          <a:ln>
                            <a:noFill/>
                          </a:ln>
                          <a:solidFill>
                            <a:srgbClr val="FFFFFF"/>
                          </a:solidFill>
                          <a:effectLst/>
                          <a:latin typeface="Arial" panose="020B0604020202020204" pitchFamily="34" charset="0"/>
                        </a:rPr>
                        <a:t> Di-</a:t>
                      </a:r>
                      <a:r>
                        <a:rPr kumimoji="0" lang="en-GB" altLang="en-US" sz="1000" b="1" i="0" u="none" strike="noStrike" cap="none" normalizeH="0" baseline="0" dirty="0" err="1">
                          <a:ln>
                            <a:noFill/>
                          </a:ln>
                          <a:solidFill>
                            <a:srgbClr val="FFFFFF"/>
                          </a:solidFill>
                          <a:effectLst/>
                          <a:latin typeface="Arial" panose="020B0604020202020204" pitchFamily="34" charset="0"/>
                        </a:rPr>
                        <a:t>arholiad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gyfer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Uned</a:t>
                      </a:r>
                      <a:r>
                        <a:rPr kumimoji="0" lang="en-GB" altLang="en-US" sz="1000" b="1" i="0" u="none" strike="noStrike" cap="none" normalizeH="0" baseline="0" dirty="0">
                          <a:ln>
                            <a:noFill/>
                          </a:ln>
                          <a:solidFill>
                            <a:srgbClr val="FFFFFF"/>
                          </a:solidFill>
                          <a:effectLst/>
                          <a:latin typeface="Arial" panose="020B0604020202020204" pitchFamily="34" charset="0"/>
                        </a:rPr>
                        <a:t> 2 </a:t>
                      </a:r>
                      <a:r>
                        <a:rPr kumimoji="0" lang="en-GB" altLang="en-US" sz="1000" b="1" i="0" u="none" strike="noStrike" cap="none" normalizeH="0" baseline="0" dirty="0" err="1">
                          <a:ln>
                            <a:noFill/>
                          </a:ln>
                          <a:solidFill>
                            <a:srgbClr val="FFFFFF"/>
                          </a:solidFill>
                          <a:effectLst/>
                          <a:latin typeface="Arial" panose="020B0604020202020204" pitchFamily="34" charset="0"/>
                        </a:rPr>
                        <a:t>yn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cyfeirio</a:t>
                      </a:r>
                      <a:r>
                        <a:rPr kumimoji="0" lang="en-GB" altLang="en-US" sz="1000" b="1" i="0" u="none" strike="noStrike" cap="none" normalizeH="0" baseline="0" dirty="0">
                          <a:ln>
                            <a:noFill/>
                          </a:ln>
                          <a:solidFill>
                            <a:srgbClr val="FFFFFF"/>
                          </a:solidFill>
                          <a:effectLst/>
                          <a:latin typeface="Arial" panose="020B0604020202020204" pitchFamily="34" charset="0"/>
                        </a:rPr>
                        <a:t> at 'Cymru </a:t>
                      </a:r>
                      <a:r>
                        <a:rPr kumimoji="0" lang="en-GB" altLang="en-US" sz="1000" b="1" i="0" u="none" strike="noStrike" cap="none" normalizeH="0" baseline="0" dirty="0" err="1">
                          <a:ln>
                            <a:noFill/>
                          </a:ln>
                          <a:solidFill>
                            <a:srgbClr val="FFFFFF"/>
                          </a:solidFill>
                          <a:effectLst/>
                          <a:latin typeface="Arial" panose="020B0604020202020204" pitchFamily="34" charset="0"/>
                        </a:rPr>
                        <a:t>Iachach</a:t>
                      </a:r>
                      <a:r>
                        <a:rPr kumimoji="0" lang="en-GB" altLang="en-US" sz="1000" b="1" i="0" u="none" strike="noStrike" cap="none" normalizeH="0" baseline="0" dirty="0">
                          <a:ln>
                            <a:noFill/>
                          </a:ln>
                          <a:solidFill>
                            <a:srgbClr val="FFFFFF"/>
                          </a:solidFill>
                          <a:effectLst/>
                          <a:latin typeface="Arial" panose="020B0604020202020204" pitchFamily="34" charset="0"/>
                        </a:rPr>
                        <a:t>':</a:t>
                      </a:r>
                      <a:r>
                        <a:rPr kumimoji="0" lang="en-GB" altLang="en-US" sz="1000" b="0"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a:ln>
                            <a:noFill/>
                          </a:ln>
                          <a:solidFill>
                            <a:srgbClr val="FFFFFF"/>
                          </a:solidFill>
                          <a:effectLst/>
                          <a:latin typeface="Arial" panose="020B0604020202020204" pitchFamily="34" charset="0"/>
                        </a:rPr>
                        <a:t>Ein </a:t>
                      </a:r>
                      <a:r>
                        <a:rPr kumimoji="0" lang="en-GB" altLang="en-US" sz="1000" b="1" i="0" u="none" strike="noStrike" cap="none" normalizeH="0" baseline="0" dirty="0" err="1">
                          <a:ln>
                            <a:noFill/>
                          </a:ln>
                          <a:solidFill>
                            <a:srgbClr val="FFFFFF"/>
                          </a:solidFill>
                          <a:effectLst/>
                          <a:latin typeface="Arial" panose="020B0604020202020204" pitchFamily="34" charset="0"/>
                        </a:rPr>
                        <a:t>cynllun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gyfer</a:t>
                      </a:r>
                      <a:r>
                        <a:rPr kumimoji="0" lang="en-GB" altLang="en-US" sz="1000" b="1" i="0" u="none" strike="noStrike" cap="none" normalizeH="0" baseline="0" dirty="0">
                          <a:ln>
                            <a:noFill/>
                          </a:ln>
                          <a:solidFill>
                            <a:srgbClr val="FFFFFF"/>
                          </a:solidFill>
                          <a:effectLst/>
                          <a:latin typeface="Arial" panose="020B0604020202020204" pitchFamily="34" charset="0"/>
                        </a:rPr>
                        <a:t> Iechyd a </a:t>
                      </a:r>
                      <a:r>
                        <a:rPr kumimoji="0" lang="en-GB" altLang="en-US" sz="1000" b="1" i="0" u="none" strike="noStrike" cap="none" normalizeH="0" baseline="0" dirty="0" err="1">
                          <a:ln>
                            <a:noFill/>
                          </a:ln>
                          <a:solidFill>
                            <a:srgbClr val="FFFFFF"/>
                          </a:solidFill>
                          <a:effectLst/>
                          <a:latin typeface="Arial" panose="020B0604020202020204" pitchFamily="34" charset="0"/>
                        </a:rPr>
                        <a:t>Gofal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Cymdeithasol</a:t>
                      </a:r>
                      <a:r>
                        <a:rPr kumimoji="0" lang="en-GB" altLang="en-US" sz="1000" b="1" i="0" u="none" strike="noStrike" cap="none" normalizeH="0" baseline="0" dirty="0">
                          <a:ln>
                            <a:noFill/>
                          </a:ln>
                          <a:solidFill>
                            <a:srgbClr val="FFFFFF"/>
                          </a:solidFill>
                          <a:effectLst/>
                          <a:latin typeface="Arial" panose="020B0604020202020204" pitchFamily="34" charset="0"/>
                        </a:rPr>
                        <a:t>.</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hMerge="1">
                  <a:txBody>
                    <a:bodyPr/>
                    <a:lstStyle/>
                    <a:p>
                      <a:endParaRPr lang="cy-GB"/>
                    </a:p>
                  </a:txBody>
                  <a:tcPr/>
                </a:tc>
                <a:tc hMerge="1">
                  <a:txBody>
                    <a:bodyPr/>
                    <a:lstStyle/>
                    <a:p>
                      <a:endParaRPr lang="cy-GB"/>
                    </a:p>
                  </a:txBody>
                  <a:tcPr/>
                </a:tc>
                <a:tc hMerge="1">
                  <a:txBody>
                    <a:bodyPr/>
                    <a:lstStyle/>
                    <a:p>
                      <a:endParaRPr lang="cy-GB"/>
                    </a:p>
                  </a:txBody>
                  <a:tcPr/>
                </a:tc>
                <a:extLst>
                  <a:ext uri="{0D108BD9-81ED-4DB2-BD59-A6C34878D82A}">
                    <a16:rowId xmlns:a16="http://schemas.microsoft.com/office/drawing/2014/main" val="3596620478"/>
                  </a:ext>
                </a:extLst>
              </a:tr>
              <a:tr h="1106487">
                <a:tc gridSpan="5">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GB" altLang="en-US" sz="1000" b="1" i="0" u="none" strike="noStrike" cap="none" normalizeH="0" baseline="0" dirty="0" err="1">
                          <a:ln>
                            <a:noFill/>
                          </a:ln>
                          <a:solidFill>
                            <a:srgbClr val="FFFFFF"/>
                          </a:solidFill>
                          <a:effectLst/>
                          <a:latin typeface="Arial" panose="020B0604020202020204" pitchFamily="34" charset="0"/>
                        </a:rPr>
                        <a:t>Mae'n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ofynnol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i</a:t>
                      </a:r>
                      <a:r>
                        <a:rPr kumimoji="0" lang="en-GB" altLang="en-US" sz="1000" b="1" i="0" u="none" strike="noStrike" cap="none" normalizeH="0" baseline="0" dirty="0">
                          <a:ln>
                            <a:noFill/>
                          </a:ln>
                          <a:solidFill>
                            <a:srgbClr val="FFFFFF"/>
                          </a:solidFill>
                          <a:effectLst/>
                          <a:latin typeface="Arial" panose="020B0604020202020204" pitchFamily="34" charset="0"/>
                        </a:rPr>
                        <a:t> chi </a:t>
                      </a:r>
                      <a:r>
                        <a:rPr kumimoji="0" lang="en-GB" altLang="en-US" sz="1000" b="1" i="0" u="none" strike="noStrike" cap="none" normalizeH="0" baseline="0" dirty="0" err="1">
                          <a:ln>
                            <a:noFill/>
                          </a:ln>
                          <a:solidFill>
                            <a:srgbClr val="FFFFFF"/>
                          </a:solidFill>
                          <a:effectLst/>
                          <a:latin typeface="Arial" panose="020B0604020202020204" pitchFamily="34" charset="0"/>
                        </a:rPr>
                        <a:t>ddarparu</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gwybodaeth</a:t>
                      </a:r>
                      <a:r>
                        <a:rPr kumimoji="0" lang="en-GB" altLang="en-US" sz="1000" b="1" i="0" u="none" strike="noStrike" cap="none" normalizeH="0" baseline="0" dirty="0">
                          <a:ln>
                            <a:noFill/>
                          </a:ln>
                          <a:solidFill>
                            <a:srgbClr val="FFFFFF"/>
                          </a:solidFill>
                          <a:effectLst/>
                          <a:latin typeface="Arial" panose="020B0604020202020204" pitchFamily="34" charset="0"/>
                        </a:rPr>
                        <a:t> a </a:t>
                      </a:r>
                      <a:r>
                        <a:rPr kumimoji="0" lang="en-GB" altLang="en-US" sz="1000" b="1" i="0" u="none" strike="noStrike" cap="none" normalizeH="0" baseline="0" dirty="0" err="1">
                          <a:ln>
                            <a:noFill/>
                          </a:ln>
                          <a:solidFill>
                            <a:srgbClr val="FFFFFF"/>
                          </a:solidFill>
                          <a:effectLst/>
                          <a:latin typeface="Arial" panose="020B0604020202020204" pitchFamily="34" charset="0"/>
                        </a:rPr>
                        <a:t>fyddai'n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berthnasol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i</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unigolion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sy'n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cynllunio</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gyrfa</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yn</a:t>
                      </a:r>
                      <a:r>
                        <a:rPr kumimoji="0" lang="en-GB" altLang="en-US" sz="1000" b="1" i="0" u="none" strike="noStrike" cap="none" normalizeH="0" baseline="0" dirty="0">
                          <a:ln>
                            <a:noFill/>
                          </a:ln>
                          <a:solidFill>
                            <a:srgbClr val="FFFFFF"/>
                          </a:solidFill>
                          <a:effectLst/>
                          <a:latin typeface="Arial" panose="020B0604020202020204" pitchFamily="34" charset="0"/>
                        </a:rPr>
                        <a:t> y </a:t>
                      </a:r>
                      <a:r>
                        <a:rPr kumimoji="0" lang="en-GB" altLang="en-US" sz="1000" b="1" i="0" u="none" strike="noStrike" cap="none" normalizeH="0" baseline="0" dirty="0" err="1">
                          <a:ln>
                            <a:noFill/>
                          </a:ln>
                          <a:solidFill>
                            <a:srgbClr val="FFFFFF"/>
                          </a:solidFill>
                          <a:effectLst/>
                          <a:latin typeface="Arial" panose="020B0604020202020204" pitchFamily="34" charset="0"/>
                        </a:rPr>
                        <a:t>dyfodol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yn</a:t>
                      </a:r>
                      <a:r>
                        <a:rPr kumimoji="0" lang="en-GB" altLang="en-US" sz="1000" b="1" i="0" u="none" strike="noStrike" cap="none" normalizeH="0" baseline="0" dirty="0">
                          <a:ln>
                            <a:noFill/>
                          </a:ln>
                          <a:solidFill>
                            <a:srgbClr val="FFFFFF"/>
                          </a:solidFill>
                          <a:effectLst/>
                          <a:latin typeface="Arial" panose="020B0604020202020204" pitchFamily="34" charset="0"/>
                        </a:rPr>
                        <a:t> y </a:t>
                      </a:r>
                      <a:r>
                        <a:rPr kumimoji="0" lang="en-GB" altLang="en-US" sz="1000" b="1" i="0" u="none" strike="noStrike" cap="none" normalizeH="0" baseline="0" dirty="0" err="1">
                          <a:ln>
                            <a:noFill/>
                          </a:ln>
                          <a:solidFill>
                            <a:srgbClr val="FFFFFF"/>
                          </a:solidFill>
                          <a:effectLst/>
                          <a:latin typeface="Arial" panose="020B0604020202020204" pitchFamily="34" charset="0"/>
                        </a:rPr>
                        <a:t>sectorau</a:t>
                      </a:r>
                      <a:r>
                        <a:rPr kumimoji="0" lang="en-GB" altLang="en-US" sz="1000" b="1" i="0" u="none" strike="noStrike" cap="none" normalizeH="0" baseline="0" dirty="0">
                          <a:ln>
                            <a:noFill/>
                          </a:ln>
                          <a:solidFill>
                            <a:srgbClr val="FFFFFF"/>
                          </a:solidFill>
                          <a:effectLst/>
                          <a:latin typeface="Arial" panose="020B0604020202020204" pitchFamily="34" charset="0"/>
                        </a:rPr>
                        <a:t> iechyd, </a:t>
                      </a:r>
                      <a:r>
                        <a:rPr kumimoji="0" lang="en-GB" altLang="en-US" sz="1000" b="1" i="0" u="none" strike="noStrike" cap="none" normalizeH="0" baseline="0" dirty="0" err="1">
                          <a:ln>
                            <a:noFill/>
                          </a:ln>
                          <a:solidFill>
                            <a:srgbClr val="FFFFFF"/>
                          </a:solidFill>
                          <a:effectLst/>
                          <a:latin typeface="Arial" panose="020B0604020202020204" pitchFamily="34" charset="0"/>
                        </a:rPr>
                        <a:t>gofal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cymdeithasol</a:t>
                      </a:r>
                      <a:r>
                        <a:rPr kumimoji="0" lang="en-GB" altLang="en-US" sz="1000" b="1" i="0" u="none" strike="noStrike" cap="none" normalizeH="0" baseline="0" dirty="0">
                          <a:ln>
                            <a:noFill/>
                          </a:ln>
                          <a:solidFill>
                            <a:srgbClr val="FFFFFF"/>
                          </a:solidFill>
                          <a:effectLst/>
                          <a:latin typeface="Arial" panose="020B0604020202020204" pitchFamily="34" charset="0"/>
                        </a:rPr>
                        <a:t> a </a:t>
                      </a:r>
                      <a:r>
                        <a:rPr kumimoji="0" lang="en-GB" altLang="en-US" sz="1000" b="1" i="0" u="none" strike="noStrike" cap="none" normalizeH="0" baseline="0" dirty="0" err="1">
                          <a:ln>
                            <a:noFill/>
                          </a:ln>
                          <a:solidFill>
                            <a:srgbClr val="FFFFFF"/>
                          </a:solidFill>
                          <a:effectLst/>
                          <a:latin typeface="Arial" panose="020B0604020202020204" pitchFamily="34" charset="0"/>
                        </a:rPr>
                        <a:t>gofal</a:t>
                      </a:r>
                      <a:r>
                        <a:rPr kumimoji="0" lang="en-GB" altLang="en-US" sz="1000" b="1" i="0" u="none" strike="noStrike" cap="none" normalizeH="0" baseline="0" dirty="0">
                          <a:ln>
                            <a:noFill/>
                          </a:ln>
                          <a:solidFill>
                            <a:srgbClr val="FFFFFF"/>
                          </a:solidFill>
                          <a:effectLst/>
                          <a:latin typeface="Arial" panose="020B0604020202020204" pitchFamily="34" charset="0"/>
                        </a:rPr>
                        <a:t> plant.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GB" altLang="en-US" sz="1000" b="1" i="0" u="none" strike="noStrike" cap="none" normalizeH="0" baseline="0" dirty="0" err="1">
                          <a:ln>
                            <a:noFill/>
                          </a:ln>
                          <a:solidFill>
                            <a:srgbClr val="FFFFFF"/>
                          </a:solidFill>
                          <a:effectLst/>
                          <a:latin typeface="Arial" panose="020B0604020202020204" pitchFamily="34" charset="0"/>
                        </a:rPr>
                        <a:t>Gallwch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gyflwyno</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eich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gwaith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mewn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amrywiol</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fformatau</a:t>
                      </a:r>
                      <a:r>
                        <a:rPr kumimoji="0" lang="en-GB" altLang="en-US" sz="1000" b="1" i="0" u="none" strike="noStrike" cap="none" normalizeH="0" baseline="0" dirty="0">
                          <a:ln>
                            <a:noFill/>
                          </a:ln>
                          <a:solidFill>
                            <a:srgbClr val="FFFFFF"/>
                          </a:solidFill>
                          <a:effectLst/>
                          <a:latin typeface="Arial" panose="020B0604020202020204" pitchFamily="34" charset="0"/>
                        </a:rPr>
                        <a:t>:</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GB" altLang="en-US" sz="1000" b="1" i="0" u="none" strike="noStrike" cap="none" normalizeH="0" baseline="0" dirty="0" err="1">
                          <a:ln>
                            <a:noFill/>
                          </a:ln>
                          <a:solidFill>
                            <a:srgbClr val="FFFFFF"/>
                          </a:solidFill>
                          <a:effectLst/>
                          <a:latin typeface="Arial" panose="020B0604020202020204" pitchFamily="34" charset="0"/>
                        </a:rPr>
                        <a:t>cyflwyniad</a:t>
                      </a:r>
                      <a:endParaRPr kumimoji="0" lang="en-GB" altLang="en-US" sz="1000" b="1" i="0" u="none" strike="noStrike" cap="none" normalizeH="0" baseline="0" dirty="0">
                        <a:ln>
                          <a:noFill/>
                        </a:ln>
                        <a:solidFill>
                          <a:srgbClr val="FFFFFF"/>
                        </a:solidFill>
                        <a:effectLst/>
                        <a:latin typeface="Arial" panose="020B0604020202020204" pitchFamily="34" charset="0"/>
                      </a:endParaRP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GB" altLang="en-US" sz="1000" b="1" i="0" u="none" strike="noStrike" cap="none" normalizeH="0" baseline="0" dirty="0">
                          <a:ln>
                            <a:noFill/>
                          </a:ln>
                          <a:solidFill>
                            <a:srgbClr val="FFFFFF"/>
                          </a:solidFill>
                          <a:effectLst/>
                          <a:latin typeface="Arial" panose="020B0604020202020204" pitchFamily="34" charset="0"/>
                        </a:rPr>
                        <a:t>blog</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GB" altLang="en-US" sz="1000" b="1" i="0" u="none" strike="noStrike" cap="none" normalizeH="0" baseline="0" dirty="0" err="1">
                          <a:ln>
                            <a:noFill/>
                          </a:ln>
                          <a:solidFill>
                            <a:srgbClr val="FFFFFF"/>
                          </a:solidFill>
                          <a:effectLst/>
                          <a:latin typeface="Arial" panose="020B0604020202020204" pitchFamily="34" charset="0"/>
                        </a:rPr>
                        <a:t>ffeithlun</a:t>
                      </a:r>
                      <a:endParaRPr kumimoji="0" lang="en-GB" altLang="en-US" sz="1000" b="1" i="0" u="none" strike="noStrike" cap="none" normalizeH="0" baseline="0" dirty="0">
                        <a:ln>
                          <a:noFill/>
                        </a:ln>
                        <a:solidFill>
                          <a:srgbClr val="FFFFFF"/>
                        </a:solidFill>
                        <a:effectLst/>
                        <a:latin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GB" altLang="en-US" sz="1000" b="1" i="0" u="none" strike="noStrike" cap="none" normalizeH="0" baseline="0" dirty="0">
                          <a:ln>
                            <a:noFill/>
                          </a:ln>
                          <a:solidFill>
                            <a:srgbClr val="FFFFFF"/>
                          </a:solidFill>
                          <a:effectLst/>
                          <a:latin typeface="Arial" panose="020B0604020202020204" pitchFamily="34" charset="0"/>
                        </a:rPr>
                        <a:t>neu </a:t>
                      </a:r>
                      <a:r>
                        <a:rPr kumimoji="0" lang="en-GB" altLang="en-US" sz="1000" b="1" i="0" u="none" strike="noStrike" cap="none" normalizeH="0" baseline="0" dirty="0" err="1">
                          <a:ln>
                            <a:noFill/>
                          </a:ln>
                          <a:solidFill>
                            <a:srgbClr val="FFFFFF"/>
                          </a:solidFill>
                          <a:effectLst/>
                          <a:latin typeface="Arial" panose="020B0604020202020204" pitchFamily="34" charset="0"/>
                        </a:rPr>
                        <a:t>gyfuniad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o'r</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rhain</a:t>
                      </a:r>
                      <a:r>
                        <a:rPr kumimoji="0" lang="en-GB" altLang="en-US" sz="1000" b="1" i="0" u="none" strike="noStrike" cap="none" normalizeH="0" baseline="0" dirty="0">
                          <a:ln>
                            <a:noFill/>
                          </a:ln>
                          <a:solidFill>
                            <a:srgbClr val="FFFFFF"/>
                          </a:solidFill>
                          <a:effectLst/>
                          <a:latin typeface="Arial" panose="020B0604020202020204" pitchFamily="34" charset="0"/>
                        </a:rPr>
                        <a:t>.</a:t>
                      </a:r>
                    </a:p>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GB" altLang="en-US" sz="1000" b="1" i="0" u="none" strike="noStrike" cap="none" normalizeH="0" baseline="0" dirty="0" err="1">
                          <a:ln>
                            <a:noFill/>
                          </a:ln>
                          <a:solidFill>
                            <a:srgbClr val="FFFFFF"/>
                          </a:solidFill>
                          <a:effectLst/>
                          <a:latin typeface="Arial" panose="020B0604020202020204" pitchFamily="34" charset="0"/>
                        </a:rPr>
                        <a:t>Rhaid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i'ch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gwaith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fod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yn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gysylltiedig</a:t>
                      </a:r>
                      <a:r>
                        <a:rPr kumimoji="0" lang="en-GB" altLang="en-US" sz="1000" b="1" i="0" u="none" strike="noStrike" cap="none" normalizeH="0" baseline="0" dirty="0">
                          <a:ln>
                            <a:noFill/>
                          </a:ln>
                          <a:solidFill>
                            <a:srgbClr val="FFFFFF"/>
                          </a:solidFill>
                          <a:effectLst/>
                          <a:latin typeface="Arial" panose="020B0604020202020204" pitchFamily="34" charset="0"/>
                        </a:rPr>
                        <a:t> ag </a:t>
                      </a:r>
                      <a:r>
                        <a:rPr kumimoji="0" lang="en-GB" altLang="en-US" sz="1000" b="1" i="0" u="none" strike="noStrike" cap="none" normalizeH="0" baseline="0" dirty="0" err="1">
                          <a:ln>
                            <a:noFill/>
                          </a:ln>
                          <a:solidFill>
                            <a:srgbClr val="FFFFFF"/>
                          </a:solidFill>
                          <a:effectLst/>
                          <a:latin typeface="Arial" panose="020B0604020202020204" pitchFamily="34" charset="0"/>
                        </a:rPr>
                        <a:t>unigolyn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o'ch</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dewis</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sydd</a:t>
                      </a:r>
                      <a:r>
                        <a:rPr kumimoji="0" lang="en-GB" altLang="en-US" sz="1000" b="1" i="0" u="none" strike="noStrike" cap="none" normalizeH="0" baseline="0" dirty="0">
                          <a:ln>
                            <a:noFill/>
                          </a:ln>
                          <a:solidFill>
                            <a:srgbClr val="FFFFFF"/>
                          </a:solidFill>
                          <a:effectLst/>
                          <a:latin typeface="Arial" panose="020B0604020202020204" pitchFamily="34" charset="0"/>
                        </a:rPr>
                        <a:t> ag </a:t>
                      </a:r>
                      <a:r>
                        <a:rPr kumimoji="0" lang="en-GB" altLang="en-US" sz="1000" b="1" i="0" u="none" strike="noStrike" cap="none" normalizeH="0" baseline="0" dirty="0" err="1">
                          <a:ln>
                            <a:noFill/>
                          </a:ln>
                          <a:solidFill>
                            <a:srgbClr val="FFFFFF"/>
                          </a:solidFill>
                          <a:effectLst/>
                          <a:latin typeface="Arial" panose="020B0604020202020204" pitchFamily="34" charset="0"/>
                        </a:rPr>
                        <a:t>anghenion</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penodol</a:t>
                      </a:r>
                      <a:r>
                        <a:rPr kumimoji="0" lang="en-GB" altLang="en-US" sz="1000" b="1" i="0" u="none" strike="noStrike" cap="none" normalizeH="0" baseline="0" dirty="0">
                          <a:ln>
                            <a:noFill/>
                          </a:ln>
                          <a:solidFill>
                            <a:srgbClr val="FFFFFF"/>
                          </a:solidFill>
                          <a:effectLst/>
                          <a:latin typeface="Arial" panose="020B0604020202020204" pitchFamily="34" charset="0"/>
                        </a:rPr>
                        <a:t> a </a:t>
                      </a:r>
                      <a:r>
                        <a:rPr kumimoji="0" lang="en-GB" altLang="en-US" sz="1000" b="1" i="0" u="none" strike="noStrike" cap="none" normalizeH="0" baseline="0" dirty="0" err="1">
                          <a:ln>
                            <a:noFill/>
                          </a:ln>
                          <a:solidFill>
                            <a:srgbClr val="FFFFFF"/>
                          </a:solidFill>
                          <a:effectLst/>
                          <a:latin typeface="Arial" panose="020B0604020202020204" pitchFamily="34" charset="0"/>
                        </a:rPr>
                        <a:t>rhaid</a:t>
                      </a:r>
                      <a:r>
                        <a:rPr kumimoji="0" lang="en-GB" altLang="en-US" sz="1000" b="1" i="0" u="none" strike="noStrike" cap="none" normalizeH="0" baseline="0" dirty="0">
                          <a:ln>
                            <a:noFill/>
                          </a:ln>
                          <a:solidFill>
                            <a:srgbClr val="FFFFFF"/>
                          </a:solidFill>
                          <a:effectLst/>
                          <a:latin typeface="Arial" panose="020B0604020202020204" pitchFamily="34" charset="0"/>
                        </a:rPr>
                        <a:t> </a:t>
                      </a:r>
                      <a:r>
                        <a:rPr kumimoji="0" lang="en-GB" altLang="en-US" sz="1000" b="1" i="0" u="none" strike="noStrike" cap="none" normalizeH="0" baseline="0" dirty="0" err="1">
                          <a:ln>
                            <a:noFill/>
                          </a:ln>
                          <a:solidFill>
                            <a:srgbClr val="FFFFFF"/>
                          </a:solidFill>
                          <a:effectLst/>
                          <a:latin typeface="Arial" panose="020B0604020202020204" pitchFamily="34" charset="0"/>
                        </a:rPr>
                        <a:t>i</a:t>
                      </a:r>
                      <a:r>
                        <a:rPr kumimoji="0" lang="en-GB" altLang="en-US" sz="1000" b="1" i="0" u="none" strike="noStrike" cap="none" normalizeH="0" baseline="0" dirty="0">
                          <a:ln>
                            <a:noFill/>
                          </a:ln>
                          <a:solidFill>
                            <a:srgbClr val="FFFFFF"/>
                          </a:solidFill>
                          <a:effectLst/>
                          <a:latin typeface="Arial" panose="020B0604020202020204" pitchFamily="34" charset="0"/>
                        </a:rPr>
                        <a:t> chi </a:t>
                      </a:r>
                      <a:r>
                        <a:rPr kumimoji="0" lang="en-GB" altLang="en-US" sz="1000" b="1" i="0" u="none" strike="noStrike" cap="none" normalizeH="0" baseline="0" dirty="0" err="1">
                          <a:ln>
                            <a:noFill/>
                          </a:ln>
                          <a:solidFill>
                            <a:srgbClr val="FFFFFF"/>
                          </a:solidFill>
                          <a:effectLst/>
                          <a:latin typeface="Arial" panose="020B0604020202020204" pitchFamily="34" charset="0"/>
                        </a:rPr>
                        <a:t>gynnwys</a:t>
                      </a:r>
                      <a:r>
                        <a:rPr kumimoji="0" lang="en-GB" altLang="en-US" sz="1000" b="1" i="0" u="none" strike="noStrike" cap="none" normalizeH="0" baseline="0" dirty="0">
                          <a:ln>
                            <a:noFill/>
                          </a:ln>
                          <a:solidFill>
                            <a:srgbClr val="FFFFFF"/>
                          </a:solidFill>
                          <a:effectLst/>
                          <a:latin typeface="Arial" panose="020B0604020202020204" pitchFamily="34" charset="0"/>
                        </a:rPr>
                        <a:t> y </a:t>
                      </a:r>
                      <a:r>
                        <a:rPr kumimoji="0" lang="en-GB" altLang="en-US" sz="1000" b="1" i="0" u="none" strike="noStrike" cap="none" normalizeH="0" baseline="0" dirty="0" err="1">
                          <a:ln>
                            <a:noFill/>
                          </a:ln>
                          <a:solidFill>
                            <a:srgbClr val="FFFFFF"/>
                          </a:solidFill>
                          <a:effectLst/>
                          <a:latin typeface="Arial" panose="020B0604020202020204" pitchFamily="34" charset="0"/>
                        </a:rPr>
                        <a:t>canlynol</a:t>
                      </a:r>
                      <a:r>
                        <a:rPr kumimoji="0" lang="en-GB" altLang="en-US" sz="1000" b="1" i="0" u="none" strike="noStrike" cap="none" normalizeH="0" baseline="0" dirty="0">
                          <a:ln>
                            <a:noFill/>
                          </a:ln>
                          <a:solidFill>
                            <a:srgbClr val="FFFFFF"/>
                          </a:solidFill>
                          <a:effectLst/>
                          <a:latin typeface="Arial" panose="020B0604020202020204" pitchFamily="34" charset="0"/>
                        </a:rPr>
                        <a:t>:</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hMerge="1">
                  <a:txBody>
                    <a:bodyPr/>
                    <a:lstStyle/>
                    <a:p>
                      <a:endParaRPr lang="cy-GB"/>
                    </a:p>
                  </a:txBody>
                  <a:tcPr/>
                </a:tc>
                <a:tc hMerge="1">
                  <a:txBody>
                    <a:bodyPr/>
                    <a:lstStyle/>
                    <a:p>
                      <a:endParaRPr lang="cy-GB"/>
                    </a:p>
                  </a:txBody>
                  <a:tcPr/>
                </a:tc>
                <a:tc hMerge="1">
                  <a:txBody>
                    <a:bodyPr/>
                    <a:lstStyle/>
                    <a:p>
                      <a:endParaRPr lang="cy-GB"/>
                    </a:p>
                  </a:txBody>
                  <a:tcPr/>
                </a:tc>
                <a:extLst>
                  <a:ext uri="{0D108BD9-81ED-4DB2-BD59-A6C34878D82A}">
                    <a16:rowId xmlns:a16="http://schemas.microsoft.com/office/drawing/2014/main" val="2221330024"/>
                  </a:ext>
                </a:extLst>
              </a:tr>
              <a:tr h="373063">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(a)</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Esboniad o sut gellid nodi ac asesu dau o anghenion penodol yr unigolyn er mwyn nodi a chyflawni canlyniadau personol.</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h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2.2.1(c)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[6 marc]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extLst>
                  <a:ext uri="{0D108BD9-81ED-4DB2-BD59-A6C34878D82A}">
                    <a16:rowId xmlns:a16="http://schemas.microsoft.com/office/drawing/2014/main" val="2136812218"/>
                  </a:ext>
                </a:extLst>
              </a:tr>
              <a:tr h="517525">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(b)</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Amlinelliad o sut gellir cefnogi'r unigolyn i nodi cryfderau, ac esboniad o sut gallai hyn helpu i gyflawni canlyniadau personol a meithrin gwydnwch. </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h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2.2.1(a) 2.2.1(b)</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[8 marc]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[4 marc]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extLst>
                  <a:ext uri="{0D108BD9-81ED-4DB2-BD59-A6C34878D82A}">
                    <a16:rowId xmlns:a16="http://schemas.microsoft.com/office/drawing/2014/main" val="772029164"/>
                  </a:ext>
                </a:extLst>
              </a:tr>
              <a:tr h="433388">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Archwiliad o'r ffyrdd y gellir helpu'r unigolyn i fesur ei gynnydd yn erbyn canlyniadau personol.</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h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2.2.1(ch)</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[6 marc]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extLst>
                  <a:ext uri="{0D108BD9-81ED-4DB2-BD59-A6C34878D82A}">
                    <a16:rowId xmlns:a16="http://schemas.microsoft.com/office/drawing/2014/main" val="3106798633"/>
                  </a:ext>
                </a:extLst>
              </a:tr>
              <a:tr h="649288">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(ch)</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Mewn perthynas â'r unigolyn, amlinelliad o strwythur darpariaeth iechyd a gofal cymdeithasol, a gofal plant berthnasol, ac ystyriaeth o sut mae'r rhain yn cyferbynnu â'r hyn sydd ar gael mewn mannau eraill yn y DU. </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h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2.2.3(a)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2.2.3(ch)</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[8 marc]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[8 marc]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extLst>
                  <a:ext uri="{0D108BD9-81ED-4DB2-BD59-A6C34878D82A}">
                    <a16:rowId xmlns:a16="http://schemas.microsoft.com/office/drawing/2014/main" val="3132204704"/>
                  </a:ext>
                </a:extLst>
              </a:tr>
              <a:tr h="349250">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(d)</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Esboniad o gynaliadwyedd y ddarpariaeth iechyd a gofal cymdeithasol, a gofal plant yng Nghymru. </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h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2.2.3(b)</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[10 marc]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extLst>
                  <a:ext uri="{0D108BD9-81ED-4DB2-BD59-A6C34878D82A}">
                    <a16:rowId xmlns:a16="http://schemas.microsoft.com/office/drawing/2014/main" val="113095849"/>
                  </a:ext>
                </a:extLst>
              </a:tr>
              <a:tr h="565150">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(dd)</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err="1">
                          <a:ln>
                            <a:noFill/>
                          </a:ln>
                          <a:solidFill>
                            <a:srgbClr val="140000"/>
                          </a:solidFill>
                          <a:effectLst/>
                          <a:latin typeface="Arial" panose="020B0604020202020204" pitchFamily="34" charset="0"/>
                        </a:rPr>
                        <a:t>Esboniad</a:t>
                      </a:r>
                      <a:r>
                        <a:rPr kumimoji="0" lang="en-GB" altLang="en-US" sz="1000" b="0" i="0" u="none" strike="noStrike" cap="none" normalizeH="0" baseline="0" dirty="0">
                          <a:ln>
                            <a:noFill/>
                          </a:ln>
                          <a:solidFill>
                            <a:srgbClr val="140000"/>
                          </a:solidFill>
                          <a:effectLst/>
                          <a:latin typeface="Arial" panose="020B0604020202020204" pitchFamily="34" charset="0"/>
                        </a:rPr>
                        <a:t> o </a:t>
                      </a:r>
                      <a:r>
                        <a:rPr kumimoji="0" lang="en-GB" altLang="en-US" sz="1000" b="0" i="0" u="none" strike="noStrike" cap="none" normalizeH="0" baseline="0" dirty="0" err="1">
                          <a:ln>
                            <a:noFill/>
                          </a:ln>
                          <a:solidFill>
                            <a:srgbClr val="140000"/>
                          </a:solidFill>
                          <a:effectLst/>
                          <a:latin typeface="Arial" panose="020B0604020202020204" pitchFamily="34" charset="0"/>
                        </a:rPr>
                        <a:t>sut</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mae</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dulliau</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sy'n</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seiliedig</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ar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hawliau</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yn</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rhan</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annatod</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o'r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ddeddfwriaeth</a:t>
                      </a:r>
                      <a:r>
                        <a:rPr kumimoji="0" lang="en-GB" altLang="en-US" sz="1000" b="0" i="0" u="none" strike="noStrike" cap="none" normalizeH="0" baseline="0" dirty="0">
                          <a:ln>
                            <a:noFill/>
                          </a:ln>
                          <a:solidFill>
                            <a:srgbClr val="140000"/>
                          </a:solidFill>
                          <a:effectLst/>
                          <a:latin typeface="Arial" panose="020B0604020202020204" pitchFamily="34" charset="0"/>
                        </a:rPr>
                        <a:t>/</a:t>
                      </a:r>
                      <a:r>
                        <a:rPr kumimoji="0" lang="en-GB" altLang="en-US" sz="1000" b="0" i="0" u="none" strike="noStrike" cap="none" normalizeH="0" baseline="0" dirty="0" err="1">
                          <a:ln>
                            <a:noFill/>
                          </a:ln>
                          <a:solidFill>
                            <a:srgbClr val="140000"/>
                          </a:solidFill>
                          <a:effectLst/>
                          <a:latin typeface="Arial" panose="020B0604020202020204" pitchFamily="34" charset="0"/>
                        </a:rPr>
                        <a:t>polisi</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penodedig</a:t>
                      </a:r>
                      <a:r>
                        <a:rPr kumimoji="0" lang="en-GB" altLang="en-US" sz="1000" b="0" i="0" u="none" strike="noStrike" cap="none" normalizeH="0" baseline="0" dirty="0">
                          <a:ln>
                            <a:noFill/>
                          </a:ln>
                          <a:solidFill>
                            <a:srgbClr val="140000"/>
                          </a:solidFill>
                          <a:effectLst/>
                          <a:latin typeface="Arial" panose="020B0604020202020204" pitchFamily="34" charset="0"/>
                        </a:rPr>
                        <a:t> ac </a:t>
                      </a:r>
                      <a:r>
                        <a:rPr kumimoji="0" lang="en-GB" altLang="en-US" sz="1000" b="0" i="0" u="none" strike="noStrike" cap="none" normalizeH="0" baseline="0" dirty="0" err="1">
                          <a:ln>
                            <a:noFill/>
                          </a:ln>
                          <a:solidFill>
                            <a:srgbClr val="140000"/>
                          </a:solidFill>
                          <a:effectLst/>
                          <a:latin typeface="Arial" panose="020B0604020202020204" pitchFamily="34" charset="0"/>
                        </a:rPr>
                        <a:t>asesiad</a:t>
                      </a:r>
                      <a:r>
                        <a:rPr kumimoji="0" lang="en-GB" altLang="en-US" sz="1000" b="0" i="0" u="none" strike="noStrike" cap="none" normalizeH="0" baseline="0" dirty="0">
                          <a:ln>
                            <a:noFill/>
                          </a:ln>
                          <a:solidFill>
                            <a:srgbClr val="140000"/>
                          </a:solidFill>
                          <a:effectLst/>
                          <a:latin typeface="Arial" panose="020B0604020202020204" pitchFamily="34" charset="0"/>
                        </a:rPr>
                        <a:t> o </a:t>
                      </a:r>
                      <a:r>
                        <a:rPr kumimoji="0" lang="en-GB" altLang="en-US" sz="1000" b="0" i="0" u="none" strike="noStrike" cap="none" normalizeH="0" baseline="0" dirty="0" err="1">
                          <a:ln>
                            <a:noFill/>
                          </a:ln>
                          <a:solidFill>
                            <a:srgbClr val="140000"/>
                          </a:solidFill>
                          <a:effectLst/>
                          <a:latin typeface="Arial" panose="020B0604020202020204" pitchFamily="34" charset="0"/>
                        </a:rPr>
                        <a:t>sut</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mae</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deddfwriaeth</a:t>
                      </a:r>
                      <a:r>
                        <a:rPr kumimoji="0" lang="en-GB" altLang="en-US" sz="1000" b="0" i="0" u="none" strike="noStrike" cap="none" normalizeH="0" baseline="0" dirty="0">
                          <a:ln>
                            <a:noFill/>
                          </a:ln>
                          <a:solidFill>
                            <a:srgbClr val="140000"/>
                          </a:solidFill>
                          <a:effectLst/>
                          <a:latin typeface="Arial" panose="020B0604020202020204" pitchFamily="34" charset="0"/>
                        </a:rPr>
                        <a:t> a </a:t>
                      </a:r>
                      <a:r>
                        <a:rPr kumimoji="0" lang="en-GB" altLang="en-US" sz="1000" b="0" i="0" u="none" strike="noStrike" cap="none" normalizeH="0" baseline="0" dirty="0" err="1">
                          <a:ln>
                            <a:noFill/>
                          </a:ln>
                          <a:solidFill>
                            <a:srgbClr val="140000"/>
                          </a:solidFill>
                          <a:effectLst/>
                          <a:latin typeface="Arial" panose="020B0604020202020204" pitchFamily="34" charset="0"/>
                        </a:rPr>
                        <a:t>pholisïau</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yn</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cydberthyn</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â'i</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gilydd</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a'r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effaith</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ar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hawliau'r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darparwr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a'r</a:t>
                      </a:r>
                      <a:r>
                        <a:rPr kumimoji="0" lang="en-GB" altLang="en-US" sz="1000" b="0" i="0" u="none" strike="noStrike" cap="none" normalizeH="0" baseline="0" dirty="0">
                          <a:ln>
                            <a:noFill/>
                          </a:ln>
                          <a:solidFill>
                            <a:srgbClr val="140000"/>
                          </a:solidFill>
                          <a:effectLst/>
                          <a:latin typeface="Arial" panose="020B0604020202020204" pitchFamily="34" charset="0"/>
                        </a:rPr>
                        <a:t> </a:t>
                      </a:r>
                      <a:r>
                        <a:rPr kumimoji="0" lang="en-GB" altLang="en-US" sz="1000" b="0" i="0" u="none" strike="noStrike" cap="none" normalizeH="0" baseline="0" dirty="0" err="1">
                          <a:ln>
                            <a:noFill/>
                          </a:ln>
                          <a:solidFill>
                            <a:srgbClr val="140000"/>
                          </a:solidFill>
                          <a:effectLst/>
                          <a:latin typeface="Arial" panose="020B0604020202020204" pitchFamily="34" charset="0"/>
                        </a:rPr>
                        <a:t>unigolyn</a:t>
                      </a:r>
                      <a:r>
                        <a:rPr kumimoji="0" lang="en-GB" altLang="en-US" sz="1000" b="0" i="0" u="none" strike="noStrike" cap="none" normalizeH="0" baseline="0" dirty="0">
                          <a:ln>
                            <a:noFill/>
                          </a:ln>
                          <a:solidFill>
                            <a:srgbClr val="140000"/>
                          </a:solidFill>
                          <a:effectLst/>
                          <a:latin typeface="Arial" panose="020B0604020202020204" pitchFamily="34" charset="0"/>
                        </a:rPr>
                        <a:t>.</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hMerge="1">
                  <a:txBody>
                    <a:bodyPr/>
                    <a:lstStyle/>
                    <a:p>
                      <a:endParaRPr lang="cy-GB"/>
                    </a:p>
                  </a:txBody>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AA3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2.2.4(a) 2.2.4(b)</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[6 marc]</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[12 marc]</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extLst>
                  <a:ext uri="{0D108BD9-81ED-4DB2-BD59-A6C34878D82A}">
                    <a16:rowId xmlns:a16="http://schemas.microsoft.com/office/drawing/2014/main" val="334252103"/>
                  </a:ext>
                </a:extLst>
              </a:tr>
              <a:tr h="236538">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	</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gridSpan="3">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rgbClr val="140000"/>
                          </a:solidFill>
                          <a:effectLst/>
                          <a:latin typeface="Arial" panose="020B0604020202020204" pitchFamily="34" charset="0"/>
                        </a:rPr>
                        <a:t>Is-Gyfanswm 68 marc</a:t>
                      </a:r>
                    </a:p>
                  </a:txBody>
                  <a:tcPr marL="10394" marR="1039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7E6"/>
                    </a:solidFill>
                  </a:tcPr>
                </a:tc>
                <a:tc hMerge="1">
                  <a:txBody>
                    <a:bodyPr/>
                    <a:lstStyle/>
                    <a:p>
                      <a:endParaRPr lang="cy-GB"/>
                    </a:p>
                  </a:txBody>
                  <a:tcPr/>
                </a:tc>
                <a:tc hMerge="1">
                  <a:txBody>
                    <a:bodyPr/>
                    <a:lstStyle/>
                    <a:p>
                      <a:endParaRPr lang="cy-GB"/>
                    </a:p>
                  </a:txBody>
                  <a:tcPr/>
                </a:tc>
                <a:extLst>
                  <a:ext uri="{0D108BD9-81ED-4DB2-BD59-A6C34878D82A}">
                    <a16:rowId xmlns:a16="http://schemas.microsoft.com/office/drawing/2014/main" val="1671862267"/>
                  </a:ext>
                </a:extLst>
              </a:tr>
              <a:tr h="185738">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rgbClr val="FFFFFF"/>
                          </a:solidFill>
                          <a:effectLst/>
                          <a:latin typeface="Arial" panose="020B0604020202020204" pitchFamily="34" charset="0"/>
                        </a:rPr>
                        <a:t>  </a:t>
                      </a:r>
                    </a:p>
                  </a:txBody>
                  <a:tcPr marL="10394" marR="1039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cy-GB"/>
                    </a:p>
                  </a:txBody>
                  <a:tcPr/>
                </a:tc>
                <a:tc gridSpan="3">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err="1">
                          <a:ln>
                            <a:noFill/>
                          </a:ln>
                          <a:solidFill>
                            <a:srgbClr val="140000"/>
                          </a:solidFill>
                          <a:effectLst/>
                          <a:latin typeface="Arial" panose="020B0604020202020204" pitchFamily="34" charset="0"/>
                        </a:rPr>
                        <a:t>Cyfanswm</a:t>
                      </a:r>
                      <a:r>
                        <a:rPr kumimoji="0" lang="en-GB" altLang="en-US" sz="1000" b="0" i="0" u="none" strike="noStrike" cap="none" normalizeH="0" baseline="0" dirty="0">
                          <a:ln>
                            <a:noFill/>
                          </a:ln>
                          <a:solidFill>
                            <a:srgbClr val="140000"/>
                          </a:solidFill>
                          <a:effectLst/>
                          <a:latin typeface="Arial" panose="020B0604020202020204" pitchFamily="34" charset="0"/>
                        </a:rPr>
                        <a:t> 100 marc</a:t>
                      </a:r>
                    </a:p>
                  </a:txBody>
                  <a:tcPr marL="10394" marR="1039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CF3"/>
                    </a:solidFill>
                  </a:tcPr>
                </a:tc>
                <a:tc hMerge="1">
                  <a:txBody>
                    <a:bodyPr/>
                    <a:lstStyle/>
                    <a:p>
                      <a:endParaRPr lang="cy-GB"/>
                    </a:p>
                  </a:txBody>
                  <a:tcPr/>
                </a:tc>
                <a:tc hMerge="1">
                  <a:txBody>
                    <a:bodyPr/>
                    <a:lstStyle/>
                    <a:p>
                      <a:endParaRPr lang="cy-GB"/>
                    </a:p>
                  </a:txBody>
                  <a:tcPr/>
                </a:tc>
                <a:extLst>
                  <a:ext uri="{0D108BD9-81ED-4DB2-BD59-A6C34878D82A}">
                    <a16:rowId xmlns:a16="http://schemas.microsoft.com/office/drawing/2014/main" val="969873489"/>
                  </a:ext>
                </a:extLst>
              </a:tr>
            </a:tbl>
          </a:graphicData>
        </a:graphic>
      </p:graphicFrame>
      <p:sp>
        <p:nvSpPr>
          <p:cNvPr id="39991" name="Speech Bubble: Rectangle with Corners Rounded 8">
            <a:extLst>
              <a:ext uri="{FF2B5EF4-FFF2-40B4-BE49-F238E27FC236}">
                <a16:creationId xmlns:a16="http://schemas.microsoft.com/office/drawing/2014/main" id="{2B29C56C-24A7-4993-985E-F44B998198A6}"/>
              </a:ext>
            </a:extLst>
          </p:cNvPr>
          <p:cNvSpPr>
            <a:spLocks noChangeArrowheads="1"/>
          </p:cNvSpPr>
          <p:nvPr/>
        </p:nvSpPr>
        <p:spPr bwMode="auto">
          <a:xfrm>
            <a:off x="5678488" y="349250"/>
            <a:ext cx="1804987" cy="3465513"/>
          </a:xfrm>
          <a:prstGeom prst="wedgeRoundRectCallout">
            <a:avLst>
              <a:gd name="adj1" fmla="val -20833"/>
              <a:gd name="adj2" fmla="val 62500"/>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GB" altLang="en-US">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a:extLst>
              <a:ext uri="{FF2B5EF4-FFF2-40B4-BE49-F238E27FC236}">
                <a16:creationId xmlns:a16="http://schemas.microsoft.com/office/drawing/2014/main" id="{1B7EEBB2-E0E3-4B55-913F-EC6E4606E683}"/>
              </a:ext>
            </a:extLst>
          </p:cNvPr>
          <p:cNvSpPr>
            <a:spLocks noChangeArrowheads="1"/>
          </p:cNvSpPr>
          <p:nvPr/>
        </p:nvSpPr>
        <p:spPr bwMode="auto">
          <a:xfrm>
            <a:off x="-471488" y="852488"/>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40963" name="Title 5">
            <a:extLst>
              <a:ext uri="{FF2B5EF4-FFF2-40B4-BE49-F238E27FC236}">
                <a16:creationId xmlns:a16="http://schemas.microsoft.com/office/drawing/2014/main" id="{82053B06-47A3-4523-95F1-29EF79B136BB}"/>
              </a:ext>
            </a:extLst>
          </p:cNvPr>
          <p:cNvSpPr>
            <a:spLocks noGrp="1" noChangeArrowheads="1"/>
          </p:cNvSpPr>
          <p:nvPr>
            <p:ph type="title"/>
          </p:nvPr>
        </p:nvSpPr>
        <p:spPr>
          <a:xfrm>
            <a:off x="282575" y="207963"/>
            <a:ext cx="10223500" cy="447675"/>
          </a:xfrm>
        </p:spPr>
        <p:txBody>
          <a:bodyPr/>
          <a:lstStyle/>
          <a:p>
            <a:pPr eaLnBrk="1" hangingPunct="1"/>
            <a:r>
              <a:rPr lang="en-GB" altLang="en-US"/>
              <a:t>TAG Iechyd a Gofal Cymdeithasol, a Gofal Plant</a:t>
            </a:r>
          </a:p>
        </p:txBody>
      </p:sp>
      <p:graphicFrame>
        <p:nvGraphicFramePr>
          <p:cNvPr id="7" name="Table 6">
            <a:extLst>
              <a:ext uri="{FF2B5EF4-FFF2-40B4-BE49-F238E27FC236}">
                <a16:creationId xmlns:a16="http://schemas.microsoft.com/office/drawing/2014/main" id="{BD84D8A9-C75A-470C-B7D3-97CB04A69279}"/>
              </a:ext>
            </a:extLst>
          </p:cNvPr>
          <p:cNvGraphicFramePr>
            <a:graphicFrameLocks noGrp="1"/>
          </p:cNvGraphicFramePr>
          <p:nvPr>
            <p:extLst>
              <p:ext uri="{D42A27DB-BD31-4B8C-83A1-F6EECF244321}">
                <p14:modId xmlns:p14="http://schemas.microsoft.com/office/powerpoint/2010/main" val="3848531314"/>
              </p:ext>
            </p:extLst>
          </p:nvPr>
        </p:nvGraphicFramePr>
        <p:xfrm>
          <a:off x="1143000" y="2300288"/>
          <a:ext cx="9709150" cy="3797300"/>
        </p:xfrm>
        <a:graphic>
          <a:graphicData uri="http://schemas.openxmlformats.org/drawingml/2006/table">
            <a:tbl>
              <a:tblPr/>
              <a:tblGrid>
                <a:gridCol w="1155700">
                  <a:extLst>
                    <a:ext uri="{9D8B030D-6E8A-4147-A177-3AD203B41FA5}">
                      <a16:colId xmlns:a16="http://schemas.microsoft.com/office/drawing/2014/main" val="2464894467"/>
                    </a:ext>
                  </a:extLst>
                </a:gridCol>
                <a:gridCol w="847725">
                  <a:extLst>
                    <a:ext uri="{9D8B030D-6E8A-4147-A177-3AD203B41FA5}">
                      <a16:colId xmlns:a16="http://schemas.microsoft.com/office/drawing/2014/main" val="1669970190"/>
                    </a:ext>
                  </a:extLst>
                </a:gridCol>
                <a:gridCol w="3446463">
                  <a:extLst>
                    <a:ext uri="{9D8B030D-6E8A-4147-A177-3AD203B41FA5}">
                      <a16:colId xmlns:a16="http://schemas.microsoft.com/office/drawing/2014/main" val="1977701341"/>
                    </a:ext>
                  </a:extLst>
                </a:gridCol>
                <a:gridCol w="901700">
                  <a:extLst>
                    <a:ext uri="{9D8B030D-6E8A-4147-A177-3AD203B41FA5}">
                      <a16:colId xmlns:a16="http://schemas.microsoft.com/office/drawing/2014/main" val="1080482163"/>
                    </a:ext>
                  </a:extLst>
                </a:gridCol>
                <a:gridCol w="3357562">
                  <a:extLst>
                    <a:ext uri="{9D8B030D-6E8A-4147-A177-3AD203B41FA5}">
                      <a16:colId xmlns:a16="http://schemas.microsoft.com/office/drawing/2014/main" val="3785183874"/>
                    </a:ext>
                  </a:extLst>
                </a:gridCol>
              </a:tblGrid>
              <a:tr h="1112969">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Band</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AA1:</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GB" altLang="en-US" sz="1400" b="0" i="1" u="none" strike="noStrike" cap="none" normalizeH="0" baseline="0">
                          <a:ln>
                            <a:noFill/>
                          </a:ln>
                          <a:solidFill>
                            <a:schemeClr val="tx1"/>
                          </a:solidFill>
                          <a:effectLst/>
                          <a:latin typeface="Arial" panose="020B0604020202020204" pitchFamily="34" charset="0"/>
                          <a:cs typeface="Times New Roman" panose="02020603050405020304" pitchFamily="18" charset="0"/>
                        </a:rPr>
                        <a:t>Dangos gwybodaeth a dealltwriaeth o Iechyd a Gofal Cymdeithasol, a Gofal Plant.</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AA3:</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GB" altLang="en-US" sz="1400" b="0" i="1" u="none" strike="noStrike" cap="none" normalizeH="0" baseline="0">
                          <a:ln>
                            <a:noFill/>
                          </a:ln>
                          <a:solidFill>
                            <a:schemeClr val="tx1"/>
                          </a:solidFill>
                          <a:effectLst/>
                          <a:latin typeface="Arial" panose="020B0604020202020204" pitchFamily="34" charset="0"/>
                          <a:cs typeface="Times New Roman" panose="02020603050405020304" pitchFamily="18" charset="0"/>
                        </a:rPr>
                        <a:t>Dadansoddi a gwerthuso agweddau ar ofal er mwyn dangos dealltwriaeth, llunio barnau rhesymegol a dod i gasgliadau.</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39062043"/>
                  </a:ext>
                </a:extLst>
              </a:tr>
              <a:tr h="271541">
                <a:tc row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0" i="0" u="none" strike="noStrike" cap="none" normalizeH="0" baseline="0">
                          <a:ln>
                            <a:noFill/>
                          </a:ln>
                          <a:solidFill>
                            <a:schemeClr val="tx1"/>
                          </a:solidFill>
                          <a:effectLst/>
                          <a:latin typeface="Arial" panose="020B0604020202020204" pitchFamily="34" charset="0"/>
                          <a:cs typeface="Times New Roman" panose="02020603050405020304" pitchFamily="18" charset="0"/>
                        </a:rPr>
                        <a:t> </a:t>
                      </a:r>
                      <a:r>
                        <a:rPr kumimoji="0" lang="en-GB" altLang="en-US" sz="1400" b="1" i="0" u="none" strike="noStrike" cap="none" normalizeH="0" baseline="0">
                          <a:ln>
                            <a:noFill/>
                          </a:ln>
                          <a:solidFill>
                            <a:schemeClr val="tx1"/>
                          </a:solidFill>
                          <a:effectLst/>
                          <a:latin typeface="Arial" panose="020B0604020202020204" pitchFamily="34" charset="0"/>
                          <a:cs typeface="Times New Roman" panose="02020603050405020304" pitchFamily="18" charset="0"/>
                        </a:rPr>
                        <a:t>1</a:t>
                      </a:r>
                    </a:p>
                  </a:txBody>
                  <a:tcPr marL="59284" marR="59284" marT="29904" marB="2990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1-2 farc</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 marc</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cy-GB"/>
                    </a:p>
                  </a:txBody>
                  <a:tcPr/>
                </a:tc>
                <a:extLst>
                  <a:ext uri="{0D108BD9-81ED-4DB2-BD59-A6C34878D82A}">
                    <a16:rowId xmlns:a16="http://schemas.microsoft.com/office/drawing/2014/main" val="1298062386"/>
                  </a:ext>
                </a:extLst>
              </a:tr>
              <a:tr h="1641398">
                <a:tc v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Gwybodaeth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dealltwriaeth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gyfyngedig</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o'r</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canlynol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285750" marR="0" lvl="0" indent="-285750" algn="l" defTabSz="914400" rtl="0" eaLnBrk="1" fontAlgn="base" latinLnBrk="0" hangingPunct="1">
                        <a:lnSpc>
                          <a:spcPct val="107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deddfwriaeth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mentrau</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neu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reoleiddio</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cyfredol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l" defTabSz="914400" rtl="0" eaLnBrk="1" fontAlgn="base" latinLnBrk="0" hangingPunct="1">
                        <a:lnSpc>
                          <a:spcPct val="107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sut</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mae</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deddfwriaeth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mentrau</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neu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reoleiddio</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cyfredol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yn</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cefnogi</a:t>
                      </a:r>
                      <a:r>
                        <a:rPr kumimoji="0" lang="en-GB" altLang="en-US" sz="1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Times New Roman" panose="02020603050405020304" pitchFamily="18" charset="0"/>
                        </a:rPr>
                        <a:t>gwasanaethau</a:t>
                      </a:r>
                      <a:r>
                        <a:rPr kumimoji="0" lang="en-GB" altLang="en-US" sz="1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 iechyd a </a:t>
                      </a:r>
                      <a:r>
                        <a:rPr kumimoji="0" lang="en-GB" altLang="en-US" sz="1400" b="0" i="0" u="none" strike="noStrike" cap="none" normalizeH="0" baseline="0" dirty="0" err="1">
                          <a:ln>
                            <a:noFill/>
                          </a:ln>
                          <a:solidFill>
                            <a:schemeClr val="tx1"/>
                          </a:solidFill>
                          <a:effectLst/>
                          <a:latin typeface="Arial" panose="020B0604020202020204" pitchFamily="34" charset="0"/>
                          <a:cs typeface="Times New Roman" panose="02020603050405020304" pitchFamily="18" charset="0"/>
                        </a:rPr>
                        <a:t>gofal</a:t>
                      </a:r>
                      <a:r>
                        <a:rPr kumimoji="0" lang="en-GB" altLang="en-US" sz="1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Times New Roman" panose="02020603050405020304" pitchFamily="18" charset="0"/>
                        </a:rPr>
                        <a:t>cymdeithasol</a:t>
                      </a:r>
                      <a:r>
                        <a:rPr kumimoji="0" lang="en-GB" altLang="en-US" sz="1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 a </a:t>
                      </a:r>
                      <a:r>
                        <a:rPr kumimoji="0" lang="en-GB" altLang="en-US" sz="1400" b="0" i="0" u="none" strike="noStrike" cap="none" normalizeH="0" baseline="0" dirty="0" err="1">
                          <a:ln>
                            <a:noFill/>
                          </a:ln>
                          <a:solidFill>
                            <a:schemeClr val="tx1"/>
                          </a:solidFill>
                          <a:effectLst/>
                          <a:latin typeface="Arial" panose="020B0604020202020204" pitchFamily="34" charset="0"/>
                          <a:cs typeface="Times New Roman" panose="02020603050405020304" pitchFamily="18" charset="0"/>
                        </a:rPr>
                        <a:t>gofal</a:t>
                      </a:r>
                      <a:r>
                        <a:rPr kumimoji="0" lang="en-GB" altLang="en-US" sz="1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 plant </a:t>
                      </a:r>
                      <a:r>
                        <a:rPr kumimoji="0" lang="en-GB" altLang="en-US" sz="1400" b="0" i="0" u="none" strike="noStrike" cap="none" normalizeH="0" baseline="0" dirty="0" err="1">
                          <a:ln>
                            <a:noFill/>
                          </a:ln>
                          <a:solidFill>
                            <a:schemeClr val="tx1"/>
                          </a:solidFill>
                          <a:effectLst/>
                          <a:latin typeface="Arial" panose="020B0604020202020204" pitchFamily="34" charset="0"/>
                          <a:cs typeface="Times New Roman" panose="02020603050405020304" pitchFamily="18" charset="0"/>
                        </a:rPr>
                        <a:t>cynaliadwy</a:t>
                      </a:r>
                      <a:r>
                        <a:rPr kumimoji="0" lang="en-GB" altLang="en-US" sz="14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tabLst>
                          <a:tab pos="200025" algn="l"/>
                        </a:tabLst>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tabLst>
                          <a:tab pos="200025" algn="l"/>
                        </a:tabLst>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tabLst>
                          <a:tab pos="200025" algn="l"/>
                        </a:tabLst>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tabLst>
                          <a:tab pos="200025" algn="l"/>
                        </a:tabLst>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tabLst>
                          <a:tab pos="200025" algn="l"/>
                        </a:tabLst>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tabLst>
                          <a:tab pos="200025" algn="l"/>
                        </a:tabLst>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tabLst>
                          <a:tab pos="200025" algn="l"/>
                        </a:tabLst>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tabLst>
                          <a:tab pos="200025" algn="l"/>
                        </a:tabLst>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tabLst>
                          <a:tab pos="200025" algn="l"/>
                        </a:tabLs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tab pos="200025" algn="l"/>
                        </a:tabLst>
                      </a:pP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Trafodaeth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sylfaenol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sy'n</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dangos</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rhywfaint</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o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farn</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ddilys</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am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effaith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deddfwriaeth</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mentrau</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neu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reoleiddio</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cyfredol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mewn</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perthynas</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â: </a:t>
                      </a:r>
                    </a:p>
                    <a:p>
                      <a:pPr marL="285750" marR="0" lvl="0" indent="-285750" algn="l" defTabSz="914400" rtl="0" eaLnBrk="1" fontAlgn="base" latinLnBrk="0" hangingPunct="1">
                        <a:lnSpc>
                          <a:spcPct val="107000"/>
                        </a:lnSpc>
                        <a:spcBef>
                          <a:spcPct val="0"/>
                        </a:spcBef>
                        <a:spcAft>
                          <a:spcPct val="0"/>
                        </a:spcAft>
                        <a:buClrTx/>
                        <a:buSzTx/>
                        <a:buFont typeface="Arial" panose="020B0604020202020204" pitchFamily="34" charset="0"/>
                        <a:buChar char="•"/>
                        <a:tabLst>
                          <a:tab pos="200025" algn="l"/>
                        </a:tabLst>
                      </a:pP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gwasanaethau</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gofal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cynaliadwy</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l" defTabSz="914400" rtl="0" eaLnBrk="1" fontAlgn="base" latinLnBrk="0" hangingPunct="1">
                        <a:lnSpc>
                          <a:spcPct val="107000"/>
                        </a:lnSpc>
                        <a:spcBef>
                          <a:spcPct val="0"/>
                        </a:spcBef>
                        <a:spcAft>
                          <a:spcPct val="0"/>
                        </a:spcAft>
                        <a:buClrTx/>
                        <a:buSzTx/>
                        <a:buFont typeface="Arial" panose="020B0604020202020204" pitchFamily="34" charset="0"/>
                        <a:buChar char="•"/>
                        <a:tabLst>
                          <a:tab pos="200025" algn="l"/>
                        </a:tabLst>
                      </a:pP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gwasanaethau</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iechyd a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gofal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cymdeithasol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gofal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plant o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ansawdd</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uchel</a:t>
                      </a: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7000"/>
                        </a:lnSpc>
                        <a:spcBef>
                          <a:spcPct val="0"/>
                        </a:spcBef>
                        <a:spcAft>
                          <a:spcPct val="0"/>
                        </a:spcAft>
                        <a:buClrTx/>
                        <a:buSzTx/>
                        <a:buFontTx/>
                        <a:buNone/>
                        <a:tabLst>
                          <a:tab pos="200025" algn="l"/>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cy-GB"/>
                    </a:p>
                  </a:txBody>
                  <a:tcPr/>
                </a:tc>
                <a:extLst>
                  <a:ext uri="{0D108BD9-81ED-4DB2-BD59-A6C34878D82A}">
                    <a16:rowId xmlns:a16="http://schemas.microsoft.com/office/drawing/2014/main" val="4044500368"/>
                  </a:ext>
                </a:extLst>
              </a:tr>
              <a:tr h="271541">
                <a:tc row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GB" altLang="en-US" sz="1400" b="0"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 marc</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 marc</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cy-GB"/>
                    </a:p>
                  </a:txBody>
                  <a:tcPr/>
                </a:tc>
                <a:extLst>
                  <a:ext uri="{0D108BD9-81ED-4DB2-BD59-A6C34878D82A}">
                    <a16:rowId xmlns:a16="http://schemas.microsoft.com/office/drawing/2014/main" val="2308422655"/>
                  </a:ext>
                </a:extLst>
              </a:tr>
              <a:tr h="499851">
                <a:tc v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0"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Nid yw’r ateb yn haeddu unrhyw farciau neu does dim ymgais i ateb.</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cy-GB"/>
                    </a:p>
                  </a:txBody>
                  <a:tcPr/>
                </a:tc>
                <a:tc gridSpan="2">
                  <a:txBody>
                    <a:bodyPr/>
                    <a:lstStyle>
                      <a:lvl1pPr>
                        <a:spcBef>
                          <a:spcPts val="1000"/>
                        </a:spcBef>
                        <a:spcAft>
                          <a:spcPts val="600"/>
                        </a:spcAft>
                        <a:buClr>
                          <a:srgbClr val="F94130"/>
                        </a:buClr>
                        <a:buFont typeface="Arial" panose="020B0604020202020204" pitchFamily="34" charset="0"/>
                        <a:defRPr sz="1600">
                          <a:solidFill>
                            <a:schemeClr val="accent1"/>
                          </a:solidFill>
                          <a:latin typeface="Arial" panose="020B0604020202020204" pitchFamily="34" charset="0"/>
                        </a:defRPr>
                      </a:lvl1pPr>
                      <a:lvl2pPr marL="742950" indent="-285750">
                        <a:spcAft>
                          <a:spcPts val="600"/>
                        </a:spcAft>
                        <a:buClr>
                          <a:schemeClr val="tx2"/>
                        </a:buClr>
                        <a:buFont typeface="Arial" panose="020B0604020202020204" pitchFamily="34" charset="0"/>
                        <a:defRPr sz="1400">
                          <a:solidFill>
                            <a:schemeClr val="tx1"/>
                          </a:solidFill>
                          <a:latin typeface="Arial" panose="020B0604020202020204" pitchFamily="34" charset="0"/>
                        </a:defRPr>
                      </a:lvl2pPr>
                      <a:lvl3pPr marL="1143000" indent="-228600">
                        <a:spcAft>
                          <a:spcPts val="600"/>
                        </a:spcAft>
                        <a:buClr>
                          <a:srgbClr val="F94130"/>
                        </a:buClr>
                        <a:buFont typeface="Arial" panose="020B0604020202020204" pitchFamily="34" charset="0"/>
                        <a:defRPr sz="1200">
                          <a:solidFill>
                            <a:schemeClr val="tx1"/>
                          </a:solidFill>
                          <a:latin typeface="Arial" panose="020B0604020202020204" pitchFamily="34" charset="0"/>
                        </a:defRPr>
                      </a:lvl3pPr>
                      <a:lvl4pPr marL="1600200" indent="-228600">
                        <a:spcAft>
                          <a:spcPts val="600"/>
                        </a:spcAft>
                        <a:buClr>
                          <a:schemeClr val="tx2"/>
                        </a:buClr>
                        <a:buFont typeface="Arial" panose="020B0604020202020204" pitchFamily="34" charset="0"/>
                        <a:defRPr sz="1000" b="1">
                          <a:solidFill>
                            <a:schemeClr val="tx1"/>
                          </a:solidFill>
                          <a:latin typeface="Arial" panose="020B0604020202020204" pitchFamily="34" charset="0"/>
                        </a:defRPr>
                      </a:lvl4pPr>
                      <a:lvl5pPr marL="2057400" indent="-228600">
                        <a:spcAft>
                          <a:spcPts val="600"/>
                        </a:spcAft>
                        <a:buClr>
                          <a:schemeClr val="tx2"/>
                        </a:buClr>
                        <a:buFont typeface="Arial" panose="020B0604020202020204" pitchFamily="34" charset="0"/>
                        <a:defRPr sz="1000">
                          <a:solidFill>
                            <a:schemeClr val="tx1"/>
                          </a:solidFill>
                          <a:latin typeface="Arial" panose="020B0604020202020204" pitchFamily="34" charset="0"/>
                        </a:defRPr>
                      </a:lvl5pPr>
                      <a:lvl6pPr marL="25146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6pPr>
                      <a:lvl7pPr marL="29718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7pPr>
                      <a:lvl8pPr marL="34290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8pPr>
                      <a:lvl9pPr marL="3886200" indent="-228600" fontAlgn="base">
                        <a:spcBef>
                          <a:spcPct val="0"/>
                        </a:spcBef>
                        <a:spcAft>
                          <a:spcPts val="600"/>
                        </a:spcAft>
                        <a:buClr>
                          <a:schemeClr val="tx2"/>
                        </a:buClr>
                        <a:buFont typeface="Arial" panose="020B0604020202020204" pitchFamily="34" charset="0"/>
                        <a:defRPr sz="1000">
                          <a:solidFill>
                            <a:schemeClr val="tx1"/>
                          </a:solidFill>
                          <a:latin typeface="Arial" panose="020B060402020202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Nid</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yw’r</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ateb</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yn</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haeddu</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unrhyw</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farciau</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neu does dim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ymgais</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ateb</a:t>
                      </a: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p>
                  </a:txBody>
                  <a:tcPr marL="59284" marR="59284" marT="29904" marB="2990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cy-GB"/>
                    </a:p>
                  </a:txBody>
                  <a:tcPr/>
                </a:tc>
                <a:extLst>
                  <a:ext uri="{0D108BD9-81ED-4DB2-BD59-A6C34878D82A}">
                    <a16:rowId xmlns:a16="http://schemas.microsoft.com/office/drawing/2014/main" val="4097930674"/>
                  </a:ext>
                </a:extLst>
              </a:tr>
            </a:tbl>
          </a:graphicData>
        </a:graphic>
      </p:graphicFrame>
      <p:sp>
        <p:nvSpPr>
          <p:cNvPr id="40990" name="TextBox 9">
            <a:extLst>
              <a:ext uri="{FF2B5EF4-FFF2-40B4-BE49-F238E27FC236}">
                <a16:creationId xmlns:a16="http://schemas.microsoft.com/office/drawing/2014/main" id="{1873F5FE-518B-42A0-9E05-C4E140FDC7C6}"/>
              </a:ext>
            </a:extLst>
          </p:cNvPr>
          <p:cNvSpPr txBox="1">
            <a:spLocks noChangeArrowheads="1"/>
          </p:cNvSpPr>
          <p:nvPr/>
        </p:nvSpPr>
        <p:spPr bwMode="auto">
          <a:xfrm>
            <a:off x="1419225" y="1284288"/>
            <a:ext cx="98663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3200" b="1">
                <a:solidFill>
                  <a:schemeClr val="bg2"/>
                </a:solidFill>
              </a:rPr>
              <a:t>Cyllun</a:t>
            </a:r>
            <a:r>
              <a:rPr lang="en-GB" altLang="en-US" sz="3200" b="1"/>
              <a:t> </a:t>
            </a:r>
            <a:r>
              <a:rPr lang="en-GB" altLang="en-US" sz="3200" b="1">
                <a:solidFill>
                  <a:schemeClr val="bg2"/>
                </a:solidFill>
              </a:rPr>
              <a:t>Marcio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a:extLst>
              <a:ext uri="{FF2B5EF4-FFF2-40B4-BE49-F238E27FC236}">
                <a16:creationId xmlns:a16="http://schemas.microsoft.com/office/drawing/2014/main" id="{1C19610B-2799-46E1-9F22-814A9A14DB4D}"/>
              </a:ext>
            </a:extLst>
          </p:cNvPr>
          <p:cNvSpPr>
            <a:spLocks noChangeArrowheads="1"/>
          </p:cNvSpPr>
          <p:nvPr/>
        </p:nvSpPr>
        <p:spPr bwMode="auto">
          <a:xfrm>
            <a:off x="-471488" y="852488"/>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77ED8454-7E6D-4225-A1A7-2B039F216EF4}"/>
              </a:ext>
            </a:extLst>
          </p:cNvPr>
          <p:cNvSpPr/>
          <p:nvPr/>
        </p:nvSpPr>
        <p:spPr>
          <a:xfrm>
            <a:off x="393700" y="1068388"/>
            <a:ext cx="11360150" cy="5959475"/>
          </a:xfrm>
          <a:prstGeom prst="rect">
            <a:avLst/>
          </a:prstGeom>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defRPr/>
            </a:pPr>
            <a:r>
              <a:rPr lang="en-US" altLang="en-US" sz="3200" b="1" dirty="0" err="1">
                <a:solidFill>
                  <a:schemeClr val="accent1"/>
                </a:solidFill>
                <a:cs typeface="Arial" panose="020B0604020202020204" pitchFamily="34" charset="0"/>
              </a:rPr>
              <a:t>Cymedroli</a:t>
            </a:r>
            <a:r>
              <a:rPr lang="en-US" altLang="en-US" sz="3200" b="1" dirty="0">
                <a:solidFill>
                  <a:srgbClr val="00B0F0"/>
                </a:solidFill>
                <a:cs typeface="Arial" panose="020B0604020202020204" pitchFamily="34" charset="0"/>
              </a:rPr>
              <a:t>  </a:t>
            </a:r>
          </a:p>
          <a:p>
            <a:pPr marL="285750" indent="-285750" eaLnBrk="1" hangingPunct="1">
              <a:buFont typeface="Arial" panose="020B0604020202020204" pitchFamily="34" charset="0"/>
              <a:buChar char="•"/>
              <a:defRPr/>
            </a:pPr>
            <a:endParaRPr lang="en-US" altLang="en-US" b="1" dirty="0">
              <a:solidFill>
                <a:srgbClr val="00B0F0"/>
              </a:solidFill>
              <a:cs typeface="Arial" panose="020B0604020202020204" pitchFamily="34" charset="0"/>
            </a:endParaRPr>
          </a:p>
          <a:p>
            <a:pPr marL="342900" indent="-342900" eaLnBrk="1" hangingPunct="1">
              <a:spcAft>
                <a:spcPts val="600"/>
              </a:spcAft>
              <a:buFont typeface="Arial" panose="020B0604020202020204" pitchFamily="34" charset="0"/>
              <a:buChar char="•"/>
              <a:defRPr/>
            </a:pP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marciau</a:t>
            </a:r>
            <a:r>
              <a:rPr lang="en-US" altLang="en-US" sz="2000" dirty="0">
                <a:cs typeface="Times New Roman" panose="02020603050405020304" pitchFamily="18" charset="0"/>
              </a:rPr>
              <a:t> o </a:t>
            </a:r>
            <a:r>
              <a:rPr lang="en-US" altLang="en-US" sz="2000" dirty="0" err="1">
                <a:cs typeface="Times New Roman" panose="02020603050405020304" pitchFamily="18" charset="0"/>
              </a:rPr>
              <a:t>Uned</a:t>
            </a:r>
            <a:r>
              <a:rPr lang="en-US" altLang="en-US" sz="2000" dirty="0">
                <a:cs typeface="Times New Roman" panose="02020603050405020304" pitchFamily="18" charset="0"/>
              </a:rPr>
              <a:t> 2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cael</a:t>
            </a:r>
            <a:r>
              <a:rPr lang="en-US" altLang="en-US" sz="2000" dirty="0">
                <a:cs typeface="Times New Roman" panose="02020603050405020304" pitchFamily="18" charset="0"/>
              </a:rPr>
              <a:t> </a:t>
            </a:r>
            <a:r>
              <a:rPr lang="en-US" altLang="en-US" sz="2000" dirty="0" err="1">
                <a:cs typeface="Times New Roman" panose="02020603050405020304" pitchFamily="18" charset="0"/>
              </a:rPr>
              <a:t>eu</a:t>
            </a:r>
            <a:r>
              <a:rPr lang="en-US" altLang="en-US" sz="2000" dirty="0">
                <a:cs typeface="Times New Roman" panose="02020603050405020304" pitchFamily="18" charset="0"/>
              </a:rPr>
              <a:t> </a:t>
            </a:r>
            <a:r>
              <a:rPr lang="en-US" altLang="en-US" sz="2000" dirty="0" err="1">
                <a:cs typeface="Times New Roman" panose="02020603050405020304" pitchFamily="18" charset="0"/>
              </a:rPr>
              <a:t>cyflwyno</a:t>
            </a:r>
            <a:r>
              <a:rPr lang="en-US" altLang="en-US" sz="2000" dirty="0">
                <a:cs typeface="Times New Roman" panose="02020603050405020304" pitchFamily="18" charset="0"/>
              </a:rPr>
              <a:t> </a:t>
            </a:r>
            <a:r>
              <a:rPr lang="en-US" altLang="en-US" sz="2000" dirty="0" err="1">
                <a:cs typeface="Times New Roman" panose="02020603050405020304" pitchFamily="18" charset="0"/>
              </a:rPr>
              <a:t>i'w</a:t>
            </a:r>
            <a:r>
              <a:rPr lang="en-US" altLang="en-US" sz="2000" dirty="0">
                <a:cs typeface="Times New Roman" panose="02020603050405020304" pitchFamily="18" charset="0"/>
              </a:rPr>
              <a:t> </a:t>
            </a:r>
            <a:r>
              <a:rPr lang="en-US" altLang="en-US" sz="2000" dirty="0" err="1">
                <a:cs typeface="Times New Roman" panose="02020603050405020304" pitchFamily="18" charset="0"/>
              </a:rPr>
              <a:t>cymedroli</a:t>
            </a:r>
            <a:r>
              <a:rPr lang="en-US" altLang="en-US" sz="2000" dirty="0">
                <a:cs typeface="Times New Roman" panose="02020603050405020304" pitchFamily="18" charset="0"/>
              </a:rPr>
              <a:t> am y </a:t>
            </a:r>
            <a:r>
              <a:rPr lang="en-US" altLang="en-US" sz="2000" dirty="0" err="1">
                <a:cs typeface="Times New Roman" panose="02020603050405020304" pitchFamily="18" charset="0"/>
              </a:rPr>
              <a:t>tro</a:t>
            </a:r>
            <a:r>
              <a:rPr lang="en-US" altLang="en-US" sz="2000" dirty="0">
                <a:cs typeface="Times New Roman" panose="02020603050405020304" pitchFamily="18" charset="0"/>
              </a:rPr>
              <a:t> </a:t>
            </a:r>
            <a:r>
              <a:rPr lang="en-US" altLang="en-US" sz="2000" dirty="0" err="1">
                <a:cs typeface="Times New Roman" panose="02020603050405020304" pitchFamily="18" charset="0"/>
              </a:rPr>
              <a:t>cyntaf</a:t>
            </a:r>
            <a:r>
              <a:rPr lang="en-US" altLang="en-US" sz="2000" dirty="0">
                <a:cs typeface="Times New Roman" panose="02020603050405020304" pitchFamily="18" charset="0"/>
              </a:rPr>
              <a:t> </a:t>
            </a:r>
            <a:r>
              <a:rPr lang="en-US" altLang="en-US" sz="2000" dirty="0" err="1">
                <a:cs typeface="Times New Roman" panose="02020603050405020304" pitchFamily="18" charset="0"/>
              </a:rPr>
              <a:t>ym</a:t>
            </a:r>
            <a:r>
              <a:rPr lang="en-US" altLang="en-US" sz="2000" dirty="0">
                <a:cs typeface="Times New Roman" panose="02020603050405020304" pitchFamily="18" charset="0"/>
              </a:rPr>
              <a:t> mis Mai 2022</a:t>
            </a:r>
          </a:p>
          <a:p>
            <a:pPr marL="342900" indent="-342900" eaLnBrk="1" hangingPunct="1">
              <a:spcAft>
                <a:spcPts val="600"/>
              </a:spcAft>
              <a:buFont typeface="Arial" panose="020B0604020202020204" pitchFamily="34" charset="0"/>
              <a:buChar char="•"/>
              <a:defRPr/>
            </a:pP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marciau</a:t>
            </a:r>
            <a:r>
              <a:rPr lang="en-US" altLang="en-US" sz="2000" dirty="0">
                <a:cs typeface="Times New Roman" panose="02020603050405020304" pitchFamily="18" charset="0"/>
              </a:rPr>
              <a:t> o </a:t>
            </a:r>
            <a:r>
              <a:rPr lang="en-US" altLang="en-US" sz="2000" dirty="0" err="1">
                <a:cs typeface="Times New Roman" panose="02020603050405020304" pitchFamily="18" charset="0"/>
              </a:rPr>
              <a:t>Unedau</a:t>
            </a:r>
            <a:r>
              <a:rPr lang="en-US" altLang="en-US" sz="2000" dirty="0">
                <a:cs typeface="Times New Roman" panose="02020603050405020304" pitchFamily="18" charset="0"/>
              </a:rPr>
              <a:t> 4 a 6 U2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cael</a:t>
            </a:r>
            <a:r>
              <a:rPr lang="en-US" altLang="en-US" sz="2000" dirty="0">
                <a:cs typeface="Times New Roman" panose="02020603050405020304" pitchFamily="18" charset="0"/>
              </a:rPr>
              <a:t> </a:t>
            </a:r>
            <a:r>
              <a:rPr lang="en-US" altLang="en-US" sz="2000" dirty="0" err="1">
                <a:cs typeface="Times New Roman" panose="02020603050405020304" pitchFamily="18" charset="0"/>
              </a:rPr>
              <a:t>eu</a:t>
            </a:r>
            <a:r>
              <a:rPr lang="en-US" altLang="en-US" sz="2000" dirty="0">
                <a:cs typeface="Times New Roman" panose="02020603050405020304" pitchFamily="18" charset="0"/>
              </a:rPr>
              <a:t> </a:t>
            </a:r>
            <a:r>
              <a:rPr lang="en-US" altLang="en-US" sz="2000" dirty="0" err="1">
                <a:cs typeface="Times New Roman" panose="02020603050405020304" pitchFamily="18" charset="0"/>
              </a:rPr>
              <a:t>cyflwyno</a:t>
            </a:r>
            <a:r>
              <a:rPr lang="en-US" altLang="en-US" sz="2000" dirty="0">
                <a:cs typeface="Times New Roman" panose="02020603050405020304" pitchFamily="18" charset="0"/>
              </a:rPr>
              <a:t> </a:t>
            </a:r>
            <a:r>
              <a:rPr lang="en-US" altLang="en-US" sz="2000" dirty="0" err="1">
                <a:cs typeface="Times New Roman" panose="02020603050405020304" pitchFamily="18" charset="0"/>
              </a:rPr>
              <a:t>i'w</a:t>
            </a:r>
            <a:r>
              <a:rPr lang="en-US" altLang="en-US" sz="2000" dirty="0">
                <a:cs typeface="Times New Roman" panose="02020603050405020304" pitchFamily="18" charset="0"/>
              </a:rPr>
              <a:t> </a:t>
            </a:r>
            <a:r>
              <a:rPr lang="en-US" altLang="en-US" sz="2000" dirty="0" err="1">
                <a:cs typeface="Times New Roman" panose="02020603050405020304" pitchFamily="18" charset="0"/>
              </a:rPr>
              <a:t>cymedroli</a:t>
            </a:r>
            <a:r>
              <a:rPr lang="en-US" altLang="en-US" sz="2000" dirty="0">
                <a:cs typeface="Times New Roman" panose="02020603050405020304" pitchFamily="18" charset="0"/>
              </a:rPr>
              <a:t> am y </a:t>
            </a:r>
            <a:r>
              <a:rPr lang="en-US" altLang="en-US" sz="2000" dirty="0" err="1">
                <a:cs typeface="Times New Roman" panose="02020603050405020304" pitchFamily="18" charset="0"/>
              </a:rPr>
              <a:t>tro</a:t>
            </a:r>
            <a:r>
              <a:rPr lang="en-US" altLang="en-US" sz="2000" dirty="0">
                <a:cs typeface="Times New Roman" panose="02020603050405020304" pitchFamily="18" charset="0"/>
              </a:rPr>
              <a:t> </a:t>
            </a:r>
            <a:r>
              <a:rPr lang="en-US" altLang="en-US" sz="2000" dirty="0" err="1">
                <a:cs typeface="Times New Roman" panose="02020603050405020304" pitchFamily="18" charset="0"/>
              </a:rPr>
              <a:t>cyntaf</a:t>
            </a:r>
            <a:r>
              <a:rPr lang="en-US" altLang="en-US" sz="2000" dirty="0">
                <a:cs typeface="Times New Roman" panose="02020603050405020304" pitchFamily="18" charset="0"/>
              </a:rPr>
              <a:t> </a:t>
            </a:r>
            <a:r>
              <a:rPr lang="en-US" altLang="en-US" sz="2000" dirty="0" err="1">
                <a:cs typeface="Times New Roman" panose="02020603050405020304" pitchFamily="18" charset="0"/>
              </a:rPr>
              <a:t>ym</a:t>
            </a:r>
            <a:r>
              <a:rPr lang="en-US" altLang="en-US" sz="2000" dirty="0">
                <a:cs typeface="Times New Roman" panose="02020603050405020304" pitchFamily="18" charset="0"/>
              </a:rPr>
              <a:t> mis Mai 2022</a:t>
            </a:r>
          </a:p>
          <a:p>
            <a:pPr marL="342900" indent="-342900" eaLnBrk="1" hangingPunct="1">
              <a:spcAft>
                <a:spcPts val="600"/>
              </a:spcAft>
              <a:buFont typeface="Arial" panose="020B0604020202020204" pitchFamily="34" charset="0"/>
              <a:buChar char="•"/>
              <a:defRPr/>
            </a:pPr>
            <a:r>
              <a:rPr lang="en-US" altLang="en-US" sz="2000" dirty="0">
                <a:cs typeface="Times New Roman" panose="02020603050405020304" pitchFamily="18" charset="0"/>
              </a:rPr>
              <a:t>Y </a:t>
            </a:r>
            <a:r>
              <a:rPr lang="en-US" altLang="en-US" sz="2000" dirty="0" err="1">
                <a:cs typeface="Times New Roman" panose="02020603050405020304" pitchFamily="18" charset="0"/>
              </a:rPr>
              <a:t>fformat</a:t>
            </a:r>
            <a:r>
              <a:rPr lang="en-US" altLang="en-US" sz="2000" dirty="0">
                <a:cs typeface="Times New Roman" panose="02020603050405020304" pitchFamily="18" charset="0"/>
              </a:rPr>
              <a:t> </a:t>
            </a:r>
            <a:r>
              <a:rPr lang="en-US" altLang="en-US" sz="2000" dirty="0" err="1">
                <a:cs typeface="Times New Roman" panose="02020603050405020304" pitchFamily="18" charset="0"/>
              </a:rPr>
              <a:t>fydd</a:t>
            </a:r>
            <a:r>
              <a:rPr lang="en-US" altLang="en-US" sz="2000" dirty="0">
                <a:cs typeface="Times New Roman" panose="02020603050405020304" pitchFamily="18" charset="0"/>
              </a:rPr>
              <a:t> </a:t>
            </a:r>
            <a:r>
              <a:rPr lang="en-US" altLang="en-US" sz="2000" dirty="0" err="1">
                <a:cs typeface="Times New Roman" panose="02020603050405020304" pitchFamily="18" charset="0"/>
              </a:rPr>
              <a:t>cyflwyno</a:t>
            </a:r>
            <a:r>
              <a:rPr lang="en-US" altLang="en-US" sz="2000" dirty="0">
                <a:cs typeface="Times New Roman" panose="02020603050405020304" pitchFamily="18" charset="0"/>
              </a:rPr>
              <a:t> </a:t>
            </a:r>
            <a:r>
              <a:rPr lang="en-US" altLang="en-US" sz="2000" dirty="0" err="1">
                <a:cs typeface="Times New Roman" panose="02020603050405020304" pitchFamily="18" charset="0"/>
              </a:rPr>
              <a:t>marciau</a:t>
            </a:r>
            <a:r>
              <a:rPr lang="en-US" altLang="en-US" sz="2000" dirty="0">
                <a:cs typeface="Times New Roman" panose="02020603050405020304" pitchFamily="18" charset="0"/>
              </a:rPr>
              <a:t> </a:t>
            </a:r>
            <a:r>
              <a:rPr lang="en-US" altLang="en-US" sz="2000" dirty="0" err="1">
                <a:cs typeface="Times New Roman" panose="02020603050405020304" pitchFamily="18" charset="0"/>
              </a:rPr>
              <a:t>ar</a:t>
            </a:r>
            <a:r>
              <a:rPr lang="en-US" altLang="en-US" sz="2000" dirty="0">
                <a:cs typeface="Times New Roman" panose="02020603050405020304" pitchFamily="18" charset="0"/>
              </a:rPr>
              <a:t> </a:t>
            </a:r>
            <a:r>
              <a:rPr lang="en-US" altLang="en-US" sz="2000" dirty="0" err="1">
                <a:cs typeface="Times New Roman" panose="02020603050405020304" pitchFamily="18" charset="0"/>
              </a:rPr>
              <a:t>gyfer</a:t>
            </a:r>
            <a:r>
              <a:rPr lang="en-US" altLang="en-US" sz="2000" dirty="0">
                <a:cs typeface="Times New Roman" panose="02020603050405020304" pitchFamily="18" charset="0"/>
              </a:rPr>
              <a:t> </a:t>
            </a:r>
            <a:r>
              <a:rPr lang="en-US" altLang="en-US" sz="2000" b="1" dirty="0" err="1">
                <a:cs typeface="Times New Roman" panose="02020603050405020304" pitchFamily="18" charset="0"/>
              </a:rPr>
              <a:t>pob</a:t>
            </a:r>
            <a:r>
              <a:rPr lang="en-US" altLang="en-US" sz="2000" b="1" dirty="0">
                <a:cs typeface="Times New Roman" panose="02020603050405020304" pitchFamily="18" charset="0"/>
              </a:rPr>
              <a:t> </a:t>
            </a:r>
            <a:r>
              <a:rPr lang="en-US" altLang="en-US" sz="2000" b="1" dirty="0" err="1">
                <a:cs typeface="Times New Roman" panose="02020603050405020304" pitchFamily="18" charset="0"/>
              </a:rPr>
              <a:t>tasg</a:t>
            </a:r>
            <a:r>
              <a:rPr lang="en-US" altLang="en-US" sz="2000" b="1" dirty="0">
                <a:cs typeface="Times New Roman" panose="02020603050405020304" pitchFamily="18" charset="0"/>
              </a:rPr>
              <a:t> </a:t>
            </a:r>
            <a:r>
              <a:rPr lang="en-US" altLang="en-US" sz="2000" dirty="0" err="1">
                <a:cs typeface="Times New Roman" panose="02020603050405020304" pitchFamily="18" charset="0"/>
              </a:rPr>
              <a:t>i</a:t>
            </a:r>
            <a:r>
              <a:rPr lang="en-US" altLang="en-US" sz="2000" dirty="0">
                <a:cs typeface="Times New Roman" panose="02020603050405020304" pitchFamily="18" charset="0"/>
              </a:rPr>
              <a:t> system IAMIS </a:t>
            </a:r>
            <a:r>
              <a:rPr lang="en-US" altLang="en-US" sz="2000" dirty="0" err="1">
                <a:cs typeface="Times New Roman" panose="02020603050405020304" pitchFamily="18" charset="0"/>
              </a:rPr>
              <a:t>ar</a:t>
            </a:r>
            <a:r>
              <a:rPr lang="en-US" altLang="en-US" sz="2000" dirty="0">
                <a:cs typeface="Times New Roman" panose="02020603050405020304" pitchFamily="18" charset="0"/>
              </a:rPr>
              <a:t> y </a:t>
            </a:r>
            <a:r>
              <a:rPr lang="en-US" altLang="en-US" sz="2000" dirty="0" err="1">
                <a:cs typeface="Times New Roman" panose="02020603050405020304" pitchFamily="18" charset="0"/>
              </a:rPr>
              <a:t>wefan</a:t>
            </a:r>
            <a:r>
              <a:rPr lang="en-US" altLang="en-US" sz="2000" dirty="0">
                <a:cs typeface="Times New Roman" panose="02020603050405020304" pitchFamily="18" charset="0"/>
              </a:rPr>
              <a:t> </a:t>
            </a:r>
            <a:r>
              <a:rPr lang="en-US" altLang="en-US" sz="2000" dirty="0" err="1">
                <a:cs typeface="Times New Roman" panose="02020603050405020304" pitchFamily="18" charset="0"/>
              </a:rPr>
              <a:t>ddiogel</a:t>
            </a:r>
            <a:r>
              <a:rPr lang="en-US" altLang="en-US" sz="2000" dirty="0">
                <a:cs typeface="Times New Roman" panose="02020603050405020304" pitchFamily="18" charset="0"/>
              </a:rPr>
              <a:t>  </a:t>
            </a:r>
          </a:p>
          <a:p>
            <a:pPr marL="342900" indent="-342900" eaLnBrk="1" hangingPunct="1">
              <a:spcAft>
                <a:spcPts val="600"/>
              </a:spcAft>
              <a:buFont typeface="Arial" panose="020B0604020202020204" pitchFamily="34" charset="0"/>
              <a:buChar char="•"/>
              <a:defRPr/>
            </a:pP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sampl</a:t>
            </a:r>
            <a:r>
              <a:rPr lang="en-US" altLang="en-US" sz="2000" dirty="0">
                <a:cs typeface="Times New Roman" panose="02020603050405020304" pitchFamily="18" charset="0"/>
              </a:rPr>
              <a:t>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cael</a:t>
            </a:r>
            <a:r>
              <a:rPr lang="en-US" altLang="en-US" sz="2000" dirty="0">
                <a:cs typeface="Times New Roman" panose="02020603050405020304" pitchFamily="18" charset="0"/>
              </a:rPr>
              <a:t> </a:t>
            </a:r>
            <a:r>
              <a:rPr lang="en-US" altLang="en-US" sz="2000" dirty="0" err="1">
                <a:cs typeface="Times New Roman" panose="02020603050405020304" pitchFamily="18" charset="0"/>
              </a:rPr>
              <a:t>ei</a:t>
            </a:r>
            <a:r>
              <a:rPr lang="en-US" altLang="en-US" sz="2000" dirty="0">
                <a:cs typeface="Times New Roman" panose="02020603050405020304" pitchFamily="18" charset="0"/>
              </a:rPr>
              <a:t> </a:t>
            </a:r>
            <a:r>
              <a:rPr lang="en-US" altLang="en-US" sz="2000" dirty="0" err="1">
                <a:cs typeface="Times New Roman" panose="02020603050405020304" pitchFamily="18" charset="0"/>
              </a:rPr>
              <a:t>gynhyrchu'n</a:t>
            </a:r>
            <a:r>
              <a:rPr lang="en-US" altLang="en-US" sz="2000" dirty="0">
                <a:cs typeface="Times New Roman" panose="02020603050405020304" pitchFamily="18" charset="0"/>
              </a:rPr>
              <a:t> </a:t>
            </a:r>
            <a:r>
              <a:rPr lang="en-US" altLang="en-US" sz="2000" dirty="0" err="1">
                <a:cs typeface="Times New Roman" panose="02020603050405020304" pitchFamily="18" charset="0"/>
              </a:rPr>
              <a:t>electronig</a:t>
            </a:r>
            <a:endParaRPr lang="en-US" altLang="en-US" sz="2000" dirty="0">
              <a:cs typeface="Times New Roman" panose="02020603050405020304" pitchFamily="18" charset="0"/>
            </a:endParaRPr>
          </a:p>
          <a:p>
            <a:pPr marL="342900" indent="-342900" eaLnBrk="1" hangingPunct="1">
              <a:spcAft>
                <a:spcPts val="600"/>
              </a:spcAft>
              <a:buFont typeface="Arial" panose="020B0604020202020204" pitchFamily="34" charset="0"/>
              <a:buChar char="•"/>
              <a:defRPr/>
            </a:pPr>
            <a:r>
              <a:rPr lang="en-US" altLang="en-US" sz="2000" dirty="0" err="1">
                <a:cs typeface="Times New Roman" panose="02020603050405020304" pitchFamily="18" charset="0"/>
              </a:rPr>
              <a:t>Gellir</a:t>
            </a:r>
            <a:r>
              <a:rPr lang="en-US" altLang="en-US" sz="2000" dirty="0">
                <a:cs typeface="Times New Roman" panose="02020603050405020304" pitchFamily="18" charset="0"/>
              </a:rPr>
              <a:t> </a:t>
            </a:r>
            <a:r>
              <a:rPr lang="en-US" altLang="en-US" sz="2000" dirty="0" err="1">
                <a:cs typeface="Times New Roman" panose="02020603050405020304" pitchFamily="18" charset="0"/>
              </a:rPr>
              <a:t>cyflwyno</a:t>
            </a:r>
            <a:r>
              <a:rPr lang="en-US" altLang="en-US" sz="2000" dirty="0">
                <a:cs typeface="Times New Roman" panose="02020603050405020304" pitchFamily="18" charset="0"/>
              </a:rPr>
              <a:t> </a:t>
            </a:r>
            <a:r>
              <a:rPr lang="en-US" altLang="en-US" sz="2000" dirty="0" err="1">
                <a:cs typeface="Times New Roman" panose="02020603050405020304" pitchFamily="18" charset="0"/>
              </a:rPr>
              <a:t>gwaith</a:t>
            </a:r>
            <a:r>
              <a:rPr lang="en-US" altLang="en-US" sz="2000" dirty="0">
                <a:cs typeface="Times New Roman" panose="02020603050405020304" pitchFamily="18" charset="0"/>
              </a:rPr>
              <a:t>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electronig</a:t>
            </a:r>
            <a:r>
              <a:rPr lang="en-US" altLang="en-US" sz="2000" dirty="0">
                <a:cs typeface="Times New Roman" panose="02020603050405020304" pitchFamily="18" charset="0"/>
              </a:rPr>
              <a:t> neu </a:t>
            </a:r>
            <a:r>
              <a:rPr lang="en-US" altLang="en-US" sz="2000" dirty="0" err="1">
                <a:cs typeface="Times New Roman" panose="02020603050405020304" pitchFamily="18" charset="0"/>
              </a:rPr>
              <a:t>ar</a:t>
            </a:r>
            <a:r>
              <a:rPr lang="en-US" altLang="en-US" sz="2000" dirty="0">
                <a:cs typeface="Times New Roman" panose="02020603050405020304" pitchFamily="18" charset="0"/>
              </a:rPr>
              <a:t> </a:t>
            </a:r>
            <a:r>
              <a:rPr lang="en-US" altLang="en-US" sz="2000" dirty="0" err="1">
                <a:cs typeface="Times New Roman" panose="02020603050405020304" pitchFamily="18" charset="0"/>
              </a:rPr>
              <a:t>ffurf</a:t>
            </a:r>
            <a:r>
              <a:rPr lang="en-US" altLang="en-US" sz="2000" dirty="0">
                <a:cs typeface="Times New Roman" panose="02020603050405020304" pitchFamily="18" charset="0"/>
              </a:rPr>
              <a:t> </a:t>
            </a:r>
            <a:r>
              <a:rPr lang="en-US" altLang="en-US" sz="2000" dirty="0" err="1">
                <a:cs typeface="Times New Roman" panose="02020603050405020304" pitchFamily="18" charset="0"/>
              </a:rPr>
              <a:t>copi</a:t>
            </a:r>
            <a:r>
              <a:rPr lang="en-US" altLang="en-US" sz="2000" dirty="0">
                <a:cs typeface="Times New Roman" panose="02020603050405020304" pitchFamily="18" charset="0"/>
              </a:rPr>
              <a:t> </a:t>
            </a:r>
            <a:r>
              <a:rPr lang="en-US" altLang="en-US" sz="2000" dirty="0" err="1">
                <a:cs typeface="Times New Roman" panose="02020603050405020304" pitchFamily="18" charset="0"/>
              </a:rPr>
              <a:t>caled</a:t>
            </a:r>
            <a:r>
              <a:rPr lang="en-US" altLang="en-US" sz="2000" dirty="0">
                <a:cs typeface="Times New Roman" panose="02020603050405020304" pitchFamily="18" charset="0"/>
              </a:rPr>
              <a:t>, </a:t>
            </a:r>
            <a:r>
              <a:rPr lang="en-US" altLang="en-US" sz="2000" dirty="0" err="1">
                <a:cs typeface="Times New Roman" panose="02020603050405020304" pitchFamily="18" charset="0"/>
              </a:rPr>
              <a:t>naill</a:t>
            </a:r>
            <a:r>
              <a:rPr lang="en-US" altLang="en-US" sz="2000" dirty="0">
                <a:cs typeface="Times New Roman" panose="02020603050405020304" pitchFamily="18" charset="0"/>
              </a:rPr>
              <a:t> ai </a:t>
            </a:r>
            <a:r>
              <a:rPr lang="en-US" altLang="en-US" sz="2000" dirty="0" err="1">
                <a:cs typeface="Times New Roman" panose="02020603050405020304" pitchFamily="18" charset="0"/>
              </a:rPr>
              <a:t>wedi'i</a:t>
            </a:r>
            <a:r>
              <a:rPr lang="en-US" altLang="en-US" sz="2000" dirty="0">
                <a:cs typeface="Times New Roman" panose="02020603050405020304" pitchFamily="18" charset="0"/>
              </a:rPr>
              <a:t> </a:t>
            </a:r>
            <a:r>
              <a:rPr lang="en-US" altLang="en-US" sz="2000" dirty="0" err="1">
                <a:cs typeface="Times New Roman" panose="02020603050405020304" pitchFamily="18" charset="0"/>
              </a:rPr>
              <a:t>eir-brosesu</a:t>
            </a:r>
            <a:r>
              <a:rPr lang="en-US" altLang="en-US" sz="2000" dirty="0">
                <a:cs typeface="Times New Roman" panose="02020603050405020304" pitchFamily="18" charset="0"/>
              </a:rPr>
              <a:t>, </a:t>
            </a:r>
            <a:r>
              <a:rPr lang="en-US" altLang="en-US" sz="2000" dirty="0" err="1">
                <a:cs typeface="Times New Roman" panose="02020603050405020304" pitchFamily="18" charset="0"/>
              </a:rPr>
              <a:t>ei</a:t>
            </a:r>
            <a:r>
              <a:rPr lang="en-US" altLang="en-US" sz="2000" dirty="0">
                <a:cs typeface="Times New Roman" panose="02020603050405020304" pitchFamily="18" charset="0"/>
              </a:rPr>
              <a:t> </a:t>
            </a:r>
            <a:r>
              <a:rPr lang="en-US" altLang="en-US" sz="2000" dirty="0" err="1">
                <a:cs typeface="Times New Roman" panose="02020603050405020304" pitchFamily="18" charset="0"/>
              </a:rPr>
              <a:t>deipio</a:t>
            </a:r>
            <a:r>
              <a:rPr lang="en-US" altLang="en-US" sz="2000" dirty="0">
                <a:cs typeface="Times New Roman" panose="02020603050405020304" pitchFamily="18" charset="0"/>
              </a:rPr>
              <a:t> neu </a:t>
            </a:r>
            <a:r>
              <a:rPr lang="en-US" altLang="en-US" sz="2000" dirty="0" err="1">
                <a:cs typeface="Times New Roman" panose="02020603050405020304" pitchFamily="18" charset="0"/>
              </a:rPr>
              <a:t>ei</a:t>
            </a:r>
            <a:r>
              <a:rPr lang="en-US" altLang="en-US" sz="2000" dirty="0">
                <a:cs typeface="Times New Roman" panose="02020603050405020304" pitchFamily="18" charset="0"/>
              </a:rPr>
              <a:t> </a:t>
            </a:r>
            <a:r>
              <a:rPr lang="en-US" altLang="en-US" sz="2000" dirty="0" err="1">
                <a:cs typeface="Times New Roman" panose="02020603050405020304" pitchFamily="18" charset="0"/>
              </a:rPr>
              <a:t>ysgrifennu</a:t>
            </a:r>
            <a:r>
              <a:rPr lang="en-US" altLang="en-US" sz="2000" dirty="0">
                <a:cs typeface="Times New Roman" panose="02020603050405020304" pitchFamily="18" charset="0"/>
              </a:rPr>
              <a:t> â </a:t>
            </a:r>
            <a:r>
              <a:rPr lang="en-US" altLang="en-US" sz="2000" dirty="0" err="1">
                <a:cs typeface="Times New Roman" panose="02020603050405020304" pitchFamily="18" charset="0"/>
              </a:rPr>
              <a:t>llaw</a:t>
            </a:r>
            <a:endParaRPr lang="en-US" altLang="en-US" sz="2000" dirty="0">
              <a:cs typeface="Times New Roman" panose="02020603050405020304" pitchFamily="18" charset="0"/>
            </a:endParaRPr>
          </a:p>
          <a:p>
            <a:pPr marL="342900" indent="-342900" eaLnBrk="1" hangingPunct="1">
              <a:spcAft>
                <a:spcPts val="600"/>
              </a:spcAft>
              <a:buFont typeface="Arial" panose="020B0604020202020204" pitchFamily="34" charset="0"/>
              <a:buChar char="•"/>
              <a:defRPr/>
            </a:pPr>
            <a:r>
              <a:rPr lang="en-US" altLang="en-US" sz="2000" dirty="0" err="1">
                <a:cs typeface="Times New Roman" panose="02020603050405020304" pitchFamily="18" charset="0"/>
              </a:rPr>
              <a:t>Sampl</a:t>
            </a:r>
            <a:r>
              <a:rPr lang="en-US" altLang="en-US" sz="2000" dirty="0">
                <a:cs typeface="Times New Roman" panose="02020603050405020304" pitchFamily="18" charset="0"/>
              </a:rPr>
              <a:t> o </a:t>
            </a:r>
            <a:r>
              <a:rPr lang="en-US" altLang="en-US" sz="2000" dirty="0" err="1">
                <a:cs typeface="Times New Roman" panose="02020603050405020304" pitchFamily="18" charset="0"/>
              </a:rPr>
              <a:t>waith</a:t>
            </a:r>
            <a:r>
              <a:rPr lang="en-US" altLang="en-US" sz="2000" dirty="0">
                <a:cs typeface="Times New Roman" panose="02020603050405020304" pitchFamily="18" charset="0"/>
              </a:rPr>
              <a:t> </a:t>
            </a:r>
            <a:r>
              <a:rPr lang="en-US" altLang="en-US" sz="2000" dirty="0" err="1">
                <a:cs typeface="Times New Roman" panose="02020603050405020304" pitchFamily="18" charset="0"/>
              </a:rPr>
              <a:t>i'w</a:t>
            </a:r>
            <a:r>
              <a:rPr lang="en-US" altLang="en-US" sz="2000" dirty="0">
                <a:cs typeface="Times New Roman" panose="02020603050405020304" pitchFamily="18" charset="0"/>
              </a:rPr>
              <a:t> </a:t>
            </a:r>
            <a:r>
              <a:rPr lang="en-US" altLang="en-US" sz="2000" dirty="0" err="1">
                <a:cs typeface="Times New Roman" panose="02020603050405020304" pitchFamily="18" charset="0"/>
              </a:rPr>
              <a:t>bostio</a:t>
            </a:r>
            <a:r>
              <a:rPr lang="en-US" altLang="en-US" sz="2000" dirty="0">
                <a:cs typeface="Times New Roman" panose="02020603050405020304" pitchFamily="18" charset="0"/>
              </a:rPr>
              <a:t> at y </a:t>
            </a:r>
            <a:r>
              <a:rPr lang="en-US" altLang="en-US" sz="2000" dirty="0" err="1">
                <a:cs typeface="Times New Roman" panose="02020603050405020304" pitchFamily="18" charset="0"/>
              </a:rPr>
              <a:t>cymedrolwr</a:t>
            </a:r>
            <a:r>
              <a:rPr lang="en-US" altLang="en-US" sz="2000" dirty="0">
                <a:cs typeface="Times New Roman" panose="02020603050405020304" pitchFamily="18" charset="0"/>
              </a:rPr>
              <a:t> </a:t>
            </a:r>
            <a:r>
              <a:rPr lang="en-US" altLang="en-US" sz="2000" dirty="0" err="1">
                <a:cs typeface="Times New Roman" panose="02020603050405020304" pitchFamily="18" charset="0"/>
              </a:rPr>
              <a:t>erbyn</a:t>
            </a:r>
            <a:r>
              <a:rPr lang="en-US" altLang="en-US" sz="2000" dirty="0">
                <a:cs typeface="Times New Roman" panose="02020603050405020304" pitchFamily="18" charset="0"/>
              </a:rPr>
              <a:t> 15 Mai; </a:t>
            </a:r>
            <a:r>
              <a:rPr lang="en-US" altLang="en-US" sz="2000" dirty="0" err="1">
                <a:cs typeface="Times New Roman" panose="02020603050405020304" pitchFamily="18" charset="0"/>
              </a:rPr>
              <a:t>gellir</a:t>
            </a:r>
            <a:r>
              <a:rPr lang="en-US" altLang="en-US" sz="2000" dirty="0">
                <a:cs typeface="Times New Roman" panose="02020603050405020304" pitchFamily="18" charset="0"/>
              </a:rPr>
              <a:t> </a:t>
            </a:r>
            <a:r>
              <a:rPr lang="en-US" altLang="en-US" sz="2000" dirty="0" err="1">
                <a:cs typeface="Times New Roman" panose="02020603050405020304" pitchFamily="18" charset="0"/>
              </a:rPr>
              <a:t>gofyn</a:t>
            </a:r>
            <a:r>
              <a:rPr lang="en-US" altLang="en-US" sz="2000" dirty="0">
                <a:cs typeface="Times New Roman" panose="02020603050405020304" pitchFamily="18" charset="0"/>
              </a:rPr>
              <a:t> am </a:t>
            </a:r>
            <a:r>
              <a:rPr lang="en-US" altLang="en-US" sz="2000" dirty="0" err="1">
                <a:cs typeface="Times New Roman" panose="02020603050405020304" pitchFamily="18" charset="0"/>
              </a:rPr>
              <a:t>sampl</a:t>
            </a:r>
            <a:r>
              <a:rPr lang="en-US" altLang="en-US" sz="2000" dirty="0">
                <a:cs typeface="Times New Roman" panose="02020603050405020304" pitchFamily="18" charset="0"/>
              </a:rPr>
              <a:t> </a:t>
            </a:r>
            <a:r>
              <a:rPr lang="en-US" altLang="en-US" sz="2000" dirty="0" err="1">
                <a:cs typeface="Times New Roman" panose="02020603050405020304" pitchFamily="18" charset="0"/>
              </a:rPr>
              <a:t>ychwanegol</a:t>
            </a:r>
            <a:r>
              <a:rPr lang="en-US" altLang="en-US" sz="2000" dirty="0">
                <a:cs typeface="Times New Roman" panose="02020603050405020304" pitchFamily="18" charset="0"/>
              </a:rPr>
              <a:t> </a:t>
            </a:r>
            <a:r>
              <a:rPr lang="en-US" altLang="en-US" sz="2000" dirty="0" err="1">
                <a:cs typeface="Times New Roman" panose="02020603050405020304" pitchFamily="18" charset="0"/>
              </a:rPr>
              <a:t>os</a:t>
            </a:r>
            <a:r>
              <a:rPr lang="en-US" altLang="en-US" sz="2000" dirty="0">
                <a:cs typeface="Times New Roman" panose="02020603050405020304" pitchFamily="18" charset="0"/>
              </a:rPr>
              <a:t>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berthnasol</a:t>
            </a:r>
            <a:endParaRPr lang="en-US" altLang="en-US" sz="2000" dirty="0">
              <a:cs typeface="Times New Roman" panose="02020603050405020304" pitchFamily="18" charset="0"/>
            </a:endParaRPr>
          </a:p>
          <a:p>
            <a:pPr marL="342900" indent="-342900" eaLnBrk="1" hangingPunct="1">
              <a:spcAft>
                <a:spcPts val="600"/>
              </a:spcAft>
              <a:buFont typeface="Arial" panose="020B0604020202020204" pitchFamily="34" charset="0"/>
              <a:buChar char="•"/>
              <a:defRPr/>
            </a:pPr>
            <a:r>
              <a:rPr lang="en-US" altLang="en-US" sz="2000" dirty="0" err="1">
                <a:cs typeface="Times New Roman" panose="02020603050405020304" pitchFamily="18" charset="0"/>
              </a:rPr>
              <a:t>Adroddiadau</a:t>
            </a:r>
            <a:r>
              <a:rPr lang="en-US" altLang="en-US" sz="2000" dirty="0">
                <a:cs typeface="Times New Roman" panose="02020603050405020304" pitchFamily="18" charset="0"/>
              </a:rPr>
              <a:t> </a:t>
            </a:r>
            <a:r>
              <a:rPr lang="en-US" altLang="en-US" sz="2000" dirty="0" err="1">
                <a:cs typeface="Times New Roman" panose="02020603050405020304" pitchFamily="18" charset="0"/>
              </a:rPr>
              <a:t>Cymedrolwyr</a:t>
            </a:r>
            <a:r>
              <a:rPr lang="en-US" altLang="en-US" sz="2000" dirty="0">
                <a:cs typeface="Times New Roman" panose="02020603050405020304" pitchFamily="18" charset="0"/>
              </a:rPr>
              <a:t> </a:t>
            </a:r>
            <a:r>
              <a:rPr lang="en-US" altLang="en-US" sz="2000" dirty="0" err="1">
                <a:cs typeface="Times New Roman" panose="02020603050405020304" pitchFamily="18" charset="0"/>
              </a:rPr>
              <a:t>i'w</a:t>
            </a:r>
            <a:r>
              <a:rPr lang="en-US" altLang="en-US" sz="2000" dirty="0">
                <a:cs typeface="Times New Roman" panose="02020603050405020304" pitchFamily="18" charset="0"/>
              </a:rPr>
              <a:t> </a:t>
            </a:r>
            <a:r>
              <a:rPr lang="en-US" altLang="en-US" sz="2000" dirty="0" err="1">
                <a:cs typeface="Times New Roman" panose="02020603050405020304" pitchFamily="18" charset="0"/>
              </a:rPr>
              <a:t>llwytho</a:t>
            </a:r>
            <a:r>
              <a:rPr lang="en-US" altLang="en-US" sz="2000" dirty="0">
                <a:cs typeface="Times New Roman" panose="02020603050405020304" pitchFamily="18" charset="0"/>
              </a:rPr>
              <a:t> </a:t>
            </a:r>
            <a:r>
              <a:rPr lang="en-US" altLang="en-US" sz="2000" dirty="0" err="1">
                <a:cs typeface="Times New Roman" panose="02020603050405020304" pitchFamily="18" charset="0"/>
              </a:rPr>
              <a:t>i</a:t>
            </a:r>
            <a:r>
              <a:rPr lang="en-US" altLang="en-US" sz="2000" dirty="0">
                <a:cs typeface="Times New Roman" panose="02020603050405020304" pitchFamily="18" charset="0"/>
              </a:rPr>
              <a:t> </a:t>
            </a:r>
            <a:r>
              <a:rPr lang="en-US" altLang="en-US" sz="2000" dirty="0" err="1">
                <a:cs typeface="Times New Roman" panose="02020603050405020304" pitchFamily="18" charset="0"/>
              </a:rPr>
              <a:t>lawr</a:t>
            </a:r>
            <a:r>
              <a:rPr lang="en-US" altLang="en-US" sz="2000" dirty="0">
                <a:cs typeface="Times New Roman" panose="02020603050405020304" pitchFamily="18" charset="0"/>
              </a:rPr>
              <a:t> </a:t>
            </a:r>
            <a:r>
              <a:rPr lang="en-US" altLang="en-US" sz="2000" dirty="0" err="1">
                <a:cs typeface="Times New Roman" panose="02020603050405020304" pitchFamily="18" charset="0"/>
              </a:rPr>
              <a:t>o'r</a:t>
            </a:r>
            <a:r>
              <a:rPr lang="en-US" altLang="en-US" sz="2000" dirty="0">
                <a:cs typeface="Times New Roman" panose="02020603050405020304" pitchFamily="18" charset="0"/>
              </a:rPr>
              <a:t> </a:t>
            </a:r>
            <a:r>
              <a:rPr lang="en-US" altLang="en-US" sz="2000" dirty="0" err="1">
                <a:cs typeface="Times New Roman" panose="02020603050405020304" pitchFamily="18" charset="0"/>
              </a:rPr>
              <a:t>wefan</a:t>
            </a:r>
            <a:r>
              <a:rPr lang="en-US" altLang="en-US" sz="2000" dirty="0">
                <a:cs typeface="Times New Roman" panose="02020603050405020304" pitchFamily="18" charset="0"/>
              </a:rPr>
              <a:t> </a:t>
            </a:r>
            <a:r>
              <a:rPr lang="en-US" altLang="en-US" sz="2000" dirty="0" err="1">
                <a:cs typeface="Times New Roman" panose="02020603050405020304" pitchFamily="18" charset="0"/>
              </a:rPr>
              <a:t>ddiogel</a:t>
            </a:r>
            <a:r>
              <a:rPr lang="en-US" altLang="en-US" sz="2000" dirty="0">
                <a:cs typeface="Times New Roman" panose="02020603050405020304" pitchFamily="18" charset="0"/>
              </a:rPr>
              <a:t> </a:t>
            </a:r>
            <a:r>
              <a:rPr lang="en-US" altLang="en-US" sz="2000" dirty="0" err="1">
                <a:cs typeface="Times New Roman" panose="02020603050405020304" pitchFamily="18" charset="0"/>
              </a:rPr>
              <a:t>ar</a:t>
            </a:r>
            <a:r>
              <a:rPr lang="en-US" altLang="en-US" sz="2000" dirty="0">
                <a:cs typeface="Times New Roman" panose="02020603050405020304" pitchFamily="18" charset="0"/>
              </a:rPr>
              <a:t> </a:t>
            </a:r>
            <a:r>
              <a:rPr lang="en-US" altLang="en-US" sz="2000" dirty="0" err="1">
                <a:cs typeface="Times New Roman" panose="02020603050405020304" pitchFamily="18" charset="0"/>
              </a:rPr>
              <a:t>ddiwrnod</a:t>
            </a:r>
            <a:r>
              <a:rPr lang="en-US" altLang="en-US" sz="2000" dirty="0">
                <a:cs typeface="Times New Roman" panose="02020603050405020304" pitchFamily="18" charset="0"/>
              </a:rPr>
              <a:t> y </a:t>
            </a:r>
            <a:r>
              <a:rPr lang="en-US" altLang="en-US" sz="2000" dirty="0" err="1">
                <a:cs typeface="Times New Roman" panose="02020603050405020304" pitchFamily="18" charset="0"/>
              </a:rPr>
              <a:t>canlyniadau</a:t>
            </a:r>
            <a:endParaRPr lang="en-US" altLang="en-US" sz="2000" dirty="0">
              <a:cs typeface="Times New Roman" panose="02020603050405020304" pitchFamily="18" charset="0"/>
            </a:endParaRPr>
          </a:p>
          <a:p>
            <a:pPr marL="342900" indent="-342900" eaLnBrk="1" hangingPunct="1">
              <a:buFont typeface="Arial" panose="020B0604020202020204" pitchFamily="34" charset="0"/>
              <a:buChar char="•"/>
              <a:defRPr/>
            </a:pP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gwaith</a:t>
            </a:r>
            <a:r>
              <a:rPr lang="en-US" altLang="en-US" sz="2000" dirty="0">
                <a:cs typeface="Times New Roman" panose="02020603050405020304" pitchFamily="18" charset="0"/>
              </a:rPr>
              <a:t>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cael</a:t>
            </a:r>
            <a:r>
              <a:rPr lang="en-US" altLang="en-US" sz="2000" dirty="0">
                <a:cs typeface="Times New Roman" panose="02020603050405020304" pitchFamily="18" charset="0"/>
              </a:rPr>
              <a:t> </a:t>
            </a:r>
            <a:r>
              <a:rPr lang="en-US" altLang="en-US" sz="2000" dirty="0" err="1">
                <a:cs typeface="Times New Roman" panose="02020603050405020304" pitchFamily="18" charset="0"/>
              </a:rPr>
              <a:t>ei</a:t>
            </a:r>
            <a:r>
              <a:rPr lang="en-US" altLang="en-US" sz="2000" dirty="0">
                <a:cs typeface="Times New Roman" panose="02020603050405020304" pitchFamily="18" charset="0"/>
              </a:rPr>
              <a:t> </a:t>
            </a:r>
            <a:r>
              <a:rPr lang="en-US" altLang="en-US" sz="2000" dirty="0" err="1">
                <a:cs typeface="Times New Roman" panose="02020603050405020304" pitchFamily="18" charset="0"/>
              </a:rPr>
              <a:t>ddychwelyd</a:t>
            </a:r>
            <a:r>
              <a:rPr lang="en-US" altLang="en-US" sz="2000" dirty="0">
                <a:cs typeface="Times New Roman" panose="02020603050405020304" pitchFamily="18" charset="0"/>
              </a:rPr>
              <a:t> </a:t>
            </a:r>
            <a:r>
              <a:rPr lang="en-US" altLang="en-US" sz="2000" dirty="0" err="1">
                <a:cs typeface="Times New Roman" panose="02020603050405020304" pitchFamily="18" charset="0"/>
              </a:rPr>
              <a:t>i</a:t>
            </a:r>
            <a:r>
              <a:rPr lang="en-US" altLang="en-US" sz="2000" dirty="0">
                <a:cs typeface="Times New Roman" panose="02020603050405020304" pitchFamily="18" charset="0"/>
              </a:rPr>
              <a:t> </a:t>
            </a:r>
            <a:r>
              <a:rPr lang="en-US" altLang="en-US" sz="2000" dirty="0" err="1">
                <a:cs typeface="Times New Roman" panose="02020603050405020304" pitchFamily="18" charset="0"/>
              </a:rPr>
              <a:t>ganolfannau</a:t>
            </a:r>
            <a:r>
              <a:rPr lang="en-US" altLang="en-US" sz="2000" dirty="0">
                <a:cs typeface="Times New Roman" panose="02020603050405020304" pitchFamily="18" charset="0"/>
              </a:rPr>
              <a:t> </a:t>
            </a:r>
            <a:r>
              <a:rPr lang="en-US" altLang="en-US" sz="2000" dirty="0" err="1">
                <a:cs typeface="Times New Roman" panose="02020603050405020304" pitchFamily="18" charset="0"/>
              </a:rPr>
              <a:t>cyn</a:t>
            </a:r>
            <a:r>
              <a:rPr lang="en-US" altLang="en-US" sz="2000" dirty="0">
                <a:cs typeface="Times New Roman" panose="02020603050405020304" pitchFamily="18" charset="0"/>
              </a:rPr>
              <a:t> </a:t>
            </a:r>
            <a:r>
              <a:rPr lang="en-US" altLang="en-US" sz="2000" dirty="0" err="1">
                <a:cs typeface="Times New Roman" panose="02020603050405020304" pitchFamily="18" charset="0"/>
              </a:rPr>
              <a:t>diwedd</a:t>
            </a:r>
            <a:r>
              <a:rPr lang="en-US" altLang="en-US" sz="2000" dirty="0">
                <a:cs typeface="Times New Roman" panose="02020603050405020304" pitchFamily="18" charset="0"/>
              </a:rPr>
              <a:t> </a:t>
            </a:r>
            <a:r>
              <a:rPr lang="en-US" altLang="en-US" sz="2000" dirty="0" err="1">
                <a:cs typeface="Times New Roman" panose="02020603050405020304" pitchFamily="18" charset="0"/>
              </a:rPr>
              <a:t>tymor</a:t>
            </a:r>
            <a:r>
              <a:rPr lang="en-US" altLang="en-US" sz="2000" dirty="0">
                <a:cs typeface="Times New Roman" panose="02020603050405020304" pitchFamily="18" charset="0"/>
              </a:rPr>
              <a:t> </a:t>
            </a:r>
            <a:r>
              <a:rPr lang="en-US" altLang="en-US" sz="2000" dirty="0" err="1">
                <a:cs typeface="Times New Roman" panose="02020603050405020304" pitchFamily="18" charset="0"/>
              </a:rPr>
              <a:t>yr</a:t>
            </a:r>
            <a:r>
              <a:rPr lang="en-US" altLang="en-US" sz="2000" dirty="0">
                <a:cs typeface="Times New Roman" panose="02020603050405020304" pitchFamily="18" charset="0"/>
              </a:rPr>
              <a:t> </a:t>
            </a:r>
            <a:r>
              <a:rPr lang="en-US" altLang="en-US" sz="2000" dirty="0" err="1">
                <a:cs typeface="Times New Roman" panose="02020603050405020304" pitchFamily="18" charset="0"/>
              </a:rPr>
              <a:t>haf</a:t>
            </a:r>
            <a:endParaRPr lang="en-US" altLang="en-US" sz="2000" dirty="0">
              <a:cs typeface="Times New Roman" panose="02020603050405020304" pitchFamily="18" charset="0"/>
            </a:endParaRPr>
          </a:p>
          <a:p>
            <a:pPr eaLnBrk="1" hangingPunct="1">
              <a:buFont typeface="Courier New" panose="02070309020205020404" pitchFamily="49" charset="0"/>
              <a:buChar char="o"/>
              <a:defRPr/>
            </a:pPr>
            <a:endParaRPr lang="en-US" altLang="en-US" sz="2000" dirty="0">
              <a:cs typeface="Times New Roman" panose="02020603050405020304" pitchFamily="18" charset="0"/>
            </a:endParaRPr>
          </a:p>
          <a:p>
            <a:pPr eaLnBrk="1" hangingPunct="1">
              <a:defRPr/>
            </a:pP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gwaith</a:t>
            </a:r>
            <a:r>
              <a:rPr lang="en-US" altLang="en-US" sz="2000" dirty="0">
                <a:cs typeface="Times New Roman" panose="02020603050405020304" pitchFamily="18" charset="0"/>
              </a:rPr>
              <a:t> </a:t>
            </a:r>
            <a:r>
              <a:rPr lang="en-US" altLang="en-US" sz="2000" dirty="0" err="1">
                <a:cs typeface="Times New Roman" panose="02020603050405020304" pitchFamily="18" charset="0"/>
              </a:rPr>
              <a:t>enghreifftiol</a:t>
            </a:r>
            <a:r>
              <a:rPr lang="en-US" altLang="en-US" sz="2000" dirty="0">
                <a:cs typeface="Times New Roman" panose="02020603050405020304" pitchFamily="18" charset="0"/>
              </a:rPr>
              <a:t>, </a:t>
            </a:r>
            <a:r>
              <a:rPr lang="en-US" altLang="en-US" sz="2000" dirty="0" err="1">
                <a:cs typeface="Times New Roman" panose="02020603050405020304" pitchFamily="18" charset="0"/>
              </a:rPr>
              <a:t>unwaith</a:t>
            </a:r>
            <a:r>
              <a:rPr lang="en-US" altLang="en-US" sz="2000" dirty="0">
                <a:cs typeface="Times New Roman" panose="02020603050405020304" pitchFamily="18" charset="0"/>
              </a:rPr>
              <a:t> y </a:t>
            </a: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ar</a:t>
            </a:r>
            <a:r>
              <a:rPr lang="en-US" altLang="en-US" sz="2000" dirty="0">
                <a:cs typeface="Times New Roman" panose="02020603050405020304" pitchFamily="18" charset="0"/>
              </a:rPr>
              <a:t> </a:t>
            </a:r>
            <a:r>
              <a:rPr lang="en-US" altLang="en-US" sz="2000" dirty="0" err="1">
                <a:cs typeface="Times New Roman" panose="02020603050405020304" pitchFamily="18" charset="0"/>
              </a:rPr>
              <a:t>gael</a:t>
            </a:r>
            <a:r>
              <a:rPr lang="en-US" altLang="en-US" sz="2000" dirty="0">
                <a:cs typeface="Times New Roman" panose="02020603050405020304" pitchFamily="18" charset="0"/>
              </a:rPr>
              <a:t>, </a:t>
            </a:r>
            <a:r>
              <a:rPr lang="en-US" altLang="en-US" sz="2000" dirty="0" err="1">
                <a:cs typeface="Times New Roman" panose="02020603050405020304" pitchFamily="18" charset="0"/>
              </a:rPr>
              <a:t>yn</a:t>
            </a:r>
            <a:r>
              <a:rPr lang="en-US" altLang="en-US" sz="2000" dirty="0">
                <a:cs typeface="Times New Roman" panose="02020603050405020304" pitchFamily="18" charset="0"/>
              </a:rPr>
              <a:t> </a:t>
            </a:r>
            <a:r>
              <a:rPr lang="en-US" altLang="en-US" sz="2000" dirty="0" err="1">
                <a:cs typeface="Times New Roman" panose="02020603050405020304" pitchFamily="18" charset="0"/>
              </a:rPr>
              <a:t>cael</a:t>
            </a:r>
            <a:r>
              <a:rPr lang="en-US" altLang="en-US" sz="2000" dirty="0">
                <a:cs typeface="Times New Roman" panose="02020603050405020304" pitchFamily="18" charset="0"/>
              </a:rPr>
              <a:t> </a:t>
            </a:r>
            <a:r>
              <a:rPr lang="en-US" altLang="en-US" sz="2000" dirty="0" err="1">
                <a:cs typeface="Times New Roman" panose="02020603050405020304" pitchFamily="18" charset="0"/>
              </a:rPr>
              <a:t>ei</a:t>
            </a:r>
            <a:r>
              <a:rPr lang="en-US" altLang="en-US" sz="2000" dirty="0">
                <a:cs typeface="Times New Roman" panose="02020603050405020304" pitchFamily="18" charset="0"/>
              </a:rPr>
              <a:t> </a:t>
            </a:r>
            <a:r>
              <a:rPr lang="en-US" altLang="en-US" sz="2000" dirty="0" err="1">
                <a:cs typeface="Times New Roman" panose="02020603050405020304" pitchFamily="18" charset="0"/>
              </a:rPr>
              <a:t>ddefnyddio</a:t>
            </a:r>
            <a:r>
              <a:rPr lang="en-US" altLang="en-US" sz="2000" dirty="0">
                <a:cs typeface="Times New Roman" panose="02020603050405020304" pitchFamily="18" charset="0"/>
              </a:rPr>
              <a:t> </a:t>
            </a:r>
            <a:r>
              <a:rPr lang="en-US" altLang="en-US" sz="2000" dirty="0" err="1">
                <a:cs typeface="Times New Roman" panose="02020603050405020304" pitchFamily="18" charset="0"/>
              </a:rPr>
              <a:t>yn</a:t>
            </a:r>
            <a:r>
              <a:rPr lang="en-US" altLang="en-US" sz="2000" dirty="0">
                <a:cs typeface="Times New Roman" panose="02020603050405020304" pitchFamily="18" charset="0"/>
              </a:rPr>
              <a:t> y </a:t>
            </a:r>
            <a:r>
              <a:rPr lang="en-US" altLang="en-US" sz="2000" dirty="0" err="1">
                <a:cs typeface="Times New Roman" panose="02020603050405020304" pitchFamily="18" charset="0"/>
              </a:rPr>
              <a:t>sesiynau</a:t>
            </a:r>
            <a:r>
              <a:rPr lang="en-US" altLang="en-US" sz="2000" dirty="0">
                <a:cs typeface="Times New Roman" panose="02020603050405020304" pitchFamily="18" charset="0"/>
              </a:rPr>
              <a:t> DPP </a:t>
            </a:r>
            <a:r>
              <a:rPr lang="en-US" altLang="en-US" sz="2000" dirty="0" err="1">
                <a:cs typeface="Times New Roman" panose="02020603050405020304" pitchFamily="18" charset="0"/>
              </a:rPr>
              <a:t>i</a:t>
            </a:r>
            <a:r>
              <a:rPr lang="en-US" altLang="en-US" sz="2000" dirty="0">
                <a:cs typeface="Times New Roman" panose="02020603050405020304" pitchFamily="18" charset="0"/>
              </a:rPr>
              <a:t> </a:t>
            </a:r>
            <a:r>
              <a:rPr lang="en-US" altLang="en-US" sz="2000" dirty="0" err="1">
                <a:cs typeface="Times New Roman" panose="02020603050405020304" pitchFamily="18" charset="0"/>
              </a:rPr>
              <a:t>gynorthwyo</a:t>
            </a:r>
            <a:r>
              <a:rPr lang="en-US" altLang="en-US" sz="2000" dirty="0">
                <a:cs typeface="Times New Roman" panose="02020603050405020304" pitchFamily="18" charset="0"/>
              </a:rPr>
              <a:t> </a:t>
            </a:r>
            <a:r>
              <a:rPr lang="en-US" altLang="en-US" sz="2000" dirty="0" err="1">
                <a:cs typeface="Times New Roman" panose="02020603050405020304" pitchFamily="18" charset="0"/>
              </a:rPr>
              <a:t>marcio</a:t>
            </a:r>
            <a:r>
              <a:rPr lang="en-US" altLang="en-US" sz="2000" dirty="0">
                <a:cs typeface="Times New Roman" panose="02020603050405020304" pitchFamily="18" charset="0"/>
              </a:rPr>
              <a:t> </a:t>
            </a:r>
            <a:r>
              <a:rPr lang="en-US" altLang="en-US" sz="2000" dirty="0" err="1">
                <a:cs typeface="Times New Roman" panose="02020603050405020304" pitchFamily="18" charset="0"/>
              </a:rPr>
              <a:t>mewn</a:t>
            </a:r>
            <a:r>
              <a:rPr lang="en-US" altLang="en-US" sz="2000" dirty="0">
                <a:cs typeface="Times New Roman" panose="02020603050405020304" pitchFamily="18" charset="0"/>
              </a:rPr>
              <a:t> </a:t>
            </a:r>
            <a:r>
              <a:rPr lang="en-US" altLang="en-US" sz="2000" dirty="0" err="1">
                <a:cs typeface="Times New Roman" panose="02020603050405020304" pitchFamily="18" charset="0"/>
              </a:rPr>
              <a:t>canolfannau</a:t>
            </a:r>
            <a:r>
              <a:rPr lang="en-US" altLang="en-US" sz="2000" dirty="0">
                <a:cs typeface="Times New Roman" panose="02020603050405020304" pitchFamily="18" charset="0"/>
              </a:rPr>
              <a:t>, a </a:t>
            </a:r>
            <a:r>
              <a:rPr lang="en-US" altLang="en-US" sz="2000" dirty="0" err="1">
                <a:cs typeface="Times New Roman" panose="02020603050405020304" pitchFamily="18" charset="0"/>
              </a:rPr>
              <a:t>bydd</a:t>
            </a:r>
            <a:r>
              <a:rPr lang="en-US" altLang="en-US" sz="2000" dirty="0">
                <a:cs typeface="Times New Roman" panose="02020603050405020304" pitchFamily="18" charset="0"/>
              </a:rPr>
              <a:t> </a:t>
            </a:r>
            <a:r>
              <a:rPr lang="en-US" altLang="en-US" sz="2000" dirty="0" err="1">
                <a:cs typeface="Times New Roman" panose="02020603050405020304" pitchFamily="18" charset="0"/>
              </a:rPr>
              <a:t>ar</a:t>
            </a:r>
            <a:r>
              <a:rPr lang="en-US" altLang="en-US" sz="2000" dirty="0">
                <a:cs typeface="Times New Roman" panose="02020603050405020304" pitchFamily="18" charset="0"/>
              </a:rPr>
              <a:t> </a:t>
            </a:r>
            <a:r>
              <a:rPr lang="en-US" altLang="en-US" sz="2000" dirty="0" err="1">
                <a:cs typeface="Times New Roman" panose="02020603050405020304" pitchFamily="18" charset="0"/>
              </a:rPr>
              <a:t>gael</a:t>
            </a:r>
            <a:r>
              <a:rPr lang="en-US" altLang="en-US" sz="2000" dirty="0">
                <a:cs typeface="Times New Roman" panose="02020603050405020304" pitchFamily="18" charset="0"/>
              </a:rPr>
              <a:t> </a:t>
            </a:r>
            <a:r>
              <a:rPr lang="en-US" altLang="en-US" sz="2000" dirty="0" err="1">
                <a:cs typeface="Times New Roman" panose="02020603050405020304" pitchFamily="18" charset="0"/>
              </a:rPr>
              <a:t>ar</a:t>
            </a:r>
            <a:r>
              <a:rPr lang="en-US" altLang="en-US" sz="2000" dirty="0">
                <a:cs typeface="Times New Roman" panose="02020603050405020304" pitchFamily="18" charset="0"/>
              </a:rPr>
              <a:t> y </a:t>
            </a:r>
            <a:r>
              <a:rPr lang="en-US" altLang="en-US" sz="2000" dirty="0" err="1">
                <a:cs typeface="Times New Roman" panose="02020603050405020304" pitchFamily="18" charset="0"/>
              </a:rPr>
              <a:t>wefan</a:t>
            </a:r>
            <a:r>
              <a:rPr lang="en-US" altLang="en-US" sz="2000" dirty="0">
                <a:cs typeface="Times New Roman" panose="02020603050405020304" pitchFamily="18" charset="0"/>
              </a:rPr>
              <a:t> </a:t>
            </a:r>
            <a:r>
              <a:rPr lang="en-US" altLang="en-US" sz="2000" dirty="0" err="1">
                <a:cs typeface="Times New Roman" panose="02020603050405020304" pitchFamily="18" charset="0"/>
              </a:rPr>
              <a:t>ddiogel</a:t>
            </a:r>
            <a:r>
              <a:rPr lang="en-US" altLang="en-US" sz="2000" dirty="0">
                <a:cs typeface="Times New Roman" panose="02020603050405020304" pitchFamily="18" charset="0"/>
              </a:rPr>
              <a:t>.</a:t>
            </a:r>
          </a:p>
          <a:p>
            <a:pPr eaLnBrk="1" hangingPunct="1">
              <a:defRPr/>
            </a:pPr>
            <a:endParaRPr lang="en-US" altLang="en-US" sz="2000" dirty="0">
              <a:cs typeface="Times New Roman" panose="02020603050405020304" pitchFamily="18" charset="0"/>
            </a:endParaRPr>
          </a:p>
        </p:txBody>
      </p:sp>
      <p:sp>
        <p:nvSpPr>
          <p:cNvPr id="41988" name="Title 5">
            <a:extLst>
              <a:ext uri="{FF2B5EF4-FFF2-40B4-BE49-F238E27FC236}">
                <a16:creationId xmlns:a16="http://schemas.microsoft.com/office/drawing/2014/main" id="{C5244A4A-5B80-4428-9ED5-35FF0A0670F4}"/>
              </a:ext>
            </a:extLst>
          </p:cNvPr>
          <p:cNvSpPr>
            <a:spLocks noGrp="1" noChangeArrowheads="1"/>
          </p:cNvSpPr>
          <p:nvPr>
            <p:ph type="title"/>
          </p:nvPr>
        </p:nvSpPr>
        <p:spPr>
          <a:xfrm>
            <a:off x="282575" y="207963"/>
            <a:ext cx="10223500" cy="447675"/>
          </a:xfrm>
        </p:spPr>
        <p:txBody>
          <a:bodyPr/>
          <a:lstStyle/>
          <a:p>
            <a:pPr eaLnBrk="1" hangingPunct="1"/>
            <a:r>
              <a:rPr lang="en-GB" altLang="en-US"/>
              <a:t>TAG Iechyd a Gofal Cymdeithasol, a Gofal Plant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921763-1180-482B-81FD-5B0A53BD4E76}"/>
              </a:ext>
            </a:extLst>
          </p:cNvPr>
          <p:cNvSpPr>
            <a:spLocks noGrp="1"/>
          </p:cNvSpPr>
          <p:nvPr>
            <p:ph sz="quarter" idx="10"/>
          </p:nvPr>
        </p:nvSpPr>
        <p:spPr>
          <a:xfrm>
            <a:off x="282575" y="993775"/>
            <a:ext cx="11809413" cy="5588000"/>
          </a:xfrm>
        </p:spPr>
        <p:txBody>
          <a:bodyPr>
            <a:noAutofit/>
          </a:bodyPr>
          <a:lstStyle/>
          <a:p>
            <a:pPr algn="ctr" eaLnBrk="1" hangingPunct="1">
              <a:defRPr/>
            </a:pPr>
            <a:r>
              <a:rPr lang="en-GB" altLang="en-US" sz="3600" b="1" dirty="0"/>
              <a:t>Y </a:t>
            </a:r>
            <a:r>
              <a:rPr lang="en-GB" altLang="en-US" sz="3600" b="1" dirty="0" err="1"/>
              <a:t>Camau</a:t>
            </a:r>
            <a:r>
              <a:rPr lang="en-GB" altLang="en-US" sz="3600" b="1" dirty="0"/>
              <a:t> </a:t>
            </a:r>
            <a:r>
              <a:rPr lang="en-GB" altLang="en-US" sz="3600" b="1" dirty="0" err="1"/>
              <a:t>Nesaf</a:t>
            </a:r>
            <a:endParaRPr lang="en-GB" altLang="en-US" sz="3600" b="1" dirty="0"/>
          </a:p>
          <a:p>
            <a:pPr marL="342900" indent="-342900" eaLnBrk="1" hangingPunct="1">
              <a:buClr>
                <a:srgbClr val="007BB9"/>
              </a:buClr>
              <a:buFont typeface="Arial" panose="020B0604020202020204" pitchFamily="34" charset="0"/>
              <a:buChar char="•"/>
              <a:defRPr/>
            </a:pPr>
            <a:r>
              <a:rPr lang="en-GB" altLang="en-US" sz="2400" dirty="0" err="1"/>
              <a:t>Rhannwch</a:t>
            </a:r>
            <a:r>
              <a:rPr lang="en-GB" altLang="en-US" sz="2400" dirty="0"/>
              <a:t> y </a:t>
            </a:r>
            <a:r>
              <a:rPr lang="en-GB" altLang="en-US" sz="2400" dirty="0" err="1"/>
              <a:t>wybodaeth</a:t>
            </a:r>
            <a:r>
              <a:rPr lang="en-GB" altLang="en-US" sz="2400" dirty="0"/>
              <a:t> a </a:t>
            </a:r>
            <a:r>
              <a:rPr lang="en-GB" altLang="en-US" sz="2400" dirty="0" err="1"/>
              <a:t>gawsoch</a:t>
            </a:r>
            <a:r>
              <a:rPr lang="en-GB" altLang="en-US" sz="2400" dirty="0"/>
              <a:t> </a:t>
            </a:r>
            <a:r>
              <a:rPr lang="en-GB" altLang="en-US" sz="2400" dirty="0" err="1"/>
              <a:t>yn</a:t>
            </a:r>
            <a:r>
              <a:rPr lang="en-GB" altLang="en-US" sz="2400" dirty="0"/>
              <a:t> y </a:t>
            </a:r>
            <a:r>
              <a:rPr lang="en-GB" altLang="en-US" sz="2400" dirty="0" err="1"/>
              <a:t>digwyddiad</a:t>
            </a:r>
            <a:r>
              <a:rPr lang="en-GB" altLang="en-US" sz="2400" dirty="0"/>
              <a:t> </a:t>
            </a:r>
            <a:r>
              <a:rPr lang="en-GB" altLang="en-US" sz="2400" dirty="0" err="1"/>
              <a:t>hwn</a:t>
            </a:r>
            <a:r>
              <a:rPr lang="en-GB" altLang="en-US" sz="2400" dirty="0"/>
              <a:t> â </a:t>
            </a:r>
            <a:r>
              <a:rPr lang="en-GB" altLang="en-US" sz="2400" dirty="0" err="1"/>
              <a:t>chydweithwyr</a:t>
            </a:r>
            <a:r>
              <a:rPr lang="en-GB" altLang="en-US" sz="2400" dirty="0"/>
              <a:t> </a:t>
            </a:r>
            <a:r>
              <a:rPr lang="en-GB" altLang="en-US" sz="2400" dirty="0" err="1"/>
              <a:t>eraill</a:t>
            </a:r>
            <a:r>
              <a:rPr lang="en-GB" altLang="en-US" sz="2400" dirty="0"/>
              <a:t> </a:t>
            </a:r>
            <a:r>
              <a:rPr lang="en-GB" altLang="en-US" sz="2400" dirty="0" err="1"/>
              <a:t>yn</a:t>
            </a:r>
            <a:r>
              <a:rPr lang="en-GB" altLang="en-US" sz="2400" dirty="0"/>
              <a:t> </a:t>
            </a:r>
            <a:r>
              <a:rPr lang="en-GB" altLang="en-US" sz="2400" dirty="0" err="1"/>
              <a:t>eich</a:t>
            </a:r>
            <a:r>
              <a:rPr lang="en-GB" altLang="en-US" sz="2400" dirty="0"/>
              <a:t> </a:t>
            </a:r>
            <a:r>
              <a:rPr lang="en-GB" altLang="en-US" sz="2400" dirty="0" err="1"/>
              <a:t>canolfan</a:t>
            </a:r>
            <a:endParaRPr lang="en-GB" altLang="en-US" sz="2400" dirty="0"/>
          </a:p>
          <a:p>
            <a:pPr marL="342900" indent="-342900" eaLnBrk="1" hangingPunct="1">
              <a:buClr>
                <a:srgbClr val="007BB9"/>
              </a:buClr>
              <a:buFont typeface="Arial" panose="020B0604020202020204" pitchFamily="34" charset="0"/>
              <a:buChar char="•"/>
              <a:defRPr/>
            </a:pPr>
            <a:r>
              <a:rPr lang="en-GB" altLang="en-US" sz="2400" dirty="0"/>
              <a:t>I </a:t>
            </a:r>
            <a:r>
              <a:rPr lang="en-GB" altLang="en-US" sz="2400" dirty="0" err="1"/>
              <a:t>gefnogi'r</a:t>
            </a:r>
            <a:r>
              <a:rPr lang="en-GB" altLang="en-US" sz="2400" dirty="0"/>
              <a:t> </a:t>
            </a:r>
            <a:r>
              <a:rPr lang="en-GB" altLang="en-US" sz="2400" dirty="0" err="1"/>
              <a:t>digwyddiad</a:t>
            </a:r>
            <a:r>
              <a:rPr lang="en-GB" altLang="en-US" sz="2400" dirty="0"/>
              <a:t> </a:t>
            </a:r>
            <a:r>
              <a:rPr lang="en-GB" altLang="en-US" sz="2400" dirty="0" err="1"/>
              <a:t>hwn</a:t>
            </a:r>
            <a:r>
              <a:rPr lang="en-GB" altLang="en-US" sz="2400" dirty="0"/>
              <a:t>, </a:t>
            </a:r>
            <a:r>
              <a:rPr lang="en-GB" altLang="en-US" sz="2400" dirty="0" err="1"/>
              <a:t>byddwn</a:t>
            </a:r>
            <a:r>
              <a:rPr lang="en-GB" altLang="en-US" sz="2400" dirty="0"/>
              <a:t> </a:t>
            </a:r>
            <a:r>
              <a:rPr lang="en-GB" altLang="en-US" sz="2400" dirty="0" err="1"/>
              <a:t>yn</a:t>
            </a:r>
            <a:r>
              <a:rPr lang="en-GB" altLang="en-US" sz="2400" dirty="0"/>
              <a:t> </a:t>
            </a:r>
            <a:r>
              <a:rPr lang="en-GB" altLang="en-US" sz="2400" dirty="0" err="1"/>
              <a:t>darparu</a:t>
            </a:r>
            <a:r>
              <a:rPr lang="en-GB" altLang="en-US" sz="2400" dirty="0"/>
              <a:t> </a:t>
            </a:r>
            <a:r>
              <a:rPr lang="en-GB" altLang="en-US" sz="2400" dirty="0" err="1"/>
              <a:t>gweminar</a:t>
            </a:r>
            <a:r>
              <a:rPr lang="en-GB" altLang="en-US" sz="2400" dirty="0"/>
              <a:t> </a:t>
            </a:r>
            <a:r>
              <a:rPr lang="en-GB" altLang="en-US" sz="2400" dirty="0" err="1"/>
              <a:t>sy'n</a:t>
            </a:r>
            <a:r>
              <a:rPr lang="en-GB" altLang="en-US" sz="2400" dirty="0"/>
              <a:t> </a:t>
            </a:r>
            <a:r>
              <a:rPr lang="en-GB" altLang="en-US" sz="2400" dirty="0" err="1"/>
              <a:t>defnyddio</a:t>
            </a:r>
            <a:r>
              <a:rPr lang="en-GB" altLang="en-US" sz="2400" dirty="0"/>
              <a:t> </a:t>
            </a:r>
            <a:r>
              <a:rPr lang="en-GB" altLang="en-US" sz="2400" dirty="0" err="1"/>
              <a:t>cynnwys</a:t>
            </a:r>
            <a:r>
              <a:rPr lang="en-GB" altLang="en-US" sz="2400" dirty="0"/>
              <a:t> y </a:t>
            </a:r>
            <a:r>
              <a:rPr lang="en-GB" altLang="en-US" sz="2400" dirty="0" err="1"/>
              <a:t>cwrs</a:t>
            </a:r>
            <a:r>
              <a:rPr lang="en-GB" altLang="en-US" sz="2400" dirty="0"/>
              <a:t> </a:t>
            </a:r>
            <a:r>
              <a:rPr lang="en-GB" altLang="en-US" sz="2400" dirty="0" err="1"/>
              <a:t>hwn</a:t>
            </a:r>
            <a:r>
              <a:rPr lang="en-GB" altLang="en-US" sz="2400" dirty="0"/>
              <a:t> </a:t>
            </a:r>
            <a:r>
              <a:rPr lang="en-GB" altLang="en-US" sz="2400" dirty="0" err="1"/>
              <a:t>i'r</a:t>
            </a:r>
            <a:r>
              <a:rPr lang="en-GB" altLang="en-US" sz="2400" dirty="0"/>
              <a:t> </a:t>
            </a:r>
            <a:r>
              <a:rPr lang="en-GB" altLang="en-US" sz="2400" dirty="0" err="1"/>
              <a:t>rhai</a:t>
            </a:r>
            <a:r>
              <a:rPr lang="en-GB" altLang="en-US" sz="2400" dirty="0"/>
              <a:t> </a:t>
            </a:r>
            <a:r>
              <a:rPr lang="en-GB" altLang="en-US" sz="2400" dirty="0" err="1"/>
              <a:t>ohonoch</a:t>
            </a:r>
            <a:r>
              <a:rPr lang="en-GB" altLang="en-US" sz="2400" dirty="0"/>
              <a:t> </a:t>
            </a:r>
            <a:r>
              <a:rPr lang="en-GB" altLang="en-US" sz="2400" dirty="0" err="1"/>
              <a:t>sydd</a:t>
            </a:r>
            <a:r>
              <a:rPr lang="en-GB" altLang="en-US" sz="2400" dirty="0"/>
              <a:t> </a:t>
            </a:r>
            <a:r>
              <a:rPr lang="en-GB" altLang="en-US" sz="2400" dirty="0" err="1"/>
              <a:t>ddim</a:t>
            </a:r>
            <a:r>
              <a:rPr lang="en-GB" altLang="en-US" sz="2400" dirty="0"/>
              <a:t> </a:t>
            </a:r>
            <a:r>
              <a:rPr lang="en-GB" altLang="en-US" sz="2400" dirty="0" err="1"/>
              <a:t>yn</a:t>
            </a:r>
            <a:r>
              <a:rPr lang="en-GB" altLang="en-US" sz="2400" dirty="0"/>
              <a:t> </a:t>
            </a:r>
            <a:r>
              <a:rPr lang="en-GB" altLang="en-US" sz="2400" dirty="0" err="1"/>
              <a:t>gallu</a:t>
            </a:r>
            <a:r>
              <a:rPr lang="en-GB" altLang="en-US" sz="2400" dirty="0"/>
              <a:t> bod </a:t>
            </a:r>
            <a:r>
              <a:rPr lang="en-GB" altLang="en-US" sz="2400" dirty="0" err="1"/>
              <a:t>yn</a:t>
            </a:r>
            <a:r>
              <a:rPr lang="en-GB" altLang="en-US" sz="2400" dirty="0"/>
              <a:t> </a:t>
            </a:r>
            <a:r>
              <a:rPr lang="en-GB" altLang="en-US" sz="2400" dirty="0" err="1"/>
              <a:t>bresennol</a:t>
            </a:r>
            <a:r>
              <a:rPr lang="en-GB" altLang="en-US" sz="2400" dirty="0"/>
              <a:t>. </a:t>
            </a:r>
            <a:r>
              <a:rPr lang="en-GB" altLang="en-US" sz="2400" dirty="0" err="1"/>
              <a:t>Bydd</a:t>
            </a:r>
            <a:r>
              <a:rPr lang="en-GB" altLang="en-US" sz="2400" dirty="0"/>
              <a:t> </a:t>
            </a:r>
            <a:r>
              <a:rPr lang="en-GB" altLang="en-US" sz="2400" dirty="0" err="1"/>
              <a:t>mwy</a:t>
            </a:r>
            <a:r>
              <a:rPr lang="en-GB" altLang="en-US" sz="2400" dirty="0"/>
              <a:t> o </a:t>
            </a:r>
            <a:r>
              <a:rPr lang="en-GB" altLang="en-US" sz="2400" dirty="0" err="1"/>
              <a:t>wybodaeth</a:t>
            </a:r>
            <a:r>
              <a:rPr lang="en-GB" altLang="en-US" sz="2400" dirty="0"/>
              <a:t> </a:t>
            </a:r>
            <a:r>
              <a:rPr lang="en-GB" altLang="en-US" sz="2400" dirty="0" err="1"/>
              <a:t>i'w</a:t>
            </a:r>
            <a:r>
              <a:rPr lang="en-GB" altLang="en-US" sz="2400" dirty="0"/>
              <a:t> </a:t>
            </a:r>
            <a:r>
              <a:rPr lang="en-GB" altLang="en-US" sz="2400" dirty="0" err="1"/>
              <a:t>chael</a:t>
            </a:r>
            <a:r>
              <a:rPr lang="en-GB" altLang="en-US" sz="2400" dirty="0"/>
              <a:t> am y </a:t>
            </a:r>
            <a:r>
              <a:rPr lang="en-GB" altLang="en-US" sz="2400" dirty="0" err="1"/>
              <a:t>gyfres</a:t>
            </a:r>
            <a:r>
              <a:rPr lang="en-GB" altLang="en-US" sz="2400" dirty="0"/>
              <a:t> </a:t>
            </a:r>
            <a:r>
              <a:rPr lang="en-GB" altLang="en-US" sz="2400" dirty="0" err="1"/>
              <a:t>gweminarau</a:t>
            </a:r>
            <a:r>
              <a:rPr lang="en-GB" altLang="en-US" sz="2400" dirty="0"/>
              <a:t> </a:t>
            </a:r>
            <a:r>
              <a:rPr lang="en-GB" altLang="en-US" sz="2400" dirty="0" err="1"/>
              <a:t>cyn</a:t>
            </a:r>
            <a:r>
              <a:rPr lang="en-GB" altLang="en-US" sz="2400" dirty="0"/>
              <a:t> </a:t>
            </a:r>
            <a:r>
              <a:rPr lang="en-GB" altLang="en-US" sz="2400" dirty="0" err="1"/>
              <a:t>hir</a:t>
            </a:r>
            <a:endParaRPr lang="en-GB" altLang="en-US" sz="2400" dirty="0"/>
          </a:p>
          <a:p>
            <a:pPr marL="342900" indent="-342900" eaLnBrk="1" hangingPunct="1">
              <a:buClr>
                <a:srgbClr val="007BB9"/>
              </a:buClr>
              <a:buFont typeface="Arial" panose="020B0604020202020204" pitchFamily="34" charset="0"/>
              <a:buChar char="•"/>
              <a:defRPr/>
            </a:pPr>
            <a:r>
              <a:rPr lang="en-GB" altLang="en-US" sz="2400" dirty="0" err="1"/>
              <a:t>Cadwch</a:t>
            </a:r>
            <a:r>
              <a:rPr lang="en-GB" altLang="en-US" sz="2400" dirty="0"/>
              <a:t> </a:t>
            </a:r>
            <a:r>
              <a:rPr lang="en-GB" altLang="en-US" sz="2400" dirty="0" err="1"/>
              <a:t>eich</a:t>
            </a:r>
            <a:r>
              <a:rPr lang="en-GB" altLang="en-US" sz="2400" dirty="0"/>
              <a:t> </a:t>
            </a:r>
            <a:r>
              <a:rPr lang="en-GB" altLang="en-US" sz="2400" dirty="0" err="1"/>
              <a:t>lle</a:t>
            </a:r>
            <a:r>
              <a:rPr lang="en-GB" altLang="en-US" sz="2400" dirty="0"/>
              <a:t> </a:t>
            </a:r>
            <a:r>
              <a:rPr lang="en-GB" altLang="en-US" sz="2400" dirty="0" err="1"/>
              <a:t>ar</a:t>
            </a:r>
            <a:r>
              <a:rPr lang="en-GB" altLang="en-US" sz="2400" dirty="0"/>
              <a:t> </a:t>
            </a:r>
            <a:r>
              <a:rPr lang="en-GB" altLang="en-US" sz="2400" dirty="0" err="1"/>
              <a:t>ein</a:t>
            </a:r>
            <a:r>
              <a:rPr lang="en-GB" altLang="en-US" sz="2400" dirty="0"/>
              <a:t> </a:t>
            </a:r>
            <a:r>
              <a:rPr lang="en-GB" altLang="en-US" sz="2400" dirty="0" err="1"/>
              <a:t>digwyddiadau</a:t>
            </a:r>
            <a:r>
              <a:rPr lang="en-GB" altLang="en-US" sz="2400" dirty="0"/>
              <a:t> DPP '</a:t>
            </a:r>
            <a:r>
              <a:rPr lang="en-GB" altLang="en-US" sz="2400" dirty="0" err="1"/>
              <a:t>Camau</a:t>
            </a:r>
            <a:r>
              <a:rPr lang="en-GB" altLang="en-US" sz="2400" dirty="0"/>
              <a:t> </a:t>
            </a:r>
            <a:r>
              <a:rPr lang="en-GB" altLang="en-US" sz="2400" dirty="0" err="1"/>
              <a:t>Nesaf</a:t>
            </a:r>
            <a:r>
              <a:rPr lang="en-GB" altLang="en-US" sz="2400" dirty="0"/>
              <a:t>' </a:t>
            </a:r>
            <a:r>
              <a:rPr lang="en-GB" altLang="en-US" sz="2400" dirty="0" err="1"/>
              <a:t>yn</a:t>
            </a:r>
            <a:r>
              <a:rPr lang="en-GB" altLang="en-US" sz="2400" dirty="0"/>
              <a:t> </a:t>
            </a:r>
            <a:r>
              <a:rPr lang="en-GB" altLang="en-US" sz="2400" dirty="0" err="1"/>
              <a:t>yr</a:t>
            </a:r>
            <a:r>
              <a:rPr lang="en-GB" altLang="en-US" sz="2400" dirty="0"/>
              <a:t> </a:t>
            </a:r>
            <a:r>
              <a:rPr lang="en-GB" altLang="en-US" sz="2400" dirty="0" err="1"/>
              <a:t>Hydref</a:t>
            </a:r>
            <a:endParaRPr lang="en-GB" altLang="en-US" sz="2400" dirty="0"/>
          </a:p>
          <a:p>
            <a:pPr marL="342900" indent="-342900" eaLnBrk="1" hangingPunct="1">
              <a:buClr>
                <a:srgbClr val="007BB9"/>
              </a:buClr>
              <a:buFont typeface="Arial" panose="020B0604020202020204" pitchFamily="34" charset="0"/>
              <a:buChar char="•"/>
              <a:defRPr/>
            </a:pPr>
            <a:r>
              <a:rPr lang="en-GB" altLang="en-US" sz="2400" dirty="0" err="1"/>
              <a:t>Tanysgrifiwch</a:t>
            </a:r>
            <a:r>
              <a:rPr lang="en-GB" altLang="en-US" sz="2400" dirty="0"/>
              <a:t> </a:t>
            </a:r>
            <a:r>
              <a:rPr lang="en-GB" altLang="en-US" sz="2400" dirty="0" err="1"/>
              <a:t>i</a:t>
            </a:r>
            <a:r>
              <a:rPr lang="en-GB" altLang="en-US" sz="2400" dirty="0"/>
              <a:t> </a:t>
            </a:r>
            <a:r>
              <a:rPr lang="en-GB" altLang="en-US" sz="2400" dirty="0" err="1"/>
              <a:t>dderbyn</a:t>
            </a:r>
            <a:r>
              <a:rPr lang="en-GB" altLang="en-US" sz="2400" dirty="0"/>
              <a:t> y </a:t>
            </a:r>
            <a:r>
              <a:rPr lang="en-GB" altLang="en-US" sz="2400" dirty="0" err="1"/>
              <a:t>newyddion</a:t>
            </a:r>
            <a:r>
              <a:rPr lang="en-GB" altLang="en-US" sz="2400" dirty="0"/>
              <a:t> </a:t>
            </a:r>
            <a:r>
              <a:rPr lang="en-GB" altLang="en-US" sz="2400" dirty="0" err="1"/>
              <a:t>diweddaraf</a:t>
            </a:r>
            <a:r>
              <a:rPr lang="en-GB" altLang="en-US" sz="2400" dirty="0"/>
              <a:t> am </a:t>
            </a:r>
            <a:r>
              <a:rPr lang="en-GB" altLang="en-US" sz="2400" dirty="0" err="1"/>
              <a:t>Ddysgu</a:t>
            </a:r>
            <a:r>
              <a:rPr lang="en-GB" altLang="en-US" sz="2400" dirty="0"/>
              <a:t> Iechyd a </a:t>
            </a:r>
            <a:r>
              <a:rPr lang="en-GB" altLang="en-US" sz="2400" dirty="0" err="1"/>
              <a:t>Gofal</a:t>
            </a:r>
            <a:r>
              <a:rPr lang="en-GB" altLang="en-US" sz="2400" dirty="0"/>
              <a:t> Cymru</a:t>
            </a:r>
          </a:p>
          <a:p>
            <a:pPr marL="342900" indent="-342900" eaLnBrk="1" hangingPunct="1">
              <a:buClr>
                <a:srgbClr val="007BB9"/>
              </a:buClr>
              <a:buFont typeface="Arial" panose="020B0604020202020204" pitchFamily="34" charset="0"/>
              <a:buChar char="•"/>
              <a:defRPr/>
            </a:pPr>
            <a:r>
              <a:rPr lang="en-GB" altLang="en-US" sz="2400" dirty="0" err="1"/>
              <a:t>Cwblhewch</a:t>
            </a:r>
            <a:r>
              <a:rPr lang="en-GB" altLang="en-US" sz="2400" dirty="0"/>
              <a:t> </a:t>
            </a:r>
            <a:r>
              <a:rPr lang="en-GB" altLang="en-US" sz="2400" dirty="0" err="1"/>
              <a:t>arolwg</a:t>
            </a:r>
            <a:r>
              <a:rPr lang="en-GB" altLang="en-US" sz="2400" dirty="0"/>
              <a:t> y </a:t>
            </a:r>
            <a:r>
              <a:rPr lang="en-GB" altLang="en-US" sz="2400" dirty="0" err="1"/>
              <a:t>digwyddiad</a:t>
            </a:r>
            <a:r>
              <a:rPr lang="en-GB" altLang="en-US" sz="2400" dirty="0"/>
              <a:t>. Mae </a:t>
            </a:r>
            <a:r>
              <a:rPr lang="en-GB" altLang="en-US" sz="2400" dirty="0" err="1"/>
              <a:t>eich</a:t>
            </a:r>
            <a:r>
              <a:rPr lang="en-GB" altLang="en-US" sz="2400" dirty="0"/>
              <a:t> </a:t>
            </a:r>
            <a:r>
              <a:rPr lang="en-GB" altLang="en-US" sz="2400" dirty="0" err="1"/>
              <a:t>adborth</a:t>
            </a:r>
            <a:r>
              <a:rPr lang="en-GB" altLang="en-US" sz="2400" dirty="0"/>
              <a:t> </a:t>
            </a:r>
            <a:r>
              <a:rPr lang="en-GB" altLang="en-US" sz="2400" dirty="0" err="1"/>
              <a:t>yn</a:t>
            </a:r>
            <a:r>
              <a:rPr lang="en-GB" altLang="en-US" sz="2400" dirty="0"/>
              <a:t> </a:t>
            </a:r>
            <a:r>
              <a:rPr lang="en-GB" altLang="en-US" sz="2400" dirty="0" err="1"/>
              <a:t>bwysig</a:t>
            </a:r>
            <a:r>
              <a:rPr lang="en-GB" altLang="en-US" sz="2400" dirty="0"/>
              <a:t> </a:t>
            </a:r>
            <a:r>
              <a:rPr lang="en-GB" altLang="en-US" sz="2400" dirty="0" err="1"/>
              <a:t>i</a:t>
            </a:r>
            <a:r>
              <a:rPr lang="en-GB" altLang="en-US" sz="2400" dirty="0"/>
              <a:t> </a:t>
            </a:r>
            <a:r>
              <a:rPr lang="en-GB" altLang="en-US" sz="2400" dirty="0" err="1"/>
              <a:t>ni</a:t>
            </a:r>
            <a:r>
              <a:rPr lang="en-GB" altLang="en-US" sz="2400" dirty="0"/>
              <a:t> ac </a:t>
            </a:r>
            <a:r>
              <a:rPr lang="en-GB" altLang="en-US" sz="2400" dirty="0" err="1"/>
              <a:t>rydym</a:t>
            </a:r>
            <a:r>
              <a:rPr lang="en-GB" altLang="en-US" sz="2400" dirty="0"/>
              <a:t> </a:t>
            </a:r>
            <a:r>
              <a:rPr lang="en-GB" altLang="en-US" sz="2400" dirty="0" err="1"/>
              <a:t>yn</a:t>
            </a:r>
            <a:r>
              <a:rPr lang="en-GB" altLang="en-US" sz="2400" dirty="0"/>
              <a:t> </a:t>
            </a:r>
            <a:r>
              <a:rPr lang="en-GB" altLang="en-US" sz="2400" dirty="0" err="1"/>
              <a:t>craffu</a:t>
            </a:r>
            <a:r>
              <a:rPr lang="en-GB" altLang="en-US" sz="2400" dirty="0"/>
              <a:t> </a:t>
            </a:r>
            <a:r>
              <a:rPr lang="en-GB" altLang="en-US" sz="2400" dirty="0" err="1"/>
              <a:t>arno'n</a:t>
            </a:r>
            <a:r>
              <a:rPr lang="en-GB" altLang="en-US" sz="2400" dirty="0"/>
              <a:t> </a:t>
            </a:r>
            <a:r>
              <a:rPr lang="en-GB" altLang="en-US" sz="2400" dirty="0" err="1"/>
              <a:t>agos</a:t>
            </a:r>
            <a:r>
              <a:rPr lang="en-GB" altLang="en-US" sz="2400" dirty="0"/>
              <a:t> </a:t>
            </a:r>
            <a:r>
              <a:rPr lang="en-GB" altLang="en-US" sz="2400" dirty="0" err="1"/>
              <a:t>iawn</a:t>
            </a:r>
            <a:r>
              <a:rPr lang="en-GB" altLang="en-US" sz="2400" dirty="0"/>
              <a:t>. </a:t>
            </a:r>
            <a:r>
              <a:rPr lang="en-GB" altLang="en-US" sz="2400" dirty="0" err="1"/>
              <a:t>Mae'n</a:t>
            </a:r>
            <a:r>
              <a:rPr lang="en-GB" altLang="en-US" sz="2400" dirty="0"/>
              <a:t> </a:t>
            </a:r>
            <a:r>
              <a:rPr lang="en-GB" altLang="en-US" sz="2400" dirty="0" err="1"/>
              <a:t>cael</a:t>
            </a:r>
            <a:r>
              <a:rPr lang="en-GB" altLang="en-US" sz="2400" dirty="0"/>
              <a:t> </a:t>
            </a:r>
            <a:r>
              <a:rPr lang="en-GB" altLang="en-US" sz="2400" dirty="0" err="1"/>
              <a:t>ei</a:t>
            </a:r>
            <a:r>
              <a:rPr lang="en-GB" altLang="en-US" sz="2400" dirty="0"/>
              <a:t> </a:t>
            </a:r>
            <a:r>
              <a:rPr lang="en-GB" altLang="en-US" sz="2400" dirty="0" err="1"/>
              <a:t>ddefnyddio</a:t>
            </a:r>
            <a:r>
              <a:rPr lang="en-GB" altLang="en-US" sz="2400" dirty="0"/>
              <a:t> </a:t>
            </a:r>
            <a:r>
              <a:rPr lang="en-GB" altLang="en-US" sz="2400" dirty="0" err="1"/>
              <a:t>i</a:t>
            </a:r>
            <a:r>
              <a:rPr lang="en-GB" altLang="en-US" sz="2400" dirty="0"/>
              <a:t> </a:t>
            </a:r>
            <a:r>
              <a:rPr lang="en-GB" altLang="en-US" sz="2400" dirty="0" err="1"/>
              <a:t>siapio</a:t>
            </a:r>
            <a:r>
              <a:rPr lang="en-GB" altLang="en-US" sz="2400" dirty="0"/>
              <a:t> </a:t>
            </a:r>
            <a:r>
              <a:rPr lang="en-GB" altLang="en-US" sz="2400" dirty="0" err="1"/>
              <a:t>sut</a:t>
            </a:r>
            <a:r>
              <a:rPr lang="en-GB" altLang="en-US" sz="2400" dirty="0"/>
              <a:t> </a:t>
            </a:r>
            <a:r>
              <a:rPr lang="en-GB" altLang="en-US" sz="2400" dirty="0" err="1"/>
              <a:t>mae</a:t>
            </a:r>
            <a:r>
              <a:rPr lang="en-GB" altLang="en-US" sz="2400" dirty="0"/>
              <a:t> CBAC </a:t>
            </a:r>
            <a:r>
              <a:rPr lang="en-GB" altLang="en-US" sz="2400" dirty="0" err="1"/>
              <a:t>yn</a:t>
            </a:r>
            <a:r>
              <a:rPr lang="en-GB" altLang="en-US" sz="2400" dirty="0"/>
              <a:t> </a:t>
            </a:r>
            <a:r>
              <a:rPr lang="en-GB" altLang="en-US" sz="2400" dirty="0" err="1"/>
              <a:t>cynllunio'i</a:t>
            </a:r>
            <a:r>
              <a:rPr lang="en-GB" altLang="en-US" sz="2400" dirty="0"/>
              <a:t> </a:t>
            </a:r>
            <a:r>
              <a:rPr lang="en-GB" altLang="en-US" sz="2400" dirty="0" err="1"/>
              <a:t>raglen</a:t>
            </a:r>
            <a:r>
              <a:rPr lang="en-GB" altLang="en-US" sz="2400" dirty="0"/>
              <a:t> DPP </a:t>
            </a:r>
            <a:r>
              <a:rPr lang="en-GB" altLang="en-US" sz="2400" dirty="0" err="1"/>
              <a:t>flynyddol</a:t>
            </a:r>
            <a:r>
              <a:rPr lang="en-GB" altLang="en-US" sz="2400" dirty="0"/>
              <a:t> ac </a:t>
            </a:r>
            <a:r>
              <a:rPr lang="en-GB" altLang="en-US" sz="2400" dirty="0" err="1"/>
              <a:t>i</a:t>
            </a:r>
            <a:r>
              <a:rPr lang="en-GB" altLang="en-US" sz="2400" dirty="0"/>
              <a:t> </a:t>
            </a:r>
            <a:r>
              <a:rPr lang="en-GB" altLang="en-US" sz="2400" dirty="0" err="1"/>
              <a:t>siapio</a:t>
            </a:r>
            <a:r>
              <a:rPr lang="en-GB" altLang="en-US" sz="2400" dirty="0"/>
              <a:t> </a:t>
            </a:r>
            <a:r>
              <a:rPr lang="en-GB" altLang="en-US" sz="2400" dirty="0" err="1"/>
              <a:t>datblygiad</a:t>
            </a:r>
            <a:r>
              <a:rPr lang="en-GB" altLang="en-US" sz="2400" dirty="0"/>
              <a:t> </a:t>
            </a:r>
            <a:r>
              <a:rPr lang="en-GB" altLang="en-US" sz="2400" dirty="0" err="1"/>
              <a:t>cefnogaeth</a:t>
            </a:r>
            <a:r>
              <a:rPr lang="en-GB" altLang="en-US" sz="2400" dirty="0"/>
              <a:t> ac </a:t>
            </a:r>
            <a:r>
              <a:rPr lang="en-GB" altLang="en-US" sz="2400" dirty="0" err="1"/>
              <a:t>adnoddau</a:t>
            </a:r>
            <a:r>
              <a:rPr lang="en-GB" altLang="en-US" sz="2400" dirty="0"/>
              <a:t> </a:t>
            </a:r>
            <a:r>
              <a:rPr lang="en-GB" altLang="en-US" sz="2400" dirty="0" err="1"/>
              <a:t>ar</a:t>
            </a:r>
            <a:r>
              <a:rPr lang="en-GB" altLang="en-US" sz="2400" dirty="0"/>
              <a:t> y </a:t>
            </a:r>
            <a:r>
              <a:rPr lang="en-GB" altLang="en-US" sz="2400" dirty="0" err="1"/>
              <a:t>cyfan</a:t>
            </a:r>
            <a:r>
              <a:rPr lang="en-GB" altLang="en-US" sz="2400" dirty="0"/>
              <a:t> </a:t>
            </a:r>
            <a:r>
              <a:rPr lang="en-GB" altLang="en-US" sz="2400" dirty="0" err="1"/>
              <a:t>yn</a:t>
            </a:r>
            <a:r>
              <a:rPr lang="en-GB" altLang="en-US" sz="2400" dirty="0"/>
              <a:t> y </a:t>
            </a:r>
            <a:r>
              <a:rPr lang="en-GB" altLang="en-US" sz="2400" dirty="0" err="1"/>
              <a:t>dyfodol</a:t>
            </a:r>
            <a:endParaRPr lang="en-GB" altLang="en-US" sz="2400" dirty="0"/>
          </a:p>
          <a:p>
            <a:pPr eaLnBrk="1" hangingPunct="1">
              <a:buClr>
                <a:srgbClr val="007BB9"/>
              </a:buClr>
              <a:buFont typeface="Arial" panose="020B0604020202020204" pitchFamily="34" charset="0"/>
              <a:buChar char="•"/>
              <a:defRPr/>
            </a:pPr>
            <a:endParaRPr lang="en-GB" altLang="en-US" sz="2400" dirty="0"/>
          </a:p>
          <a:p>
            <a:pPr eaLnBrk="1" hangingPunct="1">
              <a:buClr>
                <a:srgbClr val="007BB9"/>
              </a:buClr>
              <a:buFont typeface="Arial" panose="020B0604020202020204" pitchFamily="34" charset="0"/>
              <a:buChar char="•"/>
              <a:defRPr/>
            </a:pPr>
            <a:endParaRPr lang="en-GB" altLang="en-US" sz="2400" dirty="0"/>
          </a:p>
        </p:txBody>
      </p:sp>
      <p:sp>
        <p:nvSpPr>
          <p:cNvPr id="43011" name="Title 2">
            <a:extLst>
              <a:ext uri="{FF2B5EF4-FFF2-40B4-BE49-F238E27FC236}">
                <a16:creationId xmlns:a16="http://schemas.microsoft.com/office/drawing/2014/main" id="{32EB8AE5-F446-4899-BE93-4AE1E20A88E1}"/>
              </a:ext>
            </a:extLst>
          </p:cNvPr>
          <p:cNvSpPr>
            <a:spLocks noGrp="1" noChangeArrowheads="1"/>
          </p:cNvSpPr>
          <p:nvPr>
            <p:ph type="title"/>
          </p:nvPr>
        </p:nvSpPr>
        <p:spPr>
          <a:xfrm>
            <a:off x="282575" y="207963"/>
            <a:ext cx="10223500" cy="447675"/>
          </a:xfrm>
        </p:spPr>
        <p:txBody>
          <a:bodyPr/>
          <a:lstStyle/>
          <a:p>
            <a:pPr eaLnBrk="1" hangingPunct="1"/>
            <a:r>
              <a:rPr altLang="en-US" b="1"/>
              <a:t>TAG Iechyd a Gofal Cymdeithasol, a Gofal Plant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2F26B3-C4B0-47D8-A8B0-A0802AD144C9}"/>
              </a:ext>
            </a:extLst>
          </p:cNvPr>
          <p:cNvSpPr>
            <a:spLocks noGrp="1"/>
          </p:cNvSpPr>
          <p:nvPr>
            <p:ph sz="quarter" idx="10"/>
          </p:nvPr>
        </p:nvSpPr>
        <p:spPr/>
        <p:txBody>
          <a:bodyPr>
            <a:noAutofit/>
          </a:bodyPr>
          <a:lstStyle/>
          <a:p>
            <a:pPr algn="ctr" eaLnBrk="1" hangingPunct="1">
              <a:defRPr/>
            </a:pPr>
            <a:r>
              <a:rPr lang="en-GB" altLang="en-US" sz="3600" b="1" dirty="0" err="1"/>
              <a:t>Cyn</a:t>
            </a:r>
            <a:r>
              <a:rPr lang="en-GB" altLang="en-US" sz="3600" b="1" dirty="0"/>
              <a:t> </a:t>
            </a:r>
            <a:r>
              <a:rPr lang="en-GB" altLang="en-US" sz="3600" b="1" dirty="0" err="1"/>
              <a:t>cloi</a:t>
            </a:r>
            <a:r>
              <a:rPr lang="en-GB" altLang="en-US" sz="3600" b="1" dirty="0"/>
              <a:t>...</a:t>
            </a:r>
          </a:p>
          <a:p>
            <a:pPr eaLnBrk="1" hangingPunct="1">
              <a:defRPr/>
            </a:pPr>
            <a:r>
              <a:rPr lang="en-GB" altLang="en-US" sz="2000" dirty="0" err="1"/>
              <a:t>Adolygu'r</a:t>
            </a:r>
            <a:r>
              <a:rPr lang="en-GB" altLang="en-US" sz="2000" dirty="0"/>
              <a:t> </a:t>
            </a:r>
            <a:r>
              <a:rPr lang="en-GB" altLang="en-US" sz="2000" dirty="0" err="1"/>
              <a:t>nodau</a:t>
            </a:r>
            <a:r>
              <a:rPr lang="en-GB" altLang="en-US" sz="2000" dirty="0"/>
              <a:t>:</a:t>
            </a:r>
          </a:p>
          <a:p>
            <a:pPr marL="342900" indent="-342900" eaLnBrk="1" hangingPunct="1">
              <a:buClr>
                <a:srgbClr val="007BB9"/>
              </a:buClr>
              <a:buFont typeface="Arial" panose="020B0604020202020204" pitchFamily="34" charset="0"/>
              <a:buChar char="•"/>
              <a:defRPr/>
            </a:pPr>
            <a:r>
              <a:rPr lang="en-GB" altLang="en-US" sz="2000" dirty="0" err="1">
                <a:cs typeface="Calibri" panose="020F0502020204030204" pitchFamily="34" charset="0"/>
              </a:rPr>
              <a:t>Meithrin</a:t>
            </a:r>
            <a:r>
              <a:rPr lang="en-GB" altLang="en-US" sz="2000" dirty="0">
                <a:cs typeface="Calibri" panose="020F0502020204030204" pitchFamily="34" charset="0"/>
              </a:rPr>
              <a:t> </a:t>
            </a:r>
            <a:r>
              <a:rPr lang="en-GB" altLang="en-US" sz="2000" dirty="0" err="1">
                <a:cs typeface="Calibri" panose="020F0502020204030204" pitchFamily="34" charset="0"/>
              </a:rPr>
              <a:t>dealltwriaeth</a:t>
            </a:r>
            <a:r>
              <a:rPr lang="en-GB" altLang="en-US" sz="2000" dirty="0">
                <a:cs typeface="Calibri" panose="020F0502020204030204" pitchFamily="34" charset="0"/>
              </a:rPr>
              <a:t> o </a:t>
            </a:r>
            <a:r>
              <a:rPr lang="en-GB" altLang="en-US" sz="2000" dirty="0" err="1">
                <a:cs typeface="Calibri" panose="020F0502020204030204" pitchFamily="34" charset="0"/>
              </a:rPr>
              <a:t>ofynion</a:t>
            </a:r>
            <a:r>
              <a:rPr lang="en-GB" altLang="en-US" sz="2000" dirty="0">
                <a:cs typeface="Calibri" panose="020F0502020204030204" pitchFamily="34" charset="0"/>
              </a:rPr>
              <a:t> y </a:t>
            </a:r>
            <a:r>
              <a:rPr lang="en-GB" altLang="en-US" sz="2000" dirty="0" err="1">
                <a:cs typeface="Calibri" panose="020F0502020204030204" pitchFamily="34" charset="0"/>
              </a:rPr>
              <a:t>fanyleb</a:t>
            </a:r>
            <a:r>
              <a:rPr lang="en-GB" altLang="en-US" sz="2000" dirty="0">
                <a:cs typeface="Calibri" panose="020F0502020204030204" pitchFamily="34" charset="0"/>
              </a:rPr>
              <a:t> </a:t>
            </a:r>
            <a:r>
              <a:rPr lang="en-GB" altLang="en-US" sz="2000" dirty="0" err="1">
                <a:cs typeface="Calibri" panose="020F0502020204030204" pitchFamily="34" charset="0"/>
              </a:rPr>
              <a:t>newydd</a:t>
            </a:r>
            <a:r>
              <a:rPr lang="en-GB" altLang="en-US" sz="2000" dirty="0">
                <a:cs typeface="Calibri" panose="020F0502020204030204" pitchFamily="34" charset="0"/>
              </a:rPr>
              <a:t> o ran </a:t>
            </a:r>
            <a:r>
              <a:rPr lang="en-GB" altLang="en-US" sz="2000" dirty="0" err="1">
                <a:cs typeface="Calibri" panose="020F0502020204030204" pitchFamily="34" charset="0"/>
              </a:rPr>
              <a:t>cynnwys</a:t>
            </a:r>
            <a:r>
              <a:rPr lang="en-GB" altLang="en-US" sz="2000" dirty="0">
                <a:cs typeface="Calibri" panose="020F0502020204030204" pitchFamily="34" charset="0"/>
              </a:rPr>
              <a:t> ac </a:t>
            </a:r>
            <a:r>
              <a:rPr lang="en-GB" altLang="en-US" sz="2000" dirty="0" err="1">
                <a:cs typeface="Calibri" panose="020F0502020204030204" pitchFamily="34" charset="0"/>
              </a:rPr>
              <a:t>asesu</a:t>
            </a:r>
            <a:endParaRPr lang="en-GB" altLang="en-US" sz="2000" dirty="0">
              <a:cs typeface="Calibri" panose="020F0502020204030204" pitchFamily="34" charset="0"/>
            </a:endParaRPr>
          </a:p>
          <a:p>
            <a:pPr marL="342900" indent="-342900" eaLnBrk="1" hangingPunct="1">
              <a:buClr>
                <a:srgbClr val="007BB9"/>
              </a:buClr>
              <a:buFont typeface="Arial" panose="020B0604020202020204" pitchFamily="34" charset="0"/>
              <a:buChar char="•"/>
              <a:defRPr/>
            </a:pPr>
            <a:r>
              <a:rPr lang="en-GB" altLang="en-US" sz="2000" dirty="0" err="1">
                <a:cs typeface="Calibri" panose="020F0502020204030204" pitchFamily="34" charset="0"/>
              </a:rPr>
              <a:t>Deall</a:t>
            </a:r>
            <a:r>
              <a:rPr lang="en-GB" altLang="en-US" sz="2000" dirty="0">
                <a:cs typeface="Calibri" panose="020F0502020204030204" pitchFamily="34" charset="0"/>
              </a:rPr>
              <a:t> </a:t>
            </a:r>
            <a:r>
              <a:rPr lang="en-GB" altLang="en-US" sz="2000" dirty="0" err="1">
                <a:cs typeface="Calibri" panose="020F0502020204030204" pitchFamily="34" charset="0"/>
              </a:rPr>
              <a:t>manteision</a:t>
            </a:r>
            <a:r>
              <a:rPr lang="en-GB" altLang="en-US" sz="2000" dirty="0">
                <a:cs typeface="Calibri" panose="020F0502020204030204" pitchFamily="34" charset="0"/>
              </a:rPr>
              <a:t> y </a:t>
            </a:r>
            <a:r>
              <a:rPr lang="en-GB" altLang="en-US" sz="2000" dirty="0" err="1">
                <a:cs typeface="Calibri" panose="020F0502020204030204" pitchFamily="34" charset="0"/>
              </a:rPr>
              <a:t>fanyleb</a:t>
            </a:r>
            <a:r>
              <a:rPr lang="en-GB" altLang="en-US" sz="2000" dirty="0">
                <a:cs typeface="Calibri" panose="020F0502020204030204" pitchFamily="34" charset="0"/>
              </a:rPr>
              <a:t> </a:t>
            </a:r>
            <a:r>
              <a:rPr lang="en-GB" altLang="en-US" sz="2000" dirty="0" err="1">
                <a:cs typeface="Calibri" panose="020F0502020204030204" pitchFamily="34" charset="0"/>
              </a:rPr>
              <a:t>newydd</a:t>
            </a:r>
            <a:r>
              <a:rPr lang="en-GB" altLang="en-US" sz="2000" dirty="0">
                <a:cs typeface="Calibri" panose="020F0502020204030204" pitchFamily="34" charset="0"/>
              </a:rPr>
              <a:t> </a:t>
            </a:r>
            <a:r>
              <a:rPr lang="en-GB" altLang="en-US" sz="2000" dirty="0" err="1">
                <a:cs typeface="Calibri" panose="020F0502020204030204" pitchFamily="34" charset="0"/>
              </a:rPr>
              <a:t>i</a:t>
            </a:r>
            <a:r>
              <a:rPr lang="en-GB" altLang="en-US" sz="2000" dirty="0">
                <a:cs typeface="Calibri" panose="020F0502020204030204" pitchFamily="34" charset="0"/>
              </a:rPr>
              <a:t> chi </a:t>
            </a:r>
            <a:r>
              <a:rPr lang="en-GB" altLang="en-US" sz="2000" dirty="0" err="1">
                <a:cs typeface="Calibri" panose="020F0502020204030204" pitchFamily="34" charset="0"/>
              </a:rPr>
              <a:t>a'ch</a:t>
            </a:r>
            <a:r>
              <a:rPr lang="en-GB" altLang="en-US" sz="2000" dirty="0">
                <a:cs typeface="Calibri" panose="020F0502020204030204" pitchFamily="34" charset="0"/>
              </a:rPr>
              <a:t> </a:t>
            </a:r>
            <a:r>
              <a:rPr lang="en-GB" altLang="en-US" sz="2000" dirty="0" err="1">
                <a:cs typeface="Calibri" panose="020F0502020204030204" pitchFamily="34" charset="0"/>
              </a:rPr>
              <a:t>dysgwyr</a:t>
            </a:r>
            <a:endParaRPr lang="en-GB" altLang="en-US" sz="2000" dirty="0">
              <a:cs typeface="Calibri" panose="020F0502020204030204" pitchFamily="34" charset="0"/>
            </a:endParaRPr>
          </a:p>
          <a:p>
            <a:pPr marL="342900" indent="-342900" eaLnBrk="1" hangingPunct="1">
              <a:buClr>
                <a:srgbClr val="007BB9"/>
              </a:buClr>
              <a:buFont typeface="Arial" panose="020B0604020202020204" pitchFamily="34" charset="0"/>
              <a:buChar char="•"/>
              <a:defRPr/>
            </a:pPr>
            <a:r>
              <a:rPr lang="en-GB" altLang="en-US" sz="2000" dirty="0" err="1">
                <a:cs typeface="Calibri" panose="020F0502020204030204" pitchFamily="34" charset="0"/>
              </a:rPr>
              <a:t>Cefnogi</a:t>
            </a:r>
            <a:r>
              <a:rPr lang="en-GB" altLang="en-US" sz="2000" dirty="0">
                <a:cs typeface="Calibri" panose="020F0502020204030204" pitchFamily="34" charset="0"/>
              </a:rPr>
              <a:t> </a:t>
            </a:r>
            <a:r>
              <a:rPr lang="en-GB" altLang="en-US" sz="2000" dirty="0" err="1">
                <a:cs typeface="Calibri" panose="020F0502020204030204" pitchFamily="34" charset="0"/>
              </a:rPr>
              <a:t>cynllunio</a:t>
            </a:r>
            <a:r>
              <a:rPr lang="en-GB" altLang="en-US" sz="2000" dirty="0">
                <a:cs typeface="Calibri" panose="020F0502020204030204" pitchFamily="34" charset="0"/>
              </a:rPr>
              <a:t> </a:t>
            </a:r>
            <a:r>
              <a:rPr lang="en-GB" altLang="en-US" sz="2000" dirty="0" err="1">
                <a:cs typeface="Calibri" panose="020F0502020204030204" pitchFamily="34" charset="0"/>
              </a:rPr>
              <a:t>ar</a:t>
            </a:r>
            <a:r>
              <a:rPr lang="en-GB" altLang="en-US" sz="2000" dirty="0">
                <a:cs typeface="Calibri" panose="020F0502020204030204" pitchFamily="34" charset="0"/>
              </a:rPr>
              <a:t> </a:t>
            </a:r>
            <a:r>
              <a:rPr lang="en-GB" altLang="en-US" sz="2000" dirty="0" err="1">
                <a:cs typeface="Calibri" panose="020F0502020204030204" pitchFamily="34" charset="0"/>
              </a:rPr>
              <a:t>gyfer</a:t>
            </a:r>
            <a:r>
              <a:rPr lang="en-GB" altLang="en-US" sz="2000" dirty="0">
                <a:cs typeface="Calibri" panose="020F0502020204030204" pitchFamily="34" charset="0"/>
              </a:rPr>
              <a:t> </a:t>
            </a:r>
            <a:r>
              <a:rPr lang="en-GB" altLang="en-US" sz="2000" dirty="0" err="1">
                <a:cs typeface="Calibri" panose="020F0502020204030204" pitchFamily="34" charset="0"/>
              </a:rPr>
              <a:t>addysgu</a:t>
            </a:r>
            <a:r>
              <a:rPr lang="en-GB" altLang="en-US" sz="2000" dirty="0">
                <a:cs typeface="Calibri" panose="020F0502020204030204" pitchFamily="34" charset="0"/>
              </a:rPr>
              <a:t>, </a:t>
            </a:r>
            <a:r>
              <a:rPr lang="en-GB" altLang="en-US" sz="2000" dirty="0" err="1">
                <a:cs typeface="Calibri" panose="020F0502020204030204" pitchFamily="34" charset="0"/>
              </a:rPr>
              <a:t>gan</a:t>
            </a:r>
            <a:r>
              <a:rPr lang="en-GB" altLang="en-US" sz="2000" dirty="0">
                <a:cs typeface="Calibri" panose="020F0502020204030204" pitchFamily="34" charset="0"/>
              </a:rPr>
              <a:t> </a:t>
            </a:r>
            <a:r>
              <a:rPr lang="en-GB" altLang="en-US" sz="2000" dirty="0" err="1">
                <a:cs typeface="Calibri" panose="020F0502020204030204" pitchFamily="34" charset="0"/>
              </a:rPr>
              <a:t>gynnwys</a:t>
            </a:r>
            <a:r>
              <a:rPr lang="en-GB" altLang="en-US" sz="2000" dirty="0">
                <a:cs typeface="Calibri" panose="020F0502020204030204" pitchFamily="34" charset="0"/>
              </a:rPr>
              <a:t> </a:t>
            </a:r>
            <a:r>
              <a:rPr lang="en-GB" altLang="en-US" sz="2000" dirty="0" err="1">
                <a:cs typeface="Calibri" panose="020F0502020204030204" pitchFamily="34" charset="0"/>
              </a:rPr>
              <a:t>gwybodaeth</a:t>
            </a:r>
            <a:r>
              <a:rPr lang="en-GB" altLang="en-US" sz="2000" dirty="0">
                <a:cs typeface="Calibri" panose="020F0502020204030204" pitchFamily="34" charset="0"/>
              </a:rPr>
              <a:t> am </a:t>
            </a:r>
            <a:r>
              <a:rPr lang="en-GB" altLang="en-US" sz="2000" dirty="0" err="1">
                <a:cs typeface="Calibri" panose="020F0502020204030204" pitchFamily="34" charset="0"/>
              </a:rPr>
              <a:t>adnoddau</a:t>
            </a:r>
            <a:r>
              <a:rPr lang="en-GB" altLang="en-US" sz="2000" dirty="0">
                <a:cs typeface="Calibri" panose="020F0502020204030204" pitchFamily="34" charset="0"/>
              </a:rPr>
              <a:t> a </a:t>
            </a:r>
            <a:r>
              <a:rPr lang="en-GB" altLang="en-US" sz="2000" dirty="0" err="1">
                <a:cs typeface="Calibri" panose="020F0502020204030204" pitchFamily="34" charset="0"/>
              </a:rPr>
              <a:t>chysylltiadau</a:t>
            </a:r>
            <a:r>
              <a:rPr lang="en-GB" altLang="en-US" sz="2000" dirty="0">
                <a:cs typeface="Calibri" panose="020F0502020204030204" pitchFamily="34" charset="0"/>
              </a:rPr>
              <a:t> </a:t>
            </a:r>
            <a:r>
              <a:rPr lang="en-GB" altLang="en-US" sz="2000" dirty="0" err="1">
                <a:cs typeface="Calibri" panose="020F0502020204030204" pitchFamily="34" charset="0"/>
              </a:rPr>
              <a:t>defnyddiol</a:t>
            </a:r>
            <a:endParaRPr lang="en-GB" altLang="en-US" sz="2000" dirty="0">
              <a:cs typeface="Calibri" panose="020F0502020204030204" pitchFamily="34" charset="0"/>
            </a:endParaRPr>
          </a:p>
          <a:p>
            <a:pPr marL="342900" indent="-342900" eaLnBrk="1" hangingPunct="1">
              <a:buClr>
                <a:srgbClr val="007BB9"/>
              </a:buClr>
              <a:buFont typeface="Arial" panose="020B0604020202020204" pitchFamily="34" charset="0"/>
              <a:buChar char="•"/>
              <a:defRPr/>
            </a:pPr>
            <a:r>
              <a:rPr lang="en-GB" altLang="en-US" sz="2000" dirty="0" err="1">
                <a:cs typeface="Calibri" panose="020F0502020204030204" pitchFamily="34" charset="0"/>
              </a:rPr>
              <a:t>Cyfle</a:t>
            </a:r>
            <a:r>
              <a:rPr lang="en-GB" altLang="en-US" sz="2000" dirty="0">
                <a:cs typeface="Calibri" panose="020F0502020204030204" pitchFamily="34" charset="0"/>
              </a:rPr>
              <a:t> </a:t>
            </a:r>
            <a:r>
              <a:rPr lang="en-GB" altLang="en-US" sz="2000" dirty="0" err="1">
                <a:cs typeface="Calibri" panose="020F0502020204030204" pitchFamily="34" charset="0"/>
              </a:rPr>
              <a:t>i</a:t>
            </a:r>
            <a:r>
              <a:rPr lang="en-GB" altLang="en-US" sz="2000" dirty="0">
                <a:cs typeface="Calibri" panose="020F0502020204030204" pitchFamily="34" charset="0"/>
              </a:rPr>
              <a:t> </a:t>
            </a:r>
            <a:r>
              <a:rPr lang="en-GB" altLang="en-US" sz="2000" dirty="0" err="1">
                <a:cs typeface="Calibri" panose="020F0502020204030204" pitchFamily="34" charset="0"/>
              </a:rPr>
              <a:t>rwydweithio</a:t>
            </a:r>
            <a:r>
              <a:rPr lang="en-GB" altLang="en-US" sz="2000" dirty="0">
                <a:cs typeface="Calibri" panose="020F0502020204030204" pitchFamily="34" charset="0"/>
              </a:rPr>
              <a:t> â </a:t>
            </a:r>
            <a:r>
              <a:rPr lang="en-GB" altLang="en-US" sz="2000" dirty="0" err="1">
                <a:cs typeface="Calibri" panose="020F0502020204030204" pitchFamily="34" charset="0"/>
              </a:rPr>
              <a:t>chydweithwyr</a:t>
            </a:r>
            <a:r>
              <a:rPr lang="en-GB" altLang="en-US" sz="2000" dirty="0">
                <a:cs typeface="Calibri" panose="020F0502020204030204" pitchFamily="34" charset="0"/>
              </a:rPr>
              <a:t> ac </a:t>
            </a:r>
            <a:r>
              <a:rPr lang="en-GB" altLang="en-US" sz="2000" dirty="0" err="1">
                <a:cs typeface="Calibri" panose="020F0502020204030204" pitchFamily="34" charset="0"/>
              </a:rPr>
              <a:t>arbenigwyr</a:t>
            </a:r>
            <a:r>
              <a:rPr lang="en-GB" altLang="en-US" sz="2000" dirty="0">
                <a:cs typeface="Calibri" panose="020F0502020204030204" pitchFamily="34" charset="0"/>
              </a:rPr>
              <a:t> </a:t>
            </a:r>
            <a:r>
              <a:rPr lang="en-GB" altLang="en-US" sz="2000" dirty="0" err="1">
                <a:cs typeface="Calibri" panose="020F0502020204030204" pitchFamily="34" charset="0"/>
              </a:rPr>
              <a:t>pwnc</a:t>
            </a:r>
            <a:endParaRPr lang="en-GB" altLang="en-US" sz="2000" dirty="0">
              <a:cs typeface="Calibri" panose="020F0502020204030204" pitchFamily="34" charset="0"/>
            </a:endParaRPr>
          </a:p>
          <a:p>
            <a:pPr eaLnBrk="1" hangingPunct="1">
              <a:buClr>
                <a:srgbClr val="007BB9"/>
              </a:buClr>
              <a:defRPr/>
            </a:pPr>
            <a:r>
              <a:rPr lang="en-GB" altLang="en-US" sz="2000" dirty="0">
                <a:cs typeface="Calibri" panose="020F0502020204030204" pitchFamily="34" charset="0"/>
              </a:rPr>
              <a:t>Y </a:t>
            </a:r>
            <a:r>
              <a:rPr lang="en-GB" altLang="en-US" sz="2000" dirty="0" err="1">
                <a:cs typeface="Calibri" panose="020F0502020204030204" pitchFamily="34" charset="0"/>
              </a:rPr>
              <a:t>Camau</a:t>
            </a:r>
            <a:r>
              <a:rPr lang="en-GB" altLang="en-US" sz="2000" dirty="0">
                <a:cs typeface="Calibri" panose="020F0502020204030204" pitchFamily="34" charset="0"/>
              </a:rPr>
              <a:t> </a:t>
            </a:r>
            <a:r>
              <a:rPr lang="en-GB" altLang="en-US" sz="2000" dirty="0" err="1">
                <a:cs typeface="Calibri" panose="020F0502020204030204" pitchFamily="34" charset="0"/>
              </a:rPr>
              <a:t>Nesaf</a:t>
            </a:r>
            <a:r>
              <a:rPr lang="en-GB" altLang="en-US" sz="2000" dirty="0">
                <a:cs typeface="Calibri" panose="020F0502020204030204" pitchFamily="34" charset="0"/>
              </a:rPr>
              <a:t>:</a:t>
            </a:r>
          </a:p>
          <a:p>
            <a:pPr marL="342900" indent="-342900" eaLnBrk="1" hangingPunct="1">
              <a:buClr>
                <a:srgbClr val="007BB9"/>
              </a:buClr>
              <a:buFont typeface="Arial" panose="020B0604020202020204" pitchFamily="34" charset="0"/>
              <a:buChar char="•"/>
              <a:defRPr/>
            </a:pPr>
            <a:r>
              <a:rPr lang="en-GB" altLang="en-US" sz="2000" dirty="0" err="1">
                <a:cs typeface="Calibri" panose="020F0502020204030204" pitchFamily="34" charset="0"/>
              </a:rPr>
              <a:t>Cynllunio</a:t>
            </a:r>
            <a:r>
              <a:rPr lang="en-GB" altLang="en-US" sz="2000" dirty="0">
                <a:cs typeface="Calibri" panose="020F0502020204030204" pitchFamily="34" charset="0"/>
              </a:rPr>
              <a:t> </a:t>
            </a:r>
            <a:r>
              <a:rPr lang="en-GB" altLang="en-US" sz="2000" dirty="0" err="1">
                <a:cs typeface="Calibri" panose="020F0502020204030204" pitchFamily="34" charset="0"/>
              </a:rPr>
              <a:t>cynnwys</a:t>
            </a:r>
            <a:r>
              <a:rPr lang="en-GB" altLang="en-US" sz="2000" dirty="0">
                <a:cs typeface="Calibri" panose="020F0502020204030204" pitchFamily="34" charset="0"/>
              </a:rPr>
              <a:t> </a:t>
            </a:r>
            <a:r>
              <a:rPr lang="en-GB" altLang="en-US" sz="2000" dirty="0" err="1">
                <a:cs typeface="Calibri" panose="020F0502020204030204" pitchFamily="34" charset="0"/>
              </a:rPr>
              <a:t>cyflwyno</a:t>
            </a:r>
            <a:r>
              <a:rPr lang="en-GB" altLang="en-US" sz="2000" dirty="0">
                <a:cs typeface="Calibri" panose="020F0502020204030204" pitchFamily="34" charset="0"/>
              </a:rPr>
              <a:t> </a:t>
            </a:r>
            <a:r>
              <a:rPr lang="en-GB" altLang="en-US" sz="2000" dirty="0" err="1">
                <a:cs typeface="Calibri" panose="020F0502020204030204" pitchFamily="34" charset="0"/>
              </a:rPr>
              <a:t>ar</a:t>
            </a:r>
            <a:r>
              <a:rPr lang="en-GB" altLang="en-US" sz="2000" dirty="0">
                <a:cs typeface="Calibri" panose="020F0502020204030204" pitchFamily="34" charset="0"/>
              </a:rPr>
              <a:t> </a:t>
            </a:r>
            <a:r>
              <a:rPr lang="en-GB" altLang="en-US" sz="2000" dirty="0" err="1">
                <a:cs typeface="Calibri" panose="020F0502020204030204" pitchFamily="34" charset="0"/>
              </a:rPr>
              <a:t>gyfer</a:t>
            </a:r>
            <a:r>
              <a:rPr lang="en-GB" altLang="en-US" sz="2000" dirty="0">
                <a:cs typeface="Calibri" panose="020F0502020204030204" pitchFamily="34" charset="0"/>
              </a:rPr>
              <a:t> y </a:t>
            </a:r>
            <a:r>
              <a:rPr lang="en-GB" altLang="en-US" sz="2000" dirty="0" err="1">
                <a:cs typeface="Calibri" panose="020F0502020204030204" pitchFamily="34" charset="0"/>
              </a:rPr>
              <a:t>dystysgrif</a:t>
            </a:r>
            <a:endParaRPr lang="en-GB" altLang="en-US" sz="2000" dirty="0">
              <a:cs typeface="Calibri" panose="020F0502020204030204" pitchFamily="34" charset="0"/>
            </a:endParaRPr>
          </a:p>
          <a:p>
            <a:pPr marL="342900" indent="-342900" eaLnBrk="1" hangingPunct="1">
              <a:buClr>
                <a:srgbClr val="007BB9"/>
              </a:buClr>
              <a:buFont typeface="Arial" panose="020B0604020202020204" pitchFamily="34" charset="0"/>
              <a:buChar char="•"/>
              <a:defRPr/>
            </a:pPr>
            <a:r>
              <a:rPr lang="en-GB" altLang="en-US" sz="2000" dirty="0" err="1">
                <a:cs typeface="Calibri" panose="020F0502020204030204" pitchFamily="34" charset="0"/>
              </a:rPr>
              <a:t>Cynllunio</a:t>
            </a:r>
            <a:r>
              <a:rPr lang="en-GB" altLang="en-US" sz="2000" dirty="0">
                <a:cs typeface="Calibri" panose="020F0502020204030204" pitchFamily="34" charset="0"/>
              </a:rPr>
              <a:t> </a:t>
            </a:r>
            <a:r>
              <a:rPr lang="en-GB" altLang="en-US" sz="2000" dirty="0" err="1">
                <a:cs typeface="Calibri" panose="020F0502020204030204" pitchFamily="34" charset="0"/>
              </a:rPr>
              <a:t>asesiadau</a:t>
            </a:r>
            <a:r>
              <a:rPr lang="en-GB" altLang="en-US" sz="2000" dirty="0">
                <a:cs typeface="Calibri" panose="020F0502020204030204" pitchFamily="34" charset="0"/>
              </a:rPr>
              <a:t> </a:t>
            </a:r>
            <a:r>
              <a:rPr lang="en-GB" altLang="en-US" sz="2000" dirty="0" err="1">
                <a:cs typeface="Calibri" panose="020F0502020204030204" pitchFamily="34" charset="0"/>
              </a:rPr>
              <a:t>ar</a:t>
            </a:r>
            <a:r>
              <a:rPr lang="en-GB" altLang="en-US" sz="2000" dirty="0">
                <a:cs typeface="Calibri" panose="020F0502020204030204" pitchFamily="34" charset="0"/>
              </a:rPr>
              <a:t> </a:t>
            </a:r>
            <a:r>
              <a:rPr lang="en-GB" altLang="en-US" sz="2000" dirty="0" err="1">
                <a:cs typeface="Calibri" panose="020F0502020204030204" pitchFamily="34" charset="0"/>
              </a:rPr>
              <a:t>gyfer</a:t>
            </a:r>
            <a:r>
              <a:rPr lang="en-GB" altLang="en-US" sz="2000" dirty="0">
                <a:cs typeface="Calibri" panose="020F0502020204030204" pitchFamily="34" charset="0"/>
              </a:rPr>
              <a:t> </a:t>
            </a:r>
            <a:r>
              <a:rPr lang="en-GB" altLang="en-US" sz="2000" dirty="0" err="1">
                <a:cs typeface="Calibri" panose="020F0502020204030204" pitchFamily="34" charset="0"/>
              </a:rPr>
              <a:t>yr</a:t>
            </a:r>
            <a:r>
              <a:rPr lang="en-GB" altLang="en-US" sz="2000" dirty="0">
                <a:cs typeface="Calibri" panose="020F0502020204030204" pitchFamily="34" charset="0"/>
              </a:rPr>
              <a:t> </a:t>
            </a:r>
            <a:r>
              <a:rPr lang="en-GB" altLang="en-US" sz="2000" dirty="0" err="1">
                <a:cs typeface="Calibri" panose="020F0502020204030204" pitchFamily="34" charset="0"/>
              </a:rPr>
              <a:t>asesiadau</a:t>
            </a:r>
            <a:r>
              <a:rPr lang="en-GB" altLang="en-US" sz="2000" dirty="0">
                <a:cs typeface="Calibri" panose="020F0502020204030204" pitchFamily="34" charset="0"/>
              </a:rPr>
              <a:t> di-</a:t>
            </a:r>
            <a:r>
              <a:rPr lang="en-GB" altLang="en-US" sz="2000" dirty="0" err="1">
                <a:cs typeface="Calibri" panose="020F0502020204030204" pitchFamily="34" charset="0"/>
              </a:rPr>
              <a:t>arholiad</a:t>
            </a:r>
            <a:endParaRPr lang="en-GB" altLang="en-US" sz="2000" dirty="0">
              <a:cs typeface="Calibri" panose="020F0502020204030204" pitchFamily="34" charset="0"/>
            </a:endParaRPr>
          </a:p>
          <a:p>
            <a:pPr eaLnBrk="1" hangingPunct="1">
              <a:buClr>
                <a:srgbClr val="007BB9"/>
              </a:buClr>
              <a:defRPr/>
            </a:pPr>
            <a:r>
              <a:rPr lang="en-GB" altLang="en-US" dirty="0">
                <a:cs typeface="Calibri" panose="020F0502020204030204" pitchFamily="34" charset="0"/>
              </a:rPr>
              <a:t> </a:t>
            </a:r>
          </a:p>
        </p:txBody>
      </p:sp>
      <p:sp>
        <p:nvSpPr>
          <p:cNvPr id="44035" name="Title 2">
            <a:extLst>
              <a:ext uri="{FF2B5EF4-FFF2-40B4-BE49-F238E27FC236}">
                <a16:creationId xmlns:a16="http://schemas.microsoft.com/office/drawing/2014/main" id="{C7E81120-B85E-4456-BDD8-62A69F714F33}"/>
              </a:ext>
            </a:extLst>
          </p:cNvPr>
          <p:cNvSpPr>
            <a:spLocks noGrp="1" noChangeArrowheads="1"/>
          </p:cNvSpPr>
          <p:nvPr>
            <p:ph type="title"/>
          </p:nvPr>
        </p:nvSpPr>
        <p:spPr>
          <a:xfrm>
            <a:off x="282575" y="207963"/>
            <a:ext cx="10223500" cy="447675"/>
          </a:xfrm>
        </p:spPr>
        <p:txBody>
          <a:bodyPr/>
          <a:lstStyle/>
          <a:p>
            <a:pPr eaLnBrk="1" hangingPunct="1"/>
            <a:r>
              <a:rPr altLang="en-US" b="1">
                <a:solidFill>
                  <a:srgbClr val="007BB9"/>
                </a:solidFill>
              </a:rPr>
              <a:t>TAG Iechyd a Gofal Cymdeithasol, a Gofal Plant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a:extLst>
              <a:ext uri="{FF2B5EF4-FFF2-40B4-BE49-F238E27FC236}">
                <a16:creationId xmlns:a16="http://schemas.microsoft.com/office/drawing/2014/main" id="{2BD7646F-C333-40E7-9585-4DA65C3F0009}"/>
              </a:ext>
            </a:extLst>
          </p:cNvPr>
          <p:cNvSpPr>
            <a:spLocks noChangeArrowheads="1"/>
          </p:cNvSpPr>
          <p:nvPr/>
        </p:nvSpPr>
        <p:spPr bwMode="auto">
          <a:xfrm>
            <a:off x="282575" y="963613"/>
            <a:ext cx="996791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a:p>
            <a:pPr eaLnBrk="1" hangingPunct="1"/>
            <a:endParaRPr lang="en-GB" altLang="en-US"/>
          </a:p>
          <a:p>
            <a:pPr eaLnBrk="1" hangingPunct="1"/>
            <a:endParaRPr lang="en-GB" altLang="en-US" sz="1400"/>
          </a:p>
          <a:p>
            <a:pPr eaLnBrk="1" hangingPunct="1"/>
            <a:endParaRPr lang="en-GB" altLang="en-US" sz="1400"/>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45059" name="Title 1">
            <a:extLst>
              <a:ext uri="{FF2B5EF4-FFF2-40B4-BE49-F238E27FC236}">
                <a16:creationId xmlns:a16="http://schemas.microsoft.com/office/drawing/2014/main" id="{34D4246D-FDFC-4052-9F29-2CBDFDE8003C}"/>
              </a:ext>
            </a:extLst>
          </p:cNvPr>
          <p:cNvSpPr>
            <a:spLocks noGrp="1" noChangeArrowheads="1"/>
          </p:cNvSpPr>
          <p:nvPr>
            <p:ph type="title"/>
          </p:nvPr>
        </p:nvSpPr>
        <p:spPr>
          <a:xfrm>
            <a:off x="366713" y="422275"/>
            <a:ext cx="10223500" cy="212725"/>
          </a:xfrm>
        </p:spPr>
        <p:txBody>
          <a:bodyPr/>
          <a:lstStyle/>
          <a:p>
            <a:pPr eaLnBrk="1" hangingPunct="1"/>
            <a:r>
              <a:rPr altLang="en-US" b="1"/>
              <a:t>TAG Iechyd a Gofal Cymdeithasol, a Gofal Plant</a:t>
            </a:r>
          </a:p>
        </p:txBody>
      </p:sp>
      <p:sp>
        <p:nvSpPr>
          <p:cNvPr id="45060" name="Rectangle 2">
            <a:extLst>
              <a:ext uri="{FF2B5EF4-FFF2-40B4-BE49-F238E27FC236}">
                <a16:creationId xmlns:a16="http://schemas.microsoft.com/office/drawing/2014/main" id="{EC71E039-99FE-448C-8A03-220DB0C4D67C}"/>
              </a:ext>
            </a:extLst>
          </p:cNvPr>
          <p:cNvSpPr>
            <a:spLocks noChangeArrowheads="1"/>
          </p:cNvSpPr>
          <p:nvPr/>
        </p:nvSpPr>
        <p:spPr bwMode="auto">
          <a:xfrm>
            <a:off x="928688" y="1011238"/>
            <a:ext cx="10334625"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4800">
                <a:cs typeface="Arial" panose="020B0604020202020204" pitchFamily="34" charset="0"/>
              </a:rPr>
              <a:t>Unrhyw gwestiynau? </a:t>
            </a:r>
          </a:p>
          <a:p>
            <a:pPr algn="ctr" eaLnBrk="1" hangingPunct="1"/>
            <a:r>
              <a:rPr lang="en-GB" altLang="en-US" sz="2800">
                <a:cs typeface="Arial" panose="020B0604020202020204" pitchFamily="34" charset="0"/>
              </a:rPr>
              <a:t>A fyddech cystal â llenwi ein ffurflenni adborth? Rydym wedi'u hanfon at eich cyfeiriad e-bost. </a:t>
            </a:r>
          </a:p>
          <a:p>
            <a:pPr algn="ctr" eaLnBrk="1" hangingPunct="1"/>
            <a:endParaRPr lang="en-GB" altLang="en-US" sz="2800">
              <a:cs typeface="Arial" panose="020B0604020202020204" pitchFamily="34" charset="0"/>
            </a:endParaRPr>
          </a:p>
          <a:p>
            <a:pPr algn="ctr" eaLnBrk="1" hangingPunct="1"/>
            <a:r>
              <a:rPr lang="en-GB" altLang="en-US" sz="2800" b="1">
                <a:cs typeface="Arial" panose="020B0604020202020204" pitchFamily="34" charset="0"/>
              </a:rPr>
              <a:t>Manylion Cyswllt</a:t>
            </a:r>
          </a:p>
          <a:p>
            <a:pPr algn="ctr" eaLnBrk="1" hangingPunct="1"/>
            <a:r>
              <a:rPr lang="en-GB" altLang="en-US" sz="2800">
                <a:cs typeface="Arial" panose="020B0604020202020204" pitchFamily="34" charset="0"/>
              </a:rPr>
              <a:t>Cysylltwch â'n Swyddogion Pwnc arbenigol a'r tîm cefnogi gweinyddol os oes gennych unrhyw gwestiynau.  </a:t>
            </a:r>
          </a:p>
          <a:p>
            <a:pPr algn="ctr" eaLnBrk="1" hangingPunct="1"/>
            <a:endParaRPr lang="en-GB" altLang="en-US" sz="2800" b="1">
              <a:cs typeface="Arial" panose="020B0604020202020204" pitchFamily="34" charset="0"/>
            </a:endParaRPr>
          </a:p>
          <a:p>
            <a:pPr algn="ctr" eaLnBrk="1" hangingPunct="1"/>
            <a:r>
              <a:rPr lang="en-GB" altLang="en-US" sz="2800">
                <a:cs typeface="Arial" panose="020B0604020202020204" pitchFamily="34" charset="0"/>
              </a:rPr>
              <a:t>HSCandCC@wjec.co.uk </a:t>
            </a:r>
          </a:p>
          <a:p>
            <a:pPr algn="ctr" eaLnBrk="1" hangingPunct="1"/>
            <a:endParaRPr lang="en-GB" altLang="en-US" sz="2800" b="1">
              <a:solidFill>
                <a:srgbClr val="F2F2F2"/>
              </a:solidFill>
              <a:cs typeface="Arial" panose="020B0604020202020204" pitchFamily="34" charset="0"/>
            </a:endParaRPr>
          </a:p>
          <a:p>
            <a:pPr algn="ctr" eaLnBrk="1" hangingPunct="1"/>
            <a:r>
              <a:rPr lang="en-GB" altLang="en-US" sz="2800" b="1">
                <a:cs typeface="Arial" panose="020B0604020202020204" pitchFamily="34" charset="0"/>
              </a:rPr>
              <a:t>e-Asesu:</a:t>
            </a:r>
          </a:p>
          <a:p>
            <a:pPr algn="ctr" eaLnBrk="1" hangingPunct="1"/>
            <a:r>
              <a:rPr lang="en-GB" altLang="en-US" sz="2800" u="sng">
                <a:cs typeface="Arial" panose="020B0604020202020204" pitchFamily="34" charset="0"/>
              </a:rPr>
              <a:t>e-assessment@wjec.co.uk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a:extLst>
              <a:ext uri="{FF2B5EF4-FFF2-40B4-BE49-F238E27FC236}">
                <a16:creationId xmlns:a16="http://schemas.microsoft.com/office/drawing/2014/main" id="{F2D1BDA5-B040-43EB-90D5-F514451EDE5B}"/>
              </a:ext>
            </a:extLst>
          </p:cNvPr>
          <p:cNvSpPr>
            <a:spLocks noGrp="1" noChangeArrowheads="1"/>
          </p:cNvSpPr>
          <p:nvPr>
            <p:ph sz="quarter" idx="10"/>
          </p:nvPr>
        </p:nvSpPr>
        <p:spPr>
          <a:xfrm>
            <a:off x="282575" y="1403350"/>
            <a:ext cx="11809413" cy="4916488"/>
          </a:xfrm>
        </p:spPr>
        <p:txBody>
          <a:bodyPr/>
          <a:lstStyle/>
          <a:p>
            <a:pPr marL="457200" indent="-457200" eaLnBrk="1" hangingPunct="1">
              <a:buClr>
                <a:srgbClr val="007BB9"/>
              </a:buClr>
              <a:buFont typeface="Arial" panose="020B0604020202020204" pitchFamily="34" charset="0"/>
              <a:buChar char="•"/>
            </a:pPr>
            <a:r>
              <a:rPr altLang="en-US" sz="2800">
                <a:cs typeface="Calibri" panose="020F0502020204030204" pitchFamily="34" charset="0"/>
              </a:rPr>
              <a:t>Meithrin dealltwriaeth o ofynion y fanyleb newydd o ran cynnwys ac asesu.</a:t>
            </a:r>
          </a:p>
          <a:p>
            <a:pPr marL="457200" indent="-457200" eaLnBrk="1" hangingPunct="1">
              <a:buClr>
                <a:srgbClr val="007BB9"/>
              </a:buClr>
              <a:buFont typeface="Arial" panose="020B0604020202020204" pitchFamily="34" charset="0"/>
              <a:buChar char="•"/>
            </a:pPr>
            <a:r>
              <a:rPr altLang="en-US" sz="2800">
                <a:cs typeface="Calibri" panose="020F0502020204030204" pitchFamily="34" charset="0"/>
              </a:rPr>
              <a:t>Deall manteision y fanyleb newydd i chi a'ch dysgwyr.</a:t>
            </a:r>
          </a:p>
          <a:p>
            <a:pPr marL="457200" indent="-457200" eaLnBrk="1" hangingPunct="1">
              <a:buClr>
                <a:srgbClr val="007BB9"/>
              </a:buClr>
              <a:buFont typeface="Arial" panose="020B0604020202020204" pitchFamily="34" charset="0"/>
              <a:buChar char="•"/>
            </a:pPr>
            <a:r>
              <a:rPr altLang="en-US" sz="2800">
                <a:cs typeface="Calibri" panose="020F0502020204030204" pitchFamily="34" charset="0"/>
              </a:rPr>
              <a:t>Cefnogi cynllunio ar gyfer addysgu, gan gynnwys gwybodaeth am adnoddau a </a:t>
            </a:r>
            <a:r>
              <a:rPr lang="en-GB" altLang="en-US" sz="2800">
                <a:cs typeface="Calibri" panose="020F0502020204030204" pitchFamily="34" charset="0"/>
              </a:rPr>
              <a:t>manylion cyswllt</a:t>
            </a:r>
            <a:r>
              <a:rPr altLang="en-US" sz="2800">
                <a:cs typeface="Calibri" panose="020F0502020204030204" pitchFamily="34" charset="0"/>
              </a:rPr>
              <a:t> defnyddiol.</a:t>
            </a:r>
          </a:p>
          <a:p>
            <a:pPr marL="457200" indent="-457200" eaLnBrk="1" hangingPunct="1">
              <a:buClr>
                <a:srgbClr val="007BB9"/>
              </a:buClr>
              <a:buFont typeface="Arial" panose="020B0604020202020204" pitchFamily="34" charset="0"/>
              <a:buChar char="•"/>
            </a:pPr>
            <a:r>
              <a:rPr altLang="en-US" sz="2800">
                <a:cs typeface="Calibri" panose="020F0502020204030204" pitchFamily="34" charset="0"/>
              </a:rPr>
              <a:t>Cyfle i rwydweithio â chydweithwyr ac arbenigwyr pwnc.</a:t>
            </a:r>
          </a:p>
          <a:p>
            <a:pPr marL="457200" indent="-457200" eaLnBrk="1" hangingPunct="1"/>
            <a:endParaRPr altLang="en-US" sz="2800">
              <a:cs typeface="Calibri" panose="020F0502020204030204" pitchFamily="34" charset="0"/>
            </a:endParaRPr>
          </a:p>
        </p:txBody>
      </p:sp>
      <p:sp>
        <p:nvSpPr>
          <p:cNvPr id="25603" name="Title 2">
            <a:extLst>
              <a:ext uri="{FF2B5EF4-FFF2-40B4-BE49-F238E27FC236}">
                <a16:creationId xmlns:a16="http://schemas.microsoft.com/office/drawing/2014/main" id="{90960E45-422F-4052-9A85-AE3748E75036}"/>
              </a:ext>
            </a:extLst>
          </p:cNvPr>
          <p:cNvSpPr>
            <a:spLocks noGrp="1" noChangeArrowheads="1"/>
          </p:cNvSpPr>
          <p:nvPr>
            <p:ph type="title"/>
          </p:nvPr>
        </p:nvSpPr>
        <p:spPr>
          <a:xfrm>
            <a:off x="282575" y="207963"/>
            <a:ext cx="10223500" cy="631825"/>
          </a:xfrm>
        </p:spPr>
        <p:txBody>
          <a:bodyPr/>
          <a:lstStyle/>
          <a:p>
            <a:pPr eaLnBrk="1" hangingPunct="1"/>
            <a:br>
              <a:rPr lang="en-GB" altLang="en-US" sz="4400"/>
            </a:br>
            <a:r>
              <a:rPr lang="en-GB" altLang="en-US" sz="4400"/>
              <a:t>Canlyniadau digwyddiad heddiw:</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6082" name="Oval 4">
            <a:extLst>
              <a:ext uri="{FF2B5EF4-FFF2-40B4-BE49-F238E27FC236}">
                <a16:creationId xmlns:a16="http://schemas.microsoft.com/office/drawing/2014/main" id="{EEEFDD34-FF15-4791-962C-A79B282F5E58}"/>
              </a:ext>
            </a:extLst>
          </p:cNvPr>
          <p:cNvSpPr>
            <a:spLocks noChangeArrowheads="1"/>
          </p:cNvSpPr>
          <p:nvPr/>
        </p:nvSpPr>
        <p:spPr bwMode="auto">
          <a:xfrm>
            <a:off x="9224963" y="4016375"/>
            <a:ext cx="2347912" cy="23479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0" rIns="0" bIns="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a:solidFill>
                <a:srgbClr val="000000"/>
              </a:solidFill>
            </a:endParaRPr>
          </a:p>
        </p:txBody>
      </p:sp>
      <p:sp>
        <p:nvSpPr>
          <p:cNvPr id="46083" name="TextBox 2">
            <a:extLst>
              <a:ext uri="{FF2B5EF4-FFF2-40B4-BE49-F238E27FC236}">
                <a16:creationId xmlns:a16="http://schemas.microsoft.com/office/drawing/2014/main" id="{A12F10BD-9125-46F5-85C3-669E407C4FA5}"/>
              </a:ext>
            </a:extLst>
          </p:cNvPr>
          <p:cNvSpPr txBox="1">
            <a:spLocks noChangeArrowheads="1"/>
          </p:cNvSpPr>
          <p:nvPr/>
        </p:nvSpPr>
        <p:spPr bwMode="auto">
          <a:xfrm>
            <a:off x="5416550" y="1025525"/>
            <a:ext cx="5635625"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3600">
                <a:solidFill>
                  <a:srgbClr val="FFFFFF"/>
                </a:solidFill>
              </a:rPr>
              <a:t>Diolch!</a:t>
            </a:r>
          </a:p>
          <a:p>
            <a:pPr eaLnBrk="1" hangingPunct="1"/>
            <a:endParaRPr lang="en-GB" altLang="en-US" sz="3600">
              <a:solidFill>
                <a:srgbClr val="FFFFFF"/>
              </a:solidFill>
            </a:endParaRPr>
          </a:p>
          <a:p>
            <a:pPr eaLnBrk="1" hangingPunct="1"/>
            <a:r>
              <a:rPr lang="en-GB" altLang="en-US" sz="3600">
                <a:solidFill>
                  <a:srgbClr val="140000"/>
                </a:solidFill>
              </a:rPr>
              <a:t>Thank you!</a:t>
            </a:r>
          </a:p>
          <a:p>
            <a:pPr eaLnBrk="1" hangingPunct="1"/>
            <a:endParaRPr lang="en-GB" altLang="en-US" sz="3600">
              <a:solidFill>
                <a:srgbClr val="140000"/>
              </a:solidFill>
            </a:endParaRPr>
          </a:p>
        </p:txBody>
      </p:sp>
      <p:pic>
        <p:nvPicPr>
          <p:cNvPr id="46084" name="Picture 3">
            <a:extLst>
              <a:ext uri="{FF2B5EF4-FFF2-40B4-BE49-F238E27FC236}">
                <a16:creationId xmlns:a16="http://schemas.microsoft.com/office/drawing/2014/main" id="{A96B9D13-6B6B-429C-A056-80E02A18C8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8000" y="4745038"/>
            <a:ext cx="207645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1">
            <a:extLst>
              <a:ext uri="{FF2B5EF4-FFF2-40B4-BE49-F238E27FC236}">
                <a16:creationId xmlns:a16="http://schemas.microsoft.com/office/drawing/2014/main" id="{4D0D4EA2-180A-4A23-BC84-CCD63B8E8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3" y="1223963"/>
            <a:ext cx="4176712"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5241925" y="1333500"/>
            <a:ext cx="6199188" cy="3384550"/>
          </a:xfrm>
          <a:prstGeom prst="rect">
            <a:avLst/>
          </a:prstGeom>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defRPr/>
            </a:pPr>
            <a:r>
              <a:rPr lang="cy-GB" altLang="en-US" dirty="0">
                <a:solidFill>
                  <a:srgbClr val="007BB9"/>
                </a:solidFill>
              </a:rPr>
              <a:t>Mae City &amp; </a:t>
            </a:r>
            <a:r>
              <a:rPr lang="cy-GB" altLang="en-US" dirty="0" err="1">
                <a:solidFill>
                  <a:srgbClr val="007BB9"/>
                </a:solidFill>
              </a:rPr>
              <a:t>Guilds</a:t>
            </a:r>
            <a:r>
              <a:rPr lang="cy-GB" altLang="en-US" dirty="0">
                <a:solidFill>
                  <a:srgbClr val="007BB9"/>
                </a:solidFill>
              </a:rPr>
              <a:t> a CBAC yn parhau i gydweithio ac yn gweithio mewn partneriaeth â'r cyrff canlynol sy'n cefnogi'r digwyddiad hwn:</a:t>
            </a:r>
          </a:p>
          <a:p>
            <a:pPr eaLnBrk="1" hangingPunct="1">
              <a:defRPr/>
            </a:pPr>
            <a:endParaRPr lang="cy-GB" altLang="en-US" dirty="0">
              <a:solidFill>
                <a:srgbClr val="007BB9"/>
              </a:solidFill>
            </a:endParaRPr>
          </a:p>
          <a:p>
            <a:pPr marL="285750" indent="-285750" eaLnBrk="1" hangingPunct="1">
              <a:buFont typeface="Arial" panose="020B0604020202020204" pitchFamily="34" charset="0"/>
              <a:buChar char="•"/>
              <a:defRPr/>
            </a:pPr>
            <a:r>
              <a:rPr lang="cy-GB" altLang="en-US" dirty="0">
                <a:solidFill>
                  <a:srgbClr val="007BB9"/>
                </a:solidFill>
              </a:rPr>
              <a:t>Cymwysterau Cymru</a:t>
            </a:r>
          </a:p>
          <a:p>
            <a:pPr marL="285750" indent="-285750" eaLnBrk="1" hangingPunct="1">
              <a:buFont typeface="Arial" panose="020B0604020202020204" pitchFamily="34" charset="0"/>
              <a:buChar char="•"/>
              <a:defRPr/>
            </a:pPr>
            <a:endParaRPr lang="cy-GB" altLang="en-US" dirty="0">
              <a:solidFill>
                <a:srgbClr val="007BB9"/>
              </a:solidFill>
            </a:endParaRPr>
          </a:p>
          <a:p>
            <a:pPr marL="285750" indent="-285750" eaLnBrk="1" hangingPunct="1">
              <a:buFont typeface="Arial" panose="020B0604020202020204" pitchFamily="34" charset="0"/>
              <a:buChar char="•"/>
              <a:defRPr/>
            </a:pPr>
            <a:r>
              <a:rPr lang="cy-GB" altLang="en-US" dirty="0">
                <a:solidFill>
                  <a:srgbClr val="007BB9"/>
                </a:solidFill>
              </a:rPr>
              <a:t>Gofal Cymdeithasol Cymru</a:t>
            </a:r>
          </a:p>
          <a:p>
            <a:pPr marL="285750" indent="-285750" eaLnBrk="1" hangingPunct="1">
              <a:buFont typeface="Arial" panose="020B0604020202020204" pitchFamily="34" charset="0"/>
              <a:buChar char="•"/>
              <a:defRPr/>
            </a:pPr>
            <a:endParaRPr lang="cy-GB" altLang="en-US" dirty="0">
              <a:solidFill>
                <a:srgbClr val="007BB9"/>
              </a:solidFill>
            </a:endParaRPr>
          </a:p>
          <a:p>
            <a:pPr marL="285750" indent="-285750" eaLnBrk="1" hangingPunct="1">
              <a:buFont typeface="Arial" panose="020B0604020202020204" pitchFamily="34" charset="0"/>
              <a:buChar char="•"/>
              <a:defRPr/>
            </a:pPr>
            <a:r>
              <a:rPr lang="cy-GB" altLang="en-US" dirty="0">
                <a:solidFill>
                  <a:srgbClr val="007BB9"/>
                </a:solidFill>
              </a:rPr>
              <a:t>Addysg a Gwella Iechyd Cymru </a:t>
            </a:r>
          </a:p>
          <a:p>
            <a:pPr eaLnBrk="1" hangingPunct="1">
              <a:defRPr/>
            </a:pPr>
            <a:endParaRPr lang="en-GB" altLang="en-US" dirty="0">
              <a:solidFill>
                <a:srgbClr val="007BB9"/>
              </a:solidFill>
            </a:endParaRPr>
          </a:p>
          <a:p>
            <a:pPr eaLnBrk="1" hangingPunct="1">
              <a:defRPr/>
            </a:pPr>
            <a:endParaRPr lang="en-GB" altLang="en-US" dirty="0">
              <a:solidFill>
                <a:srgbClr val="007BB9"/>
              </a:solidFill>
            </a:endParaRPr>
          </a:p>
          <a:p>
            <a:pPr eaLnBrk="1" hangingPunct="1">
              <a:defRPr/>
            </a:pPr>
            <a:endParaRPr lang="en-GB" altLang="en-US" dirty="0">
              <a:solidFill>
                <a:srgbClr val="007BB9"/>
              </a:solidFill>
            </a:endParaRPr>
          </a:p>
        </p:txBody>
      </p:sp>
      <p:sp>
        <p:nvSpPr>
          <p:cNvPr id="26627" name="TextBox 2">
            <a:extLst>
              <a:ext uri="{FF2B5EF4-FFF2-40B4-BE49-F238E27FC236}">
                <a16:creationId xmlns:a16="http://schemas.microsoft.com/office/drawing/2014/main" id="{198C0CA3-B1F5-4408-905F-EEEB97CCFA21}"/>
              </a:ext>
            </a:extLst>
          </p:cNvPr>
          <p:cNvSpPr txBox="1">
            <a:spLocks noChangeArrowheads="1"/>
          </p:cNvSpPr>
          <p:nvPr/>
        </p:nvSpPr>
        <p:spPr bwMode="auto">
          <a:xfrm>
            <a:off x="357188" y="1055688"/>
            <a:ext cx="4727575"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dirty="0" err="1">
                <a:solidFill>
                  <a:srgbClr val="140000"/>
                </a:solidFill>
                <a:latin typeface="Arial"/>
                <a:cs typeface="Arial"/>
              </a:rPr>
              <a:t>Cynrychiolwyr</a:t>
            </a:r>
            <a:r>
              <a:rPr lang="en-GB" altLang="en-US" dirty="0">
                <a:solidFill>
                  <a:srgbClr val="140000"/>
                </a:solidFill>
                <a:latin typeface="Arial"/>
                <a:cs typeface="Arial"/>
              </a:rPr>
              <a:t> ac </a:t>
            </a:r>
            <a:r>
              <a:rPr lang="en-GB" altLang="en-US" dirty="0" err="1">
                <a:solidFill>
                  <a:srgbClr val="140000"/>
                </a:solidFill>
                <a:latin typeface="Arial"/>
                <a:cs typeface="Arial"/>
              </a:rPr>
              <a:t>arbenigwyr</a:t>
            </a:r>
            <a:r>
              <a:rPr lang="en-GB" altLang="en-US" dirty="0">
                <a:solidFill>
                  <a:srgbClr val="140000"/>
                </a:solidFill>
                <a:latin typeface="Arial"/>
                <a:cs typeface="Arial"/>
              </a:rPr>
              <a:t> </a:t>
            </a:r>
            <a:r>
              <a:rPr lang="en-GB" altLang="en-US" dirty="0" err="1">
                <a:solidFill>
                  <a:srgbClr val="140000"/>
                </a:solidFill>
                <a:latin typeface="Arial"/>
                <a:cs typeface="Arial"/>
              </a:rPr>
              <a:t>pwnc</a:t>
            </a:r>
            <a:r>
              <a:rPr lang="en-GB" altLang="en-US" dirty="0">
                <a:solidFill>
                  <a:srgbClr val="140000"/>
                </a:solidFill>
                <a:latin typeface="Arial"/>
                <a:cs typeface="Arial"/>
              </a:rPr>
              <a:t> CBAC </a:t>
            </a:r>
            <a:r>
              <a:rPr lang="en-GB" altLang="en-US" dirty="0" err="1">
                <a:solidFill>
                  <a:srgbClr val="140000"/>
                </a:solidFill>
                <a:latin typeface="Arial"/>
                <a:cs typeface="Arial"/>
              </a:rPr>
              <a:t>fydd</a:t>
            </a:r>
            <a:r>
              <a:rPr lang="en-GB" altLang="en-US" dirty="0">
                <a:solidFill>
                  <a:srgbClr val="140000"/>
                </a:solidFill>
                <a:latin typeface="Arial"/>
                <a:cs typeface="Arial"/>
              </a:rPr>
              <a:t> </a:t>
            </a:r>
            <a:r>
              <a:rPr lang="en-GB" altLang="en-US" dirty="0" err="1">
                <a:solidFill>
                  <a:srgbClr val="140000"/>
                </a:solidFill>
                <a:latin typeface="Arial"/>
                <a:cs typeface="Arial"/>
              </a:rPr>
              <a:t>yn</a:t>
            </a:r>
            <a:r>
              <a:rPr lang="en-GB" altLang="en-US" dirty="0">
                <a:solidFill>
                  <a:srgbClr val="140000"/>
                </a:solidFill>
                <a:latin typeface="Arial"/>
                <a:cs typeface="Arial"/>
              </a:rPr>
              <a:t> </a:t>
            </a:r>
            <a:r>
              <a:rPr lang="en-GB" altLang="en-US" dirty="0" err="1">
                <a:solidFill>
                  <a:srgbClr val="140000"/>
                </a:solidFill>
                <a:latin typeface="Arial"/>
                <a:cs typeface="Arial"/>
              </a:rPr>
              <a:t>cefnogi</a:t>
            </a:r>
            <a:r>
              <a:rPr lang="en-GB" altLang="en-US" dirty="0">
                <a:solidFill>
                  <a:srgbClr val="140000"/>
                </a:solidFill>
                <a:latin typeface="Arial"/>
                <a:cs typeface="Arial"/>
              </a:rPr>
              <a:t> ac </a:t>
            </a:r>
            <a:r>
              <a:rPr lang="en-GB" altLang="en-US" dirty="0" err="1">
                <a:solidFill>
                  <a:srgbClr val="140000"/>
                </a:solidFill>
                <a:latin typeface="Arial"/>
                <a:cs typeface="Arial"/>
              </a:rPr>
              <a:t>yn</a:t>
            </a:r>
            <a:r>
              <a:rPr lang="en-GB" altLang="en-US" dirty="0">
                <a:solidFill>
                  <a:srgbClr val="140000"/>
                </a:solidFill>
                <a:latin typeface="Arial"/>
                <a:cs typeface="Arial"/>
              </a:rPr>
              <a:t> </a:t>
            </a:r>
            <a:r>
              <a:rPr lang="en-GB" altLang="en-US" dirty="0" err="1">
                <a:solidFill>
                  <a:srgbClr val="140000"/>
                </a:solidFill>
                <a:latin typeface="Arial"/>
                <a:cs typeface="Arial"/>
              </a:rPr>
              <a:t>hwyluso'r</a:t>
            </a:r>
            <a:r>
              <a:rPr lang="en-GB" altLang="en-US" dirty="0">
                <a:solidFill>
                  <a:srgbClr val="140000"/>
                </a:solidFill>
                <a:latin typeface="Arial"/>
                <a:cs typeface="Arial"/>
              </a:rPr>
              <a:t> </a:t>
            </a:r>
            <a:r>
              <a:rPr lang="en-GB" altLang="en-US" dirty="0" err="1">
                <a:solidFill>
                  <a:srgbClr val="140000"/>
                </a:solidFill>
                <a:latin typeface="Arial"/>
                <a:cs typeface="Arial"/>
              </a:rPr>
              <a:t>digwyddiad</a:t>
            </a:r>
            <a:r>
              <a:rPr lang="en-GB" altLang="en-US" dirty="0">
                <a:solidFill>
                  <a:srgbClr val="140000"/>
                </a:solidFill>
                <a:latin typeface="Arial"/>
                <a:cs typeface="Arial"/>
              </a:rPr>
              <a:t> </a:t>
            </a:r>
            <a:r>
              <a:rPr lang="en-GB" altLang="en-US" dirty="0" err="1">
                <a:solidFill>
                  <a:srgbClr val="140000"/>
                </a:solidFill>
                <a:latin typeface="Arial"/>
                <a:cs typeface="Arial"/>
              </a:rPr>
              <a:t>hwn</a:t>
            </a:r>
            <a:r>
              <a:rPr lang="en-GB" altLang="en-US" dirty="0">
                <a:solidFill>
                  <a:srgbClr val="140000"/>
                </a:solidFill>
                <a:latin typeface="Arial"/>
                <a:cs typeface="Arial"/>
              </a:rPr>
              <a:t>.</a:t>
            </a:r>
          </a:p>
          <a:p>
            <a:pPr eaLnBrk="1" hangingPunct="1"/>
            <a:endParaRPr lang="en-GB" altLang="en-US">
              <a:solidFill>
                <a:srgbClr val="140000"/>
              </a:solidFill>
            </a:endParaRPr>
          </a:p>
          <a:p>
            <a:pPr eaLnBrk="1" hangingPunct="1"/>
            <a:br>
              <a:rPr lang="en-GB" altLang="en-US" dirty="0"/>
            </a:br>
            <a:r>
              <a:rPr lang="en-GB" altLang="en-US" b="1" dirty="0">
                <a:solidFill>
                  <a:srgbClr val="140000"/>
                </a:solidFill>
                <a:latin typeface="Arial"/>
                <a:cs typeface="Arial"/>
              </a:rPr>
              <a:t>Karen Bushell </a:t>
            </a:r>
          </a:p>
          <a:p>
            <a:pPr eaLnBrk="1" hangingPunct="1"/>
            <a:r>
              <a:rPr lang="en-GB" altLang="en-US" dirty="0" err="1">
                <a:solidFill>
                  <a:srgbClr val="140000"/>
                </a:solidFill>
                <a:latin typeface="Arial"/>
                <a:cs typeface="Arial"/>
              </a:rPr>
              <a:t>Swyddog</a:t>
            </a:r>
            <a:r>
              <a:rPr lang="en-GB" altLang="en-US" dirty="0">
                <a:solidFill>
                  <a:srgbClr val="140000"/>
                </a:solidFill>
                <a:latin typeface="Arial"/>
                <a:cs typeface="Arial"/>
              </a:rPr>
              <a:t> </a:t>
            </a:r>
            <a:r>
              <a:rPr lang="en-GB" altLang="en-US" dirty="0" err="1">
                <a:solidFill>
                  <a:srgbClr val="140000"/>
                </a:solidFill>
                <a:latin typeface="Arial"/>
                <a:cs typeface="Arial"/>
              </a:rPr>
              <a:t>Pwnc</a:t>
            </a:r>
            <a:r>
              <a:rPr lang="en-GB" altLang="en-US" dirty="0">
                <a:solidFill>
                  <a:srgbClr val="140000"/>
                </a:solidFill>
                <a:latin typeface="Arial"/>
                <a:cs typeface="Arial"/>
              </a:rPr>
              <a:t> CBAC: </a:t>
            </a:r>
            <a:endParaRPr lang="en-GB" altLang="en-US" dirty="0">
              <a:solidFill>
                <a:srgbClr val="140000"/>
              </a:solidFill>
              <a:cs typeface="Arial"/>
            </a:endParaRPr>
          </a:p>
          <a:p>
            <a:pPr eaLnBrk="1" hangingPunct="1"/>
            <a:r>
              <a:rPr lang="en-GB" altLang="en-US" dirty="0">
                <a:solidFill>
                  <a:srgbClr val="140000"/>
                </a:solidFill>
                <a:latin typeface="Arial"/>
                <a:cs typeface="Arial"/>
              </a:rPr>
              <a:t>Iechyd a </a:t>
            </a:r>
            <a:r>
              <a:rPr lang="en-GB" altLang="en-US" dirty="0" err="1">
                <a:solidFill>
                  <a:srgbClr val="140000"/>
                </a:solidFill>
                <a:latin typeface="Arial"/>
                <a:cs typeface="Arial"/>
              </a:rPr>
              <a:t>Gofal</a:t>
            </a:r>
            <a:r>
              <a:rPr lang="en-GB" altLang="en-US" dirty="0">
                <a:solidFill>
                  <a:srgbClr val="140000"/>
                </a:solidFill>
                <a:latin typeface="Arial"/>
                <a:cs typeface="Arial"/>
              </a:rPr>
              <a:t> </a:t>
            </a:r>
            <a:r>
              <a:rPr lang="en-GB" altLang="en-US" dirty="0" err="1">
                <a:solidFill>
                  <a:srgbClr val="140000"/>
                </a:solidFill>
                <a:latin typeface="Arial"/>
                <a:cs typeface="Arial"/>
              </a:rPr>
              <a:t>Cymdeithasol</a:t>
            </a:r>
          </a:p>
          <a:p>
            <a:pPr eaLnBrk="1" hangingPunct="1"/>
            <a:br>
              <a:rPr lang="en-GB" altLang="en-US" dirty="0"/>
            </a:br>
            <a:r>
              <a:rPr lang="en-GB" altLang="en-US" b="1" dirty="0">
                <a:solidFill>
                  <a:srgbClr val="140000"/>
                </a:solidFill>
                <a:latin typeface="Arial"/>
                <a:cs typeface="Arial"/>
              </a:rPr>
              <a:t>Dr Rhian Bosanko</a:t>
            </a:r>
          </a:p>
          <a:p>
            <a:pPr eaLnBrk="1" hangingPunct="1"/>
            <a:r>
              <a:rPr lang="en-GB" altLang="en-US" dirty="0" err="1">
                <a:solidFill>
                  <a:srgbClr val="140000"/>
                </a:solidFill>
                <a:latin typeface="Arial"/>
                <a:cs typeface="Arial"/>
              </a:rPr>
              <a:t>Arbenigwr</a:t>
            </a:r>
            <a:r>
              <a:rPr lang="en-GB" altLang="en-US" dirty="0">
                <a:solidFill>
                  <a:srgbClr val="140000"/>
                </a:solidFill>
                <a:latin typeface="Arial"/>
                <a:cs typeface="Arial"/>
              </a:rPr>
              <a:t> </a:t>
            </a:r>
            <a:r>
              <a:rPr lang="en-GB" altLang="en-US" dirty="0" err="1">
                <a:solidFill>
                  <a:srgbClr val="140000"/>
                </a:solidFill>
                <a:latin typeface="Arial"/>
                <a:cs typeface="Arial"/>
              </a:rPr>
              <a:t>Pwnc</a:t>
            </a:r>
          </a:p>
          <a:p>
            <a:pPr eaLnBrk="1" hangingPunct="1"/>
            <a:endParaRPr lang="en-GB" altLang="en-US">
              <a:solidFill>
                <a:srgbClr val="140000"/>
              </a:solidFill>
            </a:endParaRPr>
          </a:p>
          <a:p>
            <a:pPr eaLnBrk="1" hangingPunct="1"/>
            <a:r>
              <a:rPr lang="en-GB" altLang="en-US" b="1" dirty="0">
                <a:solidFill>
                  <a:srgbClr val="140000"/>
                </a:solidFill>
                <a:latin typeface="Arial"/>
                <a:cs typeface="Arial"/>
              </a:rPr>
              <a:t>Karen Evans</a:t>
            </a:r>
          </a:p>
          <a:p>
            <a:pPr eaLnBrk="1" hangingPunct="1"/>
            <a:r>
              <a:rPr lang="en-GB" altLang="en-US" dirty="0" err="1">
                <a:solidFill>
                  <a:srgbClr val="140000"/>
                </a:solidFill>
                <a:latin typeface="Arial"/>
                <a:cs typeface="Arial"/>
              </a:rPr>
              <a:t>Arbenigwr</a:t>
            </a:r>
            <a:r>
              <a:rPr lang="en-GB" altLang="en-US" dirty="0">
                <a:solidFill>
                  <a:srgbClr val="140000"/>
                </a:solidFill>
                <a:latin typeface="Arial"/>
                <a:cs typeface="Arial"/>
              </a:rPr>
              <a:t> </a:t>
            </a:r>
            <a:r>
              <a:rPr lang="en-GB" altLang="en-US" dirty="0" err="1">
                <a:solidFill>
                  <a:srgbClr val="140000"/>
                </a:solidFill>
                <a:latin typeface="Arial"/>
                <a:cs typeface="Arial"/>
              </a:rPr>
              <a:t>Pwnc</a:t>
            </a:r>
            <a:r>
              <a:rPr lang="en-GB" altLang="en-US" dirty="0">
                <a:solidFill>
                  <a:srgbClr val="140000"/>
                </a:solidFill>
                <a:latin typeface="Arial"/>
                <a:cs typeface="Arial"/>
              </a:rPr>
              <a:t> </a:t>
            </a:r>
            <a:endParaRPr lang="en-GB" altLang="en-US" dirty="0">
              <a:solidFill>
                <a:srgbClr val="140000"/>
              </a:solidFill>
              <a:cs typeface="Arial"/>
            </a:endParaRPr>
          </a:p>
          <a:p>
            <a:pPr eaLnBrk="1" hangingPunct="1"/>
            <a:endParaRPr lang="en-GB" altLang="en-US">
              <a:solidFill>
                <a:srgbClr val="140000"/>
              </a:solidFill>
            </a:endParaRPr>
          </a:p>
          <a:p>
            <a:pPr eaLnBrk="1" hangingPunct="1"/>
            <a:r>
              <a:rPr lang="en-GB" altLang="en-US" b="1" dirty="0">
                <a:solidFill>
                  <a:srgbClr val="140000"/>
                </a:solidFill>
                <a:latin typeface="Arial"/>
                <a:cs typeface="Arial"/>
              </a:rPr>
              <a:t>Margaret Jones</a:t>
            </a:r>
          </a:p>
          <a:p>
            <a:pPr eaLnBrk="1" hangingPunct="1"/>
            <a:r>
              <a:rPr lang="en-GB" altLang="en-US" dirty="0" err="1">
                <a:solidFill>
                  <a:srgbClr val="140000"/>
                </a:solidFill>
                <a:latin typeface="Arial"/>
                <a:cs typeface="Arial"/>
              </a:rPr>
              <a:t>Arbenigwr</a:t>
            </a:r>
            <a:r>
              <a:rPr lang="en-GB" altLang="en-US" dirty="0">
                <a:solidFill>
                  <a:srgbClr val="140000"/>
                </a:solidFill>
                <a:latin typeface="Arial"/>
                <a:cs typeface="Arial"/>
              </a:rPr>
              <a:t> </a:t>
            </a:r>
            <a:r>
              <a:rPr lang="en-GB" altLang="en-US" dirty="0" err="1">
                <a:solidFill>
                  <a:srgbClr val="140000"/>
                </a:solidFill>
                <a:latin typeface="Arial"/>
                <a:cs typeface="Arial"/>
              </a:rPr>
              <a:t>Pwnc</a:t>
            </a:r>
            <a:r>
              <a:rPr lang="en-GB" altLang="en-US" dirty="0">
                <a:solidFill>
                  <a:srgbClr val="140000"/>
                </a:solidFill>
                <a:latin typeface="Arial"/>
                <a:cs typeface="Arial"/>
              </a:rPr>
              <a:t> (</a:t>
            </a:r>
            <a:r>
              <a:rPr lang="en-GB" altLang="en-US" dirty="0" err="1">
                <a:solidFill>
                  <a:srgbClr val="140000"/>
                </a:solidFill>
                <a:latin typeface="Arial"/>
                <a:cs typeface="Arial"/>
              </a:rPr>
              <a:t>cyfrwng</a:t>
            </a:r>
            <a:r>
              <a:rPr lang="en-GB" altLang="en-US" dirty="0">
                <a:solidFill>
                  <a:srgbClr val="140000"/>
                </a:solidFill>
                <a:latin typeface="Arial"/>
                <a:cs typeface="Arial"/>
              </a:rPr>
              <a:t> </a:t>
            </a:r>
            <a:r>
              <a:rPr lang="en-GB" altLang="en-US" dirty="0" err="1">
                <a:solidFill>
                  <a:srgbClr val="140000"/>
                </a:solidFill>
                <a:latin typeface="Arial"/>
                <a:cs typeface="Arial"/>
              </a:rPr>
              <a:t>Cymraeg</a:t>
            </a:r>
            <a:r>
              <a:rPr lang="en-GB" altLang="en-US" dirty="0">
                <a:solidFill>
                  <a:srgbClr val="140000"/>
                </a:solidFill>
                <a:latin typeface="Arial"/>
                <a:cs typeface="Arial"/>
              </a:rPr>
              <a:t>)</a:t>
            </a:r>
          </a:p>
          <a:p>
            <a:pPr eaLnBrk="1" hangingPunct="1"/>
            <a:endParaRPr lang="en-GB" altLang="en-US">
              <a:solidFill>
                <a:srgbClr val="140000"/>
              </a:solidFill>
            </a:endParaRPr>
          </a:p>
          <a:p>
            <a:pPr eaLnBrk="1" hangingPunct="1"/>
            <a:endParaRPr lang="en-GB" altLang="en-US">
              <a:solidFill>
                <a:srgbClr val="140000"/>
              </a:solidFill>
            </a:endParaRPr>
          </a:p>
          <a:p>
            <a:pPr eaLnBrk="1" hangingPunct="1"/>
            <a:endParaRPr lang="en-GB" altLang="en-US">
              <a:solidFill>
                <a:srgbClr val="140000"/>
              </a:solidFill>
            </a:endParaRPr>
          </a:p>
        </p:txBody>
      </p:sp>
      <p:pic>
        <p:nvPicPr>
          <p:cNvPr id="26628" name="Picture 3">
            <a:extLst>
              <a:ext uri="{FF2B5EF4-FFF2-40B4-BE49-F238E27FC236}">
                <a16:creationId xmlns:a16="http://schemas.microsoft.com/office/drawing/2014/main" id="{AB93B05D-98DB-4D0D-A3A1-8A8C049FF5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475" y="4554538"/>
            <a:ext cx="113506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4">
            <a:extLst>
              <a:ext uri="{FF2B5EF4-FFF2-40B4-BE49-F238E27FC236}">
                <a16:creationId xmlns:a16="http://schemas.microsoft.com/office/drawing/2014/main" id="{3F97690B-A8C0-4539-BFCA-5F61C40F9E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8488" y="4975225"/>
            <a:ext cx="22764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5">
            <a:extLst>
              <a:ext uri="{FF2B5EF4-FFF2-40B4-BE49-F238E27FC236}">
                <a16:creationId xmlns:a16="http://schemas.microsoft.com/office/drawing/2014/main" id="{B337CEAA-B20C-47AF-9000-9DD5A3E23E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0538" y="5038725"/>
            <a:ext cx="2265362"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Rectangle 1">
            <a:extLst>
              <a:ext uri="{FF2B5EF4-FFF2-40B4-BE49-F238E27FC236}">
                <a16:creationId xmlns:a16="http://schemas.microsoft.com/office/drawing/2014/main" id="{6DE14DF2-2957-475A-8BDA-61F03D4F4CD4}"/>
              </a:ext>
            </a:extLst>
          </p:cNvPr>
          <p:cNvSpPr>
            <a:spLocks noChangeArrowheads="1"/>
          </p:cNvSpPr>
          <p:nvPr/>
        </p:nvSpPr>
        <p:spPr bwMode="auto">
          <a:xfrm>
            <a:off x="198438" y="368300"/>
            <a:ext cx="5087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solidFill>
                  <a:schemeClr val="accent1"/>
                </a:solidFill>
              </a:rPr>
              <a:t>TAG Iechyd a Gofal Cymdeithasol, a Gofal Plant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28674" name="TextBox 2">
            <a:extLst>
              <a:ext uri="{FF2B5EF4-FFF2-40B4-BE49-F238E27FC236}">
                <a16:creationId xmlns:a16="http://schemas.microsoft.com/office/drawing/2014/main" id="{73A66060-5030-4B43-98AC-330F5FA69AAF}"/>
              </a:ext>
            </a:extLst>
          </p:cNvPr>
          <p:cNvSpPr txBox="1">
            <a:spLocks noChangeArrowheads="1"/>
          </p:cNvSpPr>
          <p:nvPr/>
        </p:nvSpPr>
        <p:spPr bwMode="auto">
          <a:xfrm>
            <a:off x="5351463" y="1787525"/>
            <a:ext cx="64960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3600">
                <a:solidFill>
                  <a:schemeClr val="bg1"/>
                </a:solidFill>
              </a:rPr>
              <a:t>Cyflwyno TAG Iechyd a Gofal Cymdeithasol, a Gofal Plant</a:t>
            </a:r>
          </a:p>
        </p:txBody>
      </p:sp>
      <p:pic>
        <p:nvPicPr>
          <p:cNvPr id="5" name="Picture 4">
            <a:extLst>
              <a:ext uri="{FF2B5EF4-FFF2-40B4-BE49-F238E27FC236}">
                <a16:creationId xmlns:a16="http://schemas.microsoft.com/office/drawing/2014/main" id="{81EBD842-DAAE-4081-BE65-96C00429C3A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6667" r="16667"/>
          <a:stretch/>
        </p:blipFill>
        <p:spPr>
          <a:xfrm>
            <a:off x="770603" y="865239"/>
            <a:ext cx="4176000" cy="4176000"/>
          </a:xfrm>
          <a:prstGeom prst="ellipse">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a:extLst>
              <a:ext uri="{FF2B5EF4-FFF2-40B4-BE49-F238E27FC236}">
                <a16:creationId xmlns:a16="http://schemas.microsoft.com/office/drawing/2014/main" id="{BA3EB640-4AE7-4071-9005-B4924A66BC0D}"/>
              </a:ext>
            </a:extLst>
          </p:cNvPr>
          <p:cNvSpPr>
            <a:spLocks noChangeArrowheads="1"/>
          </p:cNvSpPr>
          <p:nvPr/>
        </p:nvSpPr>
        <p:spPr bwMode="auto">
          <a:xfrm>
            <a:off x="149225" y="963613"/>
            <a:ext cx="1010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GB" altLang="en-US" sz="1800"/>
          </a:p>
          <a:p>
            <a:pPr eaLnBrk="1" hangingPunct="1">
              <a:lnSpc>
                <a:spcPct val="100000"/>
              </a:lnSpc>
              <a:spcBef>
                <a:spcPct val="0"/>
              </a:spcBef>
              <a:buFontTx/>
              <a:buNone/>
            </a:pPr>
            <a:endParaRPr lang="en-GB" altLang="en-US" sz="1800"/>
          </a:p>
          <a:p>
            <a:pPr eaLnBrk="1" hangingPunct="1">
              <a:lnSpc>
                <a:spcPct val="100000"/>
              </a:lnSpc>
              <a:spcBef>
                <a:spcPct val="0"/>
              </a:spcBef>
              <a:buFontTx/>
              <a:buNone/>
            </a:pPr>
            <a:endParaRPr lang="en-GB" altLang="en-US" sz="1400"/>
          </a:p>
          <a:p>
            <a:pPr eaLnBrk="1" hangingPunct="1">
              <a:lnSpc>
                <a:spcPct val="100000"/>
              </a:lnSpc>
              <a:spcBef>
                <a:spcPct val="0"/>
              </a:spcBef>
              <a:buFontTx/>
              <a:buNone/>
            </a:pPr>
            <a:endParaRPr lang="en-GB" altLang="en-US" sz="1400"/>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lnSpc>
                <a:spcPct val="100000"/>
              </a:lnSpc>
              <a:spcBef>
                <a:spcPct val="0"/>
              </a:spcBef>
              <a:buFontTx/>
              <a:buNone/>
            </a:pPr>
            <a:r>
              <a:rPr lang="en-GB" altLang="en-US" sz="1200" b="1">
                <a:solidFill>
                  <a:srgbClr val="1E7BB9"/>
                </a:solidFill>
                <a:latin typeface="Helvetica" panose="020B0604020202020204" pitchFamily="34" charset="0"/>
                <a:cs typeface="Times New Roman" panose="02020603050405020304" pitchFamily="18" charset="0"/>
              </a:rPr>
              <a:t> </a:t>
            </a:r>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a:p>
            <a:pPr eaLnBrk="1" hangingPunct="1">
              <a:lnSpc>
                <a:spcPct val="100000"/>
              </a:lnSpc>
              <a:spcBef>
                <a:spcPct val="0"/>
              </a:spcBef>
              <a:buFontTx/>
              <a:buNone/>
            </a:pPr>
            <a:endParaRPr lang="en-GB" altLang="en-US" sz="1200" b="1">
              <a:solidFill>
                <a:srgbClr val="1E7BB9"/>
              </a:solidFill>
              <a:latin typeface="Helvetica" panose="020B0604020202020204" pitchFamily="34" charset="0"/>
              <a:cs typeface="Times New Roman" panose="02020603050405020304" pitchFamily="18" charset="0"/>
            </a:endParaRPr>
          </a:p>
        </p:txBody>
      </p:sp>
      <p:sp>
        <p:nvSpPr>
          <p:cNvPr id="29699" name="Rectangle 3">
            <a:extLst>
              <a:ext uri="{FF2B5EF4-FFF2-40B4-BE49-F238E27FC236}">
                <a16:creationId xmlns:a16="http://schemas.microsoft.com/office/drawing/2014/main" id="{FE84F732-271F-4396-9C5B-4B5F57D07C47}"/>
              </a:ext>
            </a:extLst>
          </p:cNvPr>
          <p:cNvSpPr>
            <a:spLocks noChangeArrowheads="1"/>
          </p:cNvSpPr>
          <p:nvPr/>
        </p:nvSpPr>
        <p:spPr bwMode="auto">
          <a:xfrm>
            <a:off x="968375" y="1025525"/>
            <a:ext cx="10293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sz="3600"/>
              <a:t>TAG Iechyd a Gofal Cymdeithasol, a Gofal Plant</a:t>
            </a:r>
          </a:p>
        </p:txBody>
      </p:sp>
      <p:pic>
        <p:nvPicPr>
          <p:cNvPr id="29700" name="Picture 8">
            <a:extLst>
              <a:ext uri="{FF2B5EF4-FFF2-40B4-BE49-F238E27FC236}">
                <a16:creationId xmlns:a16="http://schemas.microsoft.com/office/drawing/2014/main" id="{8501AFF7-0EFA-4A60-B8AE-72AC0BCAAF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2175" y="315913"/>
            <a:ext cx="2090738"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CBA73111-1BF3-4BDB-BDDC-9CFF4113E822}"/>
              </a:ext>
            </a:extLst>
          </p:cNvPr>
          <p:cNvSpPr txBox="1"/>
          <p:nvPr/>
        </p:nvSpPr>
        <p:spPr>
          <a:xfrm>
            <a:off x="1506538" y="1768475"/>
            <a:ext cx="9445625" cy="4938713"/>
          </a:xfrm>
          <a:prstGeom prst="rect">
            <a:avLst/>
          </a:prstGeom>
          <a:noFill/>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defRPr/>
            </a:pPr>
            <a:r>
              <a:rPr lang="en-GB" altLang="en-US" sz="2400" b="1" dirty="0" err="1">
                <a:latin typeface="Calibri" panose="020F0502020204030204" pitchFamily="34" charset="0"/>
              </a:rPr>
              <a:t>Trosolwg</a:t>
            </a:r>
            <a:endParaRPr lang="en-GB" altLang="en-US" sz="2400" b="1" dirty="0">
              <a:latin typeface="Calibri" panose="020F0502020204030204" pitchFamily="34" charset="0"/>
            </a:endParaRPr>
          </a:p>
          <a:p>
            <a:pPr eaLnBrk="1" hangingPunct="1">
              <a:defRPr/>
            </a:pPr>
            <a:r>
              <a:rPr lang="en-GB" altLang="en-US" dirty="0" err="1">
                <a:latin typeface="Calibri" panose="020F0502020204030204" pitchFamily="34" charset="0"/>
              </a:rPr>
              <a:t>Mae'r</a:t>
            </a:r>
            <a:r>
              <a:rPr lang="en-GB" altLang="en-US" dirty="0">
                <a:latin typeface="Calibri" panose="020F0502020204030204" pitchFamily="34" charset="0"/>
              </a:rPr>
              <a:t> TAG UG a </a:t>
            </a:r>
            <a:r>
              <a:rPr lang="en-GB" altLang="en-US" dirty="0" err="1">
                <a:latin typeface="Calibri" panose="020F0502020204030204" pitchFamily="34" charset="0"/>
              </a:rPr>
              <a:t>Safon</a:t>
            </a:r>
            <a:r>
              <a:rPr lang="en-GB" altLang="en-US" dirty="0">
                <a:latin typeface="Calibri" panose="020F0502020204030204" pitchFamily="34" charset="0"/>
              </a:rPr>
              <a:t> </a:t>
            </a:r>
            <a:r>
              <a:rPr lang="en-GB" altLang="en-US" dirty="0" err="1">
                <a:latin typeface="Calibri" panose="020F0502020204030204" pitchFamily="34" charset="0"/>
              </a:rPr>
              <a:t>Uwch</a:t>
            </a:r>
            <a:r>
              <a:rPr lang="en-GB" altLang="en-US" dirty="0">
                <a:latin typeface="Calibri" panose="020F0502020204030204" pitchFamily="34" charset="0"/>
              </a:rPr>
              <a:t> </a:t>
            </a:r>
            <a:r>
              <a:rPr lang="en-GB" altLang="en-US" dirty="0" err="1">
                <a:latin typeface="Calibri" panose="020F0502020204030204" pitchFamily="34" charset="0"/>
              </a:rPr>
              <a:t>mewn</a:t>
            </a:r>
            <a:r>
              <a:rPr lang="en-GB" altLang="en-US" dirty="0">
                <a:latin typeface="Calibri" panose="020F0502020204030204" pitchFamily="34" charset="0"/>
              </a:rPr>
              <a:t> Iechyd a </a:t>
            </a:r>
            <a:r>
              <a:rPr lang="en-GB" altLang="en-US" dirty="0" err="1">
                <a:latin typeface="Calibri" panose="020F0502020204030204" pitchFamily="34" charset="0"/>
              </a:rPr>
              <a:t>Gofal</a:t>
            </a:r>
            <a:r>
              <a:rPr lang="en-GB" altLang="en-US" dirty="0">
                <a:latin typeface="Calibri" panose="020F0502020204030204" pitchFamily="34" charset="0"/>
              </a:rPr>
              <a:t> </a:t>
            </a:r>
            <a:r>
              <a:rPr lang="en-GB" altLang="en-US" dirty="0" err="1">
                <a:latin typeface="Calibri" panose="020F0502020204030204" pitchFamily="34" charset="0"/>
              </a:rPr>
              <a:t>Cymdeithasol</a:t>
            </a:r>
            <a:r>
              <a:rPr lang="en-GB" altLang="en-US" dirty="0">
                <a:latin typeface="Calibri" panose="020F0502020204030204" pitchFamily="34" charset="0"/>
              </a:rPr>
              <a:t>, a </a:t>
            </a:r>
            <a:r>
              <a:rPr lang="en-GB" altLang="en-US" dirty="0" err="1">
                <a:latin typeface="Calibri" panose="020F0502020204030204" pitchFamily="34" charset="0"/>
              </a:rPr>
              <a:t>Gofal</a:t>
            </a:r>
            <a:r>
              <a:rPr lang="en-GB" altLang="en-US" dirty="0">
                <a:latin typeface="Calibri" panose="020F0502020204030204" pitchFamily="34" charset="0"/>
              </a:rPr>
              <a:t> Plant </a:t>
            </a:r>
            <a:r>
              <a:rPr lang="en-GB" altLang="en-US" dirty="0" err="1">
                <a:latin typeface="Calibri" panose="020F0502020204030204" pitchFamily="34" charset="0"/>
              </a:rPr>
              <a:t>wedi'i</a:t>
            </a:r>
            <a:r>
              <a:rPr lang="en-GB" altLang="en-US" dirty="0">
                <a:latin typeface="Calibri" panose="020F0502020204030204" pitchFamily="34" charset="0"/>
              </a:rPr>
              <a:t> </a:t>
            </a:r>
            <a:r>
              <a:rPr lang="en-GB" altLang="en-US" dirty="0" err="1">
                <a:latin typeface="Calibri" panose="020F0502020204030204" pitchFamily="34" charset="0"/>
              </a:rPr>
              <a:t>rannu'n</a:t>
            </a:r>
            <a:r>
              <a:rPr lang="en-GB" altLang="en-US" dirty="0">
                <a:latin typeface="Calibri" panose="020F0502020204030204" pitchFamily="34" charset="0"/>
              </a:rPr>
              <a:t> </a:t>
            </a:r>
            <a:r>
              <a:rPr lang="en-GB" altLang="en-US" dirty="0" err="1">
                <a:latin typeface="Calibri" panose="020F0502020204030204" pitchFamily="34" charset="0"/>
              </a:rPr>
              <a:t>gyfanswm</a:t>
            </a:r>
            <a:r>
              <a:rPr lang="en-GB" altLang="en-US" dirty="0">
                <a:latin typeface="Calibri" panose="020F0502020204030204" pitchFamily="34" charset="0"/>
              </a:rPr>
              <a:t> o </a:t>
            </a:r>
            <a:r>
              <a:rPr lang="en-GB" altLang="en-US" dirty="0" err="1">
                <a:latin typeface="Calibri" panose="020F0502020204030204" pitchFamily="34" charset="0"/>
              </a:rPr>
              <a:t>chwe</a:t>
            </a:r>
            <a:r>
              <a:rPr lang="en-GB" altLang="en-US" dirty="0">
                <a:latin typeface="Calibri" panose="020F0502020204030204" pitchFamily="34" charset="0"/>
              </a:rPr>
              <a:t> </a:t>
            </a:r>
            <a:r>
              <a:rPr lang="en-GB" altLang="en-US" dirty="0" err="1">
                <a:latin typeface="Calibri" panose="020F0502020204030204" pitchFamily="34" charset="0"/>
              </a:rPr>
              <a:t>uned</a:t>
            </a:r>
            <a:r>
              <a:rPr lang="en-GB" altLang="en-US" dirty="0">
                <a:latin typeface="Calibri" panose="020F0502020204030204" pitchFamily="34" charset="0"/>
              </a:rPr>
              <a:t>.</a:t>
            </a:r>
          </a:p>
          <a:p>
            <a:pPr eaLnBrk="1" hangingPunct="1">
              <a:defRPr/>
            </a:pP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err="1">
                <a:latin typeface="Calibri" panose="020F0502020204030204" pitchFamily="34" charset="0"/>
              </a:rPr>
              <a:t>Dwy</a:t>
            </a:r>
            <a:r>
              <a:rPr lang="en-GB" altLang="en-US" dirty="0">
                <a:latin typeface="Calibri" panose="020F0502020204030204" pitchFamily="34" charset="0"/>
              </a:rPr>
              <a:t> </a:t>
            </a:r>
            <a:r>
              <a:rPr lang="en-GB" altLang="en-US" dirty="0" err="1">
                <a:latin typeface="Calibri" panose="020F0502020204030204" pitchFamily="34" charset="0"/>
              </a:rPr>
              <a:t>uned</a:t>
            </a:r>
            <a:r>
              <a:rPr lang="en-GB" altLang="en-US" dirty="0">
                <a:latin typeface="Calibri" panose="020F0502020204030204" pitchFamily="34" charset="0"/>
              </a:rPr>
              <a:t> UG (1 a 2) </a:t>
            </a:r>
            <a:r>
              <a:rPr lang="en-GB" altLang="en-US" b="1" dirty="0">
                <a:latin typeface="Calibri" panose="020F0502020204030204" pitchFamily="34" charset="0"/>
              </a:rPr>
              <a:t>a</a:t>
            </a:r>
            <a:r>
              <a:rPr lang="en-GB" altLang="en-US" dirty="0">
                <a:latin typeface="Calibri" panose="020F0502020204030204" pitchFamily="34" charset="0"/>
              </a:rPr>
              <a:t> </a:t>
            </a:r>
            <a:r>
              <a:rPr lang="en-GB" altLang="en-US" dirty="0" err="1">
                <a:latin typeface="Calibri" panose="020F0502020204030204" pitchFamily="34" charset="0"/>
              </a:rPr>
              <a:t>phedair</a:t>
            </a:r>
            <a:r>
              <a:rPr lang="en-GB" altLang="en-US" dirty="0">
                <a:latin typeface="Calibri" panose="020F0502020204030204" pitchFamily="34" charset="0"/>
              </a:rPr>
              <a:t> </a:t>
            </a:r>
            <a:r>
              <a:rPr lang="en-GB" altLang="en-US" dirty="0" err="1">
                <a:latin typeface="Calibri" panose="020F0502020204030204" pitchFamily="34" charset="0"/>
              </a:rPr>
              <a:t>uned</a:t>
            </a:r>
            <a:r>
              <a:rPr lang="en-GB" altLang="en-US" dirty="0">
                <a:latin typeface="Calibri" panose="020F0502020204030204" pitchFamily="34" charset="0"/>
              </a:rPr>
              <a:t> U2 (3, 4, 5, 6).</a:t>
            </a:r>
          </a:p>
          <a:p>
            <a:pPr marL="285750" indent="-285750" eaLnBrk="1" hangingPunct="1">
              <a:buFont typeface="Arial" panose="020B0604020202020204" pitchFamily="34" charset="0"/>
              <a:buChar char="•"/>
              <a:defRPr/>
            </a:pP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err="1">
                <a:latin typeface="Calibri" panose="020F0502020204030204" pitchFamily="34" charset="0"/>
              </a:rPr>
              <a:t>Bydd</a:t>
            </a:r>
            <a:r>
              <a:rPr lang="en-GB" altLang="en-US" dirty="0">
                <a:latin typeface="Calibri" panose="020F0502020204030204" pitchFamily="34" charset="0"/>
              </a:rPr>
              <a:t> </a:t>
            </a:r>
            <a:r>
              <a:rPr lang="en-GB" altLang="en-US" dirty="0" err="1">
                <a:latin typeface="Calibri" panose="020F0502020204030204" pitchFamily="34" charset="0"/>
              </a:rPr>
              <a:t>dysgwyr</a:t>
            </a:r>
            <a:r>
              <a:rPr lang="en-GB" altLang="en-US" dirty="0">
                <a:latin typeface="Calibri" panose="020F0502020204030204" pitchFamily="34" charset="0"/>
              </a:rPr>
              <a:t>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astudio</a:t>
            </a:r>
            <a:r>
              <a:rPr lang="en-GB" altLang="en-US" dirty="0">
                <a:latin typeface="Calibri" panose="020F0502020204030204" pitchFamily="34" charset="0"/>
              </a:rPr>
              <a:t> </a:t>
            </a:r>
            <a:r>
              <a:rPr lang="en-GB" altLang="en-US" dirty="0" err="1">
                <a:latin typeface="Calibri" panose="020F0502020204030204" pitchFamily="34" charset="0"/>
              </a:rPr>
              <a:t>cyfanswm</a:t>
            </a:r>
            <a:r>
              <a:rPr lang="en-GB" altLang="en-US" dirty="0">
                <a:latin typeface="Calibri" panose="020F0502020204030204" pitchFamily="34" charset="0"/>
              </a:rPr>
              <a:t> o </a:t>
            </a:r>
            <a:r>
              <a:rPr lang="en-GB" altLang="en-US" b="1" dirty="0" err="1">
                <a:latin typeface="Calibri" panose="020F0502020204030204" pitchFamily="34" charset="0"/>
              </a:rPr>
              <a:t>bedair</a:t>
            </a:r>
            <a:r>
              <a:rPr lang="en-GB" altLang="en-US" b="1" dirty="0">
                <a:latin typeface="Calibri" panose="020F0502020204030204" pitchFamily="34" charset="0"/>
              </a:rPr>
              <a:t> </a:t>
            </a:r>
            <a:r>
              <a:rPr lang="en-GB" altLang="en-US" dirty="0" err="1">
                <a:latin typeface="Calibri" panose="020F0502020204030204" pitchFamily="34" charset="0"/>
              </a:rPr>
              <a:t>uned</a:t>
            </a:r>
            <a:r>
              <a:rPr lang="en-GB" altLang="en-US" dirty="0">
                <a:latin typeface="Calibri" panose="020F0502020204030204" pitchFamily="34" charset="0"/>
              </a:rPr>
              <a:t>, </a:t>
            </a:r>
            <a:r>
              <a:rPr lang="en-GB" altLang="en-US" b="1" dirty="0" err="1">
                <a:latin typeface="Calibri" panose="020F0502020204030204" pitchFamily="34" charset="0"/>
              </a:rPr>
              <a:t>dwy</a:t>
            </a:r>
            <a:r>
              <a:rPr lang="en-GB" altLang="en-US" dirty="0">
                <a:latin typeface="Calibri" panose="020F0502020204030204" pitchFamily="34" charset="0"/>
              </a:rPr>
              <a:t> </a:t>
            </a:r>
            <a:r>
              <a:rPr lang="en-GB" altLang="en-US" dirty="0" err="1">
                <a:latin typeface="Calibri" panose="020F0502020204030204" pitchFamily="34" charset="0"/>
              </a:rPr>
              <a:t>uned</a:t>
            </a:r>
            <a:r>
              <a:rPr lang="en-GB" altLang="en-US" dirty="0">
                <a:latin typeface="Calibri" panose="020F0502020204030204" pitchFamily="34" charset="0"/>
              </a:rPr>
              <a:t> UG </a:t>
            </a:r>
            <a:r>
              <a:rPr lang="en-GB" altLang="en-US" dirty="0" err="1">
                <a:latin typeface="Calibri" panose="020F0502020204030204" pitchFamily="34" charset="0"/>
              </a:rPr>
              <a:t>ynghyd</a:t>
            </a:r>
            <a:r>
              <a:rPr lang="en-GB" altLang="en-US" dirty="0">
                <a:latin typeface="Calibri" panose="020F0502020204030204" pitchFamily="34" charset="0"/>
              </a:rPr>
              <a:t> </a:t>
            </a:r>
            <a:r>
              <a:rPr lang="en-GB" altLang="en-US" dirty="0" err="1">
                <a:latin typeface="Calibri" panose="020F0502020204030204" pitchFamily="34" charset="0"/>
              </a:rPr>
              <a:t>â'r</a:t>
            </a:r>
            <a:r>
              <a:rPr lang="en-GB" altLang="en-US" dirty="0">
                <a:latin typeface="Calibri" panose="020F0502020204030204" pitchFamily="34" charset="0"/>
              </a:rPr>
              <a:t> </a:t>
            </a:r>
            <a:r>
              <a:rPr lang="en-GB" altLang="en-US" b="1" dirty="0" err="1">
                <a:latin typeface="Calibri" panose="020F0502020204030204" pitchFamily="34" charset="0"/>
              </a:rPr>
              <a:t>ddwy</a:t>
            </a:r>
            <a:r>
              <a:rPr lang="en-GB" altLang="en-US" b="1" dirty="0">
                <a:latin typeface="Calibri" panose="020F0502020204030204" pitchFamily="34" charset="0"/>
              </a:rPr>
              <a:t> </a:t>
            </a:r>
            <a:r>
              <a:rPr lang="en-GB" altLang="en-US" dirty="0" err="1">
                <a:latin typeface="Calibri" panose="020F0502020204030204" pitchFamily="34" charset="0"/>
              </a:rPr>
              <a:t>uned</a:t>
            </a:r>
            <a:r>
              <a:rPr lang="en-GB" altLang="en-US" dirty="0">
                <a:latin typeface="Calibri" panose="020F0502020204030204" pitchFamily="34" charset="0"/>
              </a:rPr>
              <a:t> U2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ymwneud</a:t>
            </a:r>
            <a:r>
              <a:rPr lang="en-GB" altLang="en-US" dirty="0">
                <a:latin typeface="Calibri" panose="020F0502020204030204" pitchFamily="34" charset="0"/>
              </a:rPr>
              <a:t> </a:t>
            </a:r>
            <a:r>
              <a:rPr lang="en-GB" altLang="en-US" dirty="0" err="1">
                <a:latin typeface="Calibri" panose="020F0502020204030204" pitchFamily="34" charset="0"/>
              </a:rPr>
              <a:t>â'r</a:t>
            </a:r>
            <a:r>
              <a:rPr lang="en-GB" altLang="en-US" dirty="0">
                <a:latin typeface="Calibri" panose="020F0502020204030204" pitchFamily="34" charset="0"/>
              </a:rPr>
              <a:t> </a:t>
            </a:r>
            <a:r>
              <a:rPr lang="en-GB" altLang="en-US" dirty="0" err="1">
                <a:latin typeface="Calibri" panose="020F0502020204030204" pitchFamily="34" charset="0"/>
              </a:rPr>
              <a:t>llwybr</a:t>
            </a:r>
            <a:r>
              <a:rPr lang="en-GB" altLang="en-US" dirty="0">
                <a:latin typeface="Calibri" panose="020F0502020204030204" pitchFamily="34" charset="0"/>
              </a:rPr>
              <a:t> </a:t>
            </a:r>
            <a:r>
              <a:rPr lang="en-GB" altLang="en-US" dirty="0" err="1">
                <a:latin typeface="Calibri" panose="020F0502020204030204" pitchFamily="34" charset="0"/>
              </a:rPr>
              <a:t>o'u</a:t>
            </a:r>
            <a:r>
              <a:rPr lang="en-GB" altLang="en-US" dirty="0">
                <a:latin typeface="Calibri" panose="020F0502020204030204" pitchFamily="34" charset="0"/>
              </a:rPr>
              <a:t> </a:t>
            </a:r>
            <a:r>
              <a:rPr lang="en-GB" altLang="en-US" dirty="0" err="1">
                <a:latin typeface="Calibri" panose="020F0502020204030204" pitchFamily="34" charset="0"/>
              </a:rPr>
              <a:t>dewis</a:t>
            </a:r>
            <a:r>
              <a:rPr lang="en-GB" altLang="en-US" dirty="0">
                <a:latin typeface="Calibri" panose="020F0502020204030204" pitchFamily="34" charset="0"/>
              </a:rPr>
              <a:t> </a:t>
            </a:r>
            <a:r>
              <a:rPr lang="en-GB" altLang="en-US" dirty="0" err="1">
                <a:latin typeface="Calibri" panose="020F0502020204030204" pitchFamily="34" charset="0"/>
              </a:rPr>
              <a:t>nhw</a:t>
            </a:r>
            <a:r>
              <a:rPr lang="en-GB" altLang="en-US" dirty="0">
                <a:latin typeface="Calibri" panose="020F0502020204030204" pitchFamily="34" charset="0"/>
              </a:rPr>
              <a:t>.</a:t>
            </a:r>
          </a:p>
          <a:p>
            <a:pPr eaLnBrk="1" hangingPunct="1">
              <a:defRPr/>
            </a:pPr>
            <a:endParaRPr lang="en-GB" altLang="en-US" dirty="0">
              <a:latin typeface="Calibri" panose="020F0502020204030204" pitchFamily="34" charset="0"/>
            </a:endParaRPr>
          </a:p>
          <a:p>
            <a:pPr eaLnBrk="1" hangingPunct="1">
              <a:defRPr/>
            </a:pPr>
            <a:r>
              <a:rPr lang="en-GB" altLang="en-US" sz="2400" b="1" dirty="0" err="1">
                <a:latin typeface="Calibri" panose="020F0502020204030204" pitchFamily="34" charset="0"/>
              </a:rPr>
              <a:t>Asesu</a:t>
            </a:r>
            <a:endParaRPr lang="en-GB" altLang="en-US" sz="2400" b="1" dirty="0">
              <a:latin typeface="Calibri" panose="020F0502020204030204" pitchFamily="34" charset="0"/>
            </a:endParaRPr>
          </a:p>
          <a:p>
            <a:pPr eaLnBrk="1" hangingPunct="1">
              <a:defRPr/>
            </a:pPr>
            <a:r>
              <a:rPr lang="en-GB" altLang="en-US" dirty="0">
                <a:latin typeface="Calibri" panose="020F0502020204030204" pitchFamily="34" charset="0"/>
              </a:rPr>
              <a:t>Mae 50% </a:t>
            </a:r>
            <a:r>
              <a:rPr lang="en-GB" altLang="en-US" dirty="0" err="1">
                <a:latin typeface="Calibri" panose="020F0502020204030204" pitchFamily="34" charset="0"/>
              </a:rPr>
              <a:t>o'r</a:t>
            </a:r>
            <a:r>
              <a:rPr lang="en-GB" altLang="en-US" dirty="0">
                <a:latin typeface="Calibri" panose="020F0502020204030204" pitchFamily="34" charset="0"/>
              </a:rPr>
              <a:t> </a:t>
            </a:r>
            <a:r>
              <a:rPr lang="en-GB" altLang="en-US" dirty="0" err="1">
                <a:latin typeface="Calibri" panose="020F0502020204030204" pitchFamily="34" charset="0"/>
              </a:rPr>
              <a:t>cymhwyster</a:t>
            </a:r>
            <a:r>
              <a:rPr lang="en-GB" altLang="en-US" dirty="0">
                <a:latin typeface="Calibri" panose="020F0502020204030204" pitchFamily="34" charset="0"/>
              </a:rPr>
              <a:t> TAG UG a </a:t>
            </a:r>
            <a:r>
              <a:rPr lang="en-GB" altLang="en-US" dirty="0" err="1">
                <a:latin typeface="Calibri" panose="020F0502020204030204" pitchFamily="34" charset="0"/>
              </a:rPr>
              <a:t>Safon</a:t>
            </a:r>
            <a:r>
              <a:rPr lang="en-GB" altLang="en-US" dirty="0">
                <a:latin typeface="Calibri" panose="020F0502020204030204" pitchFamily="34" charset="0"/>
              </a:rPr>
              <a:t> </a:t>
            </a:r>
            <a:r>
              <a:rPr lang="en-GB" altLang="en-US" dirty="0" err="1">
                <a:latin typeface="Calibri" panose="020F0502020204030204" pitchFamily="34" charset="0"/>
              </a:rPr>
              <a:t>Uwch</a:t>
            </a:r>
            <a:r>
              <a:rPr lang="en-GB" altLang="en-US" dirty="0">
                <a:latin typeface="Calibri" panose="020F0502020204030204" pitchFamily="34" charset="0"/>
              </a:rPr>
              <a:t> </a:t>
            </a:r>
            <a:r>
              <a:rPr lang="en-GB" altLang="en-US" dirty="0" err="1">
                <a:latin typeface="Calibri" panose="020F0502020204030204" pitchFamily="34" charset="0"/>
              </a:rPr>
              <a:t>mewn</a:t>
            </a:r>
            <a:r>
              <a:rPr lang="en-GB" altLang="en-US" dirty="0">
                <a:latin typeface="Calibri" panose="020F0502020204030204" pitchFamily="34" charset="0"/>
              </a:rPr>
              <a:t> Iechyd a </a:t>
            </a:r>
            <a:r>
              <a:rPr lang="en-GB" altLang="en-US" dirty="0" err="1">
                <a:latin typeface="Calibri" panose="020F0502020204030204" pitchFamily="34" charset="0"/>
              </a:rPr>
              <a:t>Gofal</a:t>
            </a:r>
            <a:r>
              <a:rPr lang="en-GB" altLang="en-US" dirty="0">
                <a:latin typeface="Calibri" panose="020F0502020204030204" pitchFamily="34" charset="0"/>
              </a:rPr>
              <a:t> </a:t>
            </a:r>
            <a:r>
              <a:rPr lang="en-GB" altLang="en-US" dirty="0" err="1">
                <a:latin typeface="Calibri" panose="020F0502020204030204" pitchFamily="34" charset="0"/>
              </a:rPr>
              <a:t>Cymdeithasol</a:t>
            </a:r>
            <a:r>
              <a:rPr lang="en-GB" altLang="en-US" dirty="0">
                <a:latin typeface="Calibri" panose="020F0502020204030204" pitchFamily="34" charset="0"/>
              </a:rPr>
              <a:t>, a </a:t>
            </a:r>
            <a:r>
              <a:rPr lang="en-GB" altLang="en-US" dirty="0" err="1">
                <a:latin typeface="Calibri" panose="020F0502020204030204" pitchFamily="34" charset="0"/>
              </a:rPr>
              <a:t>Gofal</a:t>
            </a:r>
            <a:r>
              <a:rPr lang="en-GB" altLang="en-US" dirty="0">
                <a:latin typeface="Calibri" panose="020F0502020204030204" pitchFamily="34" charset="0"/>
              </a:rPr>
              <a:t> Plant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cael</a:t>
            </a:r>
            <a:r>
              <a:rPr lang="en-GB" altLang="en-US" dirty="0">
                <a:latin typeface="Calibri" panose="020F0502020204030204" pitchFamily="34" charset="0"/>
              </a:rPr>
              <a:t> </a:t>
            </a:r>
            <a:r>
              <a:rPr lang="en-GB" altLang="en-US" dirty="0" err="1">
                <a:latin typeface="Calibri" panose="020F0502020204030204" pitchFamily="34" charset="0"/>
              </a:rPr>
              <a:t>ei</a:t>
            </a:r>
            <a:r>
              <a:rPr lang="en-GB" altLang="en-US" dirty="0">
                <a:latin typeface="Calibri" panose="020F0502020204030204" pitchFamily="34" charset="0"/>
              </a:rPr>
              <a:t> </a:t>
            </a:r>
            <a:r>
              <a:rPr lang="en-GB" altLang="en-US" dirty="0" err="1">
                <a:latin typeface="Calibri" panose="020F0502020204030204" pitchFamily="34" charset="0"/>
              </a:rPr>
              <a:t>asesu'n</a:t>
            </a:r>
            <a:r>
              <a:rPr lang="en-GB" altLang="en-US" dirty="0">
                <a:latin typeface="Calibri" panose="020F0502020204030204" pitchFamily="34" charset="0"/>
              </a:rPr>
              <a:t> </a:t>
            </a:r>
            <a:r>
              <a:rPr lang="en-GB" altLang="en-US" dirty="0" err="1">
                <a:latin typeface="Calibri" panose="020F0502020204030204" pitchFamily="34" charset="0"/>
              </a:rPr>
              <a:t>fewnol</a:t>
            </a:r>
            <a:r>
              <a:rPr lang="en-GB" altLang="en-US" dirty="0">
                <a:latin typeface="Calibri" panose="020F0502020204030204" pitchFamily="34" charset="0"/>
              </a:rPr>
              <a:t> a 50%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cael</a:t>
            </a:r>
            <a:r>
              <a:rPr lang="en-GB" altLang="en-US" dirty="0">
                <a:latin typeface="Calibri" panose="020F0502020204030204" pitchFamily="34" charset="0"/>
              </a:rPr>
              <a:t> </a:t>
            </a:r>
            <a:r>
              <a:rPr lang="en-GB" altLang="en-US" dirty="0" err="1">
                <a:latin typeface="Calibri" panose="020F0502020204030204" pitchFamily="34" charset="0"/>
              </a:rPr>
              <a:t>ei</a:t>
            </a:r>
            <a:r>
              <a:rPr lang="en-GB" altLang="en-US" dirty="0">
                <a:latin typeface="Calibri" panose="020F0502020204030204" pitchFamily="34" charset="0"/>
              </a:rPr>
              <a:t> </a:t>
            </a:r>
            <a:r>
              <a:rPr lang="en-GB" altLang="en-US" dirty="0" err="1">
                <a:latin typeface="Calibri" panose="020F0502020204030204" pitchFamily="34" charset="0"/>
              </a:rPr>
              <a:t>asesu'n</a:t>
            </a:r>
            <a:r>
              <a:rPr lang="en-GB" altLang="en-US" dirty="0">
                <a:latin typeface="Calibri" panose="020F0502020204030204" pitchFamily="34" charset="0"/>
              </a:rPr>
              <a:t> </a:t>
            </a:r>
            <a:r>
              <a:rPr lang="en-GB" altLang="en-US" dirty="0" err="1">
                <a:latin typeface="Calibri" panose="020F0502020204030204" pitchFamily="34" charset="0"/>
              </a:rPr>
              <a:t>allanol</a:t>
            </a:r>
            <a:r>
              <a:rPr lang="en-GB" altLang="en-US" dirty="0">
                <a:latin typeface="Calibri" panose="020F0502020204030204" pitchFamily="34" charset="0"/>
              </a:rPr>
              <a:t>.</a:t>
            </a:r>
          </a:p>
          <a:p>
            <a:pPr eaLnBrk="1" hangingPunct="1">
              <a:defRPr/>
            </a:pPr>
            <a:endParaRPr lang="en-GB" altLang="en-US" dirty="0">
              <a:latin typeface="Calibri" panose="020F0502020204030204" pitchFamily="34" charset="0"/>
            </a:endParaRPr>
          </a:p>
          <a:p>
            <a:pPr eaLnBrk="1" hangingPunct="1">
              <a:defRPr/>
            </a:pPr>
            <a:r>
              <a:rPr lang="en-GB" altLang="en-US" dirty="0" err="1">
                <a:latin typeface="Calibri" panose="020F0502020204030204" pitchFamily="34" charset="0"/>
              </a:rPr>
              <a:t>Rhaid</a:t>
            </a:r>
            <a:r>
              <a:rPr lang="en-GB" altLang="en-US" dirty="0">
                <a:latin typeface="Calibri" panose="020F0502020204030204" pitchFamily="34" charset="0"/>
              </a:rPr>
              <a:t> </a:t>
            </a:r>
            <a:r>
              <a:rPr lang="en-GB" altLang="en-US" dirty="0" err="1">
                <a:latin typeface="Calibri" panose="020F0502020204030204" pitchFamily="34" charset="0"/>
              </a:rPr>
              <a:t>i</a:t>
            </a:r>
            <a:r>
              <a:rPr lang="en-GB" altLang="en-US" dirty="0">
                <a:latin typeface="Calibri" panose="020F0502020204030204" pitchFamily="34" charset="0"/>
              </a:rPr>
              <a:t> </a:t>
            </a:r>
            <a:r>
              <a:rPr lang="en-GB" altLang="en-US" dirty="0" err="1">
                <a:latin typeface="Calibri" panose="020F0502020204030204" pitchFamily="34" charset="0"/>
              </a:rPr>
              <a:t>ymgeiswyr</a:t>
            </a:r>
            <a:r>
              <a:rPr lang="en-GB" altLang="en-US" dirty="0">
                <a:latin typeface="Calibri" panose="020F0502020204030204" pitchFamily="34" charset="0"/>
              </a:rPr>
              <a:t> </a:t>
            </a:r>
            <a:r>
              <a:rPr lang="en-GB" altLang="en-US" dirty="0" err="1">
                <a:latin typeface="Calibri" panose="020F0502020204030204" pitchFamily="34" charset="0"/>
              </a:rPr>
              <a:t>gwblhau'r</a:t>
            </a:r>
            <a:r>
              <a:rPr lang="en-GB" altLang="en-US" dirty="0">
                <a:latin typeface="Calibri" panose="020F0502020204030204" pitchFamily="34" charset="0"/>
              </a:rPr>
              <a:t> </a:t>
            </a:r>
            <a:r>
              <a:rPr lang="en-GB" altLang="en-US" dirty="0" err="1">
                <a:latin typeface="Calibri" panose="020F0502020204030204" pitchFamily="34" charset="0"/>
              </a:rPr>
              <a:t>canlynol</a:t>
            </a:r>
            <a:r>
              <a:rPr lang="en-GB" altLang="en-US" dirty="0">
                <a:latin typeface="Calibri" panose="020F0502020204030204" pitchFamily="34" charset="0"/>
              </a:rPr>
              <a:t>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llwyddiannus</a:t>
            </a:r>
            <a:r>
              <a:rPr lang="en-GB" altLang="en-US" dirty="0">
                <a:latin typeface="Calibri" panose="020F0502020204030204" pitchFamily="34" charset="0"/>
              </a:rPr>
              <a:t>:</a:t>
            </a:r>
          </a:p>
          <a:p>
            <a:pPr eaLnBrk="1" hangingPunct="1">
              <a:defRPr/>
            </a:pP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err="1">
                <a:latin typeface="Calibri" panose="020F0502020204030204" pitchFamily="34" charset="0"/>
              </a:rPr>
              <a:t>Aseiniadau</a:t>
            </a:r>
            <a:r>
              <a:rPr lang="en-GB" altLang="en-US" dirty="0">
                <a:latin typeface="Calibri" panose="020F0502020204030204" pitchFamily="34" charset="0"/>
              </a:rPr>
              <a:t> a </a:t>
            </a:r>
            <a:r>
              <a:rPr lang="en-GB" altLang="en-US" dirty="0" err="1">
                <a:latin typeface="Calibri" panose="020F0502020204030204" pitchFamily="34" charset="0"/>
              </a:rPr>
              <a:t>osodir</a:t>
            </a:r>
            <a:r>
              <a:rPr lang="en-GB" altLang="en-US" dirty="0">
                <a:latin typeface="Calibri" panose="020F0502020204030204" pitchFamily="34" charset="0"/>
              </a:rPr>
              <a:t>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allanol</a:t>
            </a:r>
            <a:r>
              <a:rPr lang="en-GB" altLang="en-US" dirty="0">
                <a:latin typeface="Calibri" panose="020F0502020204030204" pitchFamily="34" charset="0"/>
              </a:rPr>
              <a:t>, </a:t>
            </a:r>
            <a:r>
              <a:rPr lang="en-GB" altLang="en-US" dirty="0" err="1">
                <a:latin typeface="Calibri" panose="020F0502020204030204" pitchFamily="34" charset="0"/>
              </a:rPr>
              <a:t>a'u</a:t>
            </a:r>
            <a:r>
              <a:rPr lang="en-GB" altLang="en-US" dirty="0">
                <a:latin typeface="Calibri" panose="020F0502020204030204" pitchFamily="34" charset="0"/>
              </a:rPr>
              <a:t> </a:t>
            </a:r>
            <a:r>
              <a:rPr lang="en-GB" altLang="en-US" dirty="0" err="1">
                <a:latin typeface="Calibri" panose="020F0502020204030204" pitchFamily="34" charset="0"/>
              </a:rPr>
              <a:t>marcio'n</a:t>
            </a:r>
            <a:r>
              <a:rPr lang="en-GB" altLang="en-US" dirty="0">
                <a:latin typeface="Calibri" panose="020F0502020204030204" pitchFamily="34" charset="0"/>
              </a:rPr>
              <a:t> </a:t>
            </a:r>
            <a:r>
              <a:rPr lang="en-GB" altLang="en-US" dirty="0" err="1">
                <a:latin typeface="Calibri" panose="020F0502020204030204" pitchFamily="34" charset="0"/>
              </a:rPr>
              <a:t>fewnol</a:t>
            </a: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err="1">
                <a:latin typeface="Calibri" panose="020F0502020204030204" pitchFamily="34" charset="0"/>
              </a:rPr>
              <a:t>Arholiadau</a:t>
            </a:r>
            <a:r>
              <a:rPr lang="en-GB" altLang="en-US" dirty="0">
                <a:latin typeface="Calibri" panose="020F0502020204030204" pitchFamily="34" charset="0"/>
              </a:rPr>
              <a:t> </a:t>
            </a:r>
            <a:r>
              <a:rPr lang="en-GB" altLang="en-US" dirty="0" err="1">
                <a:latin typeface="Calibri" panose="020F0502020204030204" pitchFamily="34" charset="0"/>
              </a:rPr>
              <a:t>allanol</a:t>
            </a:r>
            <a:endParaRPr lang="en-GB" altLang="en-US" dirty="0">
              <a:latin typeface="Calibri" panose="020F0502020204030204" pitchFamily="34" charset="0"/>
            </a:endParaRPr>
          </a:p>
        </p:txBody>
      </p:sp>
      <p:sp>
        <p:nvSpPr>
          <p:cNvPr id="29702" name="Rectangle 1">
            <a:extLst>
              <a:ext uri="{FF2B5EF4-FFF2-40B4-BE49-F238E27FC236}">
                <a16:creationId xmlns:a16="http://schemas.microsoft.com/office/drawing/2014/main" id="{DDD0CBAF-2080-43E7-A180-2F057AA42614}"/>
              </a:ext>
            </a:extLst>
          </p:cNvPr>
          <p:cNvSpPr>
            <a:spLocks noChangeArrowheads="1"/>
          </p:cNvSpPr>
          <p:nvPr/>
        </p:nvSpPr>
        <p:spPr bwMode="auto">
          <a:xfrm>
            <a:off x="149225" y="404813"/>
            <a:ext cx="4552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a:solidFill>
                  <a:srgbClr val="1D6FA9"/>
                </a:solidFill>
              </a:rPr>
              <a:t>TAG Iechyd a Gofal Cymdeithasol, a Gofal Plant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7FE00C4A-9F0A-477B-830C-D73ADC12852F}"/>
              </a:ext>
            </a:extLst>
          </p:cNvPr>
          <p:cNvGraphicFramePr/>
          <p:nvPr/>
        </p:nvGraphicFramePr>
        <p:xfrm>
          <a:off x="117232" y="834338"/>
          <a:ext cx="11824398" cy="5756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23" name="Title 9">
            <a:extLst>
              <a:ext uri="{FF2B5EF4-FFF2-40B4-BE49-F238E27FC236}">
                <a16:creationId xmlns:a16="http://schemas.microsoft.com/office/drawing/2014/main" id="{33FECFD4-05B6-423C-97D9-98799ED09A01}"/>
              </a:ext>
            </a:extLst>
          </p:cNvPr>
          <p:cNvSpPr>
            <a:spLocks noGrp="1" noChangeArrowheads="1"/>
          </p:cNvSpPr>
          <p:nvPr>
            <p:ph type="title"/>
          </p:nvPr>
        </p:nvSpPr>
        <p:spPr>
          <a:xfrm>
            <a:off x="282575" y="280988"/>
            <a:ext cx="10223500" cy="447675"/>
          </a:xfrm>
        </p:spPr>
        <p:txBody>
          <a:bodyPr/>
          <a:lstStyle/>
          <a:p>
            <a:pPr eaLnBrk="1" hangingPunct="1"/>
            <a:r>
              <a:rPr altLang="en-US" sz="1800" b="1"/>
              <a:t>TAG Iechyd a Gofal Cymdeithasol, a Gofal Plant</a:t>
            </a:r>
            <a:br>
              <a:rPr altLang="en-US" sz="1800" b="1"/>
            </a:br>
            <a:r>
              <a:rPr altLang="en-US" sz="1800" b="1">
                <a:solidFill>
                  <a:schemeClr val="tx1"/>
                </a:solidFill>
              </a:rPr>
              <a:t>Ffeithiau Cyflym  </a:t>
            </a:r>
          </a:p>
        </p:txBody>
      </p:sp>
      <p:sp>
        <p:nvSpPr>
          <p:cNvPr id="30724" name="TextBox 2">
            <a:extLst>
              <a:ext uri="{FF2B5EF4-FFF2-40B4-BE49-F238E27FC236}">
                <a16:creationId xmlns:a16="http://schemas.microsoft.com/office/drawing/2014/main" id="{A3C63A97-50B7-4BC8-B761-D1A20F023207}"/>
              </a:ext>
            </a:extLst>
          </p:cNvPr>
          <p:cNvSpPr txBox="1">
            <a:spLocks noChangeArrowheads="1"/>
          </p:cNvSpPr>
          <p:nvPr/>
        </p:nvSpPr>
        <p:spPr bwMode="auto">
          <a:xfrm>
            <a:off x="4876800" y="990600"/>
            <a:ext cx="6748463"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 typeface="Arial" panose="020B0604020202020204" pitchFamily="34" charset="0"/>
              <a:buChar char="•"/>
            </a:pPr>
            <a:r>
              <a:rPr lang="cy-GB" altLang="en-US" sz="1300"/>
              <a:t>Mae'r cymhwyster TAG UG a Safon Uwch mewn Iechyd a Gofal Cymdeithasol, a Gofal Plant yn addas ar gyfer dysgwyr ôl-16 sydd â diddordeb mewn dysgu am ddatblygiad a gofal unigolion ar bob cam o’r rhychwant oes o adeg cenhedlu i oedolaeth ddiweddarach. Bydd dysgwyr yn dilyn astudiaeth eang o iechyd a gofal cymdeithasol, a gofal plant ar lefel UG, ac wedyn gallant ddewis rhwng dau lwybr ar lefel U2 i ddatblygu dyfnder gwybodaeth a dealltwriaeth naill ai mewn gofal plant neu iechyd a gofal cymdeithasol oedolion.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B5C72FF9-6F17-49E5-97FE-8D394C84427A}"/>
              </a:ext>
            </a:extLst>
          </p:cNvPr>
          <p:cNvGraphicFramePr/>
          <p:nvPr>
            <p:extLst>
              <p:ext uri="{D42A27DB-BD31-4B8C-83A1-F6EECF244321}">
                <p14:modId xmlns:p14="http://schemas.microsoft.com/office/powerpoint/2010/main" val="1498166506"/>
              </p:ext>
            </p:extLst>
          </p:nvPr>
        </p:nvGraphicFramePr>
        <p:xfrm>
          <a:off x="282011" y="1055077"/>
          <a:ext cx="11461893" cy="58029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747" name="Title 9">
            <a:extLst>
              <a:ext uri="{FF2B5EF4-FFF2-40B4-BE49-F238E27FC236}">
                <a16:creationId xmlns:a16="http://schemas.microsoft.com/office/drawing/2014/main" id="{B081B53E-B80A-445C-9202-9E179F51577B}"/>
              </a:ext>
            </a:extLst>
          </p:cNvPr>
          <p:cNvSpPr>
            <a:spLocks noGrp="1" noChangeArrowheads="1"/>
          </p:cNvSpPr>
          <p:nvPr>
            <p:ph type="title"/>
          </p:nvPr>
        </p:nvSpPr>
        <p:spPr>
          <a:xfrm>
            <a:off x="282575" y="207963"/>
            <a:ext cx="10223500" cy="447675"/>
          </a:xfrm>
        </p:spPr>
        <p:txBody>
          <a:bodyPr/>
          <a:lstStyle/>
          <a:p>
            <a:pPr eaLnBrk="1" hangingPunct="1"/>
            <a:r>
              <a:rPr altLang="en-US" sz="1800" b="1"/>
              <a:t>TAG Iechyd a Gofal Cymdeithasol, a Gofal Plant</a:t>
            </a:r>
            <a:br>
              <a:rPr altLang="en-US" sz="1800"/>
            </a:br>
            <a:r>
              <a:rPr altLang="en-US" sz="1800">
                <a:solidFill>
                  <a:schemeClr val="tx1"/>
                </a:solidFill>
              </a:rPr>
              <a:t>Ffeithiau Cyflym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874A49-4C5F-4BED-A0A7-CFAB2F27287F}"/>
              </a:ext>
            </a:extLst>
          </p:cNvPr>
          <p:cNvSpPr>
            <a:spLocks noGrp="1"/>
          </p:cNvSpPr>
          <p:nvPr>
            <p:ph sz="quarter" idx="10"/>
          </p:nvPr>
        </p:nvSpPr>
        <p:spPr/>
        <p:txBody>
          <a:bodyPr>
            <a:normAutofit/>
          </a:bodyPr>
          <a:lstStyle/>
          <a:p>
            <a:pPr marL="0" indent="0" algn="ctr" eaLnBrk="1" hangingPunct="1">
              <a:lnSpc>
                <a:spcPct val="90000"/>
              </a:lnSpc>
              <a:buFont typeface="Arial" panose="020B0604020202020204" pitchFamily="34" charset="0"/>
              <a:buNone/>
              <a:defRPr/>
            </a:pPr>
            <a:r>
              <a:rPr lang="en-GB" altLang="en-US" sz="4000" b="1" dirty="0" err="1">
                <a:solidFill>
                  <a:srgbClr val="007BB9"/>
                </a:solidFill>
              </a:rPr>
              <a:t>Graddio</a:t>
            </a:r>
            <a:r>
              <a:rPr lang="en-GB" altLang="en-US" sz="4000" b="1" dirty="0">
                <a:solidFill>
                  <a:srgbClr val="007BB9"/>
                </a:solidFill>
              </a:rPr>
              <a:t> </a:t>
            </a:r>
          </a:p>
          <a:p>
            <a:pPr marL="0" indent="0" algn="ctr" eaLnBrk="1" hangingPunct="1">
              <a:lnSpc>
                <a:spcPct val="90000"/>
              </a:lnSpc>
              <a:buFont typeface="Arial" panose="020B0604020202020204" pitchFamily="34" charset="0"/>
              <a:buNone/>
              <a:defRPr/>
            </a:pPr>
            <a:endParaRPr lang="en-GB" altLang="en-US" sz="900" b="1" dirty="0">
              <a:solidFill>
                <a:srgbClr val="007BB9"/>
              </a:solidFill>
            </a:endParaRPr>
          </a:p>
          <a:p>
            <a:pPr eaLnBrk="1" hangingPunct="1">
              <a:lnSpc>
                <a:spcPct val="90000"/>
              </a:lnSpc>
              <a:defRPr/>
            </a:pPr>
            <a:r>
              <a:rPr lang="en-GB" altLang="en-US" dirty="0" err="1">
                <a:solidFill>
                  <a:srgbClr val="007BB9"/>
                </a:solidFill>
              </a:rPr>
              <a:t>Mae'r</a:t>
            </a:r>
            <a:r>
              <a:rPr lang="en-GB" altLang="en-US" dirty="0">
                <a:solidFill>
                  <a:srgbClr val="007BB9"/>
                </a:solidFill>
              </a:rPr>
              <a:t> </a:t>
            </a:r>
            <a:r>
              <a:rPr lang="en-GB" altLang="en-US" dirty="0" err="1">
                <a:solidFill>
                  <a:srgbClr val="007BB9"/>
                </a:solidFill>
              </a:rPr>
              <a:t>cymhwyster</a:t>
            </a:r>
            <a:r>
              <a:rPr lang="en-GB" altLang="en-US" dirty="0">
                <a:solidFill>
                  <a:srgbClr val="007BB9"/>
                </a:solidFill>
              </a:rPr>
              <a:t> TAG UG </a:t>
            </a:r>
            <a:r>
              <a:rPr lang="en-GB" altLang="en-US" dirty="0" err="1">
                <a:solidFill>
                  <a:srgbClr val="007BB9"/>
                </a:solidFill>
              </a:rPr>
              <a:t>yn</a:t>
            </a:r>
            <a:r>
              <a:rPr lang="en-GB" altLang="en-US" dirty="0">
                <a:solidFill>
                  <a:srgbClr val="007BB9"/>
                </a:solidFill>
              </a:rPr>
              <a:t> </a:t>
            </a:r>
            <a:r>
              <a:rPr lang="en-GB" altLang="en-US" dirty="0" err="1">
                <a:solidFill>
                  <a:srgbClr val="007BB9"/>
                </a:solidFill>
              </a:rPr>
              <a:t>cael</a:t>
            </a:r>
            <a:r>
              <a:rPr lang="en-GB" altLang="en-US" dirty="0">
                <a:solidFill>
                  <a:srgbClr val="007BB9"/>
                </a:solidFill>
              </a:rPr>
              <a:t> </a:t>
            </a:r>
            <a:r>
              <a:rPr lang="en-GB" altLang="en-US" dirty="0" err="1">
                <a:solidFill>
                  <a:srgbClr val="007BB9"/>
                </a:solidFill>
              </a:rPr>
              <a:t>ei</a:t>
            </a:r>
            <a:r>
              <a:rPr lang="en-GB" altLang="en-US" dirty="0">
                <a:solidFill>
                  <a:srgbClr val="007BB9"/>
                </a:solidFill>
              </a:rPr>
              <a:t> </a:t>
            </a:r>
            <a:r>
              <a:rPr lang="en-GB" altLang="en-US" dirty="0" err="1">
                <a:solidFill>
                  <a:srgbClr val="007BB9"/>
                </a:solidFill>
              </a:rPr>
              <a:t>raddio</a:t>
            </a:r>
            <a:r>
              <a:rPr lang="en-GB" altLang="en-US" dirty="0">
                <a:solidFill>
                  <a:srgbClr val="007BB9"/>
                </a:solidFill>
              </a:rPr>
              <a:t> A – E</a:t>
            </a:r>
          </a:p>
          <a:p>
            <a:pPr eaLnBrk="1" hangingPunct="1">
              <a:lnSpc>
                <a:spcPct val="90000"/>
              </a:lnSpc>
              <a:defRPr/>
            </a:pPr>
            <a:r>
              <a:rPr lang="en-GB" altLang="en-US" dirty="0" err="1">
                <a:solidFill>
                  <a:srgbClr val="007BB9"/>
                </a:solidFill>
              </a:rPr>
              <a:t>Mae'r</a:t>
            </a:r>
            <a:r>
              <a:rPr lang="en-GB" altLang="en-US" dirty="0">
                <a:solidFill>
                  <a:srgbClr val="007BB9"/>
                </a:solidFill>
              </a:rPr>
              <a:t> </a:t>
            </a:r>
            <a:r>
              <a:rPr lang="en-GB" altLang="en-US" dirty="0" err="1">
                <a:solidFill>
                  <a:srgbClr val="007BB9"/>
                </a:solidFill>
              </a:rPr>
              <a:t>cymhwyster</a:t>
            </a:r>
            <a:r>
              <a:rPr lang="en-GB" altLang="en-US" dirty="0">
                <a:solidFill>
                  <a:srgbClr val="007BB9"/>
                </a:solidFill>
              </a:rPr>
              <a:t> TAG </a:t>
            </a:r>
            <a:r>
              <a:rPr lang="en-GB" altLang="en-US" dirty="0" err="1">
                <a:solidFill>
                  <a:srgbClr val="007BB9"/>
                </a:solidFill>
              </a:rPr>
              <a:t>Uwch</a:t>
            </a:r>
            <a:r>
              <a:rPr lang="en-GB" altLang="en-US" dirty="0">
                <a:solidFill>
                  <a:srgbClr val="007BB9"/>
                </a:solidFill>
              </a:rPr>
              <a:t> </a:t>
            </a:r>
            <a:r>
              <a:rPr lang="en-GB" altLang="en-US" dirty="0" err="1">
                <a:solidFill>
                  <a:srgbClr val="007BB9"/>
                </a:solidFill>
              </a:rPr>
              <a:t>yn</a:t>
            </a:r>
            <a:r>
              <a:rPr lang="en-GB" altLang="en-US" dirty="0">
                <a:solidFill>
                  <a:srgbClr val="007BB9"/>
                </a:solidFill>
              </a:rPr>
              <a:t> </a:t>
            </a:r>
            <a:r>
              <a:rPr lang="en-GB" altLang="en-US" dirty="0" err="1">
                <a:solidFill>
                  <a:srgbClr val="007BB9"/>
                </a:solidFill>
              </a:rPr>
              <a:t>cael</a:t>
            </a:r>
            <a:r>
              <a:rPr lang="en-GB" altLang="en-US" dirty="0">
                <a:solidFill>
                  <a:srgbClr val="007BB9"/>
                </a:solidFill>
              </a:rPr>
              <a:t> </a:t>
            </a:r>
            <a:r>
              <a:rPr lang="en-GB" altLang="en-US" dirty="0" err="1">
                <a:solidFill>
                  <a:srgbClr val="007BB9"/>
                </a:solidFill>
              </a:rPr>
              <a:t>ei</a:t>
            </a:r>
            <a:r>
              <a:rPr lang="en-GB" altLang="en-US" dirty="0">
                <a:solidFill>
                  <a:srgbClr val="007BB9"/>
                </a:solidFill>
              </a:rPr>
              <a:t> </a:t>
            </a:r>
            <a:r>
              <a:rPr lang="en-GB" altLang="en-US" dirty="0" err="1">
                <a:solidFill>
                  <a:srgbClr val="007BB9"/>
                </a:solidFill>
              </a:rPr>
              <a:t>raddio</a:t>
            </a:r>
            <a:r>
              <a:rPr lang="en-GB" altLang="en-US" dirty="0">
                <a:solidFill>
                  <a:srgbClr val="007BB9"/>
                </a:solidFill>
              </a:rPr>
              <a:t> A* – E</a:t>
            </a:r>
          </a:p>
          <a:p>
            <a:pPr eaLnBrk="1" hangingPunct="1">
              <a:lnSpc>
                <a:spcPct val="90000"/>
              </a:lnSpc>
              <a:defRPr/>
            </a:pPr>
            <a:r>
              <a:rPr lang="en-GB" altLang="en-US" sz="3200" dirty="0" err="1">
                <a:solidFill>
                  <a:srgbClr val="007BB9"/>
                </a:solidFill>
              </a:rPr>
              <a:t>Bydd</a:t>
            </a:r>
            <a:r>
              <a:rPr lang="en-GB" altLang="en-US" sz="3200" dirty="0">
                <a:solidFill>
                  <a:srgbClr val="007BB9"/>
                </a:solidFill>
              </a:rPr>
              <a:t> </a:t>
            </a:r>
            <a:r>
              <a:rPr lang="en-GB" altLang="en-US" sz="3200" dirty="0" err="1">
                <a:solidFill>
                  <a:srgbClr val="007BB9"/>
                </a:solidFill>
              </a:rPr>
              <a:t>gradd</a:t>
            </a:r>
            <a:r>
              <a:rPr lang="en-GB" altLang="en-US" sz="3200" dirty="0">
                <a:solidFill>
                  <a:srgbClr val="007BB9"/>
                </a:solidFill>
              </a:rPr>
              <a:t> y </a:t>
            </a:r>
            <a:r>
              <a:rPr lang="en-GB" altLang="en-US" sz="3200" dirty="0" err="1">
                <a:solidFill>
                  <a:srgbClr val="007BB9"/>
                </a:solidFill>
              </a:rPr>
              <a:t>cymhwyster</a:t>
            </a:r>
            <a:r>
              <a:rPr lang="en-GB" altLang="en-US" sz="3200" dirty="0">
                <a:solidFill>
                  <a:srgbClr val="007BB9"/>
                </a:solidFill>
              </a:rPr>
              <a:t> </a:t>
            </a:r>
            <a:r>
              <a:rPr lang="en-GB" altLang="en-US" sz="3200" dirty="0" err="1">
                <a:solidFill>
                  <a:srgbClr val="007BB9"/>
                </a:solidFill>
              </a:rPr>
              <a:t>yn</a:t>
            </a:r>
            <a:r>
              <a:rPr lang="en-GB" altLang="en-US" sz="3200" dirty="0">
                <a:solidFill>
                  <a:srgbClr val="007BB9"/>
                </a:solidFill>
              </a:rPr>
              <a:t> </a:t>
            </a:r>
            <a:r>
              <a:rPr lang="en-GB" altLang="en-US" sz="3200" dirty="0" err="1">
                <a:solidFill>
                  <a:srgbClr val="007BB9"/>
                </a:solidFill>
              </a:rPr>
              <a:t>seiliedig</a:t>
            </a:r>
            <a:r>
              <a:rPr lang="en-GB" altLang="en-US" sz="3200" dirty="0">
                <a:solidFill>
                  <a:srgbClr val="007BB9"/>
                </a:solidFill>
              </a:rPr>
              <a:t> </a:t>
            </a:r>
            <a:r>
              <a:rPr lang="en-GB" altLang="en-US" sz="3200" dirty="0" err="1">
                <a:solidFill>
                  <a:srgbClr val="007BB9"/>
                </a:solidFill>
              </a:rPr>
              <a:t>ar</a:t>
            </a:r>
            <a:r>
              <a:rPr lang="en-GB" altLang="en-US" sz="3200" dirty="0">
                <a:solidFill>
                  <a:srgbClr val="007BB9"/>
                </a:solidFill>
              </a:rPr>
              <a:t> y marc GMU </a:t>
            </a:r>
            <a:r>
              <a:rPr lang="en-GB" altLang="en-US" sz="3200" dirty="0" err="1">
                <a:solidFill>
                  <a:srgbClr val="007BB9"/>
                </a:solidFill>
              </a:rPr>
              <a:t>cyffredinol</a:t>
            </a:r>
            <a:r>
              <a:rPr lang="en-GB" altLang="en-US" sz="3200" dirty="0">
                <a:solidFill>
                  <a:srgbClr val="007BB9"/>
                </a:solidFill>
              </a:rPr>
              <a:t> a </a:t>
            </a:r>
            <a:r>
              <a:rPr lang="en-GB" altLang="en-US" sz="3200" dirty="0" err="1">
                <a:solidFill>
                  <a:srgbClr val="007BB9"/>
                </a:solidFill>
              </a:rPr>
              <a:t>chyflawniadau'r</a:t>
            </a:r>
            <a:r>
              <a:rPr lang="en-GB" altLang="en-US" sz="3200" dirty="0">
                <a:solidFill>
                  <a:srgbClr val="007BB9"/>
                </a:solidFill>
              </a:rPr>
              <a:t> </a:t>
            </a:r>
            <a:r>
              <a:rPr lang="en-GB" altLang="en-US" sz="3200" dirty="0" err="1">
                <a:solidFill>
                  <a:srgbClr val="007BB9"/>
                </a:solidFill>
              </a:rPr>
              <a:t>dysgwr</a:t>
            </a:r>
            <a:r>
              <a:rPr lang="en-GB" altLang="en-US" sz="3200" dirty="0">
                <a:solidFill>
                  <a:srgbClr val="007BB9"/>
                </a:solidFill>
              </a:rPr>
              <a:t> </a:t>
            </a:r>
            <a:r>
              <a:rPr lang="en-GB" altLang="en-US" sz="3200" dirty="0" err="1">
                <a:solidFill>
                  <a:srgbClr val="007BB9"/>
                </a:solidFill>
              </a:rPr>
              <a:t>ym</a:t>
            </a:r>
            <a:r>
              <a:rPr lang="en-GB" altLang="en-US" sz="3200" dirty="0">
                <a:solidFill>
                  <a:srgbClr val="007BB9"/>
                </a:solidFill>
              </a:rPr>
              <a:t> </a:t>
            </a:r>
            <a:r>
              <a:rPr lang="en-GB" altLang="en-US" sz="3200" dirty="0" err="1">
                <a:solidFill>
                  <a:srgbClr val="007BB9"/>
                </a:solidFill>
              </a:rPr>
              <a:t>mhob</a:t>
            </a:r>
            <a:r>
              <a:rPr lang="en-GB" altLang="en-US" sz="3200" dirty="0">
                <a:solidFill>
                  <a:srgbClr val="007BB9"/>
                </a:solidFill>
              </a:rPr>
              <a:t> un </a:t>
            </a:r>
            <a:r>
              <a:rPr lang="en-GB" altLang="en-US" sz="3200" dirty="0" err="1">
                <a:solidFill>
                  <a:srgbClr val="007BB9"/>
                </a:solidFill>
              </a:rPr>
              <a:t>o'r</a:t>
            </a:r>
            <a:r>
              <a:rPr lang="en-GB" altLang="en-US" sz="3200" dirty="0">
                <a:solidFill>
                  <a:srgbClr val="007BB9"/>
                </a:solidFill>
              </a:rPr>
              <a:t> </a:t>
            </a:r>
            <a:r>
              <a:rPr lang="en-GB" altLang="en-US" sz="3200" dirty="0" err="1">
                <a:solidFill>
                  <a:srgbClr val="007BB9"/>
                </a:solidFill>
              </a:rPr>
              <a:t>unedau</a:t>
            </a:r>
            <a:r>
              <a:rPr lang="en-GB" altLang="en-US" sz="3200" dirty="0">
                <a:solidFill>
                  <a:srgbClr val="007BB9"/>
                </a:solidFill>
              </a:rPr>
              <a:t>. </a:t>
            </a:r>
            <a:r>
              <a:rPr lang="en-GB" altLang="en-US" sz="3200" dirty="0" err="1">
                <a:solidFill>
                  <a:srgbClr val="007BB9"/>
                </a:solidFill>
              </a:rPr>
              <a:t>Er</a:t>
            </a:r>
            <a:r>
              <a:rPr lang="en-GB" altLang="en-US" sz="3200" dirty="0">
                <a:solidFill>
                  <a:srgbClr val="007BB9"/>
                </a:solidFill>
              </a:rPr>
              <a:t> </a:t>
            </a:r>
            <a:r>
              <a:rPr lang="en-GB" altLang="en-US" sz="3200" dirty="0" err="1">
                <a:solidFill>
                  <a:srgbClr val="007BB9"/>
                </a:solidFill>
              </a:rPr>
              <a:t>mwyn</a:t>
            </a:r>
            <a:r>
              <a:rPr lang="en-GB" altLang="en-US" sz="3200" dirty="0">
                <a:solidFill>
                  <a:srgbClr val="007BB9"/>
                </a:solidFill>
              </a:rPr>
              <a:t> </a:t>
            </a:r>
            <a:r>
              <a:rPr lang="en-GB" altLang="en-US" sz="3200" dirty="0" err="1">
                <a:solidFill>
                  <a:srgbClr val="007BB9"/>
                </a:solidFill>
              </a:rPr>
              <a:t>ennill</a:t>
            </a:r>
            <a:r>
              <a:rPr lang="en-GB" altLang="en-US" sz="3200" dirty="0">
                <a:solidFill>
                  <a:srgbClr val="007BB9"/>
                </a:solidFill>
              </a:rPr>
              <a:t> </a:t>
            </a:r>
            <a:r>
              <a:rPr lang="en-GB" altLang="en-US" sz="3200" dirty="0" err="1">
                <a:solidFill>
                  <a:srgbClr val="007BB9"/>
                </a:solidFill>
              </a:rPr>
              <a:t>gradd</a:t>
            </a:r>
            <a:r>
              <a:rPr lang="en-GB" altLang="en-US" sz="3200" dirty="0">
                <a:solidFill>
                  <a:srgbClr val="007BB9"/>
                </a:solidFill>
              </a:rPr>
              <a:t> </a:t>
            </a:r>
            <a:r>
              <a:rPr lang="en-GB" altLang="en-US" sz="3200" dirty="0" err="1">
                <a:solidFill>
                  <a:srgbClr val="007BB9"/>
                </a:solidFill>
              </a:rPr>
              <a:t>cymhwyster</a:t>
            </a:r>
            <a:r>
              <a:rPr lang="en-GB" altLang="en-US" sz="3200" dirty="0">
                <a:solidFill>
                  <a:srgbClr val="007BB9"/>
                </a:solidFill>
              </a:rPr>
              <a:t>, </a:t>
            </a:r>
            <a:r>
              <a:rPr lang="en-GB" altLang="en-US" sz="3200" dirty="0" err="1">
                <a:solidFill>
                  <a:srgbClr val="007BB9"/>
                </a:solidFill>
              </a:rPr>
              <a:t>rhaid</a:t>
            </a:r>
            <a:r>
              <a:rPr lang="en-GB" altLang="en-US" sz="3200" dirty="0">
                <a:solidFill>
                  <a:srgbClr val="007BB9"/>
                </a:solidFill>
              </a:rPr>
              <a:t> </a:t>
            </a:r>
            <a:r>
              <a:rPr lang="en-GB" altLang="en-US" sz="3200" dirty="0" err="1">
                <a:solidFill>
                  <a:srgbClr val="007BB9"/>
                </a:solidFill>
              </a:rPr>
              <a:t>i</a:t>
            </a:r>
            <a:r>
              <a:rPr lang="en-GB" altLang="en-US" sz="3200" dirty="0">
                <a:solidFill>
                  <a:srgbClr val="007BB9"/>
                </a:solidFill>
              </a:rPr>
              <a:t> </a:t>
            </a:r>
            <a:r>
              <a:rPr lang="en-GB" altLang="en-US" sz="3200" dirty="0" err="1">
                <a:solidFill>
                  <a:srgbClr val="007BB9"/>
                </a:solidFill>
              </a:rPr>
              <a:t>ddysgwyr</a:t>
            </a:r>
            <a:r>
              <a:rPr lang="en-GB" altLang="en-US" sz="3200" dirty="0">
                <a:solidFill>
                  <a:srgbClr val="007BB9"/>
                </a:solidFill>
              </a:rPr>
              <a:t> </a:t>
            </a:r>
            <a:r>
              <a:rPr lang="en-GB" altLang="en-US" sz="3200" dirty="0" err="1">
                <a:solidFill>
                  <a:srgbClr val="007BB9"/>
                </a:solidFill>
              </a:rPr>
              <a:t>gyflawni'r</a:t>
            </a:r>
            <a:r>
              <a:rPr lang="en-GB" altLang="en-US" sz="3200" dirty="0">
                <a:solidFill>
                  <a:srgbClr val="007BB9"/>
                </a:solidFill>
              </a:rPr>
              <a:t> GMU </a:t>
            </a:r>
            <a:r>
              <a:rPr lang="en-GB" altLang="en-US" sz="3200" dirty="0" err="1">
                <a:solidFill>
                  <a:srgbClr val="007BB9"/>
                </a:solidFill>
              </a:rPr>
              <a:t>isaf</a:t>
            </a:r>
            <a:r>
              <a:rPr lang="en-GB" altLang="en-US" sz="3200" dirty="0">
                <a:solidFill>
                  <a:srgbClr val="007BB9"/>
                </a:solidFill>
              </a:rPr>
              <a:t> </a:t>
            </a:r>
            <a:r>
              <a:rPr lang="en-GB" altLang="en-US" sz="3200" dirty="0" err="1">
                <a:solidFill>
                  <a:srgbClr val="007BB9"/>
                </a:solidFill>
              </a:rPr>
              <a:t>gofynnol</a:t>
            </a:r>
            <a:r>
              <a:rPr lang="en-GB" altLang="en-US" sz="3200" dirty="0">
                <a:solidFill>
                  <a:srgbClr val="007BB9"/>
                </a:solidFill>
              </a:rPr>
              <a:t> </a:t>
            </a:r>
            <a:r>
              <a:rPr lang="en-GB" altLang="en-US" sz="3200" dirty="0" err="1">
                <a:solidFill>
                  <a:srgbClr val="007BB9"/>
                </a:solidFill>
              </a:rPr>
              <a:t>ar</a:t>
            </a:r>
            <a:r>
              <a:rPr lang="en-GB" altLang="en-US" sz="3200" dirty="0">
                <a:solidFill>
                  <a:srgbClr val="007BB9"/>
                </a:solidFill>
              </a:rPr>
              <a:t> </a:t>
            </a:r>
            <a:r>
              <a:rPr lang="en-GB" altLang="en-US" sz="3200" dirty="0" err="1">
                <a:solidFill>
                  <a:srgbClr val="007BB9"/>
                </a:solidFill>
              </a:rPr>
              <a:t>gyfer</a:t>
            </a:r>
            <a:r>
              <a:rPr lang="en-GB" altLang="en-US" sz="3200" dirty="0">
                <a:solidFill>
                  <a:srgbClr val="007BB9"/>
                </a:solidFill>
              </a:rPr>
              <a:t> </a:t>
            </a:r>
            <a:r>
              <a:rPr lang="en-GB" altLang="en-US" sz="3200" dirty="0" err="1">
                <a:solidFill>
                  <a:srgbClr val="007BB9"/>
                </a:solidFill>
              </a:rPr>
              <a:t>gradd</a:t>
            </a:r>
            <a:r>
              <a:rPr lang="en-GB" altLang="en-US" sz="3200" dirty="0">
                <a:solidFill>
                  <a:srgbClr val="007BB9"/>
                </a:solidFill>
              </a:rPr>
              <a:t> y </a:t>
            </a:r>
            <a:r>
              <a:rPr lang="en-GB" altLang="en-US" sz="3200" dirty="0" err="1">
                <a:solidFill>
                  <a:srgbClr val="007BB9"/>
                </a:solidFill>
              </a:rPr>
              <a:t>cymhwyster</a:t>
            </a:r>
            <a:r>
              <a:rPr lang="en-GB" altLang="en-US" sz="3200" dirty="0">
                <a:solidFill>
                  <a:srgbClr val="007BB9"/>
                </a:solidFill>
              </a:rPr>
              <a:t>.</a:t>
            </a:r>
          </a:p>
          <a:p>
            <a:pPr eaLnBrk="1" hangingPunct="1">
              <a:lnSpc>
                <a:spcPct val="90000"/>
              </a:lnSpc>
              <a:defRPr/>
            </a:pPr>
            <a:r>
              <a:rPr lang="en-GB" altLang="en-US" sz="3200" dirty="0" err="1">
                <a:solidFill>
                  <a:srgbClr val="007BB9"/>
                </a:solidFill>
              </a:rPr>
              <a:t>Bydd</a:t>
            </a:r>
            <a:r>
              <a:rPr lang="en-GB" altLang="en-US" sz="3200" dirty="0">
                <a:solidFill>
                  <a:srgbClr val="007BB9"/>
                </a:solidFill>
              </a:rPr>
              <a:t> y </a:t>
            </a:r>
            <a:r>
              <a:rPr lang="en-GB" altLang="en-US" sz="3200" dirty="0" err="1">
                <a:solidFill>
                  <a:srgbClr val="007BB9"/>
                </a:solidFill>
              </a:rPr>
              <a:t>canlyniadau</a:t>
            </a:r>
            <a:r>
              <a:rPr lang="en-GB" altLang="en-US" sz="3200" dirty="0">
                <a:solidFill>
                  <a:srgbClr val="007BB9"/>
                </a:solidFill>
              </a:rPr>
              <a:t> </a:t>
            </a:r>
            <a:r>
              <a:rPr lang="en-GB" altLang="en-US" sz="3200" dirty="0" err="1">
                <a:solidFill>
                  <a:srgbClr val="007BB9"/>
                </a:solidFill>
              </a:rPr>
              <a:t>sy'n</a:t>
            </a:r>
            <a:r>
              <a:rPr lang="en-GB" altLang="en-US" sz="3200" dirty="0">
                <a:solidFill>
                  <a:srgbClr val="007BB9"/>
                </a:solidFill>
              </a:rPr>
              <a:t> </a:t>
            </a:r>
            <a:r>
              <a:rPr lang="en-GB" altLang="en-US" sz="3200" dirty="0" err="1">
                <a:solidFill>
                  <a:srgbClr val="007BB9"/>
                </a:solidFill>
              </a:rPr>
              <a:t>methu</a:t>
            </a:r>
            <a:r>
              <a:rPr lang="en-GB" altLang="en-US" sz="3200" dirty="0">
                <a:solidFill>
                  <a:srgbClr val="007BB9"/>
                </a:solidFill>
              </a:rPr>
              <a:t> â </a:t>
            </a:r>
            <a:r>
              <a:rPr lang="en-GB" altLang="en-US" sz="3200" dirty="0" err="1">
                <a:solidFill>
                  <a:srgbClr val="007BB9"/>
                </a:solidFill>
              </a:rPr>
              <a:t>chyrraedd</a:t>
            </a:r>
            <a:r>
              <a:rPr lang="en-GB" altLang="en-US" sz="3200" dirty="0">
                <a:solidFill>
                  <a:srgbClr val="007BB9"/>
                </a:solidFill>
              </a:rPr>
              <a:t> y </a:t>
            </a:r>
            <a:r>
              <a:rPr lang="en-GB" altLang="en-US" sz="3200" dirty="0" err="1">
                <a:solidFill>
                  <a:srgbClr val="007BB9"/>
                </a:solidFill>
              </a:rPr>
              <a:t>safon</a:t>
            </a:r>
            <a:r>
              <a:rPr lang="en-GB" altLang="en-US" sz="3200" dirty="0">
                <a:solidFill>
                  <a:srgbClr val="007BB9"/>
                </a:solidFill>
              </a:rPr>
              <a:t> </a:t>
            </a:r>
            <a:r>
              <a:rPr lang="en-GB" altLang="en-US" sz="3200" dirty="0" err="1">
                <a:solidFill>
                  <a:srgbClr val="007BB9"/>
                </a:solidFill>
              </a:rPr>
              <a:t>isaf</a:t>
            </a:r>
            <a:r>
              <a:rPr lang="en-GB" altLang="en-US" sz="3200" dirty="0">
                <a:solidFill>
                  <a:srgbClr val="007BB9"/>
                </a:solidFill>
              </a:rPr>
              <a:t> </a:t>
            </a:r>
            <a:r>
              <a:rPr lang="en-GB" altLang="en-US" sz="3200" dirty="0" err="1">
                <a:solidFill>
                  <a:srgbClr val="007BB9"/>
                </a:solidFill>
              </a:rPr>
              <a:t>ar</a:t>
            </a:r>
            <a:r>
              <a:rPr lang="en-GB" altLang="en-US" sz="3200" dirty="0">
                <a:solidFill>
                  <a:srgbClr val="007BB9"/>
                </a:solidFill>
              </a:rPr>
              <a:t> </a:t>
            </a:r>
            <a:r>
              <a:rPr lang="en-GB" altLang="en-US" sz="3200" dirty="0" err="1">
                <a:solidFill>
                  <a:srgbClr val="007BB9"/>
                </a:solidFill>
              </a:rPr>
              <a:t>gyfer</a:t>
            </a:r>
            <a:r>
              <a:rPr lang="en-GB" altLang="en-US" sz="3200" dirty="0">
                <a:solidFill>
                  <a:srgbClr val="007BB9"/>
                </a:solidFill>
              </a:rPr>
              <a:t> y </a:t>
            </a:r>
            <a:r>
              <a:rPr lang="en-GB" altLang="en-US" sz="3200" dirty="0" err="1">
                <a:solidFill>
                  <a:srgbClr val="007BB9"/>
                </a:solidFill>
              </a:rPr>
              <a:t>dyfarniad</a:t>
            </a:r>
            <a:r>
              <a:rPr lang="en-GB" altLang="en-US" sz="3200" dirty="0">
                <a:solidFill>
                  <a:srgbClr val="007BB9"/>
                </a:solidFill>
              </a:rPr>
              <a:t> </a:t>
            </a:r>
            <a:r>
              <a:rPr lang="en-GB" altLang="en-US" sz="3200" dirty="0" err="1">
                <a:solidFill>
                  <a:srgbClr val="007BB9"/>
                </a:solidFill>
              </a:rPr>
              <a:t>yn</a:t>
            </a:r>
            <a:r>
              <a:rPr lang="en-GB" altLang="en-US" sz="3200" dirty="0">
                <a:solidFill>
                  <a:srgbClr val="007BB9"/>
                </a:solidFill>
              </a:rPr>
              <a:t> </a:t>
            </a:r>
            <a:r>
              <a:rPr lang="en-GB" altLang="en-US" sz="3200" dirty="0" err="1">
                <a:solidFill>
                  <a:srgbClr val="007BB9"/>
                </a:solidFill>
              </a:rPr>
              <a:t>cael</a:t>
            </a:r>
            <a:r>
              <a:rPr lang="en-GB" altLang="en-US" sz="3200" dirty="0">
                <a:solidFill>
                  <a:srgbClr val="007BB9"/>
                </a:solidFill>
              </a:rPr>
              <a:t> </a:t>
            </a:r>
            <a:r>
              <a:rPr lang="en-GB" altLang="en-US" sz="3200" dirty="0" err="1">
                <a:solidFill>
                  <a:srgbClr val="007BB9"/>
                </a:solidFill>
              </a:rPr>
              <a:t>eu</a:t>
            </a:r>
            <a:r>
              <a:rPr lang="en-GB" altLang="en-US" sz="3200" dirty="0">
                <a:solidFill>
                  <a:srgbClr val="007BB9"/>
                </a:solidFill>
              </a:rPr>
              <a:t> </a:t>
            </a:r>
            <a:r>
              <a:rPr lang="en-GB" altLang="en-US" sz="3200" dirty="0" err="1">
                <a:solidFill>
                  <a:srgbClr val="007BB9"/>
                </a:solidFill>
              </a:rPr>
              <a:t>dangos</a:t>
            </a:r>
            <a:r>
              <a:rPr lang="en-GB" altLang="en-US" sz="3200" dirty="0">
                <a:solidFill>
                  <a:srgbClr val="007BB9"/>
                </a:solidFill>
              </a:rPr>
              <a:t> </a:t>
            </a:r>
            <a:r>
              <a:rPr lang="en-GB" altLang="en-US" sz="3200" dirty="0" err="1">
                <a:solidFill>
                  <a:srgbClr val="007BB9"/>
                </a:solidFill>
              </a:rPr>
              <a:t>fel</a:t>
            </a:r>
            <a:r>
              <a:rPr lang="en-GB" altLang="en-US" sz="3200" dirty="0">
                <a:solidFill>
                  <a:srgbClr val="007BB9"/>
                </a:solidFill>
              </a:rPr>
              <a:t> U (</a:t>
            </a:r>
            <a:r>
              <a:rPr lang="en-GB" altLang="en-US" sz="3200" dirty="0" err="1">
                <a:solidFill>
                  <a:srgbClr val="007BB9"/>
                </a:solidFill>
              </a:rPr>
              <a:t>annosbarthedig</a:t>
            </a:r>
            <a:r>
              <a:rPr lang="en-GB" altLang="en-US" sz="3200" dirty="0">
                <a:solidFill>
                  <a:srgbClr val="007BB9"/>
                </a:solidFill>
              </a:rPr>
              <a:t>).</a:t>
            </a:r>
          </a:p>
          <a:p>
            <a:pPr marL="0" indent="0" eaLnBrk="1" hangingPunct="1">
              <a:lnSpc>
                <a:spcPct val="90000"/>
              </a:lnSpc>
              <a:buFont typeface="Arial" panose="020B0604020202020204" pitchFamily="34" charset="0"/>
              <a:buNone/>
              <a:defRPr/>
            </a:pPr>
            <a:endParaRPr lang="en-GB" altLang="en-US" dirty="0">
              <a:solidFill>
                <a:srgbClr val="007BB9"/>
              </a:solidFill>
            </a:endParaRPr>
          </a:p>
          <a:p>
            <a:pPr marL="0" indent="0" eaLnBrk="1" hangingPunct="1">
              <a:lnSpc>
                <a:spcPct val="90000"/>
              </a:lnSpc>
              <a:buFont typeface="Arial" panose="020B0604020202020204" pitchFamily="34" charset="0"/>
              <a:buNone/>
              <a:defRPr/>
            </a:pPr>
            <a:endParaRPr lang="en-GB" altLang="en-US" dirty="0">
              <a:solidFill>
                <a:srgbClr val="007BB9"/>
              </a:solidFill>
            </a:endParaRPr>
          </a:p>
        </p:txBody>
      </p:sp>
      <p:pic>
        <p:nvPicPr>
          <p:cNvPr id="32771" name="Picture 5">
            <a:extLst>
              <a:ext uri="{FF2B5EF4-FFF2-40B4-BE49-F238E27FC236}">
                <a16:creationId xmlns:a16="http://schemas.microsoft.com/office/drawing/2014/main" id="{C16156DB-AECB-486D-8D69-377D772F39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09150" y="174625"/>
            <a:ext cx="2090738"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8">
            <a:extLst>
              <a:ext uri="{FF2B5EF4-FFF2-40B4-BE49-F238E27FC236}">
                <a16:creationId xmlns:a16="http://schemas.microsoft.com/office/drawing/2014/main" id="{EA623FFB-A381-44BE-B599-AB5B1CB0C026}"/>
              </a:ext>
            </a:extLst>
          </p:cNvPr>
          <p:cNvSpPr txBox="1">
            <a:spLocks noChangeArrowheads="1"/>
          </p:cNvSpPr>
          <p:nvPr/>
        </p:nvSpPr>
        <p:spPr bwMode="auto">
          <a:xfrm>
            <a:off x="282575" y="207963"/>
            <a:ext cx="102235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ct val="0"/>
              </a:spcBef>
              <a:buFontTx/>
              <a:buNone/>
            </a:pPr>
            <a:r>
              <a:rPr lang="en-US" altLang="en-US" sz="3200">
                <a:solidFill>
                  <a:srgbClr val="007BB9"/>
                </a:solidFill>
                <a:latin typeface="Arial" panose="020B0604020202020204" pitchFamily="34" charset="0"/>
              </a:rPr>
              <a:t>TAG Iechyd a Gofal Cymdeithasol, a Gofal Plant </a:t>
            </a:r>
          </a:p>
        </p:txBody>
      </p:sp>
      <p:sp>
        <p:nvSpPr>
          <p:cNvPr id="33795" name="Rectangle 4">
            <a:extLst>
              <a:ext uri="{FF2B5EF4-FFF2-40B4-BE49-F238E27FC236}">
                <a16:creationId xmlns:a16="http://schemas.microsoft.com/office/drawing/2014/main" id="{886DD7B2-9805-4CFC-A629-6B5F3535FF9B}"/>
              </a:ext>
            </a:extLst>
          </p:cNvPr>
          <p:cNvSpPr>
            <a:spLocks noChangeArrowheads="1"/>
          </p:cNvSpPr>
          <p:nvPr/>
        </p:nvSpPr>
        <p:spPr bwMode="auto">
          <a:xfrm>
            <a:off x="550863" y="5875338"/>
            <a:ext cx="69453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en-US" sz="1800">
                <a:hlinkClick r:id="rId2"/>
              </a:rPr>
              <a:t>https://www.dysguiechydagofal.cymru/cyrsiau-a-digwyddiadau/</a:t>
            </a:r>
          </a:p>
          <a:p>
            <a:pPr eaLnBrk="1" hangingPunct="1">
              <a:lnSpc>
                <a:spcPct val="100000"/>
              </a:lnSpc>
              <a:spcBef>
                <a:spcPct val="0"/>
              </a:spcBef>
              <a:buFontTx/>
              <a:buNone/>
            </a:pPr>
            <a:endParaRPr lang="en-GB" altLang="en-US" sz="1800"/>
          </a:p>
        </p:txBody>
      </p:sp>
      <p:sp>
        <p:nvSpPr>
          <p:cNvPr id="6" name="TextBox 5">
            <a:extLst>
              <a:ext uri="{FF2B5EF4-FFF2-40B4-BE49-F238E27FC236}">
                <a16:creationId xmlns:a16="http://schemas.microsoft.com/office/drawing/2014/main" id="{78A51C52-F6FF-4617-AF82-9176D11CB173}"/>
              </a:ext>
            </a:extLst>
          </p:cNvPr>
          <p:cNvSpPr txBox="1"/>
          <p:nvPr/>
        </p:nvSpPr>
        <p:spPr>
          <a:xfrm>
            <a:off x="6353175" y="1233488"/>
            <a:ext cx="4976813" cy="2835275"/>
          </a:xfrm>
          <a:prstGeom prst="rect">
            <a:avLst/>
          </a:prstGeom>
          <a:noFill/>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defRPr/>
            </a:pPr>
            <a:r>
              <a:rPr lang="en-GB" altLang="en-US" dirty="0" err="1">
                <a:latin typeface="Calibri" panose="020F0502020204030204" pitchFamily="34" charset="0"/>
              </a:rPr>
              <a:t>Rhagor</a:t>
            </a:r>
            <a:r>
              <a:rPr lang="en-GB" altLang="en-US" dirty="0">
                <a:latin typeface="Calibri" panose="020F0502020204030204" pitchFamily="34" charset="0"/>
              </a:rPr>
              <a:t> o </a:t>
            </a:r>
            <a:r>
              <a:rPr lang="en-GB" altLang="en-US" dirty="0" err="1">
                <a:latin typeface="Calibri" panose="020F0502020204030204" pitchFamily="34" charset="0"/>
              </a:rPr>
              <a:t>wybodaeth</a:t>
            </a:r>
            <a:r>
              <a:rPr lang="en-GB" altLang="en-US" dirty="0">
                <a:latin typeface="Calibri" panose="020F0502020204030204" pitchFamily="34" charset="0"/>
              </a:rPr>
              <a:t> :</a:t>
            </a:r>
          </a:p>
          <a:p>
            <a:pPr eaLnBrk="1" hangingPunct="1">
              <a:defRPr/>
            </a:pP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a:latin typeface="Calibri" panose="020F0502020204030204" pitchFamily="34" charset="0"/>
              </a:rPr>
              <a:t>Mae </a:t>
            </a:r>
            <a:r>
              <a:rPr lang="en-GB" altLang="en-US" dirty="0" err="1">
                <a:latin typeface="Calibri" panose="020F0502020204030204" pitchFamily="34" charset="0"/>
              </a:rPr>
              <a:t>bellach</a:t>
            </a:r>
            <a:r>
              <a:rPr lang="en-GB" altLang="en-US" dirty="0">
                <a:latin typeface="Calibri" panose="020F0502020204030204" pitchFamily="34" charset="0"/>
              </a:rPr>
              <a:t>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bosibl</a:t>
            </a:r>
            <a:r>
              <a:rPr lang="en-GB" altLang="en-US" dirty="0">
                <a:latin typeface="Calibri" panose="020F0502020204030204" pitchFamily="34" charset="0"/>
              </a:rPr>
              <a:t> </a:t>
            </a:r>
            <a:r>
              <a:rPr lang="en-GB" altLang="en-US" dirty="0" err="1">
                <a:latin typeface="Calibri" panose="020F0502020204030204" pitchFamily="34" charset="0"/>
              </a:rPr>
              <a:t>cadw</a:t>
            </a:r>
            <a:r>
              <a:rPr lang="en-GB" altLang="en-US" dirty="0">
                <a:latin typeface="Calibri" panose="020F0502020204030204" pitchFamily="34" charset="0"/>
              </a:rPr>
              <a:t> </a:t>
            </a:r>
            <a:r>
              <a:rPr lang="en-GB" altLang="en-US" dirty="0" err="1">
                <a:latin typeface="Calibri" panose="020F0502020204030204" pitchFamily="34" charset="0"/>
              </a:rPr>
              <a:t>lle</a:t>
            </a:r>
            <a:r>
              <a:rPr lang="en-GB" altLang="en-US" dirty="0">
                <a:latin typeface="Calibri" panose="020F0502020204030204" pitchFamily="34" charset="0"/>
              </a:rPr>
              <a:t> </a:t>
            </a:r>
            <a:r>
              <a:rPr lang="en-GB" altLang="en-US" dirty="0" err="1">
                <a:latin typeface="Calibri" panose="020F0502020204030204" pitchFamily="34" charset="0"/>
              </a:rPr>
              <a:t>ar</a:t>
            </a:r>
            <a:r>
              <a:rPr lang="en-GB" altLang="en-US" dirty="0">
                <a:latin typeface="Calibri" panose="020F0502020204030204" pitchFamily="34" charset="0"/>
              </a:rPr>
              <a:t> DPP mis </a:t>
            </a:r>
            <a:r>
              <a:rPr lang="en-GB" altLang="en-US" dirty="0" err="1">
                <a:latin typeface="Calibri" panose="020F0502020204030204" pitchFamily="34" charset="0"/>
              </a:rPr>
              <a:t>Chwefror</a:t>
            </a:r>
            <a:r>
              <a:rPr lang="en-GB" altLang="en-US" dirty="0">
                <a:latin typeface="Calibri" panose="020F0502020204030204" pitchFamily="34" charset="0"/>
              </a:rPr>
              <a:t> </a:t>
            </a:r>
          </a:p>
          <a:p>
            <a:pPr marL="285750" indent="-285750" eaLnBrk="1" hangingPunct="1">
              <a:buFont typeface="Arial" panose="020B0604020202020204" pitchFamily="34" charset="0"/>
              <a:buChar char="•"/>
              <a:defRPr/>
            </a:pP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err="1">
                <a:latin typeface="Calibri" panose="020F0502020204030204" pitchFamily="34" charset="0"/>
              </a:rPr>
              <a:t>Cysylltwch</a:t>
            </a:r>
            <a:r>
              <a:rPr lang="en-GB" altLang="en-US" dirty="0">
                <a:latin typeface="Calibri" panose="020F0502020204030204" pitchFamily="34" charset="0"/>
              </a:rPr>
              <a:t> </a:t>
            </a:r>
            <a:r>
              <a:rPr lang="en-GB" altLang="en-US" dirty="0" err="1">
                <a:latin typeface="Calibri" panose="020F0502020204030204" pitchFamily="34" charset="0"/>
              </a:rPr>
              <a:t>â'n</a:t>
            </a:r>
            <a:r>
              <a:rPr lang="en-GB" altLang="en-US" dirty="0">
                <a:latin typeface="Calibri" panose="020F0502020204030204" pitchFamily="34" charset="0"/>
              </a:rPr>
              <a:t> </a:t>
            </a:r>
            <a:r>
              <a:rPr lang="en-GB" altLang="en-US" dirty="0" err="1">
                <a:latin typeface="Calibri" panose="020F0502020204030204" pitchFamily="34" charset="0"/>
              </a:rPr>
              <a:t>harbenigwyr</a:t>
            </a:r>
            <a:r>
              <a:rPr lang="en-GB" altLang="en-US" dirty="0">
                <a:latin typeface="Calibri" panose="020F0502020204030204" pitchFamily="34" charset="0"/>
              </a:rPr>
              <a:t> </a:t>
            </a:r>
            <a:r>
              <a:rPr lang="en-GB" altLang="en-US" dirty="0" err="1">
                <a:latin typeface="Calibri" panose="020F0502020204030204" pitchFamily="34" charset="0"/>
              </a:rPr>
              <a:t>pwnc</a:t>
            </a:r>
            <a:r>
              <a:rPr lang="en-GB" altLang="en-US" dirty="0">
                <a:latin typeface="Calibri" panose="020F0502020204030204" pitchFamily="34" charset="0"/>
              </a:rPr>
              <a:t> </a:t>
            </a:r>
          </a:p>
          <a:p>
            <a:pPr marL="285750" indent="-285750" eaLnBrk="1" hangingPunct="1">
              <a:buFont typeface="Arial" panose="020B0604020202020204" pitchFamily="34" charset="0"/>
              <a:buChar char="•"/>
              <a:defRPr/>
            </a:pPr>
            <a:endParaRPr lang="en-GB" altLang="en-US" dirty="0">
              <a:latin typeface="Calibri" panose="020F0502020204030204" pitchFamily="34" charset="0"/>
            </a:endParaRPr>
          </a:p>
          <a:p>
            <a:pPr marL="285750" indent="-285750" eaLnBrk="1" hangingPunct="1">
              <a:buFont typeface="Arial" panose="020B0604020202020204" pitchFamily="34" charset="0"/>
              <a:buChar char="•"/>
              <a:defRPr/>
            </a:pPr>
            <a:r>
              <a:rPr lang="en-GB" altLang="en-US" dirty="0" err="1">
                <a:latin typeface="Calibri" panose="020F0502020204030204" pitchFamily="34" charset="0"/>
              </a:rPr>
              <a:t>Cofiwch</a:t>
            </a:r>
            <a:r>
              <a:rPr lang="en-GB" altLang="en-US" dirty="0">
                <a:latin typeface="Calibri" panose="020F0502020204030204" pitchFamily="34" charset="0"/>
              </a:rPr>
              <a:t> </a:t>
            </a:r>
            <a:r>
              <a:rPr lang="en-GB" altLang="en-US" dirty="0" err="1">
                <a:latin typeface="Calibri" panose="020F0502020204030204" pitchFamily="34" charset="0"/>
              </a:rPr>
              <a:t>gadw</a:t>
            </a:r>
            <a:r>
              <a:rPr lang="en-GB" altLang="en-US" dirty="0">
                <a:latin typeface="Calibri" panose="020F0502020204030204" pitchFamily="34" charset="0"/>
              </a:rPr>
              <a:t> </a:t>
            </a:r>
            <a:r>
              <a:rPr lang="en-GB" altLang="en-US" dirty="0" err="1">
                <a:latin typeface="Calibri" panose="020F0502020204030204" pitchFamily="34" charset="0"/>
              </a:rPr>
              <a:t>llygad</a:t>
            </a:r>
            <a:r>
              <a:rPr lang="en-GB" altLang="en-US" dirty="0">
                <a:latin typeface="Calibri" panose="020F0502020204030204" pitchFamily="34" charset="0"/>
              </a:rPr>
              <a:t> </a:t>
            </a:r>
            <a:r>
              <a:rPr lang="en-GB" altLang="en-US" dirty="0" err="1">
                <a:latin typeface="Calibri" panose="020F0502020204030204" pitchFamily="34" charset="0"/>
              </a:rPr>
              <a:t>ar</a:t>
            </a:r>
            <a:r>
              <a:rPr lang="en-GB" altLang="en-US" dirty="0">
                <a:latin typeface="Calibri" panose="020F0502020204030204" pitchFamily="34" charset="0"/>
              </a:rPr>
              <a:t> y </a:t>
            </a:r>
            <a:r>
              <a:rPr lang="en-GB" altLang="en-US" dirty="0" err="1">
                <a:latin typeface="Calibri" panose="020F0502020204030204" pitchFamily="34" charset="0"/>
              </a:rPr>
              <a:t>wefan</a:t>
            </a:r>
            <a:r>
              <a:rPr lang="en-GB" altLang="en-US" dirty="0">
                <a:latin typeface="Calibri" panose="020F0502020204030204" pitchFamily="34" charset="0"/>
              </a:rPr>
              <a:t> am y </a:t>
            </a:r>
            <a:r>
              <a:rPr lang="en-GB" altLang="en-US" dirty="0" err="1">
                <a:latin typeface="Calibri" panose="020F0502020204030204" pitchFamily="34" charset="0"/>
              </a:rPr>
              <a:t>wybodaeth</a:t>
            </a:r>
            <a:r>
              <a:rPr lang="en-GB" altLang="en-US" dirty="0">
                <a:latin typeface="Calibri" panose="020F0502020204030204" pitchFamily="34" charset="0"/>
              </a:rPr>
              <a:t> </a:t>
            </a:r>
            <a:r>
              <a:rPr lang="en-GB" altLang="en-US" dirty="0" err="1">
                <a:latin typeface="Calibri" panose="020F0502020204030204" pitchFamily="34" charset="0"/>
              </a:rPr>
              <a:t>ychwanegol</a:t>
            </a:r>
            <a:r>
              <a:rPr lang="en-GB" altLang="en-US" dirty="0">
                <a:latin typeface="Calibri" panose="020F0502020204030204" pitchFamily="34" charset="0"/>
              </a:rPr>
              <a:t> a </a:t>
            </a:r>
            <a:r>
              <a:rPr lang="en-GB" altLang="en-US" dirty="0" err="1">
                <a:latin typeface="Calibri" panose="020F0502020204030204" pitchFamily="34" charset="0"/>
              </a:rPr>
              <a:t>fydd</a:t>
            </a:r>
            <a:r>
              <a:rPr lang="en-GB" altLang="en-US" dirty="0">
                <a:latin typeface="Calibri" panose="020F0502020204030204" pitchFamily="34" charset="0"/>
              </a:rPr>
              <a:t> </a:t>
            </a:r>
            <a:r>
              <a:rPr lang="en-GB" altLang="en-US" dirty="0" err="1">
                <a:latin typeface="Calibri" panose="020F0502020204030204" pitchFamily="34" charset="0"/>
              </a:rPr>
              <a:t>yn</a:t>
            </a:r>
            <a:r>
              <a:rPr lang="en-GB" altLang="en-US" dirty="0">
                <a:latin typeface="Calibri" panose="020F0502020204030204" pitchFamily="34" charset="0"/>
              </a:rPr>
              <a:t> </a:t>
            </a:r>
            <a:r>
              <a:rPr lang="en-GB" altLang="en-US" dirty="0" err="1">
                <a:latin typeface="Calibri" panose="020F0502020204030204" pitchFamily="34" charset="0"/>
              </a:rPr>
              <a:t>cael</a:t>
            </a:r>
            <a:r>
              <a:rPr lang="en-GB" altLang="en-US" dirty="0">
                <a:latin typeface="Calibri" panose="020F0502020204030204" pitchFamily="34" charset="0"/>
              </a:rPr>
              <a:t> </a:t>
            </a:r>
            <a:r>
              <a:rPr lang="en-GB" altLang="en-US" dirty="0" err="1">
                <a:latin typeface="Calibri" panose="020F0502020204030204" pitchFamily="34" charset="0"/>
              </a:rPr>
              <a:t>ei</a:t>
            </a:r>
            <a:r>
              <a:rPr lang="en-GB" altLang="en-US" dirty="0">
                <a:latin typeface="Calibri" panose="020F0502020204030204" pitchFamily="34" charset="0"/>
              </a:rPr>
              <a:t> </a:t>
            </a:r>
            <a:r>
              <a:rPr lang="en-GB" altLang="en-US" dirty="0" err="1">
                <a:latin typeface="Calibri" panose="020F0502020204030204" pitchFamily="34" charset="0"/>
              </a:rPr>
              <a:t>rhyddhau</a:t>
            </a:r>
            <a:r>
              <a:rPr lang="en-GB" altLang="en-US" dirty="0">
                <a:latin typeface="Calibri" panose="020F0502020204030204" pitchFamily="34" charset="0"/>
              </a:rPr>
              <a:t>  </a:t>
            </a:r>
          </a:p>
          <a:p>
            <a:pPr eaLnBrk="1" hangingPunct="1">
              <a:defRPr/>
            </a:pPr>
            <a:endParaRPr lang="en-GB" altLang="en-US" dirty="0">
              <a:latin typeface="Calibri" panose="020F0502020204030204" pitchFamily="34" charset="0"/>
            </a:endParaRPr>
          </a:p>
        </p:txBody>
      </p:sp>
      <p:pic>
        <p:nvPicPr>
          <p:cNvPr id="33797" name="Picture 1">
            <a:extLst>
              <a:ext uri="{FF2B5EF4-FFF2-40B4-BE49-F238E27FC236}">
                <a16:creationId xmlns:a16="http://schemas.microsoft.com/office/drawing/2014/main" id="{D95C38A8-AF3A-4099-850C-A95F206FB0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61" t="22858" r="40897" b="14931"/>
          <a:stretch>
            <a:fillRect/>
          </a:stretch>
        </p:blipFill>
        <p:spPr bwMode="auto">
          <a:xfrm>
            <a:off x="381000" y="1031875"/>
            <a:ext cx="5062538" cy="426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2">
            <a:extLst>
              <a:ext uri="{FF2B5EF4-FFF2-40B4-BE49-F238E27FC236}">
                <a16:creationId xmlns:a16="http://schemas.microsoft.com/office/drawing/2014/main" id="{0CB52063-7DF5-423F-97BE-A9237F1DFA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163" t="31744" r="57887" b="28572"/>
          <a:stretch>
            <a:fillRect/>
          </a:stretch>
        </p:blipFill>
        <p:spPr bwMode="auto">
          <a:xfrm>
            <a:off x="7943850" y="3857625"/>
            <a:ext cx="3386138"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4.05.30"/>
  <p:tag name="AS_VERSION" val="8.4.2.0"/>
  <p:tag name="AS_TITLE" val="Aspose.Slides for .NET 4.0 Client Profile"/>
</p:tagLst>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0ebebe9-ad9c-417c-96aa-6a2f5b72dbd6">
      <UserInfo>
        <DisplayName>Wyman, Hilary</DisplayName>
        <AccountId>260</AccountId>
        <AccountType/>
      </UserInfo>
    </SharedWithUsers>
    <QA xmlns="101960c9-2583-49a4-9434-4c0cad7b266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80045B-7CF7-4A7A-8543-B96F21CF0657}">
  <ds:schemaRefs>
    <ds:schemaRef ds:uri="http://schemas.microsoft.com/sharepoint/v3/contenttype/forms"/>
  </ds:schemaRefs>
</ds:datastoreItem>
</file>

<file path=customXml/itemProps2.xml><?xml version="1.0" encoding="utf-8"?>
<ds:datastoreItem xmlns:ds="http://schemas.openxmlformats.org/officeDocument/2006/customXml" ds:itemID="{4436A8DB-F7D4-43FC-B6C6-E9DDDF59F4E2}">
  <ds:schemaRefs>
    <ds:schemaRef ds:uri="http://purl.org/dc/terms/"/>
    <ds:schemaRef ds:uri="cca7418a-a5a4-41cc-ad9f-bbf8fadcfcf8"/>
    <ds:schemaRef ds:uri="http://schemas.microsoft.com/office/2006/documentManagement/types"/>
    <ds:schemaRef ds:uri="36f98b4f-ba65-4a7d-9a34-48b23de556cb"/>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BC0083E-6E2D-4F0E-A67B-9B8C3F7B4776}"/>
</file>

<file path=docProps/app.xml><?xml version="1.0" encoding="utf-8"?>
<Properties xmlns="http://schemas.openxmlformats.org/officeDocument/2006/extended-properties" xmlns:vt="http://schemas.openxmlformats.org/officeDocument/2006/docPropsVTypes">
  <TotalTime>1743</TotalTime>
  <Words>2590</Words>
  <Application>Microsoft Office PowerPoint</Application>
  <PresentationFormat>Widescreen</PresentationFormat>
  <Paragraphs>400</Paragraphs>
  <Slides>20</Slides>
  <Notes>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20</vt:i4>
      </vt:variant>
    </vt:vector>
  </HeadingPairs>
  <TitlesOfParts>
    <vt:vector size="29" baseType="lpstr">
      <vt:lpstr>Arial</vt:lpstr>
      <vt:lpstr>Calibri</vt:lpstr>
      <vt:lpstr>Calibri Light</vt:lpstr>
      <vt:lpstr>Courier New</vt:lpstr>
      <vt:lpstr>Helvetica</vt:lpstr>
      <vt:lpstr>Lato</vt:lpstr>
      <vt:lpstr>CG0119v1</vt:lpstr>
      <vt:lpstr>1_Office Theme</vt:lpstr>
      <vt:lpstr>Office Theme</vt:lpstr>
      <vt:lpstr>PowerPoint Presentation</vt:lpstr>
      <vt:lpstr> Canlyniadau digwyddiad heddiw:</vt:lpstr>
      <vt:lpstr>PowerPoint Presentation</vt:lpstr>
      <vt:lpstr>PowerPoint Presentation</vt:lpstr>
      <vt:lpstr>PowerPoint Presentation</vt:lpstr>
      <vt:lpstr>TAG Iechyd a Gofal Cymdeithasol, a Gofal Plant Ffeithiau Cyflym  </vt:lpstr>
      <vt:lpstr>TAG Iechyd a Gofal Cymdeithasol, a Gofal Plant Ffeithiau Cyflym  </vt:lpstr>
      <vt:lpstr>PowerPoint Presentation</vt:lpstr>
      <vt:lpstr>PowerPoint Presentation</vt:lpstr>
      <vt:lpstr>TAG Iechyd a Gofal Cymdeithasol, a Gofal Plant</vt:lpstr>
      <vt:lpstr>PowerPoint Presentation</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TAG Iechyd a Gofal Cymdeithasol, a Gofal Plant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Bushell, Karen</dc:creator>
  <cp:lastModifiedBy>Wyman, Hilary</cp:lastModifiedBy>
  <cp:revision>48</cp:revision>
  <dcterms:created xsi:type="dcterms:W3CDTF">2020-01-20T14:22:16Z</dcterms:created>
  <dcterms:modified xsi:type="dcterms:W3CDTF">2020-01-31T12:00:06Z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Translation Status">
    <vt:lpwstr>In Progress</vt:lpwstr>
  </property>
  <property fmtid="{D5CDD505-2E9C-101B-9397-08002B2CF9AE}" pid="4" name="Category">
    <vt:lpwstr>CPD Document</vt:lpwstr>
  </property>
  <property fmtid="{D5CDD505-2E9C-101B-9397-08002B2CF9AE}" pid="5" name="email new upload">
    <vt:lpwstr>, </vt:lpwstr>
  </property>
  <property fmtid="{D5CDD505-2E9C-101B-9397-08002B2CF9AE}" pid="6" name="Send Completion Email">
    <vt:lpwstr>, </vt:lpwstr>
  </property>
  <property fmtid="{D5CDD505-2E9C-101B-9397-08002B2CF9AE}" pid="7" name="Cost Centre Code">
    <vt:lpwstr>1570IN</vt:lpwstr>
  </property>
  <property fmtid="{D5CDD505-2E9C-101B-9397-08002B2CF9AE}" pid="8" name="Description of Work">
    <vt:lpwstr>Translation of GCE HSCCC CPD (4/2/20) agenda - apologies for the short notice: would be grateful for this back by Friday 31/1/20.  Thank you.</vt:lpwstr>
  </property>
  <property fmtid="{D5CDD505-2E9C-101B-9397-08002B2CF9AE}" pid="9" name="Word Count">
    <vt:lpwstr>3000</vt:lpwstr>
  </property>
  <property fmtid="{D5CDD505-2E9C-101B-9397-08002B2CF9AE}" pid="10" name="Due Date">
    <vt:lpwstr>2020-01-31T00:00:00Z</vt:lpwstr>
  </property>
  <property fmtid="{D5CDD505-2E9C-101B-9397-08002B2CF9AE}" pid="11" name="Date Uploaded">
    <vt:lpwstr>2020-01-29T00:00:00Z</vt:lpwstr>
  </property>
  <property fmtid="{D5CDD505-2E9C-101B-9397-08002B2CF9AE}" pid="12" name="Requestors email">
    <vt:lpwstr>260;#Wyman, Hilary</vt:lpwstr>
  </property>
  <property fmtid="{D5CDD505-2E9C-101B-9397-08002B2CF9AE}" pid="13" name="SharedWithUsers">
    <vt:lpwstr>260;#Wyman, Hilary</vt:lpwstr>
  </property>
</Properties>
</file>