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4" r:id="rId4"/>
  </p:sldMasterIdLst>
  <p:notesMasterIdLst>
    <p:notesMasterId r:id="rId21"/>
  </p:notesMasterIdLst>
  <p:sldIdLst>
    <p:sldId id="257" r:id="rId5"/>
    <p:sldId id="329" r:id="rId6"/>
    <p:sldId id="261" r:id="rId7"/>
    <p:sldId id="331" r:id="rId8"/>
    <p:sldId id="333" r:id="rId9"/>
    <p:sldId id="437" r:id="rId10"/>
    <p:sldId id="352" r:id="rId11"/>
    <p:sldId id="451" r:id="rId12"/>
    <p:sldId id="438" r:id="rId13"/>
    <p:sldId id="336" r:id="rId14"/>
    <p:sldId id="439" r:id="rId15"/>
    <p:sldId id="453" r:id="rId16"/>
    <p:sldId id="449" r:id="rId17"/>
    <p:sldId id="450" r:id="rId18"/>
    <p:sldId id="452" r:id="rId19"/>
    <p:sldId id="436" r:id="rId20"/>
  </p:sldIdLst>
  <p:sldSz cx="12192000" cy="6858000"/>
  <p:notesSz cx="6858000" cy="9144000"/>
  <p:custDataLst>
    <p:tags r:id="rId22"/>
  </p:custDataLst>
  <p:defaultText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hian Bosanko" initials="RB" lastIdx="0" clrIdx="0">
    <p:extLst>
      <p:ext uri="{19B8F6BF-5375-455C-9EA6-DF929625EA0E}">
        <p15:presenceInfo xmlns:p15="http://schemas.microsoft.com/office/powerpoint/2012/main" userId="6f8220781ed0817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84A46F9-800B-4A61-BFC9-5DADE548C01F}" v="12" dt="2021-07-06T15:59:53.66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618" autoAdjust="0"/>
    <p:restoredTop sz="88976" autoAdjust="0"/>
  </p:normalViewPr>
  <p:slideViewPr>
    <p:cSldViewPr snapToGrid="0" snapToObjects="1">
      <p:cViewPr varScale="1">
        <p:scale>
          <a:sx n="56" d="100"/>
          <a:sy n="56" d="100"/>
        </p:scale>
        <p:origin x="936" y="4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gs" Target="tags/tag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yman, Hilary" userId="f3bca22b-3a42-4d89-8a24-ce254d13f28a" providerId="ADAL" clId="{284A46F9-800B-4A61-BFC9-5DADE548C01F}"/>
    <pc:docChg chg="modSld">
      <pc:chgData name="Wyman, Hilary" userId="f3bca22b-3a42-4d89-8a24-ce254d13f28a" providerId="ADAL" clId="{284A46F9-800B-4A61-BFC9-5DADE548C01F}" dt="2021-07-06T15:59:53.665" v="71"/>
      <pc:docMkLst>
        <pc:docMk/>
      </pc:docMkLst>
      <pc:sldChg chg="modSp mod">
        <pc:chgData name="Wyman, Hilary" userId="f3bca22b-3a42-4d89-8a24-ce254d13f28a" providerId="ADAL" clId="{284A46F9-800B-4A61-BFC9-5DADE548C01F}" dt="2021-07-06T15:58:24.353" v="24" actId="20577"/>
        <pc:sldMkLst>
          <pc:docMk/>
          <pc:sldMk cId="1589661922" sldId="257"/>
        </pc:sldMkLst>
        <pc:spChg chg="mod">
          <ac:chgData name="Wyman, Hilary" userId="f3bca22b-3a42-4d89-8a24-ce254d13f28a" providerId="ADAL" clId="{284A46F9-800B-4A61-BFC9-5DADE548C01F}" dt="2021-07-06T15:57:50.196" v="13" actId="1036"/>
          <ac:spMkLst>
            <pc:docMk/>
            <pc:sldMk cId="1589661922" sldId="257"/>
            <ac:spMk id="2" creationId="{64E33059-A39D-7C41-B89E-02827D908B22}"/>
          </ac:spMkLst>
        </pc:spChg>
        <pc:spChg chg="mod">
          <ac:chgData name="Wyman, Hilary" userId="f3bca22b-3a42-4d89-8a24-ce254d13f28a" providerId="ADAL" clId="{284A46F9-800B-4A61-BFC9-5DADE548C01F}" dt="2021-07-06T15:58:08.556" v="16" actId="20577"/>
          <ac:spMkLst>
            <pc:docMk/>
            <pc:sldMk cId="1589661922" sldId="257"/>
            <ac:spMk id="3" creationId="{3ED5C803-5E01-E242-8FF1-96353FBD6B7F}"/>
          </ac:spMkLst>
        </pc:spChg>
        <pc:spChg chg="mod">
          <ac:chgData name="Wyman, Hilary" userId="f3bca22b-3a42-4d89-8a24-ce254d13f28a" providerId="ADAL" clId="{284A46F9-800B-4A61-BFC9-5DADE548C01F}" dt="2021-07-06T15:58:24.353" v="24" actId="20577"/>
          <ac:spMkLst>
            <pc:docMk/>
            <pc:sldMk cId="1589661922" sldId="257"/>
            <ac:spMk id="4" creationId="{CCEAB97B-D907-49D2-AC00-E9B97A0BDA54}"/>
          </ac:spMkLst>
        </pc:spChg>
      </pc:sldChg>
      <pc:sldChg chg="modSp mod">
        <pc:chgData name="Wyman, Hilary" userId="f3bca22b-3a42-4d89-8a24-ce254d13f28a" providerId="ADAL" clId="{284A46F9-800B-4A61-BFC9-5DADE548C01F}" dt="2021-07-06T15:59:04.931" v="44" actId="1035"/>
        <pc:sldMkLst>
          <pc:docMk/>
          <pc:sldMk cId="151339769" sldId="261"/>
        </pc:sldMkLst>
        <pc:spChg chg="mod">
          <ac:chgData name="Wyman, Hilary" userId="f3bca22b-3a42-4d89-8a24-ce254d13f28a" providerId="ADAL" clId="{284A46F9-800B-4A61-BFC9-5DADE548C01F}" dt="2021-07-06T15:59:04.931" v="44" actId="1035"/>
          <ac:spMkLst>
            <pc:docMk/>
            <pc:sldMk cId="151339769" sldId="261"/>
            <ac:spMk id="2" creationId="{1848BCF4-17B7-4B22-B521-BE75D46E49AD}"/>
          </ac:spMkLst>
        </pc:spChg>
        <pc:spChg chg="mod">
          <ac:chgData name="Wyman, Hilary" userId="f3bca22b-3a42-4d89-8a24-ce254d13f28a" providerId="ADAL" clId="{284A46F9-800B-4A61-BFC9-5DADE548C01F}" dt="2021-07-06T15:59:00.087" v="34" actId="1035"/>
          <ac:spMkLst>
            <pc:docMk/>
            <pc:sldMk cId="151339769" sldId="261"/>
            <ac:spMk id="6" creationId="{3AD4B083-7694-42CB-B8AB-9C8B88380178}"/>
          </ac:spMkLst>
        </pc:spChg>
        <pc:picChg chg="mod">
          <ac:chgData name="Wyman, Hilary" userId="f3bca22b-3a42-4d89-8a24-ce254d13f28a" providerId="ADAL" clId="{284A46F9-800B-4A61-BFC9-5DADE548C01F}" dt="2021-07-06T15:59:00.087" v="34" actId="1035"/>
          <ac:picMkLst>
            <pc:docMk/>
            <pc:sldMk cId="151339769" sldId="261"/>
            <ac:picMk id="1026" creationId="{6CEFD92B-E0C5-498B-B437-41EC8F682C7A}"/>
          </ac:picMkLst>
        </pc:picChg>
      </pc:sldChg>
      <pc:sldChg chg="modSp mod">
        <pc:chgData name="Wyman, Hilary" userId="f3bca22b-3a42-4d89-8a24-ce254d13f28a" providerId="ADAL" clId="{284A46F9-800B-4A61-BFC9-5DADE548C01F}" dt="2021-07-06T15:59:20.540" v="51" actId="1035"/>
        <pc:sldMkLst>
          <pc:docMk/>
          <pc:sldMk cId="1638723649" sldId="352"/>
        </pc:sldMkLst>
        <pc:spChg chg="mod">
          <ac:chgData name="Wyman, Hilary" userId="f3bca22b-3a42-4d89-8a24-ce254d13f28a" providerId="ADAL" clId="{284A46F9-800B-4A61-BFC9-5DADE548C01F}" dt="2021-07-06T15:59:20.540" v="51" actId="1035"/>
          <ac:spMkLst>
            <pc:docMk/>
            <pc:sldMk cId="1638723649" sldId="352"/>
            <ac:spMk id="11" creationId="{140C324B-C8EB-4FF0-BA04-0CE98B4503C9}"/>
          </ac:spMkLst>
        </pc:spChg>
      </pc:sldChg>
      <pc:sldChg chg="addSp delSp modSp">
        <pc:chgData name="Wyman, Hilary" userId="f3bca22b-3a42-4d89-8a24-ce254d13f28a" providerId="ADAL" clId="{284A46F9-800B-4A61-BFC9-5DADE548C01F}" dt="2021-07-06T15:59:53.665" v="71"/>
        <pc:sldMkLst>
          <pc:docMk/>
          <pc:sldMk cId="1575348919" sldId="450"/>
        </pc:sldMkLst>
        <pc:picChg chg="del">
          <ac:chgData name="Wyman, Hilary" userId="f3bca22b-3a42-4d89-8a24-ce254d13f28a" providerId="ADAL" clId="{284A46F9-800B-4A61-BFC9-5DADE548C01F}" dt="2021-07-06T15:59:52.056" v="70" actId="478"/>
          <ac:picMkLst>
            <pc:docMk/>
            <pc:sldMk cId="1575348919" sldId="450"/>
            <ac:picMk id="6" creationId="{63C86B4F-2208-4135-A8D8-64A9082B6FC8}"/>
          </ac:picMkLst>
        </pc:picChg>
        <pc:picChg chg="add mod">
          <ac:chgData name="Wyman, Hilary" userId="f3bca22b-3a42-4d89-8a24-ce254d13f28a" providerId="ADAL" clId="{284A46F9-800B-4A61-BFC9-5DADE548C01F}" dt="2021-07-06T15:59:53.665" v="71"/>
          <ac:picMkLst>
            <pc:docMk/>
            <pc:sldMk cId="1575348919" sldId="450"/>
            <ac:picMk id="7" creationId="{8CDD4265-51FB-41E0-81E9-46599928A5CA}"/>
          </ac:picMkLst>
        </pc:picChg>
      </pc:sldChg>
      <pc:sldChg chg="modSp mod">
        <pc:chgData name="Wyman, Hilary" userId="f3bca22b-3a42-4d89-8a24-ce254d13f28a" providerId="ADAL" clId="{284A46F9-800B-4A61-BFC9-5DADE548C01F}" dt="2021-07-06T15:59:36.274" v="69" actId="1036"/>
        <pc:sldMkLst>
          <pc:docMk/>
          <pc:sldMk cId="4151122158" sldId="453"/>
        </pc:sldMkLst>
        <pc:spChg chg="mod">
          <ac:chgData name="Wyman, Hilary" userId="f3bca22b-3a42-4d89-8a24-ce254d13f28a" providerId="ADAL" clId="{284A46F9-800B-4A61-BFC9-5DADE548C01F}" dt="2021-07-06T15:59:36.274" v="69" actId="1036"/>
          <ac:spMkLst>
            <pc:docMk/>
            <pc:sldMk cId="4151122158" sldId="453"/>
            <ac:spMk id="8" creationId="{314C1931-F6FC-4EAB-90D1-BDDAF4F047E2}"/>
          </ac:spMkLst>
        </pc:spChg>
      </pc:sldChg>
    </pc:docChg>
  </pc:docChgLst>
  <pc:docChgLst>
    <pc:chgData name="Wyman, Hilary" userId="f3bca22b-3a42-4d89-8a24-ce254d13f28a" providerId="ADAL" clId="{43CE41D6-4249-4905-9EB9-14B18794A75F}"/>
    <pc:docChg chg="undo custSel modSld">
      <pc:chgData name="Wyman, Hilary" userId="f3bca22b-3a42-4d89-8a24-ce254d13f28a" providerId="ADAL" clId="{43CE41D6-4249-4905-9EB9-14B18794A75F}" dt="2021-06-15T11:57:01.841" v="899" actId="179"/>
      <pc:docMkLst>
        <pc:docMk/>
      </pc:docMkLst>
      <pc:sldChg chg="modSp mod">
        <pc:chgData name="Wyman, Hilary" userId="f3bca22b-3a42-4d89-8a24-ce254d13f28a" providerId="ADAL" clId="{43CE41D6-4249-4905-9EB9-14B18794A75F}" dt="2021-06-15T11:57:01.841" v="899" actId="179"/>
        <pc:sldMkLst>
          <pc:docMk/>
          <pc:sldMk cId="1589661922" sldId="257"/>
        </pc:sldMkLst>
        <pc:spChg chg="mod">
          <ac:chgData name="Wyman, Hilary" userId="f3bca22b-3a42-4d89-8a24-ce254d13f28a" providerId="ADAL" clId="{43CE41D6-4249-4905-9EB9-14B18794A75F}" dt="2021-06-15T11:57:01.841" v="899" actId="179"/>
          <ac:spMkLst>
            <pc:docMk/>
            <pc:sldMk cId="1589661922" sldId="257"/>
            <ac:spMk id="4" creationId="{CCEAB97B-D907-49D2-AC00-E9B97A0BDA54}"/>
          </ac:spMkLst>
        </pc:spChg>
      </pc:sldChg>
      <pc:sldChg chg="addSp delSp modSp mod">
        <pc:chgData name="Wyman, Hilary" userId="f3bca22b-3a42-4d89-8a24-ce254d13f28a" providerId="ADAL" clId="{43CE41D6-4249-4905-9EB9-14B18794A75F}" dt="2021-06-15T11:44:48.564" v="846" actId="478"/>
        <pc:sldMkLst>
          <pc:docMk/>
          <pc:sldMk cId="151339769" sldId="261"/>
        </pc:sldMkLst>
        <pc:spChg chg="mod">
          <ac:chgData name="Wyman, Hilary" userId="f3bca22b-3a42-4d89-8a24-ce254d13f28a" providerId="ADAL" clId="{43CE41D6-4249-4905-9EB9-14B18794A75F}" dt="2021-06-14T15:32:18.841" v="220" actId="27107"/>
          <ac:spMkLst>
            <pc:docMk/>
            <pc:sldMk cId="151339769" sldId="261"/>
            <ac:spMk id="2" creationId="{1848BCF4-17B7-4B22-B521-BE75D46E49AD}"/>
          </ac:spMkLst>
        </pc:spChg>
        <pc:spChg chg="add del mod">
          <ac:chgData name="Wyman, Hilary" userId="f3bca22b-3a42-4d89-8a24-ce254d13f28a" providerId="ADAL" clId="{43CE41D6-4249-4905-9EB9-14B18794A75F}" dt="2021-06-15T11:44:48.564" v="846" actId="478"/>
          <ac:spMkLst>
            <pc:docMk/>
            <pc:sldMk cId="151339769" sldId="261"/>
            <ac:spMk id="5" creationId="{ECE01081-DB15-449A-8E8D-336608AF1DDE}"/>
          </ac:spMkLst>
        </pc:spChg>
        <pc:spChg chg="add del mod">
          <ac:chgData name="Wyman, Hilary" userId="f3bca22b-3a42-4d89-8a24-ce254d13f28a" providerId="ADAL" clId="{43CE41D6-4249-4905-9EB9-14B18794A75F}" dt="2021-06-14T15:17:10.266" v="64" actId="20577"/>
          <ac:spMkLst>
            <pc:docMk/>
            <pc:sldMk cId="151339769" sldId="261"/>
            <ac:spMk id="6" creationId="{3AD4B083-7694-42CB-B8AB-9C8B88380178}"/>
          </ac:spMkLst>
        </pc:spChg>
        <pc:spChg chg="del mod">
          <ac:chgData name="Wyman, Hilary" userId="f3bca22b-3a42-4d89-8a24-ce254d13f28a" providerId="ADAL" clId="{43CE41D6-4249-4905-9EB9-14B18794A75F}" dt="2021-06-14T15:14:54.163" v="37" actId="478"/>
          <ac:spMkLst>
            <pc:docMk/>
            <pc:sldMk cId="151339769" sldId="261"/>
            <ac:spMk id="10" creationId="{CBB0EE8D-E69C-4C19-BF3E-7C099EFC320B}"/>
          </ac:spMkLst>
        </pc:spChg>
        <pc:picChg chg="add del">
          <ac:chgData name="Wyman, Hilary" userId="f3bca22b-3a42-4d89-8a24-ce254d13f28a" providerId="ADAL" clId="{43CE41D6-4249-4905-9EB9-14B18794A75F}" dt="2021-06-14T15:29:12.194" v="126"/>
          <ac:picMkLst>
            <pc:docMk/>
            <pc:sldMk cId="151339769" sldId="261"/>
            <ac:picMk id="3" creationId="{A0A7013E-BFCD-4E57-B1F8-41F15E700EAA}"/>
          </ac:picMkLst>
        </pc:picChg>
        <pc:picChg chg="mod">
          <ac:chgData name="Wyman, Hilary" userId="f3bca22b-3a42-4d89-8a24-ce254d13f28a" providerId="ADAL" clId="{43CE41D6-4249-4905-9EB9-14B18794A75F}" dt="2021-06-14T15:16:39.197" v="60" actId="1036"/>
          <ac:picMkLst>
            <pc:docMk/>
            <pc:sldMk cId="151339769" sldId="261"/>
            <ac:picMk id="1026" creationId="{6CEFD92B-E0C5-498B-B437-41EC8F682C7A}"/>
          </ac:picMkLst>
        </pc:picChg>
      </pc:sldChg>
      <pc:sldChg chg="addSp delSp mod">
        <pc:chgData name="Wyman, Hilary" userId="f3bca22b-3a42-4d89-8a24-ce254d13f28a" providerId="ADAL" clId="{43CE41D6-4249-4905-9EB9-14B18794A75F}" dt="2021-06-15T11:44:40.377" v="844" actId="478"/>
        <pc:sldMkLst>
          <pc:docMk/>
          <pc:sldMk cId="2242577526" sldId="329"/>
        </pc:sldMkLst>
        <pc:spChg chg="add del">
          <ac:chgData name="Wyman, Hilary" userId="f3bca22b-3a42-4d89-8a24-ce254d13f28a" providerId="ADAL" clId="{43CE41D6-4249-4905-9EB9-14B18794A75F}" dt="2021-06-15T11:44:40.377" v="844" actId="478"/>
          <ac:spMkLst>
            <pc:docMk/>
            <pc:sldMk cId="2242577526" sldId="329"/>
            <ac:spMk id="7" creationId="{35E464C3-D5B7-404A-9BD4-27D6CECBFC98}"/>
          </ac:spMkLst>
        </pc:spChg>
      </pc:sldChg>
      <pc:sldChg chg="modSp mod">
        <pc:chgData name="Wyman, Hilary" userId="f3bca22b-3a42-4d89-8a24-ce254d13f28a" providerId="ADAL" clId="{43CE41D6-4249-4905-9EB9-14B18794A75F}" dt="2021-06-14T15:33:47.250" v="233" actId="1076"/>
        <pc:sldMkLst>
          <pc:docMk/>
          <pc:sldMk cId="1225700040" sldId="331"/>
        </pc:sldMkLst>
        <pc:spChg chg="mod">
          <ac:chgData name="Wyman, Hilary" userId="f3bca22b-3a42-4d89-8a24-ce254d13f28a" providerId="ADAL" clId="{43CE41D6-4249-4905-9EB9-14B18794A75F}" dt="2021-06-14T15:32:46.380" v="221" actId="1076"/>
          <ac:spMkLst>
            <pc:docMk/>
            <pc:sldMk cId="1225700040" sldId="331"/>
            <ac:spMk id="6" creationId="{6371D57D-6F94-4EAB-A0EB-E0E376B9E625}"/>
          </ac:spMkLst>
        </pc:spChg>
        <pc:spChg chg="mod">
          <ac:chgData name="Wyman, Hilary" userId="f3bca22b-3a42-4d89-8a24-ce254d13f28a" providerId="ADAL" clId="{43CE41D6-4249-4905-9EB9-14B18794A75F}" dt="2021-06-14T15:33:47.250" v="233" actId="1076"/>
          <ac:spMkLst>
            <pc:docMk/>
            <pc:sldMk cId="1225700040" sldId="331"/>
            <ac:spMk id="8" creationId="{5276DFED-68DC-4CA5-B8D4-8E7C3D481851}"/>
          </ac:spMkLst>
        </pc:spChg>
        <pc:picChg chg="mod">
          <ac:chgData name="Wyman, Hilary" userId="f3bca22b-3a42-4d89-8a24-ce254d13f28a" providerId="ADAL" clId="{43CE41D6-4249-4905-9EB9-14B18794A75F}" dt="2021-06-14T15:32:57.457" v="222" actId="1076"/>
          <ac:picMkLst>
            <pc:docMk/>
            <pc:sldMk cId="1225700040" sldId="331"/>
            <ac:picMk id="2056" creationId="{BABD84E3-D934-4291-9532-E8EF3EAC306D}"/>
          </ac:picMkLst>
        </pc:picChg>
      </pc:sldChg>
      <pc:sldChg chg="modSp">
        <pc:chgData name="Wyman, Hilary" userId="f3bca22b-3a42-4d89-8a24-ce254d13f28a" providerId="ADAL" clId="{43CE41D6-4249-4905-9EB9-14B18794A75F}" dt="2021-06-14T15:34:34.082" v="234" actId="1076"/>
        <pc:sldMkLst>
          <pc:docMk/>
          <pc:sldMk cId="809152894" sldId="333"/>
        </pc:sldMkLst>
        <pc:picChg chg="mod">
          <ac:chgData name="Wyman, Hilary" userId="f3bca22b-3a42-4d89-8a24-ce254d13f28a" providerId="ADAL" clId="{43CE41D6-4249-4905-9EB9-14B18794A75F}" dt="2021-06-14T15:34:34.082" v="234" actId="1076"/>
          <ac:picMkLst>
            <pc:docMk/>
            <pc:sldMk cId="809152894" sldId="333"/>
            <ac:picMk id="7" creationId="{882F184C-517E-4177-AF43-6188C0E6079D}"/>
          </ac:picMkLst>
        </pc:picChg>
      </pc:sldChg>
      <pc:sldChg chg="addSp delSp modSp mod">
        <pc:chgData name="Wyman, Hilary" userId="f3bca22b-3a42-4d89-8a24-ce254d13f28a" providerId="ADAL" clId="{43CE41D6-4249-4905-9EB9-14B18794A75F}" dt="2021-06-15T11:46:19.579" v="861" actId="20577"/>
        <pc:sldMkLst>
          <pc:docMk/>
          <pc:sldMk cId="2802348849" sldId="336"/>
        </pc:sldMkLst>
        <pc:spChg chg="del mod">
          <ac:chgData name="Wyman, Hilary" userId="f3bca22b-3a42-4d89-8a24-ce254d13f28a" providerId="ADAL" clId="{43CE41D6-4249-4905-9EB9-14B18794A75F}" dt="2021-06-15T11:46:09.939" v="850" actId="478"/>
          <ac:spMkLst>
            <pc:docMk/>
            <pc:sldMk cId="2802348849" sldId="336"/>
            <ac:spMk id="5" creationId="{ECE01081-DB15-449A-8E8D-336608AF1DDE}"/>
          </ac:spMkLst>
        </pc:spChg>
        <pc:spChg chg="add mod">
          <ac:chgData name="Wyman, Hilary" userId="f3bca22b-3a42-4d89-8a24-ce254d13f28a" providerId="ADAL" clId="{43CE41D6-4249-4905-9EB9-14B18794A75F}" dt="2021-06-15T11:46:19.579" v="861" actId="20577"/>
          <ac:spMkLst>
            <pc:docMk/>
            <pc:sldMk cId="2802348849" sldId="336"/>
            <ac:spMk id="6" creationId="{417F9E8B-6343-4C07-AF37-1A0FD91A61B3}"/>
          </ac:spMkLst>
        </pc:spChg>
        <pc:spChg chg="mod">
          <ac:chgData name="Wyman, Hilary" userId="f3bca22b-3a42-4d89-8a24-ce254d13f28a" providerId="ADAL" clId="{43CE41D6-4249-4905-9EB9-14B18794A75F}" dt="2021-06-15T11:23:14.526" v="579" actId="20577"/>
          <ac:spMkLst>
            <pc:docMk/>
            <pc:sldMk cId="2802348849" sldId="336"/>
            <ac:spMk id="9" creationId="{C75C2734-E183-486A-A501-B953FD83AC96}"/>
          </ac:spMkLst>
        </pc:spChg>
      </pc:sldChg>
      <pc:sldChg chg="addSp delSp modSp mod">
        <pc:chgData name="Wyman, Hilary" userId="f3bca22b-3a42-4d89-8a24-ce254d13f28a" providerId="ADAL" clId="{43CE41D6-4249-4905-9EB9-14B18794A75F}" dt="2021-06-15T11:06:56.241" v="482" actId="1076"/>
        <pc:sldMkLst>
          <pc:docMk/>
          <pc:sldMk cId="1638723649" sldId="352"/>
        </pc:sldMkLst>
        <pc:spChg chg="add mod">
          <ac:chgData name="Wyman, Hilary" userId="f3bca22b-3a42-4d89-8a24-ce254d13f28a" providerId="ADAL" clId="{43CE41D6-4249-4905-9EB9-14B18794A75F}" dt="2021-06-15T10:57:58.184" v="326" actId="20577"/>
          <ac:spMkLst>
            <pc:docMk/>
            <pc:sldMk cId="1638723649" sldId="352"/>
            <ac:spMk id="6" creationId="{6375D8FC-59DA-498A-81C1-EB648EF5D6D3}"/>
          </ac:spMkLst>
        </pc:spChg>
        <pc:spChg chg="del">
          <ac:chgData name="Wyman, Hilary" userId="f3bca22b-3a42-4d89-8a24-ce254d13f28a" providerId="ADAL" clId="{43CE41D6-4249-4905-9EB9-14B18794A75F}" dt="2021-06-15T10:57:49.005" v="312" actId="478"/>
          <ac:spMkLst>
            <pc:docMk/>
            <pc:sldMk cId="1638723649" sldId="352"/>
            <ac:spMk id="9" creationId="{F3FDB0EA-17AE-43AF-91F5-AFC84CA7F425}"/>
          </ac:spMkLst>
        </pc:spChg>
        <pc:spChg chg="mod">
          <ac:chgData name="Wyman, Hilary" userId="f3bca22b-3a42-4d89-8a24-ce254d13f28a" providerId="ADAL" clId="{43CE41D6-4249-4905-9EB9-14B18794A75F}" dt="2021-06-15T11:06:28.079" v="479" actId="1037"/>
          <ac:spMkLst>
            <pc:docMk/>
            <pc:sldMk cId="1638723649" sldId="352"/>
            <ac:spMk id="11" creationId="{140C324B-C8EB-4FF0-BA04-0CE98B4503C9}"/>
          </ac:spMkLst>
        </pc:spChg>
        <pc:spChg chg="mod">
          <ac:chgData name="Wyman, Hilary" userId="f3bca22b-3a42-4d89-8a24-ce254d13f28a" providerId="ADAL" clId="{43CE41D6-4249-4905-9EB9-14B18794A75F}" dt="2021-06-15T11:06:56.241" v="482" actId="1076"/>
          <ac:spMkLst>
            <pc:docMk/>
            <pc:sldMk cId="1638723649" sldId="352"/>
            <ac:spMk id="12" creationId="{3E19169E-726F-4CFD-B355-BDB181439136}"/>
          </ac:spMkLst>
        </pc:spChg>
        <pc:picChg chg="mod">
          <ac:chgData name="Wyman, Hilary" userId="f3bca22b-3a42-4d89-8a24-ce254d13f28a" providerId="ADAL" clId="{43CE41D6-4249-4905-9EB9-14B18794A75F}" dt="2021-06-15T10:59:29.708" v="334" actId="1076"/>
          <ac:picMkLst>
            <pc:docMk/>
            <pc:sldMk cId="1638723649" sldId="352"/>
            <ac:picMk id="10" creationId="{1E67C30D-7FC8-473A-AD8C-600C67295485}"/>
          </ac:picMkLst>
        </pc:picChg>
      </pc:sldChg>
      <pc:sldChg chg="addSp delSp modSp mod">
        <pc:chgData name="Wyman, Hilary" userId="f3bca22b-3a42-4d89-8a24-ce254d13f28a" providerId="ADAL" clId="{43CE41D6-4249-4905-9EB9-14B18794A75F}" dt="2021-06-15T11:54:14.374" v="898" actId="20577"/>
        <pc:sldMkLst>
          <pc:docMk/>
          <pc:sldMk cId="3681129296" sldId="436"/>
        </pc:sldMkLst>
        <pc:spChg chg="add mod">
          <ac:chgData name="Wyman, Hilary" userId="f3bca22b-3a42-4d89-8a24-ce254d13f28a" providerId="ADAL" clId="{43CE41D6-4249-4905-9EB9-14B18794A75F}" dt="2021-06-15T11:47:14.704" v="866" actId="255"/>
          <ac:spMkLst>
            <pc:docMk/>
            <pc:sldMk cId="3681129296" sldId="436"/>
            <ac:spMk id="3" creationId="{03802163-D4CE-4138-8CC7-59E9218A0E63}"/>
          </ac:spMkLst>
        </pc:spChg>
        <pc:spChg chg="del">
          <ac:chgData name="Wyman, Hilary" userId="f3bca22b-3a42-4d89-8a24-ce254d13f28a" providerId="ADAL" clId="{43CE41D6-4249-4905-9EB9-14B18794A75F}" dt="2021-06-15T11:41:02.019" v="796" actId="478"/>
          <ac:spMkLst>
            <pc:docMk/>
            <pc:sldMk cId="3681129296" sldId="436"/>
            <ac:spMk id="5" creationId="{EEEEF42D-0784-4EA8-99E8-AA14F7B45D9C}"/>
          </ac:spMkLst>
        </pc:spChg>
        <pc:spChg chg="del mod">
          <ac:chgData name="Wyman, Hilary" userId="f3bca22b-3a42-4d89-8a24-ce254d13f28a" providerId="ADAL" clId="{43CE41D6-4249-4905-9EB9-14B18794A75F}" dt="2021-06-15T11:47:50.204" v="878"/>
          <ac:spMkLst>
            <pc:docMk/>
            <pc:sldMk cId="3681129296" sldId="436"/>
            <ac:spMk id="6" creationId="{745F0928-EBE8-4F6C-9CA6-5C97ED8F08BB}"/>
          </ac:spMkLst>
        </pc:spChg>
        <pc:spChg chg="mod">
          <ac:chgData name="Wyman, Hilary" userId="f3bca22b-3a42-4d89-8a24-ce254d13f28a" providerId="ADAL" clId="{43CE41D6-4249-4905-9EB9-14B18794A75F}" dt="2021-06-15T11:54:14.374" v="898" actId="20577"/>
          <ac:spMkLst>
            <pc:docMk/>
            <pc:sldMk cId="3681129296" sldId="436"/>
            <ac:spMk id="10" creationId="{0CB8A614-BE16-4452-A7DB-662D233818F4}"/>
          </ac:spMkLst>
        </pc:spChg>
      </pc:sldChg>
      <pc:sldChg chg="modSp mod">
        <pc:chgData name="Wyman, Hilary" userId="f3bca22b-3a42-4d89-8a24-ce254d13f28a" providerId="ADAL" clId="{43CE41D6-4249-4905-9EB9-14B18794A75F}" dt="2021-06-15T10:57:31.176" v="311" actId="948"/>
        <pc:sldMkLst>
          <pc:docMk/>
          <pc:sldMk cId="3846503723" sldId="437"/>
        </pc:sldMkLst>
        <pc:spChg chg="mod">
          <ac:chgData name="Wyman, Hilary" userId="f3bca22b-3a42-4d89-8a24-ce254d13f28a" providerId="ADAL" clId="{43CE41D6-4249-4905-9EB9-14B18794A75F}" dt="2021-06-14T15:39:31.344" v="268"/>
          <ac:spMkLst>
            <pc:docMk/>
            <pc:sldMk cId="3846503723" sldId="437"/>
            <ac:spMk id="2" creationId="{B8306A63-9DC0-4BFA-B61B-0F2C6194216C}"/>
          </ac:spMkLst>
        </pc:spChg>
        <pc:spChg chg="mod">
          <ac:chgData name="Wyman, Hilary" userId="f3bca22b-3a42-4d89-8a24-ce254d13f28a" providerId="ADAL" clId="{43CE41D6-4249-4905-9EB9-14B18794A75F}" dt="2021-06-14T15:38:28" v="260"/>
          <ac:spMkLst>
            <pc:docMk/>
            <pc:sldMk cId="3846503723" sldId="437"/>
            <ac:spMk id="5" creationId="{ECE01081-DB15-449A-8E8D-336608AF1DDE}"/>
          </ac:spMkLst>
        </pc:spChg>
        <pc:spChg chg="mod">
          <ac:chgData name="Wyman, Hilary" userId="f3bca22b-3a42-4d89-8a24-ce254d13f28a" providerId="ADAL" clId="{43CE41D6-4249-4905-9EB9-14B18794A75F}" dt="2021-06-15T10:57:31.176" v="311" actId="948"/>
          <ac:spMkLst>
            <pc:docMk/>
            <pc:sldMk cId="3846503723" sldId="437"/>
            <ac:spMk id="8" creationId="{5027452B-2BF8-45DE-96CE-15ACA9CEF74C}"/>
          </ac:spMkLst>
        </pc:spChg>
        <pc:picChg chg="mod">
          <ac:chgData name="Wyman, Hilary" userId="f3bca22b-3a42-4d89-8a24-ce254d13f28a" providerId="ADAL" clId="{43CE41D6-4249-4905-9EB9-14B18794A75F}" dt="2021-06-14T15:36:06.346" v="237" actId="1076"/>
          <ac:picMkLst>
            <pc:docMk/>
            <pc:sldMk cId="3846503723" sldId="437"/>
            <ac:picMk id="6" creationId="{2BE92921-56A6-421C-8297-C2642262D983}"/>
          </ac:picMkLst>
        </pc:picChg>
      </pc:sldChg>
      <pc:sldChg chg="modSp mod">
        <pc:chgData name="Wyman, Hilary" userId="f3bca22b-3a42-4d89-8a24-ce254d13f28a" providerId="ADAL" clId="{43CE41D6-4249-4905-9EB9-14B18794A75F}" dt="2021-06-15T11:45:44.705" v="849" actId="1076"/>
        <pc:sldMkLst>
          <pc:docMk/>
          <pc:sldMk cId="2620202686" sldId="438"/>
        </pc:sldMkLst>
        <pc:spChg chg="mod">
          <ac:chgData name="Wyman, Hilary" userId="f3bca22b-3a42-4d89-8a24-ce254d13f28a" providerId="ADAL" clId="{43CE41D6-4249-4905-9EB9-14B18794A75F}" dt="2021-06-15T11:45:44.705" v="849" actId="1076"/>
          <ac:spMkLst>
            <pc:docMk/>
            <pc:sldMk cId="2620202686" sldId="438"/>
            <ac:spMk id="5" creationId="{ECE01081-DB15-449A-8E8D-336608AF1DDE}"/>
          </ac:spMkLst>
        </pc:spChg>
        <pc:spChg chg="mod">
          <ac:chgData name="Wyman, Hilary" userId="f3bca22b-3a42-4d89-8a24-ce254d13f28a" providerId="ADAL" clId="{43CE41D6-4249-4905-9EB9-14B18794A75F}" dt="2021-06-15T11:16:04.728" v="526" actId="1076"/>
          <ac:spMkLst>
            <pc:docMk/>
            <pc:sldMk cId="2620202686" sldId="438"/>
            <ac:spMk id="7" creationId="{479C65D6-6CB5-4216-9E13-35B30DA53E28}"/>
          </ac:spMkLst>
        </pc:spChg>
        <pc:spChg chg="mod">
          <ac:chgData name="Wyman, Hilary" userId="f3bca22b-3a42-4d89-8a24-ce254d13f28a" providerId="ADAL" clId="{43CE41D6-4249-4905-9EB9-14B18794A75F}" dt="2021-06-15T11:19:19.152" v="549" actId="6549"/>
          <ac:spMkLst>
            <pc:docMk/>
            <pc:sldMk cId="2620202686" sldId="438"/>
            <ac:spMk id="8" creationId="{5C6B2ED7-AA79-48D2-AB7E-27B892724B31}"/>
          </ac:spMkLst>
        </pc:spChg>
        <pc:picChg chg="mod">
          <ac:chgData name="Wyman, Hilary" userId="f3bca22b-3a42-4d89-8a24-ce254d13f28a" providerId="ADAL" clId="{43CE41D6-4249-4905-9EB9-14B18794A75F}" dt="2021-06-15T11:16:18.611" v="534" actId="1036"/>
          <ac:picMkLst>
            <pc:docMk/>
            <pc:sldMk cId="2620202686" sldId="438"/>
            <ac:picMk id="3074" creationId="{C436EE44-98B8-4F41-8307-670194A82486}"/>
          </ac:picMkLst>
        </pc:picChg>
      </pc:sldChg>
      <pc:sldChg chg="modSp mod">
        <pc:chgData name="Wyman, Hilary" userId="f3bca22b-3a42-4d89-8a24-ce254d13f28a" providerId="ADAL" clId="{43CE41D6-4249-4905-9EB9-14B18794A75F}" dt="2021-06-15T11:46:30.407" v="862" actId="1076"/>
        <pc:sldMkLst>
          <pc:docMk/>
          <pc:sldMk cId="3687901708" sldId="439"/>
        </pc:sldMkLst>
        <pc:spChg chg="mod">
          <ac:chgData name="Wyman, Hilary" userId="f3bca22b-3a42-4d89-8a24-ce254d13f28a" providerId="ADAL" clId="{43CE41D6-4249-4905-9EB9-14B18794A75F}" dt="2021-06-15T11:46:30.407" v="862" actId="1076"/>
          <ac:spMkLst>
            <pc:docMk/>
            <pc:sldMk cId="3687901708" sldId="439"/>
            <ac:spMk id="5" creationId="{ECE01081-DB15-449A-8E8D-336608AF1DDE}"/>
          </ac:spMkLst>
        </pc:spChg>
        <pc:spChg chg="mod">
          <ac:chgData name="Wyman, Hilary" userId="f3bca22b-3a42-4d89-8a24-ce254d13f28a" providerId="ADAL" clId="{43CE41D6-4249-4905-9EB9-14B18794A75F}" dt="2021-06-15T11:24:49.525" v="605" actId="20577"/>
          <ac:spMkLst>
            <pc:docMk/>
            <pc:sldMk cId="3687901708" sldId="439"/>
            <ac:spMk id="9" creationId="{C6D1E490-0D56-4F7D-91D5-504847358143}"/>
          </ac:spMkLst>
        </pc:spChg>
        <pc:spChg chg="mod">
          <ac:chgData name="Wyman, Hilary" userId="f3bca22b-3a42-4d89-8a24-ce254d13f28a" providerId="ADAL" clId="{43CE41D6-4249-4905-9EB9-14B18794A75F}" dt="2021-06-15T11:25:33.884" v="608" actId="20577"/>
          <ac:spMkLst>
            <pc:docMk/>
            <pc:sldMk cId="3687901708" sldId="439"/>
            <ac:spMk id="11" creationId="{AC4F239C-D31C-4FC0-A4B0-FA8B3386D0E8}"/>
          </ac:spMkLst>
        </pc:spChg>
        <pc:picChg chg="mod">
          <ac:chgData name="Wyman, Hilary" userId="f3bca22b-3a42-4d89-8a24-ce254d13f28a" providerId="ADAL" clId="{43CE41D6-4249-4905-9EB9-14B18794A75F}" dt="2021-06-15T11:24:18.572" v="597" actId="1036"/>
          <ac:picMkLst>
            <pc:docMk/>
            <pc:sldMk cId="3687901708" sldId="439"/>
            <ac:picMk id="1028" creationId="{39A672BD-B994-4F41-8A84-7195ADAE7C6B}"/>
          </ac:picMkLst>
        </pc:picChg>
      </pc:sldChg>
      <pc:sldChg chg="modSp mod">
        <pc:chgData name="Wyman, Hilary" userId="f3bca22b-3a42-4d89-8a24-ce254d13f28a" providerId="ADAL" clId="{43CE41D6-4249-4905-9EB9-14B18794A75F}" dt="2021-06-15T11:42:40.599" v="837" actId="1076"/>
        <pc:sldMkLst>
          <pc:docMk/>
          <pc:sldMk cId="3334075102" sldId="449"/>
        </pc:sldMkLst>
        <pc:spChg chg="mod">
          <ac:chgData name="Wyman, Hilary" userId="f3bca22b-3a42-4d89-8a24-ce254d13f28a" providerId="ADAL" clId="{43CE41D6-4249-4905-9EB9-14B18794A75F}" dt="2021-06-15T11:33:11.359" v="709" actId="1076"/>
          <ac:spMkLst>
            <pc:docMk/>
            <pc:sldMk cId="3334075102" sldId="449"/>
            <ac:spMk id="4" creationId="{9DE4F8C6-3365-4537-BE76-C73029BA5DA4}"/>
          </ac:spMkLst>
        </pc:spChg>
        <pc:spChg chg="mod">
          <ac:chgData name="Wyman, Hilary" userId="f3bca22b-3a42-4d89-8a24-ce254d13f28a" providerId="ADAL" clId="{43CE41D6-4249-4905-9EB9-14B18794A75F}" dt="2021-06-15T11:42:40.599" v="837" actId="1076"/>
          <ac:spMkLst>
            <pc:docMk/>
            <pc:sldMk cId="3334075102" sldId="449"/>
            <ac:spMk id="5" creationId="{ECE01081-DB15-449A-8E8D-336608AF1DDE}"/>
          </ac:spMkLst>
        </pc:spChg>
        <pc:spChg chg="mod">
          <ac:chgData name="Wyman, Hilary" userId="f3bca22b-3a42-4d89-8a24-ce254d13f28a" providerId="ADAL" clId="{43CE41D6-4249-4905-9EB9-14B18794A75F}" dt="2021-06-15T11:34:39.584" v="721" actId="1076"/>
          <ac:spMkLst>
            <pc:docMk/>
            <pc:sldMk cId="3334075102" sldId="449"/>
            <ac:spMk id="8" creationId="{9A58347C-4F43-48D1-BD83-61551A034DCF}"/>
          </ac:spMkLst>
        </pc:spChg>
        <pc:picChg chg="mod">
          <ac:chgData name="Wyman, Hilary" userId="f3bca22b-3a42-4d89-8a24-ce254d13f28a" providerId="ADAL" clId="{43CE41D6-4249-4905-9EB9-14B18794A75F}" dt="2021-06-15T11:32:58.069" v="707" actId="1076"/>
          <ac:picMkLst>
            <pc:docMk/>
            <pc:sldMk cId="3334075102" sldId="449"/>
            <ac:picMk id="1028" creationId="{F9FD39AD-B785-4BA4-86E3-CBFF791A200A}"/>
          </ac:picMkLst>
        </pc:picChg>
      </pc:sldChg>
      <pc:sldChg chg="addSp delSp modSp mod">
        <pc:chgData name="Wyman, Hilary" userId="f3bca22b-3a42-4d89-8a24-ce254d13f28a" providerId="ADAL" clId="{43CE41D6-4249-4905-9EB9-14B18794A75F}" dt="2021-06-15T11:41:55.951" v="836" actId="1076"/>
        <pc:sldMkLst>
          <pc:docMk/>
          <pc:sldMk cId="1575348919" sldId="450"/>
        </pc:sldMkLst>
        <pc:spChg chg="mod">
          <ac:chgData name="Wyman, Hilary" userId="f3bca22b-3a42-4d89-8a24-ce254d13f28a" providerId="ADAL" clId="{43CE41D6-4249-4905-9EB9-14B18794A75F}" dt="2021-06-15T11:37:59.395" v="769" actId="1036"/>
          <ac:spMkLst>
            <pc:docMk/>
            <pc:sldMk cId="1575348919" sldId="450"/>
            <ac:spMk id="2" creationId="{46757859-9E2E-45A0-87A8-E798EFEF7271}"/>
          </ac:spMkLst>
        </pc:spChg>
        <pc:spChg chg="mod">
          <ac:chgData name="Wyman, Hilary" userId="f3bca22b-3a42-4d89-8a24-ce254d13f28a" providerId="ADAL" clId="{43CE41D6-4249-4905-9EB9-14B18794A75F}" dt="2021-06-15T11:41:55.951" v="836" actId="1076"/>
          <ac:spMkLst>
            <pc:docMk/>
            <pc:sldMk cId="1575348919" sldId="450"/>
            <ac:spMk id="5" creationId="{ECE01081-DB15-449A-8E8D-336608AF1DDE}"/>
          </ac:spMkLst>
        </pc:spChg>
        <pc:spChg chg="mod">
          <ac:chgData name="Wyman, Hilary" userId="f3bca22b-3a42-4d89-8a24-ce254d13f28a" providerId="ADAL" clId="{43CE41D6-4249-4905-9EB9-14B18794A75F}" dt="2021-06-15T11:37:59.395" v="769" actId="1036"/>
          <ac:spMkLst>
            <pc:docMk/>
            <pc:sldMk cId="1575348919" sldId="450"/>
            <ac:spMk id="8" creationId="{9A58347C-4F43-48D1-BD83-61551A034DCF}"/>
          </ac:spMkLst>
        </pc:spChg>
        <pc:picChg chg="add mod">
          <ac:chgData name="Wyman, Hilary" userId="f3bca22b-3a42-4d89-8a24-ce254d13f28a" providerId="ADAL" clId="{43CE41D6-4249-4905-9EB9-14B18794A75F}" dt="2021-06-15T11:35:53.431" v="732" actId="1076"/>
          <ac:picMkLst>
            <pc:docMk/>
            <pc:sldMk cId="1575348919" sldId="450"/>
            <ac:picMk id="6" creationId="{63C86B4F-2208-4135-A8D8-64A9082B6FC8}"/>
          </ac:picMkLst>
        </pc:picChg>
        <pc:picChg chg="del">
          <ac:chgData name="Wyman, Hilary" userId="f3bca22b-3a42-4d89-8a24-ce254d13f28a" providerId="ADAL" clId="{43CE41D6-4249-4905-9EB9-14B18794A75F}" dt="2021-06-15T11:35:03.225" v="724" actId="478"/>
          <ac:picMkLst>
            <pc:docMk/>
            <pc:sldMk cId="1575348919" sldId="450"/>
            <ac:picMk id="1028" creationId="{F9FD39AD-B785-4BA4-86E3-CBFF791A200A}"/>
          </ac:picMkLst>
        </pc:picChg>
      </pc:sldChg>
      <pc:sldChg chg="modSp mod">
        <pc:chgData name="Wyman, Hilary" userId="f3bca22b-3a42-4d89-8a24-ce254d13f28a" providerId="ADAL" clId="{43CE41D6-4249-4905-9EB9-14B18794A75F}" dt="2021-06-15T11:45:37.877" v="848" actId="1076"/>
        <pc:sldMkLst>
          <pc:docMk/>
          <pc:sldMk cId="4168984418" sldId="451"/>
        </pc:sldMkLst>
        <pc:spChg chg="mod">
          <ac:chgData name="Wyman, Hilary" userId="f3bca22b-3a42-4d89-8a24-ce254d13f28a" providerId="ADAL" clId="{43CE41D6-4249-4905-9EB9-14B18794A75F}" dt="2021-06-15T11:45:37.877" v="848" actId="1076"/>
          <ac:spMkLst>
            <pc:docMk/>
            <pc:sldMk cId="4168984418" sldId="451"/>
            <ac:spMk id="5" creationId="{ECE01081-DB15-449A-8E8D-336608AF1DDE}"/>
          </ac:spMkLst>
        </pc:spChg>
        <pc:spChg chg="mod">
          <ac:chgData name="Wyman, Hilary" userId="f3bca22b-3a42-4d89-8a24-ce254d13f28a" providerId="ADAL" clId="{43CE41D6-4249-4905-9EB9-14B18794A75F}" dt="2021-06-15T11:11:46.211" v="497" actId="1076"/>
          <ac:spMkLst>
            <pc:docMk/>
            <pc:sldMk cId="4168984418" sldId="451"/>
            <ac:spMk id="9" creationId="{C75C2734-E183-486A-A501-B953FD83AC96}"/>
          </ac:spMkLst>
        </pc:spChg>
      </pc:sldChg>
      <pc:sldChg chg="modSp mod">
        <pc:chgData name="Wyman, Hilary" userId="f3bca22b-3a42-4d89-8a24-ce254d13f28a" providerId="ADAL" clId="{43CE41D6-4249-4905-9EB9-14B18794A75F}" dt="2021-06-15T11:41:40.487" v="835" actId="1076"/>
        <pc:sldMkLst>
          <pc:docMk/>
          <pc:sldMk cId="1558625429" sldId="452"/>
        </pc:sldMkLst>
        <pc:spChg chg="mod">
          <ac:chgData name="Wyman, Hilary" userId="f3bca22b-3a42-4d89-8a24-ce254d13f28a" providerId="ADAL" clId="{43CE41D6-4249-4905-9EB9-14B18794A75F}" dt="2021-06-15T11:41:40.487" v="835" actId="1076"/>
          <ac:spMkLst>
            <pc:docMk/>
            <pc:sldMk cId="1558625429" sldId="452"/>
            <ac:spMk id="5" creationId="{ECE01081-DB15-449A-8E8D-336608AF1DDE}"/>
          </ac:spMkLst>
        </pc:spChg>
        <pc:spChg chg="mod">
          <ac:chgData name="Wyman, Hilary" userId="f3bca22b-3a42-4d89-8a24-ce254d13f28a" providerId="ADAL" clId="{43CE41D6-4249-4905-9EB9-14B18794A75F}" dt="2021-06-15T11:40:09.145" v="795" actId="20577"/>
          <ac:spMkLst>
            <pc:docMk/>
            <pc:sldMk cId="1558625429" sldId="452"/>
            <ac:spMk id="7" creationId="{AB9A4241-F871-41C0-A0F3-6919B58E0D0D}"/>
          </ac:spMkLst>
        </pc:spChg>
      </pc:sldChg>
      <pc:sldChg chg="modSp mod">
        <pc:chgData name="Wyman, Hilary" userId="f3bca22b-3a42-4d89-8a24-ce254d13f28a" providerId="ADAL" clId="{43CE41D6-4249-4905-9EB9-14B18794A75F}" dt="2021-06-15T11:46:38.673" v="863" actId="1076"/>
        <pc:sldMkLst>
          <pc:docMk/>
          <pc:sldMk cId="4151122158" sldId="453"/>
        </pc:sldMkLst>
        <pc:spChg chg="mod">
          <ac:chgData name="Wyman, Hilary" userId="f3bca22b-3a42-4d89-8a24-ce254d13f28a" providerId="ADAL" clId="{43CE41D6-4249-4905-9EB9-14B18794A75F}" dt="2021-06-15T11:46:38.673" v="863" actId="1076"/>
          <ac:spMkLst>
            <pc:docMk/>
            <pc:sldMk cId="4151122158" sldId="453"/>
            <ac:spMk id="5" creationId="{ECE01081-DB15-449A-8E8D-336608AF1DDE}"/>
          </ac:spMkLst>
        </pc:spChg>
        <pc:spChg chg="mod">
          <ac:chgData name="Wyman, Hilary" userId="f3bca22b-3a42-4d89-8a24-ce254d13f28a" providerId="ADAL" clId="{43CE41D6-4249-4905-9EB9-14B18794A75F}" dt="2021-06-15T11:28:58.805" v="679" actId="20577"/>
          <ac:spMkLst>
            <pc:docMk/>
            <pc:sldMk cId="4151122158" sldId="453"/>
            <ac:spMk id="8" creationId="{314C1931-F6FC-4EAB-90D1-BDDAF4F047E2}"/>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90BA66-DFC9-534D-99A0-7AB91D4C6BB9}" type="datetimeFigureOut">
              <a:rPr lang="en-US" smtClean="0"/>
              <a:t>7/6/2021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32C178-9B0D-EC41-9857-3AF65FF72FE2}" type="slidenum">
              <a:rPr lang="en-US" smtClean="0"/>
              <a:t>‹#›</a:t>
            </a:fld>
            <a:endParaRPr lang="en-US"/>
          </a:p>
        </p:txBody>
      </p:sp>
    </p:spTree>
    <p:extLst>
      <p:ext uri="{BB962C8B-B14F-4D97-AF65-F5344CB8AC3E}">
        <p14:creationId xmlns:p14="http://schemas.microsoft.com/office/powerpoint/2010/main" val="15802526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1</a:t>
            </a:fld>
            <a:endParaRPr lang="en-US"/>
          </a:p>
        </p:txBody>
      </p:sp>
    </p:spTree>
    <p:extLst>
      <p:ext uri="{BB962C8B-B14F-4D97-AF65-F5344CB8AC3E}">
        <p14:creationId xmlns:p14="http://schemas.microsoft.com/office/powerpoint/2010/main" val="18287027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10</a:t>
            </a:fld>
            <a:endParaRPr lang="en-US"/>
          </a:p>
        </p:txBody>
      </p:sp>
    </p:spTree>
    <p:extLst>
      <p:ext uri="{BB962C8B-B14F-4D97-AF65-F5344CB8AC3E}">
        <p14:creationId xmlns:p14="http://schemas.microsoft.com/office/powerpoint/2010/main" val="6009795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11</a:t>
            </a:fld>
            <a:endParaRPr lang="en-US"/>
          </a:p>
        </p:txBody>
      </p:sp>
    </p:spTree>
    <p:extLst>
      <p:ext uri="{BB962C8B-B14F-4D97-AF65-F5344CB8AC3E}">
        <p14:creationId xmlns:p14="http://schemas.microsoft.com/office/powerpoint/2010/main" val="11181996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12</a:t>
            </a:fld>
            <a:endParaRPr lang="en-US"/>
          </a:p>
        </p:txBody>
      </p:sp>
    </p:spTree>
    <p:extLst>
      <p:ext uri="{BB962C8B-B14F-4D97-AF65-F5344CB8AC3E}">
        <p14:creationId xmlns:p14="http://schemas.microsoft.com/office/powerpoint/2010/main" val="40897415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13</a:t>
            </a:fld>
            <a:endParaRPr lang="en-US"/>
          </a:p>
        </p:txBody>
      </p:sp>
    </p:spTree>
    <p:extLst>
      <p:ext uri="{BB962C8B-B14F-4D97-AF65-F5344CB8AC3E}">
        <p14:creationId xmlns:p14="http://schemas.microsoft.com/office/powerpoint/2010/main" val="39225644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14</a:t>
            </a:fld>
            <a:endParaRPr lang="en-US"/>
          </a:p>
        </p:txBody>
      </p:sp>
    </p:spTree>
    <p:extLst>
      <p:ext uri="{BB962C8B-B14F-4D97-AF65-F5344CB8AC3E}">
        <p14:creationId xmlns:p14="http://schemas.microsoft.com/office/powerpoint/2010/main" val="28261264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15</a:t>
            </a:fld>
            <a:endParaRPr lang="en-US"/>
          </a:p>
        </p:txBody>
      </p:sp>
    </p:spTree>
    <p:extLst>
      <p:ext uri="{BB962C8B-B14F-4D97-AF65-F5344CB8AC3E}">
        <p14:creationId xmlns:p14="http://schemas.microsoft.com/office/powerpoint/2010/main" val="18640196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16</a:t>
            </a:fld>
            <a:endParaRPr lang="en-US"/>
          </a:p>
        </p:txBody>
      </p:sp>
    </p:spTree>
    <p:extLst>
      <p:ext uri="{BB962C8B-B14F-4D97-AF65-F5344CB8AC3E}">
        <p14:creationId xmlns:p14="http://schemas.microsoft.com/office/powerpoint/2010/main" val="29044548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2</a:t>
            </a:fld>
            <a:endParaRPr lang="en-US"/>
          </a:p>
        </p:txBody>
      </p:sp>
    </p:spTree>
    <p:extLst>
      <p:ext uri="{BB962C8B-B14F-4D97-AF65-F5344CB8AC3E}">
        <p14:creationId xmlns:p14="http://schemas.microsoft.com/office/powerpoint/2010/main" val="35926597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3</a:t>
            </a:fld>
            <a:endParaRPr lang="en-US"/>
          </a:p>
        </p:txBody>
      </p:sp>
    </p:spTree>
    <p:extLst>
      <p:ext uri="{BB962C8B-B14F-4D97-AF65-F5344CB8AC3E}">
        <p14:creationId xmlns:p14="http://schemas.microsoft.com/office/powerpoint/2010/main" val="31281558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4</a:t>
            </a:fld>
            <a:endParaRPr lang="en-US"/>
          </a:p>
        </p:txBody>
      </p:sp>
    </p:spTree>
    <p:extLst>
      <p:ext uri="{BB962C8B-B14F-4D97-AF65-F5344CB8AC3E}">
        <p14:creationId xmlns:p14="http://schemas.microsoft.com/office/powerpoint/2010/main" val="18595179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5</a:t>
            </a:fld>
            <a:endParaRPr lang="en-US"/>
          </a:p>
        </p:txBody>
      </p:sp>
    </p:spTree>
    <p:extLst>
      <p:ext uri="{BB962C8B-B14F-4D97-AF65-F5344CB8AC3E}">
        <p14:creationId xmlns:p14="http://schemas.microsoft.com/office/powerpoint/2010/main" val="23011638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6</a:t>
            </a:fld>
            <a:endParaRPr lang="en-US"/>
          </a:p>
        </p:txBody>
      </p:sp>
    </p:spTree>
    <p:extLst>
      <p:ext uri="{BB962C8B-B14F-4D97-AF65-F5344CB8AC3E}">
        <p14:creationId xmlns:p14="http://schemas.microsoft.com/office/powerpoint/2010/main" val="942634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7</a:t>
            </a:fld>
            <a:endParaRPr lang="en-US"/>
          </a:p>
        </p:txBody>
      </p:sp>
    </p:spTree>
    <p:extLst>
      <p:ext uri="{BB962C8B-B14F-4D97-AF65-F5344CB8AC3E}">
        <p14:creationId xmlns:p14="http://schemas.microsoft.com/office/powerpoint/2010/main" val="4376158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8</a:t>
            </a:fld>
            <a:endParaRPr lang="en-US"/>
          </a:p>
        </p:txBody>
      </p:sp>
    </p:spTree>
    <p:extLst>
      <p:ext uri="{BB962C8B-B14F-4D97-AF65-F5344CB8AC3E}">
        <p14:creationId xmlns:p14="http://schemas.microsoft.com/office/powerpoint/2010/main" val="40815513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9</a:t>
            </a:fld>
            <a:endParaRPr lang="en-US"/>
          </a:p>
        </p:txBody>
      </p:sp>
    </p:spTree>
    <p:extLst>
      <p:ext uri="{BB962C8B-B14F-4D97-AF65-F5344CB8AC3E}">
        <p14:creationId xmlns:p14="http://schemas.microsoft.com/office/powerpoint/2010/main" val="21914103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18" Type="http://schemas.openxmlformats.org/officeDocument/2006/relationships/image" Target="../media/image29.png"/><Relationship Id="rId3" Type="http://schemas.openxmlformats.org/officeDocument/2006/relationships/image" Target="../media/image14.png"/><Relationship Id="rId21" Type="http://schemas.openxmlformats.org/officeDocument/2006/relationships/image" Target="../media/image32.png"/><Relationship Id="rId7" Type="http://schemas.openxmlformats.org/officeDocument/2006/relationships/image" Target="../media/image18.png"/><Relationship Id="rId12" Type="http://schemas.openxmlformats.org/officeDocument/2006/relationships/image" Target="../media/image23.png"/><Relationship Id="rId17" Type="http://schemas.openxmlformats.org/officeDocument/2006/relationships/image" Target="../media/image28.png"/><Relationship Id="rId2" Type="http://schemas.openxmlformats.org/officeDocument/2006/relationships/image" Target="../media/image13.png"/><Relationship Id="rId16" Type="http://schemas.openxmlformats.org/officeDocument/2006/relationships/image" Target="../media/image27.png"/><Relationship Id="rId20" Type="http://schemas.openxmlformats.org/officeDocument/2006/relationships/image" Target="../media/image31.png"/><Relationship Id="rId1" Type="http://schemas.openxmlformats.org/officeDocument/2006/relationships/slideMaster" Target="../slideMasters/slideMaster1.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6.png"/><Relationship Id="rId10" Type="http://schemas.openxmlformats.org/officeDocument/2006/relationships/image" Target="../media/image21.png"/><Relationship Id="rId19" Type="http://schemas.openxmlformats.org/officeDocument/2006/relationships/image" Target="../media/image30.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 Id="rId22" Type="http://schemas.openxmlformats.org/officeDocument/2006/relationships/image" Target="../media/image33.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ct val="0"/>
              </a:spcBef>
              <a:spcAft>
                <a:spcPct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ct val="0"/>
              </a:spcAft>
              <a:buNone/>
              <a:defRPr lang="en-US" sz="4400" kern="1200" smtClean="0">
                <a:solidFill>
                  <a:schemeClr val="accent2"/>
                </a:solidFill>
                <a:latin typeface="+mj-lt"/>
                <a:ea typeface="+mj-ea"/>
                <a:cs typeface="+mj-cs"/>
              </a:defRPr>
            </a:lvl1pPr>
            <a:lvl2pPr>
              <a:defRPr lang="en-US" sz="4400" kern="1200" smtClean="0">
                <a:solidFill>
                  <a:schemeClr val="bg1"/>
                </a:solidFill>
                <a:latin typeface="+mj-lt"/>
                <a:ea typeface="+mj-ea"/>
                <a:cs typeface="+mj-cs"/>
              </a:defRPr>
            </a:lvl2pPr>
          </a:lstStyle>
          <a:p>
            <a:pPr lvl="0"/>
            <a:r>
              <a:rPr lang="en-US"/>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ct val="0"/>
              </a:spcBef>
              <a:spcAft>
                <a:spcPct val="0"/>
              </a:spcAft>
              <a:buFont typeface="Arial" panose="020B0604020202020204" pitchFamily="34" charset="0"/>
              <a:buNone/>
              <a:defRPr lang="en-US" sz="2000" kern="120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smtClean="0">
                <a:solidFill>
                  <a:schemeClr val="bg1"/>
                </a:solidFill>
                <a:latin typeface="+mn-lt"/>
                <a:ea typeface="+mn-ea"/>
                <a:cs typeface="+mn-cs"/>
              </a:defRPr>
            </a:lvl2pPr>
          </a:lstStyle>
          <a:p>
            <a:r>
              <a:rPr lang="en-US"/>
              <a:t>CLICK TO EDIT MASTER SUBTITLE STYLE</a:t>
            </a:r>
          </a:p>
          <a:p>
            <a:pPr lvl="1"/>
            <a:endParaRPr lang="en-US"/>
          </a:p>
        </p:txBody>
      </p:sp>
      <p:pic>
        <p:nvPicPr>
          <p:cNvPr id="14" name="Picture 13">
            <a:extLst>
              <a:ext uri="{FF2B5EF4-FFF2-40B4-BE49-F238E27FC236}">
                <a16:creationId xmlns:a16="http://schemas.microsoft.com/office/drawing/2014/main" id="{CC4F7284-63E9-EB43-87B2-7F827E22A518}"/>
              </a:ext>
            </a:extLst>
          </p:cNvPr>
          <p:cNvPicPr>
            <a:picLocks noChangeAspect="1"/>
          </p:cNvPicPr>
          <p:nvPr userDrawn="1"/>
        </p:nvPicPr>
        <p:blipFill>
          <a:blip r:embed="rId2">
            <a:extLst>
              <a:ext uri="{28A0092B-C50C-407E-A947-70E740481C1C}">
                <a14:useLocalDpi xmlns:a14="http://schemas.microsoft.com/office/drawing/2010/main"/>
              </a:ext>
            </a:extLst>
          </a:blip>
          <a:srcRect b="19690"/>
          <a:stretch>
            <a:fillRect/>
          </a:stretch>
        </p:blipFill>
        <p:spPr>
          <a:xfrm>
            <a:off x="9375228" y="5737893"/>
            <a:ext cx="2165153" cy="903589"/>
          </a:xfrm>
          <a:prstGeom prst="rect">
            <a:avLst/>
          </a:prstGeom>
        </p:spPr>
      </p:pic>
      <p:pic>
        <p:nvPicPr>
          <p:cNvPr id="9" name="Picture 8">
            <a:extLst>
              <a:ext uri="{FF2B5EF4-FFF2-40B4-BE49-F238E27FC236}">
                <a16:creationId xmlns:a16="http://schemas.microsoft.com/office/drawing/2014/main" id="{B774A8B9-27A2-FD45-A7B0-7E1258200C05}"/>
              </a:ext>
            </a:extLst>
          </p:cNvPr>
          <p:cNvPicPr>
            <a:picLocks noChangeAspect="1"/>
          </p:cNvPicPr>
          <p:nvPr userDrawn="1"/>
        </p:nvPicPr>
        <p:blipFill>
          <a:blip r:embed="rId3">
            <a:extLst>
              <a:ext uri="{28A0092B-C50C-407E-A947-70E740481C1C}">
                <a14:useLocalDpi xmlns:a14="http://schemas.microsoft.com/office/drawing/2010/main"/>
              </a:ext>
            </a:extLst>
          </a:blip>
          <a:srcRect l="23689" t="2031" r="12828"/>
          <a:stretch>
            <a:fillRect/>
          </a:stretch>
        </p:blipFill>
        <p:spPr>
          <a:xfrm>
            <a:off x="-5012" y="-39102"/>
            <a:ext cx="5419130" cy="5575196"/>
          </a:xfrm>
          <a:prstGeom prst="rect">
            <a:avLst/>
          </a:prstGeom>
        </p:spPr>
      </p:pic>
      <p:sp>
        <p:nvSpPr>
          <p:cNvPr id="5" name="Content Placeholder 4"/>
          <p:cNvSpPr>
            <a:spLocks noGrp="1"/>
          </p:cNvSpPr>
          <p:nvPr>
            <p:ph sz="quarter" idx="12"/>
          </p:nvPr>
        </p:nvSpPr>
        <p:spPr>
          <a:xfrm>
            <a:off x="9029700" y="4217988"/>
            <a:ext cx="914400" cy="914400"/>
          </a:xfrm>
        </p:spPr>
        <p:txBody>
          <a:bodyPr/>
          <a:lstStyle/>
          <a:p>
            <a:pPr lvl="0"/>
            <a:r>
              <a:rPr lang="en-US"/>
              <a:t>Edit Master text styles</a:t>
            </a:r>
          </a:p>
        </p:txBody>
      </p:sp>
    </p:spTree>
    <p:extLst>
      <p:ext uri="{BB962C8B-B14F-4D97-AF65-F5344CB8AC3E}">
        <p14:creationId xmlns:p14="http://schemas.microsoft.com/office/powerpoint/2010/main" val="2496467508"/>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 AND TEXT - WELSH">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393371"/>
            <a:ext cx="9202057" cy="2496003"/>
          </a:xfrm>
        </p:spPr>
        <p:txBody>
          <a:bodyPr anchor="b"/>
          <a:lstStyle>
            <a:lvl1pPr>
              <a:defRPr>
                <a:solidFill>
                  <a:schemeClr val="accent1"/>
                </a:solidFill>
              </a:defRPr>
            </a:lvl1pPr>
            <a:lvl2pPr>
              <a:buClr>
                <a:schemeClr val="accent2"/>
              </a:buClr>
              <a:defRPr/>
            </a:lvl2pPr>
          </a:lstStyle>
          <a:p>
            <a:pPr lvl="0"/>
            <a:r>
              <a:rPr lang="en-US"/>
              <a:t>Edit WELSH text styles</a:t>
            </a:r>
          </a:p>
          <a:p>
            <a:pPr lvl="1"/>
            <a:r>
              <a:rPr lang="en-US"/>
              <a:t>Second level</a:t>
            </a:r>
          </a:p>
          <a:p>
            <a:pPr lvl="2"/>
            <a:r>
              <a:rPr lang="en-US"/>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4180567"/>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p:nvPr userDrawn="1"/>
        </p:nvCxnSpPr>
        <p:spPr>
          <a:xfrm>
            <a:off x="406400" y="4034970"/>
            <a:ext cx="113792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157543"/>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AND TEXT - ENGLISH">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393371"/>
            <a:ext cx="9202057" cy="2496003"/>
          </a:xfrm>
        </p:spPr>
        <p:txBody>
          <a:bodyPr anchor="b"/>
          <a:lstStyle>
            <a:lvl1pPr>
              <a:defRPr>
                <a:solidFill>
                  <a:schemeClr val="accent2"/>
                </a:solidFill>
              </a:defRPr>
            </a:lvl1pPr>
            <a:lvl2pPr>
              <a:buClr>
                <a:schemeClr val="accent1"/>
              </a:buClr>
              <a:defRPr/>
            </a:lvl2pPr>
          </a:lstStyle>
          <a:p>
            <a:pPr lvl="0"/>
            <a:r>
              <a:rPr lang="en-US"/>
              <a:t>Edit English text styles</a:t>
            </a:r>
          </a:p>
          <a:p>
            <a:pPr lvl="1"/>
            <a:r>
              <a:rPr lang="en-US"/>
              <a:t>Second level</a:t>
            </a:r>
          </a:p>
          <a:p>
            <a:pPr lvl="2"/>
            <a:r>
              <a:rPr lang="en-US"/>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4180567"/>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p:nvPr userDrawn="1"/>
        </p:nvCxnSpPr>
        <p:spPr>
          <a:xfrm>
            <a:off x="406400" y="4034970"/>
            <a:ext cx="113792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1977317"/>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accent1"/>
                </a:solidFill>
                <a:latin typeface="+mj-lt"/>
                <a:ea typeface="+mj-ea"/>
                <a:cs typeface="+mj-cs"/>
              </a:defRPr>
            </a:lvl1pPr>
          </a:lstStyle>
          <a:p>
            <a:pPr lvl="0"/>
            <a:r>
              <a:rPr lang="en-US"/>
              <a:t>Edit ENGLISH text styles</a:t>
            </a:r>
          </a:p>
        </p:txBody>
      </p:sp>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Picture Placeholder 4">
            <a:extLst>
              <a:ext uri="{FF2B5EF4-FFF2-40B4-BE49-F238E27FC236}">
                <a16:creationId xmlns:a16="http://schemas.microsoft.com/office/drawing/2014/main" id="{D5DA09FD-B682-354A-9574-13D11593D8C9}"/>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753090192"/>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4_Section Header">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accent1"/>
                </a:solidFill>
                <a:latin typeface="+mj-lt"/>
                <a:ea typeface="+mj-ea"/>
                <a:cs typeface="+mj-cs"/>
              </a:defRPr>
            </a:lvl1pPr>
          </a:lstStyle>
          <a:p>
            <a:pPr lvl="0"/>
            <a:r>
              <a:rPr lang="en-US"/>
              <a:t>Edit ENGLISH text styles</a:t>
            </a:r>
          </a:p>
        </p:txBody>
      </p:sp>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3007914"/>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accent3"/>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402CF900-22FA-EE40-AFFD-5DDD8A1C8D5B}"/>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9AD96A73-4855-6A41-A728-EC7014B45B74}"/>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237333811"/>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6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accent3"/>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402CF900-22FA-EE40-AFFD-5DDD8A1C8D5B}"/>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5598875"/>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_Section Header">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tx2"/>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C40C6355-0BCC-DF42-95DD-9DA435CDB6B8}"/>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D721B1DD-D8BE-3F43-913C-6AE6C363B870}"/>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3169156689"/>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7_Section Header">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tx2"/>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C40C6355-0BCC-DF42-95DD-9DA435CDB6B8}"/>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1173298"/>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3_Section Hea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2"/>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bg1"/>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075C3AFD-85A0-9346-8D24-1279EC8A4A04}"/>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5">
            <a:extLst>
              <a:ext uri="{FF2B5EF4-FFF2-40B4-BE49-F238E27FC236}">
                <a16:creationId xmlns:a16="http://schemas.microsoft.com/office/drawing/2014/main" id="{2C03CC8A-93D6-B84B-BF52-627582C5A681}"/>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3608307194"/>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8_Section Hea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2"/>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bg1"/>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075C3AFD-85A0-9346-8D24-1279EC8A4A04}"/>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1686981"/>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ct val="0"/>
              </a:spcBef>
              <a:spcAft>
                <a:spcPct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ct val="0"/>
              </a:spcAft>
              <a:buNone/>
              <a:defRPr lang="en-US" sz="4400" kern="1200" smtClean="0">
                <a:solidFill>
                  <a:schemeClr val="accent2"/>
                </a:solidFill>
                <a:latin typeface="+mj-lt"/>
                <a:ea typeface="+mj-ea"/>
                <a:cs typeface="+mj-cs"/>
              </a:defRPr>
            </a:lvl1pPr>
            <a:lvl2pPr>
              <a:defRPr lang="en-US" sz="4400" kern="1200" smtClean="0">
                <a:solidFill>
                  <a:schemeClr val="bg1"/>
                </a:solidFill>
                <a:latin typeface="+mj-lt"/>
                <a:ea typeface="+mj-ea"/>
                <a:cs typeface="+mj-cs"/>
              </a:defRPr>
            </a:lvl2pPr>
          </a:lstStyle>
          <a:p>
            <a:pPr lvl="0"/>
            <a:r>
              <a:rPr lang="en-US"/>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ct val="0"/>
              </a:spcBef>
              <a:spcAft>
                <a:spcPct val="0"/>
              </a:spcAft>
              <a:buFont typeface="Arial" panose="020B0604020202020204" pitchFamily="34" charset="0"/>
              <a:buNone/>
              <a:defRPr lang="en-US" sz="2000" kern="120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smtClean="0">
                <a:solidFill>
                  <a:schemeClr val="bg1"/>
                </a:solidFill>
                <a:latin typeface="+mn-lt"/>
                <a:ea typeface="+mn-ea"/>
                <a:cs typeface="+mn-cs"/>
              </a:defRPr>
            </a:lvl2pPr>
          </a:lstStyle>
          <a:p>
            <a:r>
              <a:rPr lang="en-US"/>
              <a:t>CLICK TO EDIT MASTER SUBTITLE STYLE</a:t>
            </a:r>
          </a:p>
          <a:p>
            <a:pPr lvl="1"/>
            <a:endParaRPr lang="en-US"/>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5399903" cy="5529942"/>
          </a:xfrm>
          <a:prstGeom prst="rect">
            <a:avLst/>
          </a:prstGeom>
        </p:spPr>
      </p:pic>
      <p:pic>
        <p:nvPicPr>
          <p:cNvPr id="12" name="Picture 11">
            <a:extLst>
              <a:ext uri="{FF2B5EF4-FFF2-40B4-BE49-F238E27FC236}">
                <a16:creationId xmlns:a16="http://schemas.microsoft.com/office/drawing/2014/main" id="{1CE61950-F47D-CE4F-9F0E-61ECAB3CEA81}"/>
              </a:ext>
            </a:extLst>
          </p:cNvPr>
          <p:cNvPicPr>
            <a:picLocks noChangeAspect="1"/>
          </p:cNvPicPr>
          <p:nvPr userDrawn="1"/>
        </p:nvPicPr>
        <p:blipFill>
          <a:blip r:embed="rId3">
            <a:extLst>
              <a:ext uri="{28A0092B-C50C-407E-A947-70E740481C1C}">
                <a14:useLocalDpi xmlns:a14="http://schemas.microsoft.com/office/drawing/2010/main"/>
              </a:ext>
            </a:extLst>
          </a:blip>
          <a:srcRect b="19690"/>
          <a:stretch>
            <a:fillRect/>
          </a:stretch>
        </p:blipFill>
        <p:spPr>
          <a:xfrm>
            <a:off x="9375228" y="5737893"/>
            <a:ext cx="2165153" cy="903589"/>
          </a:xfrm>
          <a:prstGeom prst="rect">
            <a:avLst/>
          </a:prstGeom>
        </p:spPr>
      </p:pic>
    </p:spTree>
    <p:extLst>
      <p:ext uri="{BB962C8B-B14F-4D97-AF65-F5344CB8AC3E}">
        <p14:creationId xmlns:p14="http://schemas.microsoft.com/office/powerpoint/2010/main" val="412136246"/>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5_Section Header">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bg1"/>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05CE820D-655C-A044-93DA-89447B763AC3}"/>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0225CC33-ADB7-8D40-A83D-643DB8D9D877}"/>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2553151839"/>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9_Section Header">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bg1"/>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05CE820D-655C-A044-93DA-89447B763AC3}"/>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4688342"/>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quote - bi - green">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tx1"/>
                </a:solidFill>
              </a:defRPr>
            </a:lvl1pPr>
          </a:lstStyle>
          <a:p>
            <a:r>
              <a:rPr lang="en-US"/>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smtClean="0">
                <a:solidFill>
                  <a:schemeClr val="bg1"/>
                </a:solidFill>
                <a:latin typeface="+mj-lt"/>
                <a:ea typeface="+mj-ea"/>
                <a:cs typeface="+mj-cs"/>
              </a:defRPr>
            </a:lvl1pPr>
          </a:lstStyle>
          <a:p>
            <a:pPr lvl="0"/>
            <a:r>
              <a:rPr lang="en-US"/>
              <a:t>‘ENGLISH quote’</a:t>
            </a:r>
          </a:p>
        </p:txBody>
      </p:sp>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881068" y="3490572"/>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a:t>EDIT NAME</a:t>
            </a:r>
          </a:p>
        </p:txBody>
      </p:sp>
    </p:spTree>
    <p:extLst>
      <p:ext uri="{BB962C8B-B14F-4D97-AF65-F5344CB8AC3E}">
        <p14:creationId xmlns:p14="http://schemas.microsoft.com/office/powerpoint/2010/main" val="2798867113"/>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quote - bi -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bg1"/>
                </a:solidFill>
              </a:defRPr>
            </a:lvl1pPr>
          </a:lstStyle>
          <a:p>
            <a:r>
              <a:rPr lang="en-US"/>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smtClean="0">
                <a:solidFill>
                  <a:schemeClr val="bg2"/>
                </a:solidFill>
                <a:latin typeface="+mj-lt"/>
                <a:ea typeface="+mj-ea"/>
                <a:cs typeface="+mj-cs"/>
              </a:defRPr>
            </a:lvl1pPr>
          </a:lstStyle>
          <a:p>
            <a:pPr lvl="0"/>
            <a:r>
              <a:rPr lang="en-US"/>
              <a:t>‘ENGLISH quote’</a:t>
            </a:r>
          </a:p>
        </p:txBody>
      </p:sp>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764954" y="3461544"/>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a:t>EDIT NAME</a:t>
            </a:r>
          </a:p>
        </p:txBody>
      </p:sp>
    </p:spTree>
    <p:extLst>
      <p:ext uri="{BB962C8B-B14F-4D97-AF65-F5344CB8AC3E}">
        <p14:creationId xmlns:p14="http://schemas.microsoft.com/office/powerpoint/2010/main" val="99304252"/>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quote - bi -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bg1"/>
                </a:solidFill>
              </a:defRPr>
            </a:lvl1pPr>
          </a:lstStyle>
          <a:p>
            <a:r>
              <a:rPr lang="en-US"/>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smtClean="0">
                <a:solidFill>
                  <a:schemeClr val="bg2"/>
                </a:solidFill>
                <a:latin typeface="+mj-lt"/>
                <a:ea typeface="+mj-ea"/>
                <a:cs typeface="+mj-cs"/>
              </a:defRPr>
            </a:lvl1pPr>
          </a:lstStyle>
          <a:p>
            <a:pPr lvl="0"/>
            <a:r>
              <a:rPr lang="en-US"/>
              <a:t>‘ENGLISH quote’</a:t>
            </a:r>
          </a:p>
        </p:txBody>
      </p:sp>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764954" y="3461544"/>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a:t>EDIT NAME</a:t>
            </a:r>
          </a:p>
        </p:txBody>
      </p:sp>
    </p:spTree>
    <p:extLst>
      <p:ext uri="{BB962C8B-B14F-4D97-AF65-F5344CB8AC3E}">
        <p14:creationId xmlns:p14="http://schemas.microsoft.com/office/powerpoint/2010/main" val="3137597483"/>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ab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p:nvPr>
        </p:nvSpPr>
        <p:spPr/>
        <p:txBody>
          <a:bodyPr/>
          <a:lstStyle/>
          <a:p>
            <a:r>
              <a:rPr lang="en-US"/>
              <a:t>Click to edit Master title style</a:t>
            </a:r>
          </a:p>
        </p:txBody>
      </p:sp>
      <p:sp>
        <p:nvSpPr>
          <p:cNvPr id="5" name="Table Placeholder 4">
            <a:extLst>
              <a:ext uri="{FF2B5EF4-FFF2-40B4-BE49-F238E27FC236}">
                <a16:creationId xmlns:a16="http://schemas.microsoft.com/office/drawing/2014/main" id="{E5634AAB-C1D1-B648-B2E7-6B151CE6E840}"/>
              </a:ext>
            </a:extLst>
          </p:cNvPr>
          <p:cNvSpPr>
            <a:spLocks noGrp="1"/>
          </p:cNvSpPr>
          <p:nvPr>
            <p:ph type="tbl" sz="quarter" idx="10"/>
          </p:nvPr>
        </p:nvSpPr>
        <p:spPr>
          <a:xfrm>
            <a:off x="406401" y="1422400"/>
            <a:ext cx="9724572" cy="4818063"/>
          </a:xfrm>
        </p:spPr>
        <p:txBody>
          <a:bodyPr/>
          <a:lstStyle/>
          <a:p>
            <a:endParaRPr lang="en-US"/>
          </a:p>
        </p:txBody>
      </p:sp>
    </p:spTree>
    <p:extLst>
      <p:ext uri="{BB962C8B-B14F-4D97-AF65-F5344CB8AC3E}">
        <p14:creationId xmlns:p14="http://schemas.microsoft.com/office/powerpoint/2010/main" val="1196021666"/>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any quesitons slide">
    <p:bg>
      <p:bgPr>
        <a:solidFill>
          <a:schemeClr val="accent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2724383" y="3432515"/>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607808" y="1978448"/>
            <a:ext cx="7044192" cy="1323439"/>
          </a:xfrm>
          <a:prstGeom prst="rect">
            <a:avLst/>
          </a:prstGeom>
        </p:spPr>
        <p:txBody>
          <a:bodyPr wrap="square">
            <a:spAutoFit/>
          </a:bodyPr>
          <a:lstStyle/>
          <a:p>
            <a:r>
              <a:rPr lang="en-US" sz="8000" err="1">
                <a:solidFill>
                  <a:schemeClr val="tx1"/>
                </a:solidFill>
              </a:rPr>
              <a:t>Cwestiynau?</a:t>
            </a: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607808" y="3563144"/>
            <a:ext cx="7044192" cy="1323439"/>
          </a:xfrm>
          <a:prstGeom prst="rect">
            <a:avLst/>
          </a:prstGeom>
        </p:spPr>
        <p:txBody>
          <a:bodyPr wrap="square">
            <a:spAutoFit/>
          </a:bodyPr>
          <a:lstStyle/>
          <a:p>
            <a:r>
              <a:rPr lang="en-US" sz="8000">
                <a:solidFill>
                  <a:schemeClr val="bg1"/>
                </a:solidFill>
              </a:rPr>
              <a:t>Questions?</a:t>
            </a:r>
          </a:p>
        </p:txBody>
      </p:sp>
    </p:spTree>
    <p:extLst>
      <p:ext uri="{BB962C8B-B14F-4D97-AF65-F5344CB8AC3E}">
        <p14:creationId xmlns:p14="http://schemas.microsoft.com/office/powerpoint/2010/main" val="20179726"/>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thanks slide">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2230897" y="3345430"/>
            <a:ext cx="160087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114322" y="1891363"/>
            <a:ext cx="7044192" cy="1323439"/>
          </a:xfrm>
          <a:prstGeom prst="rect">
            <a:avLst/>
          </a:prstGeom>
        </p:spPr>
        <p:txBody>
          <a:bodyPr wrap="square">
            <a:spAutoFit/>
          </a:bodyPr>
          <a:lstStyle/>
          <a:p>
            <a:r>
              <a:rPr lang="en-US" sz="8000" err="1">
                <a:solidFill>
                  <a:schemeClr val="accent1"/>
                </a:solidFill>
              </a:rPr>
              <a:t>Diolch</a:t>
            </a:r>
            <a:endParaRPr lang="en-US" sz="8000">
              <a:solidFill>
                <a:schemeClr val="accent1"/>
              </a:solidFill>
            </a:endParaRP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114322" y="3476059"/>
            <a:ext cx="7044192" cy="1323439"/>
          </a:xfrm>
          <a:prstGeom prst="rect">
            <a:avLst/>
          </a:prstGeom>
        </p:spPr>
        <p:txBody>
          <a:bodyPr wrap="square">
            <a:spAutoFit/>
          </a:bodyPr>
          <a:lstStyle/>
          <a:p>
            <a:r>
              <a:rPr lang="en-US" sz="8000">
                <a:solidFill>
                  <a:schemeClr val="accent2"/>
                </a:solidFill>
              </a:rPr>
              <a:t>Thank</a:t>
            </a:r>
            <a:r>
              <a:rPr lang="en-US" sz="8000" baseline="0">
                <a:solidFill>
                  <a:schemeClr val="accent2"/>
                </a:solidFill>
              </a:rPr>
              <a:t> you</a:t>
            </a:r>
            <a:endParaRPr lang="en-US" sz="8000">
              <a:solidFill>
                <a:schemeClr val="accent2"/>
              </a:solidFill>
            </a:endParaRPr>
          </a:p>
        </p:txBody>
      </p:sp>
      <p:pic>
        <p:nvPicPr>
          <p:cNvPr id="6" name="Picture 5">
            <a:extLst>
              <a:ext uri="{FF2B5EF4-FFF2-40B4-BE49-F238E27FC236}">
                <a16:creationId xmlns:a16="http://schemas.microsoft.com/office/drawing/2014/main" id="{981B1593-38D4-DB47-86F9-00E17CF51846}"/>
              </a:ext>
            </a:extLst>
          </p:cNvPr>
          <p:cNvPicPr>
            <a:picLocks noChangeAspect="1"/>
          </p:cNvPicPr>
          <p:nvPr userDrawn="1"/>
        </p:nvPicPr>
        <p:blipFill>
          <a:blip r:embed="rId2">
            <a:extLst>
              <a:ext uri="{28A0092B-C50C-407E-A947-70E740481C1C}">
                <a14:useLocalDpi xmlns:a14="http://schemas.microsoft.com/office/drawing/2010/main"/>
              </a:ext>
            </a:extLst>
          </a:blip>
          <a:srcRect b="19690"/>
          <a:stretch>
            <a:fillRect/>
          </a:stretch>
        </p:blipFill>
        <p:spPr>
          <a:xfrm>
            <a:off x="9354208" y="5475134"/>
            <a:ext cx="2165153" cy="903589"/>
          </a:xfrm>
          <a:prstGeom prst="rect">
            <a:avLst/>
          </a:prstGeom>
        </p:spPr>
      </p:pic>
    </p:spTree>
    <p:extLst>
      <p:ext uri="{BB962C8B-B14F-4D97-AF65-F5344CB8AC3E}">
        <p14:creationId xmlns:p14="http://schemas.microsoft.com/office/powerpoint/2010/main" val="1982915083"/>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contact us slide">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2245411" y="2953544"/>
            <a:ext cx="160087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114322" y="1891363"/>
            <a:ext cx="7044192" cy="923330"/>
          </a:xfrm>
          <a:prstGeom prst="rect">
            <a:avLst/>
          </a:prstGeom>
        </p:spPr>
        <p:txBody>
          <a:bodyPr wrap="square">
            <a:spAutoFit/>
          </a:bodyPr>
          <a:lstStyle/>
          <a:p>
            <a:pPr marL="0" marR="0" indent="0" algn="l" defTabSz="457189" rtl="0" eaLnBrk="1" fontAlgn="auto" latinLnBrk="0" hangingPunct="1">
              <a:lnSpc>
                <a:spcPct val="100000"/>
              </a:lnSpc>
              <a:spcBef>
                <a:spcPct val="0"/>
              </a:spcBef>
              <a:spcAft>
                <a:spcPct val="0"/>
              </a:spcAft>
              <a:buClrTx/>
              <a:buSzTx/>
              <a:buFontTx/>
              <a:buNone/>
              <a:defRPr/>
            </a:pPr>
            <a:r>
              <a:rPr lang="en-US" sz="5400" err="1">
                <a:solidFill>
                  <a:schemeClr val="accent2"/>
                </a:solidFill>
              </a:rPr>
              <a:t>Cysylltwch â ni</a:t>
            </a:r>
            <a:endParaRPr lang="en-US" sz="5400">
              <a:solidFill>
                <a:schemeClr val="accent2"/>
              </a:solidFill>
            </a:endParaRP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114322" y="2953544"/>
            <a:ext cx="7175281" cy="923330"/>
          </a:xfrm>
          <a:prstGeom prst="rect">
            <a:avLst/>
          </a:prstGeom>
        </p:spPr>
        <p:txBody>
          <a:bodyPr wrap="square">
            <a:spAutoFit/>
          </a:bodyPr>
          <a:lstStyle/>
          <a:p>
            <a:pPr marL="0" marR="0" indent="0" algn="l" defTabSz="457189" rtl="0" eaLnBrk="1" fontAlgn="auto" latinLnBrk="0" hangingPunct="1">
              <a:lnSpc>
                <a:spcPct val="100000"/>
              </a:lnSpc>
              <a:spcBef>
                <a:spcPct val="0"/>
              </a:spcBef>
              <a:spcAft>
                <a:spcPct val="0"/>
              </a:spcAft>
              <a:buClrTx/>
              <a:buSzTx/>
              <a:buFontTx/>
              <a:buNone/>
              <a:defRPr/>
            </a:pPr>
            <a:r>
              <a:rPr lang="en-US" sz="5400">
                <a:solidFill>
                  <a:schemeClr val="accent1"/>
                </a:solidFill>
              </a:rPr>
              <a:t>Contact</a:t>
            </a:r>
            <a:r>
              <a:rPr lang="en-US" sz="5400" baseline="0">
                <a:solidFill>
                  <a:schemeClr val="accent1"/>
                </a:solidFill>
              </a:rPr>
              <a:t> us</a:t>
            </a:r>
            <a:endParaRPr lang="en-US" sz="5400">
              <a:solidFill>
                <a:schemeClr val="accent1"/>
              </a:solidFill>
            </a:endParaRPr>
          </a:p>
        </p:txBody>
      </p:sp>
      <p:sp>
        <p:nvSpPr>
          <p:cNvPr id="4" name="Text Placeholder 3">
            <a:extLst>
              <a:ext uri="{FF2B5EF4-FFF2-40B4-BE49-F238E27FC236}">
                <a16:creationId xmlns:a16="http://schemas.microsoft.com/office/drawing/2014/main" id="{E70F60F3-B939-FD4C-95A7-F8252274A65B}"/>
              </a:ext>
            </a:extLst>
          </p:cNvPr>
          <p:cNvSpPr>
            <a:spLocks noGrp="1"/>
          </p:cNvSpPr>
          <p:nvPr>
            <p:ph type="body" sz="quarter" idx="10" hasCustomPrompt="1"/>
          </p:nvPr>
        </p:nvSpPr>
        <p:spPr>
          <a:xfrm>
            <a:off x="2114322" y="4325446"/>
            <a:ext cx="5448300" cy="2190750"/>
          </a:xfrm>
        </p:spPr>
        <p:txBody>
          <a:bodyPr/>
          <a:lstStyle>
            <a:lvl1pPr>
              <a:spcBef>
                <a:spcPct val="0"/>
              </a:spcBef>
              <a:spcAft>
                <a:spcPct val="0"/>
              </a:spcAft>
              <a:defRPr>
                <a:solidFill>
                  <a:schemeClr val="tx1"/>
                </a:solidFill>
              </a:defRPr>
            </a:lvl1pPr>
            <a:lvl2pPr marL="0" indent="0">
              <a:buNone/>
              <a:defRPr/>
            </a:lvl2pPr>
          </a:lstStyle>
          <a:p>
            <a:pPr lvl="0"/>
            <a:r>
              <a:rPr lang="en-US"/>
              <a:t>Edit contact details </a:t>
            </a:r>
          </a:p>
        </p:txBody>
      </p:sp>
      <p:pic>
        <p:nvPicPr>
          <p:cNvPr id="7" name="Picture 6">
            <a:extLst>
              <a:ext uri="{FF2B5EF4-FFF2-40B4-BE49-F238E27FC236}">
                <a16:creationId xmlns:a16="http://schemas.microsoft.com/office/drawing/2014/main" id="{264230DA-749C-4D45-8B33-70D9FF90BE4D}"/>
              </a:ext>
            </a:extLst>
          </p:cNvPr>
          <p:cNvPicPr>
            <a:picLocks noChangeAspect="1"/>
          </p:cNvPicPr>
          <p:nvPr userDrawn="1"/>
        </p:nvPicPr>
        <p:blipFill>
          <a:blip r:embed="rId2">
            <a:extLst>
              <a:ext uri="{28A0092B-C50C-407E-A947-70E740481C1C}">
                <a14:useLocalDpi xmlns:a14="http://schemas.microsoft.com/office/drawing/2010/main"/>
              </a:ext>
            </a:extLst>
          </a:blip>
          <a:srcRect b="19690"/>
          <a:stretch>
            <a:fillRect/>
          </a:stretch>
        </p:blipFill>
        <p:spPr>
          <a:xfrm>
            <a:off x="9354208" y="5475134"/>
            <a:ext cx="2165153" cy="903589"/>
          </a:xfrm>
          <a:prstGeom prst="rect">
            <a:avLst/>
          </a:prstGeom>
        </p:spPr>
      </p:pic>
    </p:spTree>
    <p:extLst>
      <p:ext uri="{BB962C8B-B14F-4D97-AF65-F5344CB8AC3E}">
        <p14:creationId xmlns:p14="http://schemas.microsoft.com/office/powerpoint/2010/main" val="2393259608"/>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blank - green">
    <p:bg>
      <p:bgPr>
        <a:solidFill>
          <a:schemeClr val="accent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5" name="Text Placeholder 4">
            <a:extLst>
              <a:ext uri="{FF2B5EF4-FFF2-40B4-BE49-F238E27FC236}">
                <a16:creationId xmlns:a16="http://schemas.microsoft.com/office/drawing/2014/main" id="{E18259B5-C1AB-6546-BE9B-3BA10CA7F710}"/>
              </a:ext>
            </a:extLst>
          </p:cNvPr>
          <p:cNvSpPr>
            <a:spLocks noGrp="1"/>
          </p:cNvSpPr>
          <p:nvPr>
            <p:ph type="body" sz="quarter" idx="10"/>
          </p:nvPr>
        </p:nvSpPr>
        <p:spPr>
          <a:xfrm>
            <a:off x="381000" y="357188"/>
            <a:ext cx="9144000" cy="673326"/>
          </a:xfrm>
        </p:spPr>
        <p:txBody>
          <a:bodyPr anchor="b">
            <a:normAutofit/>
          </a:bodyPr>
          <a:lstStyle>
            <a:lvl1pPr>
              <a:defRPr sz="2800">
                <a:solidFill>
                  <a:schemeClr val="bg1"/>
                </a:solidFill>
              </a:defRPr>
            </a:lvl1pPr>
            <a:lvl2pPr marL="0" indent="0">
              <a:buNone/>
              <a:defRPr/>
            </a:lvl2pPr>
          </a:lstStyle>
          <a:p>
            <a:pPr lvl="0"/>
            <a:r>
              <a:rPr lang="en-US"/>
              <a:t>Edit Master text styles</a:t>
            </a:r>
          </a:p>
        </p:txBody>
      </p:sp>
    </p:spTree>
    <p:extLst>
      <p:ext uri="{BB962C8B-B14F-4D97-AF65-F5344CB8AC3E}">
        <p14:creationId xmlns:p14="http://schemas.microsoft.com/office/powerpoint/2010/main" val="1915950827"/>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ct val="0"/>
              </a:spcBef>
              <a:spcAft>
                <a:spcPct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ct val="0"/>
              </a:spcAft>
              <a:buNone/>
              <a:defRPr lang="en-US" sz="4400" kern="1200" smtClean="0">
                <a:solidFill>
                  <a:schemeClr val="accent2"/>
                </a:solidFill>
                <a:latin typeface="+mj-lt"/>
                <a:ea typeface="+mj-ea"/>
                <a:cs typeface="+mj-cs"/>
              </a:defRPr>
            </a:lvl1pPr>
            <a:lvl2pPr>
              <a:defRPr lang="en-US" sz="4400" kern="1200" smtClean="0">
                <a:solidFill>
                  <a:schemeClr val="bg1"/>
                </a:solidFill>
                <a:latin typeface="+mj-lt"/>
                <a:ea typeface="+mj-ea"/>
                <a:cs typeface="+mj-cs"/>
              </a:defRPr>
            </a:lvl2pPr>
          </a:lstStyle>
          <a:p>
            <a:pPr lvl="0"/>
            <a:r>
              <a:rPr lang="en-US"/>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ct val="0"/>
              </a:spcBef>
              <a:spcAft>
                <a:spcPct val="0"/>
              </a:spcAft>
              <a:buFont typeface="Arial" panose="020B0604020202020204" pitchFamily="34" charset="0"/>
              <a:buNone/>
              <a:defRPr lang="en-US" sz="2000" kern="120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smtClean="0">
                <a:solidFill>
                  <a:schemeClr val="bg1"/>
                </a:solidFill>
                <a:latin typeface="+mn-lt"/>
                <a:ea typeface="+mn-ea"/>
                <a:cs typeface="+mn-cs"/>
              </a:defRPr>
            </a:lvl2pPr>
          </a:lstStyle>
          <a:p>
            <a:r>
              <a:rPr lang="en-US"/>
              <a:t>CLICK TO EDIT MASTER SUBTITLE STYLE</a:t>
            </a:r>
          </a:p>
          <a:p>
            <a:pPr lvl="1"/>
            <a:endParaRPr lang="en-US"/>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 y="0"/>
            <a:ext cx="5399903" cy="5529941"/>
          </a:xfrm>
          <a:prstGeom prst="rect">
            <a:avLst/>
          </a:prstGeom>
        </p:spPr>
      </p:pic>
      <p:pic>
        <p:nvPicPr>
          <p:cNvPr id="10" name="Picture 9">
            <a:extLst>
              <a:ext uri="{FF2B5EF4-FFF2-40B4-BE49-F238E27FC236}">
                <a16:creationId xmlns:a16="http://schemas.microsoft.com/office/drawing/2014/main" id="{ACD6F239-9C4E-C04E-B0BE-4B27932E1FAF}"/>
              </a:ext>
            </a:extLst>
          </p:cNvPr>
          <p:cNvPicPr>
            <a:picLocks noChangeAspect="1"/>
          </p:cNvPicPr>
          <p:nvPr userDrawn="1"/>
        </p:nvPicPr>
        <p:blipFill>
          <a:blip r:embed="rId3">
            <a:extLst>
              <a:ext uri="{28A0092B-C50C-407E-A947-70E740481C1C}">
                <a14:useLocalDpi xmlns:a14="http://schemas.microsoft.com/office/drawing/2010/main"/>
              </a:ext>
            </a:extLst>
          </a:blip>
          <a:srcRect b="19690"/>
          <a:stretch>
            <a:fillRect/>
          </a:stretch>
        </p:blipFill>
        <p:spPr>
          <a:xfrm>
            <a:off x="9375228" y="5737893"/>
            <a:ext cx="2165153" cy="903589"/>
          </a:xfrm>
          <a:prstGeom prst="rect">
            <a:avLst/>
          </a:prstGeom>
        </p:spPr>
      </p:pic>
    </p:spTree>
    <p:extLst>
      <p:ext uri="{BB962C8B-B14F-4D97-AF65-F5344CB8AC3E}">
        <p14:creationId xmlns:p14="http://schemas.microsoft.com/office/powerpoint/2010/main" val="2267627212"/>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blank - blue">
    <p:bg>
      <p:bgPr>
        <a:solidFill>
          <a:schemeClr val="accent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4" name="Text Placeholder 3">
            <a:extLst>
              <a:ext uri="{FF2B5EF4-FFF2-40B4-BE49-F238E27FC236}">
                <a16:creationId xmlns:a16="http://schemas.microsoft.com/office/drawing/2014/main" id="{41BEA0E6-4BCA-A747-9DEA-B73E85DF68D6}"/>
              </a:ext>
            </a:extLst>
          </p:cNvPr>
          <p:cNvSpPr>
            <a:spLocks noGrp="1"/>
          </p:cNvSpPr>
          <p:nvPr>
            <p:ph type="body" sz="quarter" idx="11"/>
          </p:nvPr>
        </p:nvSpPr>
        <p:spPr>
          <a:xfrm>
            <a:off x="381227" y="357414"/>
            <a:ext cx="9132887" cy="741362"/>
          </a:xfrm>
        </p:spPr>
        <p:txBody>
          <a:bodyPr anchor="b">
            <a:normAutofit/>
          </a:bodyPr>
          <a:lstStyle>
            <a:lvl1pPr>
              <a:defRPr lang="en-US" sz="2800" kern="1200" smtClean="0">
                <a:solidFill>
                  <a:schemeClr val="bg1"/>
                </a:solidFill>
                <a:latin typeface="+mn-lt"/>
                <a:ea typeface="+mn-ea"/>
                <a:cs typeface="+mn-cs"/>
              </a:defRPr>
            </a:lvl1pPr>
          </a:lstStyle>
          <a:p>
            <a:pPr lvl="0"/>
            <a:r>
              <a:rPr lang="en-US"/>
              <a:t>Edit Master text styles</a:t>
            </a:r>
          </a:p>
        </p:txBody>
      </p:sp>
    </p:spTree>
    <p:extLst>
      <p:ext uri="{BB962C8B-B14F-4D97-AF65-F5344CB8AC3E}">
        <p14:creationId xmlns:p14="http://schemas.microsoft.com/office/powerpoint/2010/main" val="2972854819"/>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icons master">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4974B1E-B22C-0B4A-B6B6-49044BDABC14}"/>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8645017" y="1262219"/>
            <a:ext cx="892388" cy="866237"/>
          </a:xfrm>
          <a:prstGeom prst="rect">
            <a:avLst/>
          </a:prstGeom>
        </p:spPr>
      </p:pic>
      <p:pic>
        <p:nvPicPr>
          <p:cNvPr id="7" name="Picture 6">
            <a:extLst>
              <a:ext uri="{FF2B5EF4-FFF2-40B4-BE49-F238E27FC236}">
                <a16:creationId xmlns:a16="http://schemas.microsoft.com/office/drawing/2014/main" id="{C9BBF558-C818-994C-82C9-97DC0EFB9101}"/>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5222409" y="6045631"/>
            <a:ext cx="841253" cy="812369"/>
          </a:xfrm>
          <a:prstGeom prst="rect">
            <a:avLst/>
          </a:prstGeom>
        </p:spPr>
      </p:pic>
      <p:pic>
        <p:nvPicPr>
          <p:cNvPr id="9" name="Picture 8">
            <a:extLst>
              <a:ext uri="{FF2B5EF4-FFF2-40B4-BE49-F238E27FC236}">
                <a16:creationId xmlns:a16="http://schemas.microsoft.com/office/drawing/2014/main" id="{E5E703F4-EB92-9841-8BEE-D7CF80581C4B}"/>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3650935" y="2210482"/>
            <a:ext cx="841253" cy="812369"/>
          </a:xfrm>
          <a:prstGeom prst="rect">
            <a:avLst/>
          </a:prstGeom>
        </p:spPr>
      </p:pic>
      <p:pic>
        <p:nvPicPr>
          <p:cNvPr id="11" name="Picture 10">
            <a:extLst>
              <a:ext uri="{FF2B5EF4-FFF2-40B4-BE49-F238E27FC236}">
                <a16:creationId xmlns:a16="http://schemas.microsoft.com/office/drawing/2014/main" id="{7C3D3AAE-8819-D045-8C77-C251C6B11912}"/>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6867075" y="3595425"/>
            <a:ext cx="902945" cy="876485"/>
          </a:xfrm>
          <a:prstGeom prst="rect">
            <a:avLst/>
          </a:prstGeom>
        </p:spPr>
      </p:pic>
      <p:pic>
        <p:nvPicPr>
          <p:cNvPr id="13" name="Picture 12">
            <a:extLst>
              <a:ext uri="{FF2B5EF4-FFF2-40B4-BE49-F238E27FC236}">
                <a16:creationId xmlns:a16="http://schemas.microsoft.com/office/drawing/2014/main" id="{6F0253AC-39E1-C043-BCCC-21AAD96CA521}"/>
              </a:ext>
            </a:extLst>
          </p:cNvPr>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5205962" y="4907271"/>
            <a:ext cx="874148" cy="848530"/>
          </a:xfrm>
          <a:prstGeom prst="rect">
            <a:avLst/>
          </a:prstGeom>
        </p:spPr>
      </p:pic>
      <p:pic>
        <p:nvPicPr>
          <p:cNvPr id="15" name="Picture 14">
            <a:extLst>
              <a:ext uri="{FF2B5EF4-FFF2-40B4-BE49-F238E27FC236}">
                <a16:creationId xmlns:a16="http://schemas.microsoft.com/office/drawing/2014/main" id="{C1ABC8CA-195A-6D48-A217-6BC4A542A4EE}"/>
              </a:ext>
            </a:extLst>
          </p:cNvPr>
          <p:cNvPicPr>
            <a:picLocks noChangeAspect="1"/>
          </p:cNvPicPr>
          <p:nvPr userDrawn="1"/>
        </p:nvPicPr>
        <p:blipFill>
          <a:blip r:embed="rId7">
            <a:extLst>
              <a:ext uri="{28A0092B-C50C-407E-A947-70E740481C1C}">
                <a14:useLocalDpi xmlns:a14="http://schemas.microsoft.com/office/drawing/2010/main"/>
              </a:ext>
            </a:extLst>
          </a:blip>
          <a:stretch>
            <a:fillRect/>
          </a:stretch>
        </p:blipFill>
        <p:spPr>
          <a:xfrm>
            <a:off x="6911183" y="2458575"/>
            <a:ext cx="841253" cy="812369"/>
          </a:xfrm>
          <a:prstGeom prst="rect">
            <a:avLst/>
          </a:prstGeom>
        </p:spPr>
      </p:pic>
      <p:pic>
        <p:nvPicPr>
          <p:cNvPr id="17" name="Picture 16">
            <a:extLst>
              <a:ext uri="{FF2B5EF4-FFF2-40B4-BE49-F238E27FC236}">
                <a16:creationId xmlns:a16="http://schemas.microsoft.com/office/drawing/2014/main" id="{63865DE7-6DAA-E54C-A8F0-597DEEAFFC19}"/>
              </a:ext>
            </a:extLst>
          </p:cNvPr>
          <p:cNvPicPr>
            <a:picLocks noChangeAspect="1"/>
          </p:cNvPicPr>
          <p:nvPr userDrawn="1"/>
        </p:nvPicPr>
        <p:blipFill>
          <a:blip r:embed="rId8">
            <a:extLst>
              <a:ext uri="{28A0092B-C50C-407E-A947-70E740481C1C}">
                <a14:useLocalDpi xmlns:a14="http://schemas.microsoft.com/office/drawing/2010/main"/>
              </a:ext>
            </a:extLst>
          </a:blip>
          <a:stretch>
            <a:fillRect/>
          </a:stretch>
        </p:blipFill>
        <p:spPr>
          <a:xfrm>
            <a:off x="5187156" y="1248525"/>
            <a:ext cx="829622" cy="805311"/>
          </a:xfrm>
          <a:prstGeom prst="rect">
            <a:avLst/>
          </a:prstGeom>
        </p:spPr>
      </p:pic>
      <p:pic>
        <p:nvPicPr>
          <p:cNvPr id="19" name="Picture 18">
            <a:extLst>
              <a:ext uri="{FF2B5EF4-FFF2-40B4-BE49-F238E27FC236}">
                <a16:creationId xmlns:a16="http://schemas.microsoft.com/office/drawing/2014/main" id="{FDC913BD-BC91-D346-AC55-F344FDC7D7A4}"/>
              </a:ext>
            </a:extLst>
          </p:cNvPr>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5162231" y="2427351"/>
            <a:ext cx="876222" cy="850545"/>
          </a:xfrm>
          <a:prstGeom prst="rect">
            <a:avLst/>
          </a:prstGeom>
        </p:spPr>
      </p:pic>
      <p:pic>
        <p:nvPicPr>
          <p:cNvPr id="21" name="Picture 20">
            <a:extLst>
              <a:ext uri="{FF2B5EF4-FFF2-40B4-BE49-F238E27FC236}">
                <a16:creationId xmlns:a16="http://schemas.microsoft.com/office/drawing/2014/main" id="{3755F55F-FB7B-C14B-9840-A5A6BAF87321}"/>
              </a:ext>
            </a:extLst>
          </p:cNvPr>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6910271" y="1256115"/>
            <a:ext cx="841253" cy="812369"/>
          </a:xfrm>
          <a:prstGeom prst="rect">
            <a:avLst/>
          </a:prstGeom>
        </p:spPr>
      </p:pic>
      <p:pic>
        <p:nvPicPr>
          <p:cNvPr id="23" name="Picture 22">
            <a:extLst>
              <a:ext uri="{FF2B5EF4-FFF2-40B4-BE49-F238E27FC236}">
                <a16:creationId xmlns:a16="http://schemas.microsoft.com/office/drawing/2014/main" id="{778F10DE-5153-B24A-8FB5-C52C1D01F33F}"/>
              </a:ext>
            </a:extLst>
          </p:cNvPr>
          <p:cNvPicPr>
            <a:picLocks noChangeAspect="1"/>
          </p:cNvPicPr>
          <p:nvPr userDrawn="1"/>
        </p:nvPicPr>
        <p:blipFill>
          <a:blip r:embed="rId11">
            <a:extLst>
              <a:ext uri="{28A0092B-C50C-407E-A947-70E740481C1C}">
                <a14:useLocalDpi xmlns:a14="http://schemas.microsoft.com/office/drawing/2010/main"/>
              </a:ext>
            </a:extLst>
          </a:blip>
          <a:stretch>
            <a:fillRect/>
          </a:stretch>
        </p:blipFill>
        <p:spPr>
          <a:xfrm>
            <a:off x="3655552" y="3146245"/>
            <a:ext cx="841253" cy="812369"/>
          </a:xfrm>
          <a:prstGeom prst="rect">
            <a:avLst/>
          </a:prstGeom>
        </p:spPr>
      </p:pic>
      <p:pic>
        <p:nvPicPr>
          <p:cNvPr id="25" name="Picture 24">
            <a:extLst>
              <a:ext uri="{FF2B5EF4-FFF2-40B4-BE49-F238E27FC236}">
                <a16:creationId xmlns:a16="http://schemas.microsoft.com/office/drawing/2014/main" id="{FF4C92A6-BFE6-AC45-A28C-DC07EEC00BA9}"/>
              </a:ext>
            </a:extLst>
          </p:cNvPr>
          <p:cNvPicPr>
            <a:picLocks noChangeAspect="1"/>
          </p:cNvPicPr>
          <p:nvPr userDrawn="1"/>
        </p:nvPicPr>
        <p:blipFill>
          <a:blip r:embed="rId12">
            <a:extLst>
              <a:ext uri="{28A0092B-C50C-407E-A947-70E740481C1C}">
                <a14:useLocalDpi xmlns:a14="http://schemas.microsoft.com/office/drawing/2010/main"/>
              </a:ext>
            </a:extLst>
          </a:blip>
          <a:stretch>
            <a:fillRect/>
          </a:stretch>
        </p:blipFill>
        <p:spPr>
          <a:xfrm>
            <a:off x="6910271" y="4565913"/>
            <a:ext cx="836661" cy="812145"/>
          </a:xfrm>
          <a:prstGeom prst="rect">
            <a:avLst/>
          </a:prstGeom>
        </p:spPr>
      </p:pic>
      <p:pic>
        <p:nvPicPr>
          <p:cNvPr id="27" name="Picture 26">
            <a:extLst>
              <a:ext uri="{FF2B5EF4-FFF2-40B4-BE49-F238E27FC236}">
                <a16:creationId xmlns:a16="http://schemas.microsoft.com/office/drawing/2014/main" id="{E9AF2394-7651-C544-9BB7-0C014F16BCEB}"/>
              </a:ext>
            </a:extLst>
          </p:cNvPr>
          <p:cNvPicPr>
            <a:picLocks noChangeAspect="1"/>
          </p:cNvPicPr>
          <p:nvPr userDrawn="1"/>
        </p:nvPicPr>
        <p:blipFill>
          <a:blip r:embed="rId13">
            <a:extLst>
              <a:ext uri="{28A0092B-C50C-407E-A947-70E740481C1C}">
                <a14:useLocalDpi xmlns:a14="http://schemas.microsoft.com/office/drawing/2010/main"/>
              </a:ext>
            </a:extLst>
          </a:blip>
          <a:stretch>
            <a:fillRect/>
          </a:stretch>
        </p:blipFill>
        <p:spPr>
          <a:xfrm>
            <a:off x="8629558" y="2487494"/>
            <a:ext cx="836661" cy="812145"/>
          </a:xfrm>
          <a:prstGeom prst="rect">
            <a:avLst/>
          </a:prstGeom>
        </p:spPr>
      </p:pic>
      <p:pic>
        <p:nvPicPr>
          <p:cNvPr id="29" name="Picture 28">
            <a:extLst>
              <a:ext uri="{FF2B5EF4-FFF2-40B4-BE49-F238E27FC236}">
                <a16:creationId xmlns:a16="http://schemas.microsoft.com/office/drawing/2014/main" id="{FF3191A1-F2F1-2445-A7D0-2AC86E0EDFEB}"/>
              </a:ext>
            </a:extLst>
          </p:cNvPr>
          <p:cNvPicPr>
            <a:picLocks noChangeAspect="1"/>
          </p:cNvPicPr>
          <p:nvPr userDrawn="1"/>
        </p:nvPicPr>
        <p:blipFill>
          <a:blip r:embed="rId14">
            <a:extLst>
              <a:ext uri="{28A0092B-C50C-407E-A947-70E740481C1C}">
                <a14:useLocalDpi xmlns:a14="http://schemas.microsoft.com/office/drawing/2010/main"/>
              </a:ext>
            </a:extLst>
          </a:blip>
          <a:stretch>
            <a:fillRect/>
          </a:stretch>
        </p:blipFill>
        <p:spPr>
          <a:xfrm>
            <a:off x="3653416" y="4102731"/>
            <a:ext cx="841253" cy="812369"/>
          </a:xfrm>
          <a:prstGeom prst="rect">
            <a:avLst/>
          </a:prstGeom>
        </p:spPr>
      </p:pic>
      <p:pic>
        <p:nvPicPr>
          <p:cNvPr id="31" name="Picture 30">
            <a:extLst>
              <a:ext uri="{FF2B5EF4-FFF2-40B4-BE49-F238E27FC236}">
                <a16:creationId xmlns:a16="http://schemas.microsoft.com/office/drawing/2014/main" id="{F6848B62-3627-1848-8721-31096C559ACC}"/>
              </a:ext>
            </a:extLst>
          </p:cNvPr>
          <p:cNvPicPr>
            <a:picLocks noChangeAspect="1"/>
          </p:cNvPicPr>
          <p:nvPr userDrawn="1"/>
        </p:nvPicPr>
        <p:blipFill>
          <a:blip r:embed="rId15">
            <a:extLst>
              <a:ext uri="{28A0092B-C50C-407E-A947-70E740481C1C}">
                <a14:useLocalDpi xmlns:a14="http://schemas.microsoft.com/office/drawing/2010/main"/>
              </a:ext>
            </a:extLst>
          </a:blip>
          <a:stretch>
            <a:fillRect/>
          </a:stretch>
        </p:blipFill>
        <p:spPr>
          <a:xfrm>
            <a:off x="3635182" y="5927590"/>
            <a:ext cx="927349" cy="885489"/>
          </a:xfrm>
          <a:prstGeom prst="rect">
            <a:avLst/>
          </a:prstGeom>
        </p:spPr>
      </p:pic>
      <p:pic>
        <p:nvPicPr>
          <p:cNvPr id="33" name="Picture 32">
            <a:extLst>
              <a:ext uri="{FF2B5EF4-FFF2-40B4-BE49-F238E27FC236}">
                <a16:creationId xmlns:a16="http://schemas.microsoft.com/office/drawing/2014/main" id="{70DCE063-5D22-654D-97E8-0C23A919B030}"/>
              </a:ext>
            </a:extLst>
          </p:cNvPr>
          <p:cNvPicPr>
            <a:picLocks noChangeAspect="1"/>
          </p:cNvPicPr>
          <p:nvPr userDrawn="1"/>
        </p:nvPicPr>
        <p:blipFill>
          <a:blip r:embed="rId16">
            <a:extLst>
              <a:ext uri="{28A0092B-C50C-407E-A947-70E740481C1C}">
                <a14:useLocalDpi xmlns:a14="http://schemas.microsoft.com/office/drawing/2010/main"/>
              </a:ext>
            </a:extLst>
          </a:blip>
          <a:stretch>
            <a:fillRect/>
          </a:stretch>
        </p:blipFill>
        <p:spPr>
          <a:xfrm>
            <a:off x="3629748" y="1230708"/>
            <a:ext cx="888591" cy="851424"/>
          </a:xfrm>
          <a:prstGeom prst="rect">
            <a:avLst/>
          </a:prstGeom>
        </p:spPr>
      </p:pic>
      <p:pic>
        <p:nvPicPr>
          <p:cNvPr id="35" name="Picture 34">
            <a:extLst>
              <a:ext uri="{FF2B5EF4-FFF2-40B4-BE49-F238E27FC236}">
                <a16:creationId xmlns:a16="http://schemas.microsoft.com/office/drawing/2014/main" id="{ADDA8EDF-9505-DE41-AB32-BAD146D88F26}"/>
              </a:ext>
            </a:extLst>
          </p:cNvPr>
          <p:cNvPicPr>
            <a:picLocks noChangeAspect="1"/>
          </p:cNvPicPr>
          <p:nvPr userDrawn="1"/>
        </p:nvPicPr>
        <p:blipFill>
          <a:blip r:embed="rId17">
            <a:extLst>
              <a:ext uri="{28A0092B-C50C-407E-A947-70E740481C1C}">
                <a14:useLocalDpi xmlns:a14="http://schemas.microsoft.com/office/drawing/2010/main"/>
              </a:ext>
            </a:extLst>
          </a:blip>
          <a:stretch>
            <a:fillRect/>
          </a:stretch>
        </p:blipFill>
        <p:spPr>
          <a:xfrm>
            <a:off x="3615297" y="4971986"/>
            <a:ext cx="967119" cy="967119"/>
          </a:xfrm>
          <a:prstGeom prst="rect">
            <a:avLst/>
          </a:prstGeom>
        </p:spPr>
      </p:pic>
      <p:pic>
        <p:nvPicPr>
          <p:cNvPr id="37" name="Picture 36">
            <a:extLst>
              <a:ext uri="{FF2B5EF4-FFF2-40B4-BE49-F238E27FC236}">
                <a16:creationId xmlns:a16="http://schemas.microsoft.com/office/drawing/2014/main" id="{3E2EC76A-AE9C-D44D-83B0-4FBF4D586FDD}"/>
              </a:ext>
            </a:extLst>
          </p:cNvPr>
          <p:cNvPicPr>
            <a:picLocks noChangeAspect="1"/>
          </p:cNvPicPr>
          <p:nvPr userDrawn="1"/>
        </p:nvPicPr>
        <p:blipFill>
          <a:blip r:embed="rId18">
            <a:extLst>
              <a:ext uri="{28A0092B-C50C-407E-A947-70E740481C1C}">
                <a14:useLocalDpi xmlns:a14="http://schemas.microsoft.com/office/drawing/2010/main"/>
              </a:ext>
            </a:extLst>
          </a:blip>
          <a:stretch>
            <a:fillRect/>
          </a:stretch>
        </p:blipFill>
        <p:spPr>
          <a:xfrm>
            <a:off x="8604389" y="4971986"/>
            <a:ext cx="855016" cy="836223"/>
          </a:xfrm>
          <a:prstGeom prst="rect">
            <a:avLst/>
          </a:prstGeom>
        </p:spPr>
      </p:pic>
      <p:pic>
        <p:nvPicPr>
          <p:cNvPr id="39" name="Picture 38">
            <a:extLst>
              <a:ext uri="{FF2B5EF4-FFF2-40B4-BE49-F238E27FC236}">
                <a16:creationId xmlns:a16="http://schemas.microsoft.com/office/drawing/2014/main" id="{6744C18C-B570-2C4D-B6D9-8ABA856CB452}"/>
              </a:ext>
            </a:extLst>
          </p:cNvPr>
          <p:cNvPicPr>
            <a:picLocks noChangeAspect="1"/>
          </p:cNvPicPr>
          <p:nvPr userDrawn="1"/>
        </p:nvPicPr>
        <p:blipFill>
          <a:blip r:embed="rId19">
            <a:extLst>
              <a:ext uri="{28A0092B-C50C-407E-A947-70E740481C1C}">
                <a14:useLocalDpi xmlns:a14="http://schemas.microsoft.com/office/drawing/2010/main"/>
              </a:ext>
            </a:extLst>
          </a:blip>
          <a:stretch>
            <a:fillRect/>
          </a:stretch>
        </p:blipFill>
        <p:spPr>
          <a:xfrm>
            <a:off x="5148583" y="3528389"/>
            <a:ext cx="943521" cy="943521"/>
          </a:xfrm>
          <a:prstGeom prst="rect">
            <a:avLst/>
          </a:prstGeom>
        </p:spPr>
      </p:pic>
      <p:pic>
        <p:nvPicPr>
          <p:cNvPr id="41" name="Picture 40">
            <a:extLst>
              <a:ext uri="{FF2B5EF4-FFF2-40B4-BE49-F238E27FC236}">
                <a16:creationId xmlns:a16="http://schemas.microsoft.com/office/drawing/2014/main" id="{F1BD0DDE-9D68-154B-AECC-0C76CF275F1B}"/>
              </a:ext>
            </a:extLst>
          </p:cNvPr>
          <p:cNvPicPr>
            <a:picLocks noChangeAspect="1"/>
          </p:cNvPicPr>
          <p:nvPr userDrawn="1"/>
        </p:nvPicPr>
        <p:blipFill>
          <a:blip r:embed="rId20">
            <a:extLst>
              <a:ext uri="{28A0092B-C50C-407E-A947-70E740481C1C}">
                <a14:useLocalDpi xmlns:a14="http://schemas.microsoft.com/office/drawing/2010/main"/>
              </a:ext>
            </a:extLst>
          </a:blip>
          <a:stretch>
            <a:fillRect/>
          </a:stretch>
        </p:blipFill>
        <p:spPr>
          <a:xfrm>
            <a:off x="8612096" y="3704291"/>
            <a:ext cx="871584" cy="842530"/>
          </a:xfrm>
          <a:prstGeom prst="rect">
            <a:avLst/>
          </a:prstGeom>
        </p:spPr>
      </p:pic>
      <p:sp>
        <p:nvSpPr>
          <p:cNvPr id="4" name="Rectangle 3">
            <a:extLst>
              <a:ext uri="{FF2B5EF4-FFF2-40B4-BE49-F238E27FC236}">
                <a16:creationId xmlns:a16="http://schemas.microsoft.com/office/drawing/2014/main" id="{262858E8-9662-A742-ADB1-ECC3FD58D43C}"/>
              </a:ext>
            </a:extLst>
          </p:cNvPr>
          <p:cNvSpPr/>
          <p:nvPr userDrawn="1"/>
        </p:nvSpPr>
        <p:spPr>
          <a:xfrm>
            <a:off x="358222" y="1327786"/>
            <a:ext cx="2452673" cy="4401205"/>
          </a:xfrm>
          <a:prstGeom prst="rect">
            <a:avLst/>
          </a:prstGeom>
        </p:spPr>
        <p:txBody>
          <a:bodyPr wrap="square">
            <a:spAutoFit/>
          </a:bodyPr>
          <a:lstStyle/>
          <a:p>
            <a:pPr lvl="0"/>
            <a:r>
              <a:rPr lang="en-US" sz="1400"/>
              <a:t>Use icons as required – copy and past from icons master page</a:t>
            </a:r>
          </a:p>
          <a:p>
            <a:pPr lvl="0"/>
            <a:r>
              <a:rPr lang="en-US" sz="1400"/>
              <a:t>Please line up icons with text . Icons can be resized.  Please keep icons to a minimum</a:t>
            </a:r>
          </a:p>
          <a:p>
            <a:pPr lvl="0"/>
            <a:endParaRPr lang="en-US" sz="1400">
              <a:solidFill>
                <a:schemeClr val="accent2"/>
              </a:solidFill>
            </a:endParaRPr>
          </a:p>
          <a:p>
            <a:pPr lvl="0"/>
            <a:r>
              <a:rPr lang="en-US" sz="1400">
                <a:solidFill>
                  <a:schemeClr val="accent2"/>
                </a:solidFill>
              </a:rPr>
              <a:t>To access icons go to the main menu:</a:t>
            </a:r>
          </a:p>
          <a:p>
            <a:pPr marL="800089" lvl="1" indent="-342900">
              <a:buFont typeface="+mj-lt"/>
              <a:buAutoNum type="arabicPeriod"/>
            </a:pPr>
            <a:r>
              <a:rPr lang="en-US" sz="1400"/>
              <a:t>View </a:t>
            </a:r>
          </a:p>
          <a:p>
            <a:pPr marL="800089" lvl="1" indent="-342900">
              <a:buFont typeface="+mj-lt"/>
              <a:buAutoNum type="arabicPeriod"/>
            </a:pPr>
            <a:r>
              <a:rPr lang="en-US" sz="1400"/>
              <a:t>Master </a:t>
            </a:r>
          </a:p>
          <a:p>
            <a:pPr marL="800089" lvl="1" indent="-342900">
              <a:buFont typeface="+mj-lt"/>
              <a:buAutoNum type="arabicPeriod"/>
            </a:pPr>
            <a:r>
              <a:rPr lang="en-US" sz="1400"/>
              <a:t>Slide master</a:t>
            </a:r>
          </a:p>
          <a:p>
            <a:pPr marL="800089" lvl="1" indent="-342900">
              <a:buFont typeface="+mj-lt"/>
              <a:buAutoNum type="arabicPeriod"/>
            </a:pPr>
            <a:r>
              <a:rPr lang="en-US" sz="1400"/>
              <a:t>Scroll down to the last slide where you will fine icons.</a:t>
            </a:r>
          </a:p>
          <a:p>
            <a:pPr marL="800089" lvl="1" indent="-342900">
              <a:buFont typeface="+mj-lt"/>
              <a:buAutoNum type="arabicPeriod"/>
            </a:pPr>
            <a:r>
              <a:rPr lang="en-US" sz="1400"/>
              <a:t>Copy icon</a:t>
            </a:r>
          </a:p>
          <a:p>
            <a:pPr marL="800089" lvl="1" indent="-342900">
              <a:buFont typeface="+mj-lt"/>
              <a:buAutoNum type="arabicPeriod"/>
            </a:pPr>
            <a:r>
              <a:rPr lang="en-US" sz="1400"/>
              <a:t>Exit master and paste on selected slide</a:t>
            </a:r>
          </a:p>
        </p:txBody>
      </p:sp>
      <p:sp>
        <p:nvSpPr>
          <p:cNvPr id="2" name="TextBox 1"/>
          <p:cNvSpPr txBox="1"/>
          <p:nvPr userDrawn="1"/>
        </p:nvSpPr>
        <p:spPr>
          <a:xfrm>
            <a:off x="3503436" y="925187"/>
            <a:ext cx="1109599" cy="276999"/>
          </a:xfrm>
          <a:prstGeom prst="rect">
            <a:avLst/>
          </a:prstGeom>
          <a:noFill/>
        </p:spPr>
        <p:txBody>
          <a:bodyPr wrap="none" rtlCol="0">
            <a:spAutoFit/>
          </a:bodyPr>
          <a:lstStyle/>
          <a:p>
            <a:r>
              <a:rPr lang="en-GB" sz="1200"/>
              <a:t>Icons for text </a:t>
            </a:r>
          </a:p>
        </p:txBody>
      </p:sp>
      <p:sp>
        <p:nvSpPr>
          <p:cNvPr id="26" name="TextBox 25"/>
          <p:cNvSpPr txBox="1"/>
          <p:nvPr userDrawn="1"/>
        </p:nvSpPr>
        <p:spPr>
          <a:xfrm>
            <a:off x="5104488" y="966383"/>
            <a:ext cx="1002197" cy="276999"/>
          </a:xfrm>
          <a:prstGeom prst="rect">
            <a:avLst/>
          </a:prstGeom>
          <a:noFill/>
        </p:spPr>
        <p:txBody>
          <a:bodyPr wrap="none" rtlCol="0">
            <a:spAutoFit/>
          </a:bodyPr>
          <a:lstStyle/>
          <a:p>
            <a:r>
              <a:rPr lang="en-GB" sz="1200"/>
              <a:t>Progression</a:t>
            </a:r>
          </a:p>
        </p:txBody>
      </p:sp>
      <p:sp>
        <p:nvSpPr>
          <p:cNvPr id="28" name="TextBox 27"/>
          <p:cNvSpPr txBox="1"/>
          <p:nvPr userDrawn="1"/>
        </p:nvSpPr>
        <p:spPr>
          <a:xfrm>
            <a:off x="4982416" y="2177668"/>
            <a:ext cx="1293944" cy="276999"/>
          </a:xfrm>
          <a:prstGeom prst="rect">
            <a:avLst/>
          </a:prstGeom>
          <a:noFill/>
        </p:spPr>
        <p:txBody>
          <a:bodyPr wrap="none" rtlCol="0">
            <a:spAutoFit/>
          </a:bodyPr>
          <a:lstStyle/>
          <a:p>
            <a:r>
              <a:rPr lang="en-GB" sz="1200"/>
              <a:t>Quality outcome</a:t>
            </a:r>
          </a:p>
        </p:txBody>
      </p:sp>
      <p:sp>
        <p:nvSpPr>
          <p:cNvPr id="30" name="TextBox 29"/>
          <p:cNvSpPr txBox="1"/>
          <p:nvPr userDrawn="1"/>
        </p:nvSpPr>
        <p:spPr>
          <a:xfrm>
            <a:off x="5213672" y="3348945"/>
            <a:ext cx="786241" cy="276999"/>
          </a:xfrm>
          <a:prstGeom prst="rect">
            <a:avLst/>
          </a:prstGeom>
          <a:noFill/>
        </p:spPr>
        <p:txBody>
          <a:bodyPr wrap="none" rtlCol="0">
            <a:spAutoFit/>
          </a:bodyPr>
          <a:lstStyle/>
          <a:p>
            <a:r>
              <a:rPr lang="en-GB" sz="1200"/>
              <a:t>Awarded</a:t>
            </a:r>
          </a:p>
        </p:txBody>
      </p:sp>
      <p:sp>
        <p:nvSpPr>
          <p:cNvPr id="32" name="TextBox 31"/>
          <p:cNvSpPr txBox="1"/>
          <p:nvPr userDrawn="1"/>
        </p:nvSpPr>
        <p:spPr>
          <a:xfrm>
            <a:off x="5230537" y="4523795"/>
            <a:ext cx="875561" cy="461665"/>
          </a:xfrm>
          <a:prstGeom prst="rect">
            <a:avLst/>
          </a:prstGeom>
          <a:noFill/>
        </p:spPr>
        <p:txBody>
          <a:bodyPr wrap="none" rtlCol="0">
            <a:spAutoFit/>
          </a:bodyPr>
          <a:lstStyle/>
          <a:p>
            <a:pPr algn="ctr"/>
            <a:r>
              <a:rPr lang="en-GB" sz="1200"/>
              <a:t>Employer </a:t>
            </a:r>
            <a:br>
              <a:rPr lang="en-GB" sz="1200"/>
            </a:br>
            <a:r>
              <a:rPr lang="en-GB" sz="1200"/>
              <a:t>needs</a:t>
            </a:r>
          </a:p>
        </p:txBody>
      </p:sp>
      <p:sp>
        <p:nvSpPr>
          <p:cNvPr id="34" name="TextBox 33"/>
          <p:cNvSpPr txBox="1"/>
          <p:nvPr userDrawn="1"/>
        </p:nvSpPr>
        <p:spPr>
          <a:xfrm>
            <a:off x="5285129" y="5816386"/>
            <a:ext cx="713657" cy="276999"/>
          </a:xfrm>
          <a:prstGeom prst="rect">
            <a:avLst/>
          </a:prstGeom>
          <a:noFill/>
        </p:spPr>
        <p:txBody>
          <a:bodyPr wrap="none" rtlCol="0">
            <a:spAutoFit/>
          </a:bodyPr>
          <a:lstStyle/>
          <a:p>
            <a:r>
              <a:rPr lang="en-GB" sz="1200"/>
              <a:t>Contact</a:t>
            </a:r>
          </a:p>
        </p:txBody>
      </p:sp>
      <p:sp>
        <p:nvSpPr>
          <p:cNvPr id="36" name="TextBox 35"/>
          <p:cNvSpPr txBox="1"/>
          <p:nvPr userDrawn="1"/>
        </p:nvSpPr>
        <p:spPr>
          <a:xfrm>
            <a:off x="6863522" y="971526"/>
            <a:ext cx="875561" cy="276999"/>
          </a:xfrm>
          <a:prstGeom prst="rect">
            <a:avLst/>
          </a:prstGeom>
          <a:noFill/>
        </p:spPr>
        <p:txBody>
          <a:bodyPr wrap="none" rtlCol="0">
            <a:spAutoFit/>
          </a:bodyPr>
          <a:lstStyle/>
          <a:p>
            <a:r>
              <a:rPr lang="en-GB" sz="1200"/>
              <a:t>Questions</a:t>
            </a:r>
          </a:p>
        </p:txBody>
      </p:sp>
      <p:sp>
        <p:nvSpPr>
          <p:cNvPr id="38" name="TextBox 37"/>
          <p:cNvSpPr txBox="1"/>
          <p:nvPr userDrawn="1"/>
        </p:nvSpPr>
        <p:spPr>
          <a:xfrm>
            <a:off x="6866843" y="2199698"/>
            <a:ext cx="952505" cy="276999"/>
          </a:xfrm>
          <a:prstGeom prst="rect">
            <a:avLst/>
          </a:prstGeom>
          <a:noFill/>
        </p:spPr>
        <p:txBody>
          <a:bodyPr wrap="none" rtlCol="0">
            <a:spAutoFit/>
          </a:bodyPr>
          <a:lstStyle/>
          <a:p>
            <a:r>
              <a:rPr lang="en-GB" sz="1200"/>
              <a:t>Information</a:t>
            </a:r>
          </a:p>
        </p:txBody>
      </p:sp>
      <p:sp>
        <p:nvSpPr>
          <p:cNvPr id="40" name="TextBox 39"/>
          <p:cNvSpPr txBox="1"/>
          <p:nvPr userDrawn="1"/>
        </p:nvSpPr>
        <p:spPr>
          <a:xfrm>
            <a:off x="6884595" y="3348945"/>
            <a:ext cx="865943" cy="276999"/>
          </a:xfrm>
          <a:prstGeom prst="rect">
            <a:avLst/>
          </a:prstGeom>
          <a:noFill/>
        </p:spPr>
        <p:txBody>
          <a:bodyPr wrap="none" rtlCol="0">
            <a:spAutoFit/>
          </a:bodyPr>
          <a:lstStyle/>
          <a:p>
            <a:r>
              <a:rPr lang="en-GB" sz="1200"/>
              <a:t>Education</a:t>
            </a:r>
          </a:p>
        </p:txBody>
      </p:sp>
      <p:sp>
        <p:nvSpPr>
          <p:cNvPr id="42" name="TextBox 41"/>
          <p:cNvSpPr txBox="1"/>
          <p:nvPr userDrawn="1"/>
        </p:nvSpPr>
        <p:spPr>
          <a:xfrm>
            <a:off x="8667016" y="983546"/>
            <a:ext cx="761747" cy="276999"/>
          </a:xfrm>
          <a:prstGeom prst="rect">
            <a:avLst/>
          </a:prstGeom>
          <a:noFill/>
        </p:spPr>
        <p:txBody>
          <a:bodyPr wrap="none" rtlCol="0">
            <a:spAutoFit/>
          </a:bodyPr>
          <a:lstStyle/>
          <a:p>
            <a:r>
              <a:rPr lang="en-GB" sz="1200"/>
              <a:t>Bilingual</a:t>
            </a:r>
          </a:p>
        </p:txBody>
      </p:sp>
      <p:sp>
        <p:nvSpPr>
          <p:cNvPr id="44" name="TextBox 43"/>
          <p:cNvSpPr txBox="1"/>
          <p:nvPr userDrawn="1"/>
        </p:nvSpPr>
        <p:spPr>
          <a:xfrm>
            <a:off x="8629558" y="2266761"/>
            <a:ext cx="917239" cy="276999"/>
          </a:xfrm>
          <a:prstGeom prst="rect">
            <a:avLst/>
          </a:prstGeom>
          <a:noFill/>
        </p:spPr>
        <p:txBody>
          <a:bodyPr wrap="none" rtlCol="0">
            <a:spAutoFit/>
          </a:bodyPr>
          <a:lstStyle/>
          <a:p>
            <a:r>
              <a:rPr lang="en-GB" sz="1200"/>
              <a:t>Standards</a:t>
            </a:r>
          </a:p>
        </p:txBody>
      </p:sp>
      <p:sp>
        <p:nvSpPr>
          <p:cNvPr id="46" name="TextBox 45"/>
          <p:cNvSpPr txBox="1"/>
          <p:nvPr userDrawn="1"/>
        </p:nvSpPr>
        <p:spPr>
          <a:xfrm>
            <a:off x="8368875" y="3433040"/>
            <a:ext cx="1326004" cy="276999"/>
          </a:xfrm>
          <a:prstGeom prst="rect">
            <a:avLst/>
          </a:prstGeom>
          <a:noFill/>
        </p:spPr>
        <p:txBody>
          <a:bodyPr wrap="none" rtlCol="0">
            <a:spAutoFit/>
          </a:bodyPr>
          <a:lstStyle/>
          <a:p>
            <a:r>
              <a:rPr lang="en-GB" sz="1200"/>
              <a:t>Ready/Complete</a:t>
            </a:r>
          </a:p>
        </p:txBody>
      </p:sp>
      <p:sp>
        <p:nvSpPr>
          <p:cNvPr id="47" name="TextBox 46"/>
          <p:cNvSpPr txBox="1"/>
          <p:nvPr userDrawn="1"/>
        </p:nvSpPr>
        <p:spPr>
          <a:xfrm>
            <a:off x="8775012" y="4754627"/>
            <a:ext cx="513730" cy="276999"/>
          </a:xfrm>
          <a:prstGeom prst="rect">
            <a:avLst/>
          </a:prstGeom>
          <a:noFill/>
        </p:spPr>
        <p:txBody>
          <a:bodyPr wrap="none" rtlCol="0">
            <a:spAutoFit/>
          </a:bodyPr>
          <a:lstStyle/>
          <a:p>
            <a:r>
              <a:rPr lang="en-GB" sz="1200"/>
              <a:t>View</a:t>
            </a:r>
          </a:p>
        </p:txBody>
      </p:sp>
      <p:pic>
        <p:nvPicPr>
          <p:cNvPr id="48" name="Picture 47"/>
          <p:cNvPicPr/>
          <p:nvPr userDrawn="1"/>
        </p:nvPicPr>
        <p:blipFill>
          <a:blip r:embed="rId21">
            <a:extLst>
              <a:ext uri="{28A0092B-C50C-407E-A947-70E740481C1C}">
                <a14:useLocalDpi xmlns:a14="http://schemas.microsoft.com/office/drawing/2010/main" val="0"/>
              </a:ext>
            </a:extLst>
          </a:blip>
          <a:stretch>
            <a:fillRect/>
          </a:stretch>
        </p:blipFill>
        <p:spPr>
          <a:xfrm>
            <a:off x="10504640" y="2367736"/>
            <a:ext cx="761373" cy="760494"/>
          </a:xfrm>
          <a:prstGeom prst="rect">
            <a:avLst/>
          </a:prstGeom>
        </p:spPr>
      </p:pic>
      <p:pic>
        <p:nvPicPr>
          <p:cNvPr id="49" name="Picture 48"/>
          <p:cNvPicPr/>
          <p:nvPr userDrawn="1"/>
        </p:nvPicPr>
        <p:blipFill>
          <a:blip r:embed="rId22">
            <a:extLst>
              <a:ext uri="{28A0092B-C50C-407E-A947-70E740481C1C}">
                <a14:useLocalDpi xmlns:a14="http://schemas.microsoft.com/office/drawing/2010/main" val="0"/>
              </a:ext>
            </a:extLst>
          </a:blip>
          <a:stretch>
            <a:fillRect/>
          </a:stretch>
        </p:blipFill>
        <p:spPr>
          <a:xfrm>
            <a:off x="10504640" y="3801344"/>
            <a:ext cx="759908" cy="759908"/>
          </a:xfrm>
          <a:prstGeom prst="rect">
            <a:avLst/>
          </a:prstGeom>
        </p:spPr>
      </p:pic>
      <p:sp>
        <p:nvSpPr>
          <p:cNvPr id="50" name="TextBox 49"/>
          <p:cNvSpPr txBox="1"/>
          <p:nvPr userDrawn="1"/>
        </p:nvSpPr>
        <p:spPr>
          <a:xfrm>
            <a:off x="10396319" y="1892680"/>
            <a:ext cx="976549" cy="461665"/>
          </a:xfrm>
          <a:prstGeom prst="rect">
            <a:avLst/>
          </a:prstGeom>
          <a:noFill/>
        </p:spPr>
        <p:txBody>
          <a:bodyPr wrap="none" rtlCol="0">
            <a:spAutoFit/>
          </a:bodyPr>
          <a:lstStyle/>
          <a:p>
            <a:r>
              <a:rPr lang="en-GB" sz="1200"/>
              <a:t>Health and </a:t>
            </a:r>
            <a:br>
              <a:rPr lang="en-GB" sz="1200"/>
            </a:br>
            <a:r>
              <a:rPr lang="en-GB" sz="1200"/>
              <a:t>Social</a:t>
            </a:r>
            <a:r>
              <a:rPr lang="en-GB" sz="1200" baseline="0"/>
              <a:t> Care</a:t>
            </a:r>
            <a:endParaRPr lang="en-GB" sz="1200"/>
          </a:p>
        </p:txBody>
      </p:sp>
      <p:sp>
        <p:nvSpPr>
          <p:cNvPr id="51" name="TextBox 50"/>
          <p:cNvSpPr txBox="1"/>
          <p:nvPr userDrawn="1"/>
        </p:nvSpPr>
        <p:spPr>
          <a:xfrm>
            <a:off x="10476280" y="3521970"/>
            <a:ext cx="830677" cy="276999"/>
          </a:xfrm>
          <a:prstGeom prst="rect">
            <a:avLst/>
          </a:prstGeom>
          <a:noFill/>
        </p:spPr>
        <p:txBody>
          <a:bodyPr wrap="none" rtlCol="0">
            <a:spAutoFit/>
          </a:bodyPr>
          <a:lstStyle/>
          <a:p>
            <a:r>
              <a:rPr lang="en-GB" sz="1200"/>
              <a:t>Childcare</a:t>
            </a:r>
          </a:p>
        </p:txBody>
      </p:sp>
    </p:spTree>
    <p:extLst>
      <p:ext uri="{BB962C8B-B14F-4D97-AF65-F5344CB8AC3E}">
        <p14:creationId xmlns:p14="http://schemas.microsoft.com/office/powerpoint/2010/main" val="4155055235"/>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E7D6-D6CD-484E-8EDC-C7047F99205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E54C0C1-E392-9544-9704-7E98D9E2EF5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CE5EE09-A37A-A349-BBF5-208755C562A1}"/>
              </a:ext>
            </a:extLst>
          </p:cNvPr>
          <p:cNvSpPr>
            <a:spLocks noGrp="1"/>
          </p:cNvSpPr>
          <p:nvPr>
            <p:ph type="dt" sz="half" idx="10"/>
          </p:nvPr>
        </p:nvSpPr>
        <p:spPr/>
        <p:txBody>
          <a:bodyPr/>
          <a:lstStyle/>
          <a:p>
            <a:fld id="{219F2AF6-D242-0B45-A49E-1BE1C424A6AE}" type="datetimeFigureOut">
              <a:rPr lang="en-US" smtClean="0"/>
              <a:t>7/6/2021</a:t>
            </a:fld>
            <a:endParaRPr lang="en-US"/>
          </a:p>
        </p:txBody>
      </p:sp>
      <p:sp>
        <p:nvSpPr>
          <p:cNvPr id="5" name="Footer Placeholder 4">
            <a:extLst>
              <a:ext uri="{FF2B5EF4-FFF2-40B4-BE49-F238E27FC236}">
                <a16:creationId xmlns:a16="http://schemas.microsoft.com/office/drawing/2014/main" id="{D919A6E6-5C36-2C45-AD06-F1002E968D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3FDD74-5674-ED48-A92F-F9EF9178D9D0}"/>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909318085"/>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ct val="0"/>
              </a:spcBef>
              <a:spcAft>
                <a:spcPct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ct val="0"/>
              </a:spcAft>
              <a:buNone/>
              <a:defRPr lang="en-US" sz="4400" kern="1200" smtClean="0">
                <a:solidFill>
                  <a:schemeClr val="accent2"/>
                </a:solidFill>
                <a:latin typeface="+mj-lt"/>
                <a:ea typeface="+mj-ea"/>
                <a:cs typeface="+mj-cs"/>
              </a:defRPr>
            </a:lvl1pPr>
            <a:lvl2pPr>
              <a:defRPr lang="en-US" sz="4400" kern="1200" smtClean="0">
                <a:solidFill>
                  <a:schemeClr val="bg1"/>
                </a:solidFill>
                <a:latin typeface="+mj-lt"/>
                <a:ea typeface="+mj-ea"/>
                <a:cs typeface="+mj-cs"/>
              </a:defRPr>
            </a:lvl2pPr>
          </a:lstStyle>
          <a:p>
            <a:pPr lvl="0"/>
            <a:r>
              <a:rPr lang="en-US"/>
              <a:t>Edit Master English text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ct val="0"/>
              </a:spcBef>
              <a:spcAft>
                <a:spcPct val="0"/>
              </a:spcAft>
              <a:buFont typeface="Arial" panose="020B0604020202020204" pitchFamily="34" charset="0"/>
              <a:buNone/>
              <a:defRPr lang="en-US" sz="2000" kern="120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smtClean="0">
                <a:solidFill>
                  <a:schemeClr val="bg1"/>
                </a:solidFill>
                <a:latin typeface="+mn-lt"/>
                <a:ea typeface="+mn-ea"/>
                <a:cs typeface="+mn-cs"/>
              </a:defRPr>
            </a:lvl2pPr>
          </a:lstStyle>
          <a:p>
            <a:r>
              <a:rPr lang="en-US"/>
              <a:t>CLICK TO EDIT MASTER SUBTITLE STYLE</a:t>
            </a:r>
          </a:p>
          <a:p>
            <a:pPr lvl="1"/>
            <a:endParaRPr lang="en-US"/>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5399899" cy="5529942"/>
          </a:xfrm>
          <a:prstGeom prst="rect">
            <a:avLst/>
          </a:prstGeom>
        </p:spPr>
      </p:pic>
      <p:pic>
        <p:nvPicPr>
          <p:cNvPr id="10" name="Picture 9">
            <a:extLst>
              <a:ext uri="{FF2B5EF4-FFF2-40B4-BE49-F238E27FC236}">
                <a16:creationId xmlns:a16="http://schemas.microsoft.com/office/drawing/2014/main" id="{EF7140A5-1D01-0747-9CD5-EA275321B334}"/>
              </a:ext>
            </a:extLst>
          </p:cNvPr>
          <p:cNvPicPr>
            <a:picLocks noChangeAspect="1"/>
          </p:cNvPicPr>
          <p:nvPr userDrawn="1"/>
        </p:nvPicPr>
        <p:blipFill>
          <a:blip r:embed="rId3">
            <a:extLst>
              <a:ext uri="{28A0092B-C50C-407E-A947-70E740481C1C}">
                <a14:useLocalDpi xmlns:a14="http://schemas.microsoft.com/office/drawing/2010/main"/>
              </a:ext>
            </a:extLst>
          </a:blip>
          <a:srcRect b="19690"/>
          <a:stretch>
            <a:fillRect/>
          </a:stretch>
        </p:blipFill>
        <p:spPr>
          <a:xfrm>
            <a:off x="9375228" y="5737893"/>
            <a:ext cx="2165153" cy="903589"/>
          </a:xfrm>
          <a:prstGeom prst="rect">
            <a:avLst/>
          </a:prstGeom>
        </p:spPr>
      </p:pic>
    </p:spTree>
    <p:extLst>
      <p:ext uri="{BB962C8B-B14F-4D97-AF65-F5344CB8AC3E}">
        <p14:creationId xmlns:p14="http://schemas.microsoft.com/office/powerpoint/2010/main" val="2803818598"/>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ct val="0"/>
              </a:spcBef>
              <a:spcAft>
                <a:spcPct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ct val="0"/>
              </a:spcAft>
              <a:buNone/>
              <a:defRPr lang="en-US" sz="4400" kern="1200" smtClean="0">
                <a:solidFill>
                  <a:schemeClr val="accent2"/>
                </a:solidFill>
                <a:latin typeface="+mj-lt"/>
                <a:ea typeface="+mj-ea"/>
                <a:cs typeface="+mj-cs"/>
              </a:defRPr>
            </a:lvl1pPr>
            <a:lvl2pPr>
              <a:defRPr lang="en-US" sz="4400" kern="1200" smtClean="0">
                <a:solidFill>
                  <a:schemeClr val="bg1"/>
                </a:solidFill>
                <a:latin typeface="+mj-lt"/>
                <a:ea typeface="+mj-ea"/>
                <a:cs typeface="+mj-cs"/>
              </a:defRPr>
            </a:lvl2pPr>
          </a:lstStyle>
          <a:p>
            <a:pPr lvl="0"/>
            <a:r>
              <a:rPr lang="en-US"/>
              <a:t>Edit Master English text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ct val="0"/>
              </a:spcBef>
              <a:spcAft>
                <a:spcPct val="0"/>
              </a:spcAft>
              <a:buFont typeface="Arial" panose="020B0604020202020204" pitchFamily="34" charset="0"/>
              <a:buNone/>
              <a:defRPr lang="en-US" sz="2000" kern="120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smtClean="0">
                <a:solidFill>
                  <a:schemeClr val="bg1"/>
                </a:solidFill>
                <a:latin typeface="+mn-lt"/>
                <a:ea typeface="+mn-ea"/>
                <a:cs typeface="+mn-cs"/>
              </a:defRPr>
            </a:lvl2pPr>
          </a:lstStyle>
          <a:p>
            <a:r>
              <a:rPr lang="en-US"/>
              <a:t>CLICK TO EDIT MASTER SUBTITLE STYLE</a:t>
            </a:r>
          </a:p>
          <a:p>
            <a:pPr lvl="1"/>
            <a:endParaRPr lang="en-US"/>
          </a:p>
        </p:txBody>
      </p:sp>
      <p:pic>
        <p:nvPicPr>
          <p:cNvPr id="10" name="Picture 9">
            <a:extLst>
              <a:ext uri="{FF2B5EF4-FFF2-40B4-BE49-F238E27FC236}">
                <a16:creationId xmlns:a16="http://schemas.microsoft.com/office/drawing/2014/main" id="{F23656D2-C8D0-AA42-923F-9E829787DC22}"/>
              </a:ext>
            </a:extLst>
          </p:cNvPr>
          <p:cNvPicPr>
            <a:picLocks noChangeAspect="1"/>
          </p:cNvPicPr>
          <p:nvPr userDrawn="1"/>
        </p:nvPicPr>
        <p:blipFill>
          <a:blip r:embed="rId2">
            <a:extLst>
              <a:ext uri="{28A0092B-C50C-407E-A947-70E740481C1C}">
                <a14:useLocalDpi xmlns:a14="http://schemas.microsoft.com/office/drawing/2010/main"/>
              </a:ext>
            </a:extLst>
          </a:blip>
          <a:srcRect b="19690"/>
          <a:stretch>
            <a:fillRect/>
          </a:stretch>
        </p:blipFill>
        <p:spPr>
          <a:xfrm>
            <a:off x="9375228" y="5737893"/>
            <a:ext cx="2165153" cy="903589"/>
          </a:xfrm>
          <a:prstGeom prst="rect">
            <a:avLst/>
          </a:prstGeom>
        </p:spPr>
      </p:pic>
      <p:pic>
        <p:nvPicPr>
          <p:cNvPr id="9" name="Picture 8">
            <a:extLst>
              <a:ext uri="{FF2B5EF4-FFF2-40B4-BE49-F238E27FC236}">
                <a16:creationId xmlns:a16="http://schemas.microsoft.com/office/drawing/2014/main" id="{B774A8B9-27A2-FD45-A7B0-7E1258200C05}"/>
              </a:ext>
            </a:extLst>
          </p:cNvPr>
          <p:cNvPicPr>
            <a:picLocks noChangeAspect="1"/>
          </p:cNvPicPr>
          <p:nvPr userDrawn="1"/>
        </p:nvPicPr>
        <p:blipFill>
          <a:blip r:embed="rId3">
            <a:extLst>
              <a:ext uri="{28A0092B-C50C-407E-A947-70E740481C1C}">
                <a14:useLocalDpi xmlns:a14="http://schemas.microsoft.com/office/drawing/2010/main" val="0"/>
              </a:ext>
            </a:extLst>
          </a:blip>
          <a:srcRect l="1198" r="29895"/>
          <a:stretch>
            <a:fillRect/>
          </a:stretch>
        </p:blipFill>
        <p:spPr>
          <a:xfrm>
            <a:off x="-55716" y="-39103"/>
            <a:ext cx="5766486" cy="5569045"/>
          </a:xfrm>
          <a:prstGeom prst="rect">
            <a:avLst/>
          </a:prstGeom>
        </p:spPr>
      </p:pic>
    </p:spTree>
    <p:extLst>
      <p:ext uri="{BB962C8B-B14F-4D97-AF65-F5344CB8AC3E}">
        <p14:creationId xmlns:p14="http://schemas.microsoft.com/office/powerpoint/2010/main" val="1366971349"/>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1_TEXT ONLY - WEL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hasCustomPrompt="1"/>
          </p:nvPr>
        </p:nvSpPr>
        <p:spPr/>
        <p:txBody>
          <a:bodyPr/>
          <a:lstStyle>
            <a:lvl1pPr>
              <a:defRPr>
                <a:solidFill>
                  <a:srgbClr val="0070C0"/>
                </a:solidFill>
              </a:defRPr>
            </a:lvl1pPr>
          </a:lstStyle>
          <a:p>
            <a:r>
              <a:rPr lang="en-US"/>
              <a:t>Click to edit WELSH title style</a:t>
            </a:r>
          </a:p>
        </p:txBody>
      </p:sp>
      <p:sp>
        <p:nvSpPr>
          <p:cNvPr id="3" name="Content Placeholder 2">
            <a:extLst>
              <a:ext uri="{FF2B5EF4-FFF2-40B4-BE49-F238E27FC236}">
                <a16:creationId xmlns:a16="http://schemas.microsoft.com/office/drawing/2014/main" id="{53877FE8-32F0-324C-86B5-D76457656616}"/>
              </a:ext>
            </a:extLst>
          </p:cNvPr>
          <p:cNvSpPr>
            <a:spLocks noGrp="1"/>
          </p:cNvSpPr>
          <p:nvPr>
            <p:ph idx="1"/>
          </p:nvPr>
        </p:nvSpPr>
        <p:spPr/>
        <p:txBody>
          <a:bodyPr/>
          <a:lstStyle>
            <a:lvl1pPr>
              <a:defRPr>
                <a:solidFill>
                  <a:srgbClr val="0070C0"/>
                </a:solidFill>
              </a:defRPr>
            </a:lvl1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035005909"/>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EXT ONLY - ENGLI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hasCustomPrompt="1"/>
          </p:nvPr>
        </p:nvSpPr>
        <p:spPr/>
        <p:txBody>
          <a:bodyPr/>
          <a:lstStyle>
            <a:lvl1pPr>
              <a:defRPr>
                <a:solidFill>
                  <a:schemeClr val="accent2"/>
                </a:solidFill>
              </a:defRPr>
            </a:lvl1pPr>
          </a:lstStyle>
          <a:p>
            <a:r>
              <a:rPr lang="en-US"/>
              <a:t>Click to edit ENGLISH title style</a:t>
            </a:r>
          </a:p>
        </p:txBody>
      </p:sp>
      <p:sp>
        <p:nvSpPr>
          <p:cNvPr id="3" name="Content Placeholder 2">
            <a:extLst>
              <a:ext uri="{FF2B5EF4-FFF2-40B4-BE49-F238E27FC236}">
                <a16:creationId xmlns:a16="http://schemas.microsoft.com/office/drawing/2014/main" id="{53877FE8-32F0-324C-86B5-D76457656616}"/>
              </a:ext>
            </a:extLst>
          </p:cNvPr>
          <p:cNvSpPr>
            <a:spLocks noGrp="1"/>
          </p:cNvSpPr>
          <p:nvPr>
            <p:ph idx="1"/>
          </p:nvPr>
        </p:nvSpPr>
        <p:spPr/>
        <p:txBody>
          <a:bodyPr/>
          <a:lstStyle>
            <a:lvl1pPr>
              <a:defRPr>
                <a:solidFill>
                  <a:schemeClr val="accent2"/>
                </a:solidFill>
              </a:defRPr>
            </a:lvl1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3161300"/>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EXT ONLY - BILINGU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B9617C-8E9E-AB41-AE93-9BEC9ADF1D2A}"/>
              </a:ext>
            </a:extLst>
          </p:cNvPr>
          <p:cNvSpPr>
            <a:spLocks noGrp="1"/>
          </p:cNvSpPr>
          <p:nvPr>
            <p:ph type="title" hasCustomPrompt="1"/>
          </p:nvPr>
        </p:nvSpPr>
        <p:spPr>
          <a:xfrm>
            <a:off x="406400" y="365125"/>
            <a:ext cx="9231087" cy="389618"/>
          </a:xfrm>
        </p:spPr>
        <p:txBody>
          <a:bodyPr>
            <a:normAutofit/>
          </a:bodyPr>
          <a:lstStyle>
            <a:lvl1pPr>
              <a:defRPr sz="2000">
                <a:solidFill>
                  <a:schemeClr val="accent1"/>
                </a:solidFill>
              </a:defRPr>
            </a:lvl1pPr>
          </a:lstStyle>
          <a:p>
            <a:r>
              <a:rPr lang="en-US"/>
              <a:t>Click to edit Welsh title style </a:t>
            </a:r>
          </a:p>
        </p:txBody>
      </p:sp>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669144"/>
            <a:ext cx="5442176" cy="4711020"/>
          </a:xfrm>
        </p:spPr>
        <p:txBody>
          <a:bodyPr/>
          <a:lstStyle>
            <a:lvl1pPr>
              <a:defRPr>
                <a:solidFill>
                  <a:schemeClr val="accent1"/>
                </a:solidFill>
              </a:defRPr>
            </a:lvl1pPr>
            <a:lvl2pPr>
              <a:buClr>
                <a:schemeClr val="bg2"/>
              </a:buClr>
              <a:defRPr/>
            </a:lvl2pPr>
          </a:lstStyle>
          <a:p>
            <a:pPr lvl="0"/>
            <a:r>
              <a:rPr lang="en-US"/>
              <a:t>Edit Welsh text styles</a:t>
            </a:r>
          </a:p>
          <a:p>
            <a:pPr lvl="1"/>
            <a:r>
              <a:rPr lang="en-US"/>
              <a:t>Second level</a:t>
            </a:r>
          </a:p>
          <a:p>
            <a:pPr lvl="2"/>
            <a:r>
              <a:rPr lang="en-US"/>
              <a:t>Third level</a:t>
            </a:r>
          </a:p>
        </p:txBody>
      </p:sp>
      <p:sp>
        <p:nvSpPr>
          <p:cNvPr id="4" name="Content Placeholder 3">
            <a:extLst>
              <a:ext uri="{FF2B5EF4-FFF2-40B4-BE49-F238E27FC236}">
                <a16:creationId xmlns:a16="http://schemas.microsoft.com/office/drawing/2014/main" id="{9AC3D9E7-D74B-364A-9961-EC496661F693}"/>
              </a:ext>
            </a:extLst>
          </p:cNvPr>
          <p:cNvSpPr>
            <a:spLocks noGrp="1"/>
          </p:cNvSpPr>
          <p:nvPr>
            <p:ph sz="half" idx="2" hasCustomPrompt="1"/>
          </p:nvPr>
        </p:nvSpPr>
        <p:spPr>
          <a:xfrm>
            <a:off x="6066973" y="1669144"/>
            <a:ext cx="5199743" cy="4711020"/>
          </a:xfrm>
        </p:spPr>
        <p:txBody>
          <a:bodyPr/>
          <a:lstStyle>
            <a:lvl1pPr>
              <a:defRPr>
                <a:solidFill>
                  <a:schemeClr val="accent2"/>
                </a:solidFill>
              </a:defRPr>
            </a:lvl1pPr>
            <a:lvl2pPr>
              <a:buClr>
                <a:schemeClr val="accent3"/>
              </a:buClr>
              <a:defRPr/>
            </a:lvl2pPr>
          </a:lstStyle>
          <a:p>
            <a:pPr lvl="0"/>
            <a:r>
              <a:rPr lang="en-US"/>
              <a:t>Edit English text styles</a:t>
            </a:r>
          </a:p>
          <a:p>
            <a:pPr lvl="1"/>
            <a:r>
              <a:rPr lang="en-US"/>
              <a:t>Second level</a:t>
            </a:r>
          </a:p>
          <a:p>
            <a:pPr lvl="2"/>
            <a:r>
              <a:rPr lang="en-US"/>
              <a:t>Third level</a:t>
            </a:r>
          </a:p>
        </p:txBody>
      </p:sp>
      <p:sp>
        <p:nvSpPr>
          <p:cNvPr id="9" name="Text Placeholder 8">
            <a:extLst>
              <a:ext uri="{FF2B5EF4-FFF2-40B4-BE49-F238E27FC236}">
                <a16:creationId xmlns:a16="http://schemas.microsoft.com/office/drawing/2014/main" id="{F2373E3E-7EAA-FF4C-A7F3-B0650A410B89}"/>
              </a:ext>
            </a:extLst>
          </p:cNvPr>
          <p:cNvSpPr>
            <a:spLocks noGrp="1"/>
          </p:cNvSpPr>
          <p:nvPr>
            <p:ph type="body" sz="quarter" idx="13" hasCustomPrompt="1"/>
          </p:nvPr>
        </p:nvSpPr>
        <p:spPr>
          <a:xfrm>
            <a:off x="406401" y="841147"/>
            <a:ext cx="9231086" cy="392112"/>
          </a:xfrm>
        </p:spPr>
        <p:txBody>
          <a:bodyPr>
            <a:normAutofit/>
          </a:bodyPr>
          <a:lstStyle>
            <a:lvl1pPr>
              <a:defRPr sz="1800">
                <a:solidFill>
                  <a:schemeClr val="accent2"/>
                </a:solidFill>
              </a:defRPr>
            </a:lvl1pPr>
          </a:lstStyle>
          <a:p>
            <a:pPr lvl="0"/>
            <a:r>
              <a:rPr lang="en-US"/>
              <a:t>Click to edit English title</a:t>
            </a:r>
          </a:p>
        </p:txBody>
      </p:sp>
      <p:cxnSp>
        <p:nvCxnSpPr>
          <p:cNvPr id="11" name="Straight Connector 10">
            <a:extLst>
              <a:ext uri="{FF2B5EF4-FFF2-40B4-BE49-F238E27FC236}">
                <a16:creationId xmlns:a16="http://schemas.microsoft.com/office/drawing/2014/main" id="{907BF577-AB27-8549-8D2C-5C2D69007C80}"/>
              </a:ext>
            </a:extLst>
          </p:cNvPr>
          <p:cNvCxnSpPr/>
          <p:nvPr userDrawn="1"/>
        </p:nvCxnSpPr>
        <p:spPr>
          <a:xfrm flipV="1">
            <a:off x="493487" y="1356627"/>
            <a:ext cx="5297033" cy="7257"/>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A9B5888-41F2-8C4E-BAE0-545ACCAE2071}"/>
              </a:ext>
            </a:extLst>
          </p:cNvPr>
          <p:cNvCxnSpPr/>
          <p:nvPr userDrawn="1"/>
        </p:nvCxnSpPr>
        <p:spPr>
          <a:xfrm>
            <a:off x="6154057" y="1356627"/>
            <a:ext cx="56308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A2B6F56-5A09-BF4C-AA14-C2678D945D5E}"/>
              </a:ext>
            </a:extLst>
          </p:cNvPr>
          <p:cNvPicPr>
            <a:picLocks noChangeAspect="1"/>
          </p:cNvPicPr>
          <p:nvPr userDrawn="1"/>
        </p:nvPicPr>
        <p:blipFill>
          <a:blip r:embed="rId2">
            <a:extLst>
              <a:ext uri="{28A0092B-C50C-407E-A947-70E740481C1C}">
                <a14:useLocalDpi xmlns:a14="http://schemas.microsoft.com/office/drawing/2010/main"/>
              </a:ext>
            </a:extLst>
          </a:blip>
          <a:srcRect b="20468"/>
          <a:stretch>
            <a:fillRect/>
          </a:stretch>
        </p:blipFill>
        <p:spPr>
          <a:xfrm>
            <a:off x="10130973" y="365126"/>
            <a:ext cx="1645112" cy="679904"/>
          </a:xfrm>
          <a:prstGeom prst="rect">
            <a:avLst/>
          </a:prstGeom>
        </p:spPr>
      </p:pic>
    </p:spTree>
    <p:extLst>
      <p:ext uri="{BB962C8B-B14F-4D97-AF65-F5344CB8AC3E}">
        <p14:creationId xmlns:p14="http://schemas.microsoft.com/office/powerpoint/2010/main" val="2047510601"/>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AND TEXT - BILINGUAL">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2946397"/>
            <a:ext cx="5442857" cy="3526973"/>
          </a:xfrm>
        </p:spPr>
        <p:txBody>
          <a:bodyPr/>
          <a:lstStyle>
            <a:lvl1pPr>
              <a:defRPr>
                <a:solidFill>
                  <a:schemeClr val="accent2"/>
                </a:solidFill>
              </a:defRPr>
            </a:lvl1pPr>
            <a:lvl2pPr>
              <a:buClr>
                <a:schemeClr val="accent1"/>
              </a:buClr>
              <a:defRPr/>
            </a:lvl2pPr>
          </a:lstStyle>
          <a:p>
            <a:pPr lvl="0"/>
            <a:r>
              <a:rPr lang="en-US"/>
              <a:t>Edit Welsh text styles</a:t>
            </a:r>
          </a:p>
          <a:p>
            <a:pPr lvl="1"/>
            <a:r>
              <a:rPr lang="en-US"/>
              <a:t>Second level</a:t>
            </a:r>
          </a:p>
          <a:p>
            <a:pPr lvl="2"/>
            <a:r>
              <a:rPr lang="en-US"/>
              <a:t>Third level</a:t>
            </a:r>
          </a:p>
        </p:txBody>
      </p:sp>
      <p:sp>
        <p:nvSpPr>
          <p:cNvPr id="4" name="Content Placeholder 3">
            <a:extLst>
              <a:ext uri="{FF2B5EF4-FFF2-40B4-BE49-F238E27FC236}">
                <a16:creationId xmlns:a16="http://schemas.microsoft.com/office/drawing/2014/main" id="{9AC3D9E7-D74B-364A-9961-EC496661F693}"/>
              </a:ext>
            </a:extLst>
          </p:cNvPr>
          <p:cNvSpPr>
            <a:spLocks noGrp="1"/>
          </p:cNvSpPr>
          <p:nvPr>
            <p:ph sz="half" idx="2" hasCustomPrompt="1"/>
          </p:nvPr>
        </p:nvSpPr>
        <p:spPr>
          <a:xfrm>
            <a:off x="6154739" y="2946396"/>
            <a:ext cx="5630862" cy="3526974"/>
          </a:xfrm>
        </p:spPr>
        <p:txBody>
          <a:bodyPr/>
          <a:lstStyle>
            <a:lvl1pPr>
              <a:defRPr>
                <a:solidFill>
                  <a:schemeClr val="accent1"/>
                </a:solidFill>
              </a:defRPr>
            </a:lvl1pPr>
            <a:lvl2pPr>
              <a:buClr>
                <a:schemeClr val="accent2"/>
              </a:buClr>
              <a:defRPr/>
            </a:lvl2pPr>
          </a:lstStyle>
          <a:p>
            <a:pPr lvl="0"/>
            <a:r>
              <a:rPr lang="en-US"/>
              <a:t>Edit English text styles</a:t>
            </a:r>
          </a:p>
          <a:p>
            <a:pPr lvl="1"/>
            <a:r>
              <a:rPr lang="en-US"/>
              <a:t>Second level</a:t>
            </a:r>
          </a:p>
          <a:p>
            <a:pPr lvl="2"/>
            <a:r>
              <a:rPr lang="en-US"/>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377371"/>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p:nvPr userDrawn="1"/>
        </p:nvCxnSpPr>
        <p:spPr>
          <a:xfrm>
            <a:off x="406400" y="2801256"/>
            <a:ext cx="544285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E531524B-6206-F947-92FA-2AB19A8BEDE1}"/>
              </a:ext>
            </a:extLst>
          </p:cNvPr>
          <p:cNvCxnSpPr/>
          <p:nvPr userDrawn="1"/>
        </p:nvCxnSpPr>
        <p:spPr>
          <a:xfrm>
            <a:off x="6154738" y="2808513"/>
            <a:ext cx="56308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0279956"/>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1.emf"/><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246C830-BC46-2741-8298-360B6F284855}"/>
              </a:ext>
            </a:extLst>
          </p:cNvPr>
          <p:cNvSpPr>
            <a:spLocks noGrp="1"/>
          </p:cNvSpPr>
          <p:nvPr>
            <p:ph type="title"/>
          </p:nvPr>
        </p:nvSpPr>
        <p:spPr>
          <a:xfrm>
            <a:off x="406400" y="365125"/>
            <a:ext cx="9724572" cy="694418"/>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a:extLst>
              <a:ext uri="{FF2B5EF4-FFF2-40B4-BE49-F238E27FC236}">
                <a16:creationId xmlns:a16="http://schemas.microsoft.com/office/drawing/2014/main" id="{E7E4768B-83E1-EC40-A34A-77513EEFF249}"/>
              </a:ext>
            </a:extLst>
          </p:cNvPr>
          <p:cNvSpPr>
            <a:spLocks noGrp="1"/>
          </p:cNvSpPr>
          <p:nvPr>
            <p:ph type="body" idx="1"/>
          </p:nvPr>
        </p:nvSpPr>
        <p:spPr>
          <a:xfrm>
            <a:off x="407988" y="1480458"/>
            <a:ext cx="9722984" cy="4696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p:txBody>
      </p:sp>
      <p:cxnSp>
        <p:nvCxnSpPr>
          <p:cNvPr id="9" name="Straight Connector 8">
            <a:extLst>
              <a:ext uri="{FF2B5EF4-FFF2-40B4-BE49-F238E27FC236}">
                <a16:creationId xmlns:a16="http://schemas.microsoft.com/office/drawing/2014/main" id="{F89F9E7D-756D-164B-8097-B956732673E4}"/>
              </a:ext>
            </a:extLst>
          </p:cNvPr>
          <p:cNvCxnSpPr/>
          <p:nvPr userDrawn="1"/>
        </p:nvCxnSpPr>
        <p:spPr>
          <a:xfrm>
            <a:off x="406400" y="1211943"/>
            <a:ext cx="11335657" cy="0"/>
          </a:xfrm>
          <a:prstGeom prst="line">
            <a:avLst/>
          </a:prstGeom>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912351E7-12BB-8F4D-B797-29BD2B0269F1}"/>
              </a:ext>
            </a:extLst>
          </p:cNvPr>
          <p:cNvPicPr>
            <a:picLocks noChangeAspect="1"/>
          </p:cNvPicPr>
          <p:nvPr userDrawn="1"/>
        </p:nvPicPr>
        <p:blipFill>
          <a:blip r:embed="rId34">
            <a:extLst>
              <a:ext uri="{28A0092B-C50C-407E-A947-70E740481C1C}">
                <a14:useLocalDpi xmlns:a14="http://schemas.microsoft.com/office/drawing/2010/main"/>
              </a:ext>
            </a:extLst>
          </a:blip>
          <a:srcRect b="20468"/>
          <a:stretch>
            <a:fillRect/>
          </a:stretch>
        </p:blipFill>
        <p:spPr>
          <a:xfrm>
            <a:off x="10130973" y="365126"/>
            <a:ext cx="1645112" cy="679904"/>
          </a:xfrm>
          <a:prstGeom prst="rect">
            <a:avLst/>
          </a:prstGeom>
        </p:spPr>
      </p:pic>
    </p:spTree>
    <p:extLst>
      <p:ext uri="{BB962C8B-B14F-4D97-AF65-F5344CB8AC3E}">
        <p14:creationId xmlns:p14="http://schemas.microsoft.com/office/powerpoint/2010/main" val="472599195"/>
      </p:ext>
    </p:extLst>
  </p:cSld>
  <p:clrMap bg1="lt1" tx1="dk1" bg2="lt2" tx2="dk2" accent1="accent1" accent2="accent2" accent3="accent3" accent4="accent4" accent5="accent5" accent6="accent6" hlink="hlink" folHlink="folHlink"/>
  <p:sldLayoutIdLst>
    <p:sldLayoutId id="2147483685" r:id="rId1"/>
    <p:sldLayoutId id="2147483715" r:id="rId2"/>
    <p:sldLayoutId id="2147483716" r:id="rId3"/>
    <p:sldLayoutId id="2147483717" r:id="rId4"/>
    <p:sldLayoutId id="2147483718" r:id="rId5"/>
    <p:sldLayoutId id="2147483710" r:id="rId6"/>
    <p:sldLayoutId id="2147483686" r:id="rId7"/>
    <p:sldLayoutId id="2147483688" r:id="rId8"/>
    <p:sldLayoutId id="2147483700" r:id="rId9"/>
    <p:sldLayoutId id="2147483709" r:id="rId10"/>
    <p:sldLayoutId id="2147483708" r:id="rId11"/>
    <p:sldLayoutId id="2147483687" r:id="rId12"/>
    <p:sldLayoutId id="2147483719" r:id="rId13"/>
    <p:sldLayoutId id="2147483697" r:id="rId14"/>
    <p:sldLayoutId id="2147483720" r:id="rId15"/>
    <p:sldLayoutId id="2147483698" r:id="rId16"/>
    <p:sldLayoutId id="2147483722" r:id="rId17"/>
    <p:sldLayoutId id="2147483699" r:id="rId18"/>
    <p:sldLayoutId id="2147483723" r:id="rId19"/>
    <p:sldLayoutId id="2147483702" r:id="rId20"/>
    <p:sldLayoutId id="2147483724" r:id="rId21"/>
    <p:sldLayoutId id="2147483701" r:id="rId22"/>
    <p:sldLayoutId id="2147483704" r:id="rId23"/>
    <p:sldLayoutId id="2147483721" r:id="rId24"/>
    <p:sldLayoutId id="2147483703" r:id="rId25"/>
    <p:sldLayoutId id="2147483705" r:id="rId26"/>
    <p:sldLayoutId id="2147483706" r:id="rId27"/>
    <p:sldLayoutId id="2147483707" r:id="rId28"/>
    <p:sldLayoutId id="2147483712" r:id="rId29"/>
    <p:sldLayoutId id="2147483713" r:id="rId30"/>
    <p:sldLayoutId id="2147483711" r:id="rId31"/>
    <p:sldLayoutId id="2147483739" r:id="rId32"/>
  </p:sldLayoutIdLst>
  <p:transition/>
  <p:txStyles>
    <p:titleStyle>
      <a:lvl1pPr algn="l" defTabSz="914400" rtl="0" eaLnBrk="1" latinLnBrk="0" hangingPunct="1">
        <a:lnSpc>
          <a:spcPct val="90000"/>
        </a:lnSpc>
        <a:spcBef>
          <a:spcPct val="0"/>
        </a:spcBef>
        <a:buNone/>
        <a:defRPr sz="2400" kern="1200">
          <a:solidFill>
            <a:schemeClr val="accent1"/>
          </a:solidFill>
          <a:latin typeface="+mj-lt"/>
          <a:ea typeface="+mj-ea"/>
          <a:cs typeface="+mj-cs"/>
        </a:defRPr>
      </a:lvl1pPr>
    </p:titleStyle>
    <p:bodyStyle>
      <a:lvl1pPr marL="0" indent="0" algn="l" defTabSz="914400" rtl="0" eaLnBrk="1" latinLnBrk="0" hangingPunct="1">
        <a:lnSpc>
          <a:spcPct val="90000"/>
        </a:lnSpc>
        <a:spcBef>
          <a:spcPts val="1000"/>
        </a:spcBef>
        <a:spcAft>
          <a:spcPts val="600"/>
        </a:spcAft>
        <a:buFont typeface="Arial" panose="020B0604020202020204" pitchFamily="34" charset="0"/>
        <a:buNone/>
        <a:defRPr sz="1800" kern="1200">
          <a:solidFill>
            <a:schemeClr val="accent1"/>
          </a:solidFill>
          <a:latin typeface="+mn-lt"/>
          <a:ea typeface="+mn-ea"/>
          <a:cs typeface="+mn-cs"/>
        </a:defRPr>
      </a:lvl1pPr>
      <a:lvl2pPr marL="317500" indent="-317500" algn="l" defTabSz="914400" rtl="0" eaLnBrk="1" latinLnBrk="0" hangingPunct="1">
        <a:lnSpc>
          <a:spcPct val="90000"/>
        </a:lnSpc>
        <a:spcBef>
          <a:spcPts val="500"/>
        </a:spcBef>
        <a:spcAft>
          <a:spcPts val="600"/>
        </a:spcAft>
        <a:buClr>
          <a:schemeClr val="tx2"/>
        </a:buClr>
        <a:buFont typeface="Arial" panose="020B0604020202020204" pitchFamily="34" charset="0"/>
        <a:buChar char="•"/>
        <a:defRPr sz="1800" kern="1200">
          <a:solidFill>
            <a:schemeClr val="tx1"/>
          </a:solidFill>
          <a:latin typeface="+mn-lt"/>
          <a:ea typeface="+mn-ea"/>
          <a:cs typeface="+mn-cs"/>
        </a:defRPr>
      </a:lvl2pPr>
      <a:lvl3pPr marL="635000" indent="-274638" algn="l" defTabSz="914400" rtl="0" eaLnBrk="1" latinLnBrk="0" hangingPunct="1">
        <a:lnSpc>
          <a:spcPct val="90000"/>
        </a:lnSpc>
        <a:spcBef>
          <a:spcPts val="500"/>
        </a:spcBef>
        <a:spcAft>
          <a:spcPts val="600"/>
        </a:spcAft>
        <a:buClr>
          <a:schemeClr val="accent6"/>
        </a:buClr>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77" userDrawn="1">
          <p15:clr>
            <a:srgbClr val="F26B43"/>
          </p15:clr>
        </p15:guide>
        <p15:guide id="2" pos="257" userDrawn="1">
          <p15:clr>
            <a:srgbClr val="F26B43"/>
          </p15:clr>
        </p15:guide>
        <p15:guide id="3" pos="3568" userDrawn="1">
          <p15:clr>
            <a:srgbClr val="F26B43"/>
          </p15:clr>
        </p15:guide>
        <p15:guide id="4" pos="7478" userDrawn="1">
          <p15:clr>
            <a:srgbClr val="F26B43"/>
          </p15:clr>
        </p15:guide>
        <p15:guide id="5" pos="6403" userDrawn="1">
          <p15:clr>
            <a:srgbClr val="F26B43"/>
          </p15:clr>
        </p15:guide>
        <p15:guide id="6" pos="3681" userDrawn="1">
          <p15:clr>
            <a:srgbClr val="F26B43"/>
          </p15:clr>
        </p15:guide>
        <p15:guide id="7" orient="horz" pos="3906" userDrawn="1">
          <p15:clr>
            <a:srgbClr val="F26B43"/>
          </p15:clr>
        </p15:guide>
        <p15:guide id="8" orient="horz" pos="1003"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hyperlink" Target="https://datadictionary.nhs.uk/nhs_business_definitions/positive_behaviour_support_plan.html" TargetMode="External"/><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35.jpeg"/></Relationships>
</file>

<file path=ppt/slides/_rels/slide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E33059-A39D-7C41-B89E-02827D908B22}"/>
              </a:ext>
            </a:extLst>
          </p:cNvPr>
          <p:cNvSpPr>
            <a:spLocks noGrp="1"/>
          </p:cNvSpPr>
          <p:nvPr>
            <p:ph type="ctrTitle"/>
          </p:nvPr>
        </p:nvSpPr>
        <p:spPr>
          <a:xfrm>
            <a:off x="5658905" y="628528"/>
            <a:ext cx="6264385" cy="1287224"/>
          </a:xfrm>
        </p:spPr>
        <p:txBody>
          <a:bodyPr>
            <a:normAutofit fontScale="90000"/>
          </a:bodyPr>
          <a:lstStyle/>
          <a:p>
            <a:pPr>
              <a:defRPr b="0" i="0"/>
            </a:pPr>
            <a:r>
              <a:rPr lang="1106" dirty="0"/>
              <a:t>TAG Iechyd a Gofal Cymdeithasol, a Gofal Plant</a:t>
            </a:r>
          </a:p>
        </p:txBody>
      </p:sp>
      <p:sp>
        <p:nvSpPr>
          <p:cNvPr id="3" name="Subtitle 2">
            <a:extLst>
              <a:ext uri="{FF2B5EF4-FFF2-40B4-BE49-F238E27FC236}">
                <a16:creationId xmlns:a16="http://schemas.microsoft.com/office/drawing/2014/main" id="{3ED5C803-5E01-E242-8FF1-96353FBD6B7F}"/>
              </a:ext>
            </a:extLst>
          </p:cNvPr>
          <p:cNvSpPr>
            <a:spLocks noGrp="1"/>
          </p:cNvSpPr>
          <p:nvPr>
            <p:ph type="subTitle" idx="1"/>
          </p:nvPr>
        </p:nvSpPr>
        <p:spPr>
          <a:xfrm>
            <a:off x="5658905" y="2276384"/>
            <a:ext cx="6264385" cy="1119508"/>
          </a:xfrm>
        </p:spPr>
        <p:txBody>
          <a:bodyPr>
            <a:noAutofit/>
          </a:bodyPr>
          <a:lstStyle/>
          <a:p>
            <a:pPr>
              <a:defRPr b="0" i="0"/>
            </a:pPr>
            <a:r>
              <a:rPr lang="1106" sz="2800" dirty="0">
                <a:latin typeface="+mj-lt"/>
                <a:cs typeface="Calibri"/>
              </a:rPr>
              <a:t>U</a:t>
            </a:r>
            <a:r>
              <a:rPr lang="en-GB" sz="2800" dirty="0">
                <a:latin typeface="+mj-lt"/>
                <a:cs typeface="Calibri"/>
              </a:rPr>
              <a:t>n</a:t>
            </a:r>
            <a:r>
              <a:rPr lang="1106" sz="2800" dirty="0">
                <a:latin typeface="+mj-lt"/>
                <a:cs typeface="Calibri"/>
              </a:rPr>
              <a:t>ed 5:</a:t>
            </a:r>
          </a:p>
          <a:p>
            <a:pPr>
              <a:defRPr b="0" i="0"/>
            </a:pPr>
            <a:r>
              <a:rPr lang="1106" sz="2800" dirty="0">
                <a:latin typeface="+mj-lt"/>
                <a:cs typeface="Calibri"/>
              </a:rPr>
              <a:t>Safbwyntiau damcaniaethol ar ymddygiad oedolion</a:t>
            </a:r>
            <a:endParaRPr lang="en-GB" sz="2800" dirty="0">
              <a:latin typeface="+mj-lt"/>
              <a:cs typeface="Arial" panose="020B0604020202020204" pitchFamily="34" charset="0"/>
            </a:endParaRPr>
          </a:p>
        </p:txBody>
      </p:sp>
      <p:sp>
        <p:nvSpPr>
          <p:cNvPr id="4" name="TextBox 3">
            <a:extLst>
              <a:ext uri="{FF2B5EF4-FFF2-40B4-BE49-F238E27FC236}">
                <a16:creationId xmlns:a16="http://schemas.microsoft.com/office/drawing/2014/main" id="{CCEAB97B-D907-49D2-AC00-E9B97A0BDA54}"/>
              </a:ext>
            </a:extLst>
          </p:cNvPr>
          <p:cNvSpPr txBox="1"/>
          <p:nvPr/>
        </p:nvSpPr>
        <p:spPr>
          <a:xfrm flipH="1">
            <a:off x="5653144" y="4280758"/>
            <a:ext cx="5767076" cy="1006846"/>
          </a:xfrm>
          <a:prstGeom prst="rect">
            <a:avLst/>
          </a:prstGeom>
          <a:noFill/>
        </p:spPr>
        <p:txBody>
          <a:bodyPr wrap="square" rtlCol="0">
            <a:spAutoFit/>
          </a:bodyPr>
          <a:lstStyle/>
          <a:p>
            <a:pPr marL="720725" indent="-720725">
              <a:defRPr b="0" i="0"/>
            </a:pPr>
            <a:r>
              <a:rPr lang="1106" sz="2000" dirty="0">
                <a:solidFill>
                  <a:schemeClr val="bg1"/>
                </a:solidFill>
              </a:rPr>
              <a:t>2</a:t>
            </a:r>
            <a:r>
              <a:rPr lang="en-GB" sz="2000" dirty="0">
                <a:solidFill>
                  <a:schemeClr val="bg1"/>
                </a:solidFill>
              </a:rPr>
              <a:t>.</a:t>
            </a:r>
            <a:r>
              <a:rPr lang="1106" sz="2000" dirty="0">
                <a:solidFill>
                  <a:schemeClr val="bg1"/>
                </a:solidFill>
              </a:rPr>
              <a:t>5</a:t>
            </a:r>
            <a:r>
              <a:rPr lang="en-GB" sz="2000" dirty="0">
                <a:solidFill>
                  <a:schemeClr val="bg1"/>
                </a:solidFill>
              </a:rPr>
              <a:t>.</a:t>
            </a:r>
            <a:r>
              <a:rPr lang="1106" sz="2000" dirty="0">
                <a:solidFill>
                  <a:schemeClr val="bg1"/>
                </a:solidFill>
              </a:rPr>
              <a:t>3</a:t>
            </a:r>
            <a:r>
              <a:rPr lang="en-GB" sz="2000" dirty="0">
                <a:solidFill>
                  <a:schemeClr val="bg1"/>
                </a:solidFill>
              </a:rPr>
              <a:t>	</a:t>
            </a:r>
            <a:r>
              <a:rPr lang="1106" sz="2000" dirty="0">
                <a:solidFill>
                  <a:schemeClr val="bg1"/>
                </a:solidFill>
              </a:rPr>
              <a:t>Strategaethau a dulliau sy'n cefnogi oedolion i ddatblygu patrymau ymddygiad cadarnhaol</a:t>
            </a:r>
          </a:p>
        </p:txBody>
      </p:sp>
    </p:spTree>
    <p:extLst>
      <p:ext uri="{BB962C8B-B14F-4D97-AF65-F5344CB8AC3E}">
        <p14:creationId xmlns:p14="http://schemas.microsoft.com/office/powerpoint/2010/main" val="1589661922"/>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74C14B66-D269-4766-8086-1FF4F0ECA2EC}"/>
              </a:ext>
            </a:extLst>
          </p:cNvPr>
          <p:cNvSpPr txBox="1"/>
          <p:nvPr/>
        </p:nvSpPr>
        <p:spPr>
          <a:xfrm>
            <a:off x="5777503" y="1325716"/>
            <a:ext cx="6099916" cy="277772"/>
          </a:xfrm>
          <a:prstGeom prst="rect">
            <a:avLst/>
          </a:prstGeom>
          <a:noFill/>
        </p:spPr>
        <p:txBody>
          <a:bodyPr wrap="square">
            <a:spAutoFit/>
          </a:bodyPr>
          <a:lstStyle/>
          <a:p>
            <a:pPr fontAlgn="base">
              <a:lnSpc>
                <a:spcPts val="1465"/>
              </a:lnSpc>
              <a:defRPr b="0" i="0"/>
            </a:pPr>
            <a:r>
              <a:rPr lang="1106" sz="1800">
                <a:solidFill>
                  <a:srgbClr val="333333"/>
                </a:solidFill>
                <a:effectLst/>
                <a:latin typeface="Arial" panose="020B0604020202020204" pitchFamily="34" charset="0"/>
                <a:ea typeface="Times New Roman" panose="02020603050405020304" pitchFamily="18" charset="0"/>
              </a:rPr>
              <a:t> </a:t>
            </a:r>
            <a:endParaRPr lang="en-GB" sz="1800">
              <a:effectLst/>
              <a:latin typeface="Times New Roman" panose="02020603050405020304" pitchFamily="18" charset="0"/>
              <a:ea typeface="Times New Roman" panose="02020603050405020304" pitchFamily="18" charset="0"/>
            </a:endParaRPr>
          </a:p>
        </p:txBody>
      </p:sp>
      <p:sp>
        <p:nvSpPr>
          <p:cNvPr id="9" name="TextBox 8">
            <a:extLst>
              <a:ext uri="{FF2B5EF4-FFF2-40B4-BE49-F238E27FC236}">
                <a16:creationId xmlns:a16="http://schemas.microsoft.com/office/drawing/2014/main" id="{C75C2734-E183-486A-A501-B953FD83AC96}"/>
              </a:ext>
            </a:extLst>
          </p:cNvPr>
          <p:cNvSpPr txBox="1"/>
          <p:nvPr/>
        </p:nvSpPr>
        <p:spPr>
          <a:xfrm>
            <a:off x="658132" y="1470916"/>
            <a:ext cx="10765241" cy="5078313"/>
          </a:xfrm>
          <a:prstGeom prst="rect">
            <a:avLst/>
          </a:prstGeom>
          <a:noFill/>
        </p:spPr>
        <p:txBody>
          <a:bodyPr wrap="square">
            <a:spAutoFit/>
          </a:bodyPr>
          <a:lstStyle/>
          <a:p>
            <a:pPr algn="l">
              <a:defRPr b="0" i="0"/>
            </a:pPr>
            <a:r>
              <a:rPr lang="1106" dirty="0">
                <a:solidFill>
                  <a:schemeClr val="accent1">
                    <a:lumMod val="75000"/>
                  </a:schemeClr>
                </a:solidFill>
              </a:rPr>
              <a:t>Mae Siwan yn 19 oed ac yn byw gyda syndrom Down. Nid ydyw wedi cael swydd ers gadael yr ysgol a byddai'n treulio ei hamser yn gwylio'r teledu. Nid oedd ganddi unrhyw awydd rhoi cynnig ar unrhyw beth newydd ac roedd hi'n fodlon i'w rhieni wneud popeth ar ei rhan, gan strancio pan fyddan nhw'n ceisio newid ei threfn arferol. Roedd ei rhieni wedi mynegi pryder i weithiwr cymdeithasol Siwan.</a:t>
            </a:r>
          </a:p>
          <a:p>
            <a:pPr algn="l"/>
            <a:endParaRPr lang="en-GB" dirty="0">
              <a:solidFill>
                <a:schemeClr val="accent1">
                  <a:lumMod val="75000"/>
                </a:schemeClr>
              </a:solidFill>
            </a:endParaRPr>
          </a:p>
          <a:p>
            <a:pPr>
              <a:defRPr b="0" i="0"/>
            </a:pPr>
            <a:r>
              <a:rPr lang="1106" dirty="0">
                <a:solidFill>
                  <a:schemeClr val="accent1">
                    <a:lumMod val="75000"/>
                  </a:schemeClr>
                </a:solidFill>
              </a:rPr>
              <a:t>Cyfarfu'r gweithiwr cymdeithasol â Siwan i ddarganfod beth roedd hi am ei wneud a sut gellir bodloni ei hanghenion. Ar ôl y cyfarfod, ac yna siarad â'i rhieni, rhoddodd y gweithiwr cymdeithasol gynllun cefnogaeth weithredol at ei gilydd ar gyfer Siwan er mwyn hybu ei hannibyniaeth a'i chefnogi i chwarae rhan weithredol yn ei bywyd ei hun. </a:t>
            </a:r>
          </a:p>
          <a:p>
            <a:endParaRPr lang="en-GB" b="0" i="0" dirty="0">
              <a:solidFill>
                <a:schemeClr val="accent1">
                  <a:lumMod val="75000"/>
                </a:schemeClr>
              </a:solidFill>
              <a:effectLst/>
            </a:endParaRPr>
          </a:p>
          <a:p>
            <a:pPr algn="l">
              <a:defRPr b="0" i="0"/>
            </a:pPr>
            <a:r>
              <a:rPr lang="1106" b="0" i="0" dirty="0">
                <a:solidFill>
                  <a:schemeClr val="accent1">
                    <a:lumMod val="75000"/>
                  </a:schemeClr>
                </a:solidFill>
                <a:effectLst/>
              </a:rPr>
              <a:t>Erbyn hyn mae gan Siwan leoliad gwaith mewn swyddfa gwasanaethau cymuned leol ac mae'n gobeithio cael cymhwyster mewn gwasanaeth i gwsmeriaid. Mae ei thasgau yn cynnwys dyletswyddau gweinyddol ac ateb y ffôn. Yn ogystal â'i lleoliad gwaith, mae hi'n cael goruchwyliaeth reolaidd ac fe'i hanogir i drafod ei hoff a chas bethau a lle yr hoffai wella.</a:t>
            </a:r>
          </a:p>
          <a:p>
            <a:pPr algn="l"/>
            <a:endParaRPr lang="en-GB" b="0" i="0" dirty="0">
              <a:solidFill>
                <a:schemeClr val="accent1">
                  <a:lumMod val="75000"/>
                </a:schemeClr>
              </a:solidFill>
              <a:effectLst/>
            </a:endParaRPr>
          </a:p>
          <a:p>
            <a:pPr algn="l">
              <a:defRPr b="0" i="0"/>
            </a:pPr>
            <a:r>
              <a:rPr lang="1106" dirty="0">
                <a:solidFill>
                  <a:schemeClr val="accent1">
                    <a:lumMod val="75000"/>
                  </a:schemeClr>
                </a:solidFill>
              </a:rPr>
              <a:t>Yn ystod cyfarfod goruchwylio diweddar, dywedodd Siwan: "Mae'n dda iawn yn y swyddfa. Rwy'n ateb y ffôn; Rwy’n ei hoffi. Mae'n rhaid i mi ddatblygu amynedd, rydyn ni'n gweithio arno gyda'n gilydd. Rwy'n hoffi bod yn brysur. Rwy'n falch ohonof fy hun."</a:t>
            </a:r>
          </a:p>
        </p:txBody>
      </p:sp>
      <p:sp>
        <p:nvSpPr>
          <p:cNvPr id="6" name="Rectangle 5">
            <a:extLst>
              <a:ext uri="{FF2B5EF4-FFF2-40B4-BE49-F238E27FC236}">
                <a16:creationId xmlns:a16="http://schemas.microsoft.com/office/drawing/2014/main" id="{417F9E8B-6343-4C07-AF37-1A0FD91A61B3}"/>
              </a:ext>
            </a:extLst>
          </p:cNvPr>
          <p:cNvSpPr/>
          <p:nvPr/>
        </p:nvSpPr>
        <p:spPr>
          <a:xfrm>
            <a:off x="531293" y="540657"/>
            <a:ext cx="8892114" cy="518678"/>
          </a:xfrm>
          <a:prstGeom prst="rect">
            <a:avLst/>
          </a:prstGeom>
        </p:spPr>
        <p:txBody>
          <a:bodyPr wrap="square">
            <a:spAutoFit/>
          </a:bodyPr>
          <a:lstStyle/>
          <a:p>
            <a:pPr>
              <a:defRPr b="0" i="0"/>
            </a:pPr>
            <a:r>
              <a:rPr lang="1106" sz="2800">
                <a:ln w="0"/>
                <a:solidFill>
                  <a:schemeClr val="bg2"/>
                </a:solidFill>
              </a:rPr>
              <a:t>Cefnogaeth weithredol ar waith</a:t>
            </a:r>
          </a:p>
        </p:txBody>
      </p:sp>
    </p:spTree>
    <p:extLst>
      <p:ext uri="{BB962C8B-B14F-4D97-AF65-F5344CB8AC3E}">
        <p14:creationId xmlns:p14="http://schemas.microsoft.com/office/powerpoint/2010/main" val="2802348849"/>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457200" y="570898"/>
            <a:ext cx="8892114" cy="518678"/>
          </a:xfrm>
          <a:prstGeom prst="rect">
            <a:avLst/>
          </a:prstGeom>
        </p:spPr>
        <p:txBody>
          <a:bodyPr wrap="square">
            <a:spAutoFit/>
          </a:bodyPr>
          <a:lstStyle/>
          <a:p>
            <a:pPr>
              <a:defRPr b="0" i="0"/>
            </a:pPr>
            <a:r>
              <a:rPr lang="1106" sz="2800">
                <a:ln w="0"/>
                <a:solidFill>
                  <a:schemeClr val="bg2"/>
                </a:solidFill>
              </a:rPr>
              <a:t>Dull adferol</a:t>
            </a:r>
          </a:p>
        </p:txBody>
      </p:sp>
      <p:sp>
        <p:nvSpPr>
          <p:cNvPr id="11" name="TextBox 10">
            <a:extLst>
              <a:ext uri="{FF2B5EF4-FFF2-40B4-BE49-F238E27FC236}">
                <a16:creationId xmlns:a16="http://schemas.microsoft.com/office/drawing/2014/main" id="{AC4F239C-D31C-4FC0-A4B0-FA8B3386D0E8}"/>
              </a:ext>
            </a:extLst>
          </p:cNvPr>
          <p:cNvSpPr txBox="1"/>
          <p:nvPr/>
        </p:nvSpPr>
        <p:spPr>
          <a:xfrm>
            <a:off x="5592418" y="1233488"/>
            <a:ext cx="6599582" cy="5505290"/>
          </a:xfrm>
          <a:prstGeom prst="rect">
            <a:avLst/>
          </a:prstGeom>
          <a:noFill/>
        </p:spPr>
        <p:txBody>
          <a:bodyPr wrap="square">
            <a:spAutoFit/>
          </a:bodyPr>
          <a:lstStyle/>
          <a:p>
            <a:pPr>
              <a:lnSpc>
                <a:spcPct val="107000"/>
              </a:lnSpc>
              <a:spcAft>
                <a:spcPts val="800"/>
              </a:spcAft>
              <a:defRPr b="0" i="0"/>
            </a:pPr>
            <a:r>
              <a:rPr lang="1106" dirty="0">
                <a:solidFill>
                  <a:schemeClr val="accent1">
                    <a:lumMod val="75000"/>
                  </a:schemeClr>
                </a:solidFill>
                <a:ea typeface="Times New Roman" panose="02020603050405020304" pitchFamily="18" charset="0"/>
                <a:cs typeface="Times New Roman" panose="02020603050405020304" pitchFamily="18" charset="0"/>
              </a:rPr>
              <a:t>Gall gwrthdaro rhyngbersonol ac ymddygiad heriol mewn unrhyw leoliad arwain at ddau neu fwy o unigolion yn teimlo'n flin, wedi brifo, yn ddig, yn orbryderus neu hyd yn oed yn ofnus.</a:t>
            </a:r>
            <a:endParaRPr lang="en-GB" dirty="0">
              <a:solidFill>
                <a:schemeClr val="accent1">
                  <a:lumMod val="75000"/>
                </a:schemeClr>
              </a:solidFill>
              <a:ea typeface="Times New Roman" panose="02020603050405020304" pitchFamily="18" charset="0"/>
              <a:cs typeface="Times New Roman" panose="02020603050405020304" pitchFamily="18" charset="0"/>
            </a:endParaRPr>
          </a:p>
          <a:p>
            <a:pPr>
              <a:lnSpc>
                <a:spcPts val="1875"/>
              </a:lnSpc>
              <a:spcAft>
                <a:spcPts val="800"/>
              </a:spcAft>
              <a:defRPr b="0" i="0"/>
            </a:pPr>
            <a:r>
              <a:rPr lang="1106" dirty="0">
                <a:solidFill>
                  <a:schemeClr val="accent1">
                    <a:lumMod val="75000"/>
                  </a:schemeClr>
                </a:solidFill>
                <a:effectLst/>
                <a:ea typeface="Times New Roman" panose="02020603050405020304" pitchFamily="18" charset="0"/>
                <a:cs typeface="Times New Roman" panose="02020603050405020304" pitchFamily="18" charset="0"/>
              </a:rPr>
              <a:t>Mae angen y canlynol ar yr unigolion perthnasol:</a:t>
            </a:r>
            <a:endParaRPr lang="en-GB"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ts val="1875"/>
              </a:lnSpc>
              <a:spcAft>
                <a:spcPts val="800"/>
              </a:spcAft>
              <a:buSzPts val="1000"/>
              <a:buFont typeface="Symbol" panose="05050102010706020507" pitchFamily="18" charset="2"/>
              <a:buChar char=""/>
              <a:tabLst>
                <a:tab pos="457200" algn="l"/>
              </a:tabLst>
              <a:defRPr b="0" i="0"/>
            </a:pPr>
            <a:r>
              <a:rPr lang="1106" dirty="0">
                <a:solidFill>
                  <a:schemeClr val="accent1">
                    <a:lumMod val="75000"/>
                  </a:schemeClr>
                </a:solidFill>
                <a:ea typeface="Times New Roman" panose="02020603050405020304" pitchFamily="18" charset="0"/>
                <a:cs typeface="Times New Roman" panose="02020603050405020304" pitchFamily="18" charset="0"/>
              </a:rPr>
              <a:t>cyfle i adrodd eu hochr nhw o'r stori – eu profiad</a:t>
            </a:r>
            <a:endParaRPr lang="en-GB"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ts val="1875"/>
              </a:lnSpc>
              <a:spcAft>
                <a:spcPts val="800"/>
              </a:spcAft>
              <a:buSzPts val="1000"/>
              <a:buFont typeface="Symbol" panose="05050102010706020507" pitchFamily="18" charset="2"/>
              <a:buChar char=""/>
              <a:tabLst>
                <a:tab pos="457200" algn="l"/>
              </a:tabLst>
              <a:defRPr b="0" i="0"/>
            </a:pPr>
            <a:r>
              <a:rPr lang="1106" dirty="0">
                <a:solidFill>
                  <a:schemeClr val="accent1">
                    <a:lumMod val="75000"/>
                  </a:schemeClr>
                </a:solidFill>
                <a:effectLst/>
                <a:ea typeface="Times New Roman" panose="02020603050405020304" pitchFamily="18" charset="0"/>
                <a:cs typeface="Times New Roman" panose="02020603050405020304" pitchFamily="18" charset="0"/>
              </a:rPr>
              <a:t>mynegi syniadau a'u teimladau</a:t>
            </a:r>
            <a:endParaRPr lang="en-GB"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ts val="1875"/>
              </a:lnSpc>
              <a:spcAft>
                <a:spcPts val="800"/>
              </a:spcAft>
              <a:buSzPts val="1000"/>
              <a:buFont typeface="Symbol" panose="05050102010706020507" pitchFamily="18" charset="2"/>
              <a:buChar char=""/>
              <a:tabLst>
                <a:tab pos="457200" algn="l"/>
              </a:tabLst>
              <a:defRPr b="0" i="0"/>
            </a:pPr>
            <a:r>
              <a:rPr lang="1106" dirty="0">
                <a:solidFill>
                  <a:schemeClr val="accent1">
                    <a:lumMod val="75000"/>
                  </a:schemeClr>
                </a:solidFill>
                <a:effectLst/>
                <a:ea typeface="Times New Roman" panose="02020603050405020304" pitchFamily="18" charset="0"/>
                <a:cs typeface="Times New Roman" panose="02020603050405020304" pitchFamily="18" charset="0"/>
              </a:rPr>
              <a:t>deall yn well sut digwyddodd y sefyllfa</a:t>
            </a:r>
            <a:endParaRPr lang="en-GB"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ts val="1875"/>
              </a:lnSpc>
              <a:spcAft>
                <a:spcPts val="800"/>
              </a:spcAft>
              <a:buSzPts val="1000"/>
              <a:buFont typeface="Symbol" panose="05050102010706020507" pitchFamily="18" charset="2"/>
              <a:buChar char=""/>
              <a:tabLst>
                <a:tab pos="457200" algn="l"/>
              </a:tabLst>
              <a:defRPr b="0" i="0"/>
            </a:pPr>
            <a:r>
              <a:rPr lang="1106" dirty="0">
                <a:solidFill>
                  <a:schemeClr val="accent1">
                    <a:lumMod val="75000"/>
                  </a:schemeClr>
                </a:solidFill>
                <a:effectLst/>
                <a:ea typeface="Times New Roman" panose="02020603050405020304" pitchFamily="18" charset="0"/>
                <a:cs typeface="Times New Roman" panose="02020603050405020304" pitchFamily="18" charset="0"/>
              </a:rPr>
              <a:t>deall sut gellir ei osgoi yn y dyfodol</a:t>
            </a:r>
            <a:endParaRPr lang="en-GB"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ts val="1875"/>
              </a:lnSpc>
              <a:spcAft>
                <a:spcPts val="800"/>
              </a:spcAft>
              <a:buSzPts val="1000"/>
              <a:buFont typeface="Symbol" panose="05050102010706020507" pitchFamily="18" charset="2"/>
              <a:buChar char=""/>
              <a:tabLst>
                <a:tab pos="457200" algn="l"/>
              </a:tabLst>
              <a:defRPr b="0" i="0"/>
            </a:pPr>
            <a:r>
              <a:rPr lang="1106" dirty="0">
                <a:solidFill>
                  <a:schemeClr val="accent1">
                    <a:lumMod val="75000"/>
                  </a:schemeClr>
                </a:solidFill>
                <a:effectLst/>
                <a:ea typeface="Times New Roman" panose="02020603050405020304" pitchFamily="18" charset="0"/>
                <a:cs typeface="Times New Roman" panose="02020603050405020304" pitchFamily="18" charset="0"/>
              </a:rPr>
              <a:t>teimlo bod y bobl eraill dan sylw yn eu deall</a:t>
            </a:r>
            <a:endParaRPr lang="en-GB"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ts val="1875"/>
              </a:lnSpc>
              <a:spcAft>
                <a:spcPts val="800"/>
              </a:spcAft>
              <a:buSzPts val="1000"/>
              <a:buFont typeface="Symbol" panose="05050102010706020507" pitchFamily="18" charset="2"/>
              <a:buChar char=""/>
              <a:tabLst>
                <a:tab pos="457200" algn="l"/>
              </a:tabLst>
              <a:defRPr b="0" i="0"/>
            </a:pPr>
            <a:r>
              <a:rPr lang="1106" dirty="0">
                <a:solidFill>
                  <a:schemeClr val="accent1">
                    <a:lumMod val="75000"/>
                  </a:schemeClr>
                </a:solidFill>
                <a:effectLst/>
                <a:ea typeface="Times New Roman" panose="02020603050405020304" pitchFamily="18" charset="0"/>
                <a:cs typeface="Times New Roman" panose="02020603050405020304" pitchFamily="18" charset="0"/>
              </a:rPr>
              <a:t>cydnabyddiaeth o'r niwed a achoswyd, os nad ymddiheuriad</a:t>
            </a:r>
            <a:endParaRPr lang="en-GB"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ts val="1875"/>
              </a:lnSpc>
              <a:spcAft>
                <a:spcPts val="800"/>
              </a:spcAft>
              <a:buSzPts val="1000"/>
              <a:buFont typeface="Symbol" panose="05050102010706020507" pitchFamily="18" charset="2"/>
              <a:buChar char=""/>
              <a:tabLst>
                <a:tab pos="457200" algn="l"/>
              </a:tabLst>
              <a:defRPr b="0" i="0"/>
            </a:pPr>
            <a:r>
              <a:rPr lang="1106" dirty="0">
                <a:solidFill>
                  <a:schemeClr val="accent1">
                    <a:lumMod val="75000"/>
                  </a:schemeClr>
                </a:solidFill>
                <a:effectLst/>
                <a:ea typeface="Times New Roman" panose="02020603050405020304" pitchFamily="18" charset="0"/>
                <a:cs typeface="Times New Roman" panose="02020603050405020304" pitchFamily="18" charset="0"/>
              </a:rPr>
              <a:t>dod o hyd i ffordd o symud ymlaen a theimlo'n well amdanyn nhw eu hunain</a:t>
            </a:r>
            <a:endParaRPr lang="en-GB" sz="1800" dirty="0">
              <a:solidFill>
                <a:schemeClr val="accent1">
                  <a:lumMod val="75000"/>
                </a:schemeClr>
              </a:solidFill>
              <a:effectLst/>
              <a:ea typeface="Times New Roman" panose="02020603050405020304" pitchFamily="18" charset="0"/>
              <a:cs typeface="Times New Roman" panose="02020603050405020304" pitchFamily="18" charset="0"/>
            </a:endParaRPr>
          </a:p>
          <a:p>
            <a:pPr>
              <a:lnSpc>
                <a:spcPct val="107000"/>
              </a:lnSpc>
              <a:spcAft>
                <a:spcPts val="800"/>
              </a:spcAft>
              <a:defRPr b="0" i="0"/>
            </a:pPr>
            <a:r>
              <a:rPr lang="1106" sz="1800" dirty="0">
                <a:solidFill>
                  <a:schemeClr val="accent1">
                    <a:lumMod val="75000"/>
                  </a:schemeClr>
                </a:solidFill>
                <a:effectLst/>
                <a:ea typeface="Times New Roman" panose="02020603050405020304" pitchFamily="18" charset="0"/>
                <a:cs typeface="Times New Roman" panose="02020603050405020304" pitchFamily="18" charset="0"/>
              </a:rPr>
              <a:t>Ar ôl y datrysiad, mae'r unigolion yn teimlo eu bod yn cael eu trin yn deg a'u parchu, gan yr ymddiriedwyd ynddyn nhw i ddod o hyd i atebion dros eu hunain ac i gywiro pethau yn eu ffordd eu hunain.</a:t>
            </a:r>
            <a:endParaRPr lang="en-GB" b="1" dirty="0">
              <a:solidFill>
                <a:schemeClr val="accent1">
                  <a:lumMod val="75000"/>
                </a:schemeClr>
              </a:solidFill>
              <a:effectLst/>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C6D1E490-0D56-4F7D-91D5-504847358143}"/>
              </a:ext>
            </a:extLst>
          </p:cNvPr>
          <p:cNvSpPr txBox="1"/>
          <p:nvPr/>
        </p:nvSpPr>
        <p:spPr>
          <a:xfrm>
            <a:off x="141964" y="3408578"/>
            <a:ext cx="5297382" cy="3436497"/>
          </a:xfrm>
          <a:prstGeom prst="rect">
            <a:avLst/>
          </a:prstGeom>
          <a:noFill/>
        </p:spPr>
        <p:txBody>
          <a:bodyPr wrap="square">
            <a:spAutoFit/>
          </a:bodyPr>
          <a:lstStyle/>
          <a:p>
            <a:pPr>
              <a:lnSpc>
                <a:spcPct val="107000"/>
              </a:lnSpc>
              <a:spcAft>
                <a:spcPts val="800"/>
              </a:spcAft>
              <a:defRPr b="0" i="0"/>
            </a:pPr>
            <a:r>
              <a:rPr lang="1106" sz="1800" dirty="0">
                <a:solidFill>
                  <a:schemeClr val="accent1">
                    <a:lumMod val="75000"/>
                  </a:schemeClr>
                </a:solidFill>
                <a:effectLst/>
                <a:ea typeface="Calibri" panose="020F0502020204030204" pitchFamily="34" charset="0"/>
                <a:cs typeface="Times New Roman" panose="02020603050405020304" pitchFamily="18" charset="0"/>
              </a:rPr>
              <a:t>Dull adferol:</a:t>
            </a:r>
          </a:p>
          <a:p>
            <a:pPr marL="285750" indent="-285750">
              <a:lnSpc>
                <a:spcPct val="107000"/>
              </a:lnSpc>
              <a:spcAft>
                <a:spcPts val="800"/>
              </a:spcAft>
              <a:buFont typeface="Arial" panose="020B0604020202020204" pitchFamily="34" charset="0"/>
              <a:buChar char="•"/>
              <a:defRPr b="0" i="0"/>
            </a:pPr>
            <a:r>
              <a:rPr lang="1106" sz="1800" dirty="0">
                <a:solidFill>
                  <a:schemeClr val="accent1">
                    <a:lumMod val="75000"/>
                  </a:schemeClr>
                </a:solidFill>
                <a:effectLst/>
                <a:ea typeface="Calibri" panose="020F0502020204030204" pitchFamily="34" charset="0"/>
                <a:cs typeface="Times New Roman" panose="02020603050405020304" pitchFamily="18" charset="0"/>
              </a:rPr>
              <a:t>ffodd o weithio gyda gwrthdaro sy'n canolbwyntio ar unioni’r niwed a wnaed</a:t>
            </a:r>
          </a:p>
          <a:p>
            <a:pPr marL="285750" indent="-285750">
              <a:lnSpc>
                <a:spcPct val="107000"/>
              </a:lnSpc>
              <a:spcAft>
                <a:spcPts val="800"/>
              </a:spcAft>
              <a:buFont typeface="Arial" panose="020B0604020202020204" pitchFamily="34" charset="0"/>
              <a:buChar char="•"/>
              <a:defRPr b="0" i="0"/>
            </a:pPr>
            <a:r>
              <a:rPr lang="1106" sz="1800" dirty="0">
                <a:solidFill>
                  <a:schemeClr val="accent1">
                    <a:lumMod val="75000"/>
                  </a:schemeClr>
                </a:solidFill>
                <a:effectLst/>
                <a:ea typeface="Calibri" panose="020F0502020204030204" pitchFamily="34" charset="0"/>
                <a:cs typeface="Times New Roman" panose="02020603050405020304" pitchFamily="18" charset="0"/>
              </a:rPr>
              <a:t>dull o ddatrys gwrthdaro sy'n cynnwys pawb dan sylw</a:t>
            </a:r>
          </a:p>
          <a:p>
            <a:pPr marL="285750" indent="-285750">
              <a:lnSpc>
                <a:spcPct val="107000"/>
              </a:lnSpc>
              <a:spcAft>
                <a:spcPts val="800"/>
              </a:spcAft>
              <a:buFont typeface="Arial" panose="020B0604020202020204" pitchFamily="34" charset="0"/>
              <a:buChar char="•"/>
              <a:defRPr b="0" i="0"/>
            </a:pPr>
            <a:r>
              <a:rPr lang="1106" sz="1800" dirty="0">
                <a:solidFill>
                  <a:schemeClr val="accent1">
                    <a:lumMod val="75000"/>
                  </a:schemeClr>
                </a:solidFill>
                <a:effectLst/>
                <a:ea typeface="Times New Roman" panose="02020603050405020304" pitchFamily="18" charset="0"/>
                <a:cs typeface="Times New Roman" panose="02020603050405020304" pitchFamily="18" charset="0"/>
              </a:rPr>
              <a:t>ymdrin â gwrthdaro ac ymddygiad heriol mewn ffordd sy'n sicrhau y caiff anghenion yr unigolion dan sylw eu diwallu</a:t>
            </a:r>
          </a:p>
          <a:p>
            <a:pPr marL="285750" indent="-285750">
              <a:lnSpc>
                <a:spcPct val="107000"/>
              </a:lnSpc>
              <a:spcAft>
                <a:spcPts val="800"/>
              </a:spcAft>
              <a:buFont typeface="Arial" panose="020B0604020202020204" pitchFamily="34" charset="0"/>
              <a:buChar char="•"/>
              <a:defRPr b="0" i="0"/>
            </a:pPr>
            <a:r>
              <a:rPr lang="1106" sz="1800" dirty="0">
                <a:solidFill>
                  <a:schemeClr val="accent1">
                    <a:lumMod val="75000"/>
                  </a:schemeClr>
                </a:solidFill>
                <a:effectLst/>
                <a:ea typeface="Times New Roman" panose="02020603050405020304" pitchFamily="18" charset="0"/>
                <a:cs typeface="Times New Roman" panose="02020603050405020304" pitchFamily="18" charset="0"/>
              </a:rPr>
              <a:t>atgyweirio difrod rhyngbersonol a gallu meithrin cysylltiadau lle nad oedd dim o'r blaen.</a:t>
            </a:r>
          </a:p>
        </p:txBody>
      </p:sp>
      <p:pic>
        <p:nvPicPr>
          <p:cNvPr id="1028" name="Picture 4" descr="Handshake Images - Public Domain Pictures - Page 1">
            <a:extLst>
              <a:ext uri="{FF2B5EF4-FFF2-40B4-BE49-F238E27FC236}">
                <a16:creationId xmlns:a16="http://schemas.microsoft.com/office/drawing/2014/main" id="{39A672BD-B994-4F41-8A84-7195ADAE7C6B}"/>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760965" y="1339745"/>
            <a:ext cx="2981739" cy="19923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7901708"/>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384866" y="604586"/>
            <a:ext cx="8892115" cy="518678"/>
          </a:xfrm>
          <a:prstGeom prst="rect">
            <a:avLst/>
          </a:prstGeom>
        </p:spPr>
        <p:txBody>
          <a:bodyPr wrap="square">
            <a:spAutoFit/>
          </a:bodyPr>
          <a:lstStyle/>
          <a:p>
            <a:pPr>
              <a:defRPr b="0" i="0"/>
            </a:pPr>
            <a:r>
              <a:rPr lang="1106" sz="2800">
                <a:ln w="0"/>
                <a:solidFill>
                  <a:schemeClr val="bg2"/>
                </a:solidFill>
              </a:rPr>
              <a:t>Y dull adferol ar waith</a:t>
            </a:r>
          </a:p>
        </p:txBody>
      </p:sp>
      <p:sp>
        <p:nvSpPr>
          <p:cNvPr id="8" name="TextBox 7">
            <a:extLst>
              <a:ext uri="{FF2B5EF4-FFF2-40B4-BE49-F238E27FC236}">
                <a16:creationId xmlns:a16="http://schemas.microsoft.com/office/drawing/2014/main" id="{314C1931-F6FC-4EAB-90D1-BDDAF4F047E2}"/>
              </a:ext>
            </a:extLst>
          </p:cNvPr>
          <p:cNvSpPr txBox="1"/>
          <p:nvPr/>
        </p:nvSpPr>
        <p:spPr>
          <a:xfrm>
            <a:off x="522026" y="1393508"/>
            <a:ext cx="11261934" cy="5186783"/>
          </a:xfrm>
          <a:prstGeom prst="rect">
            <a:avLst/>
          </a:prstGeom>
          <a:noFill/>
        </p:spPr>
        <p:txBody>
          <a:bodyPr wrap="square">
            <a:spAutoFit/>
          </a:bodyPr>
          <a:lstStyle/>
          <a:p>
            <a:pPr algn="l" fontAlgn="base">
              <a:spcAft>
                <a:spcPts val="600"/>
              </a:spcAft>
              <a:defRPr b="0" i="0"/>
            </a:pPr>
            <a:r>
              <a:rPr lang="1106" sz="1600" b="0" i="0" dirty="0">
                <a:solidFill>
                  <a:schemeClr val="accent1">
                    <a:lumMod val="75000"/>
                  </a:schemeClr>
                </a:solidFill>
                <a:effectLst/>
              </a:rPr>
              <a:t>Mae Josef wedi byw mewn llety gwarchod am dair blynedd a hanner. Yn flaenorol, roedd gan Josef hanes o ddigartrefedd. Mae Josef yn byw gyda phroblemau iechyd meddwl sy'n cael eu dylanwadu gan gamddefnyddio sylweddau.  Mae'n byw yn yr un bloc â Sally. </a:t>
            </a:r>
          </a:p>
          <a:p>
            <a:pPr algn="l" fontAlgn="base">
              <a:spcAft>
                <a:spcPts val="600"/>
              </a:spcAft>
              <a:defRPr b="0" i="0"/>
            </a:pPr>
            <a:r>
              <a:rPr lang="1106" sz="1600" b="0" i="0" dirty="0">
                <a:solidFill>
                  <a:schemeClr val="accent1">
                    <a:lumMod val="75000"/>
                  </a:schemeClr>
                </a:solidFill>
                <a:effectLst/>
              </a:rPr>
              <a:t>Mae Sally wedi profi llawer o drawma yn ei bywyd ac weithiau mae hi'n defnyddio alcohol i ddygymod ac yn ddiweddar mae ambell i achlysur lle mae hi wedi cael trafferth rheoli ymwelwyr â'i fflat. Mae hyn wedi arwain at sŵn hwyr yn y nos yn effeithio ar ei chymdogion.</a:t>
            </a:r>
          </a:p>
          <a:p>
            <a:pPr algn="l" fontAlgn="base">
              <a:spcAft>
                <a:spcPts val="600"/>
              </a:spcAft>
              <a:defRPr b="0" i="0"/>
            </a:pPr>
            <a:r>
              <a:rPr lang="1106" sz="1600" dirty="0">
                <a:solidFill>
                  <a:schemeClr val="accent1">
                    <a:lumMod val="75000"/>
                  </a:schemeClr>
                </a:solidFill>
              </a:rPr>
              <a:t>Roedd Josef wedi dweud wrth John, y rheolwr, am Sally ar ôl digwyddiad a achosodd lawer o sŵn yn yr oriau mân. Roedd yn ddig iawn nad oedd wedi gallu cysgu ac roedd yn poeni na fyddai'n gallu codi ar gyfer apwyntiad iechyd pwysig.</a:t>
            </a:r>
          </a:p>
          <a:p>
            <a:pPr algn="l" fontAlgn="base">
              <a:spcAft>
                <a:spcPts val="600"/>
              </a:spcAft>
              <a:defRPr b="0" i="0"/>
            </a:pPr>
            <a:r>
              <a:rPr lang="1106" sz="1600" dirty="0">
                <a:solidFill>
                  <a:schemeClr val="accent1">
                    <a:lumMod val="75000"/>
                  </a:schemeClr>
                </a:solidFill>
              </a:rPr>
              <a:t>Gwrandawodd John (hwyluswr dull adferol hyfforddedig) ar gŵyn Josef a gofynnodd beth oedd wedi digwydd, beth oedd yr effaith a beth fyddai'n hoffi i ddigwydd i unioni pethau.  Roedd Josef yn teimlo'n ddig am yr hyn oedd wedi digwydd ac roedd yn pryderu y gallai ddychwelyd i gamddefnyddio sylweddau er mwyn ymdopi. Cynigiodd John hwyluso cyfarfod adferol anffurfiol rhwng Josef a Sally.</a:t>
            </a:r>
          </a:p>
          <a:p>
            <a:pPr algn="l" fontAlgn="base">
              <a:spcAft>
                <a:spcPts val="600"/>
              </a:spcAft>
              <a:defRPr b="0" i="0"/>
            </a:pPr>
            <a:r>
              <a:rPr lang="1106" sz="1600" dirty="0">
                <a:solidFill>
                  <a:schemeClr val="accent1">
                    <a:lumMod val="75000"/>
                  </a:schemeClr>
                </a:solidFill>
              </a:rPr>
              <a:t>Yn y cyfarfod, esboniodd Josef ei fod wedi'i ddihuno gan sŵn Sally a'i ffrindiau. Cydnabu Sally y gallai fynd yn ymosodol ac yn swnllyd weithiau pan fydd hi'n yfed alcohol a bellach mae wedi penderfynu peidio ag yfed yn ei fflat gyda'i ffrindiau.</a:t>
            </a:r>
          </a:p>
          <a:p>
            <a:pPr algn="l" fontAlgn="base">
              <a:spcAft>
                <a:spcPts val="600"/>
              </a:spcAft>
              <a:defRPr b="0" i="0"/>
            </a:pPr>
            <a:r>
              <a:rPr lang="1106" sz="1600" dirty="0">
                <a:solidFill>
                  <a:schemeClr val="accent1">
                    <a:lumMod val="75000"/>
                  </a:schemeClr>
                </a:solidFill>
              </a:rPr>
              <a:t>Ymddiheurodd Josef a Sally i'w gilydd am yr hyn a ddigwyddodd ac am eu hymateb eu hunain i'r digwyddiad. Roedd y ddau yn teimlo eu bod am allu byw ochr yn ochr â'i gilydd heb wrthdaro a chydnabod ei gilydd pan fydd eu llwybrau'n croesi.  Roedden nhw'n teimlo bod y cyfarfod wedi eu helpu i ddeall mwy o safbwynt y person arall; a hefyd bod cytundeb clir o'r hyn y gallai'r ddau ohonynt ei wneud yn symud ymlaen i'w osgoi rhag digwydd eto.</a:t>
            </a:r>
          </a:p>
          <a:p>
            <a:pPr algn="l" fontAlgn="base">
              <a:defRPr b="0" i="0"/>
            </a:pPr>
            <a:r>
              <a:rPr lang="1106" sz="1600" b="0" i="0" dirty="0">
                <a:solidFill>
                  <a:schemeClr val="accent1">
                    <a:lumMod val="75000"/>
                  </a:schemeClr>
                </a:solidFill>
                <a:effectLst/>
              </a:rPr>
              <a:t>Ni chafwyd unrhyw adroddiadau pellach am sŵn nac ymddygiad gwrthgymdeithasol yn cynnwys Josef na Sally.</a:t>
            </a:r>
          </a:p>
        </p:txBody>
      </p:sp>
    </p:spTree>
    <p:extLst>
      <p:ext uri="{BB962C8B-B14F-4D97-AF65-F5344CB8AC3E}">
        <p14:creationId xmlns:p14="http://schemas.microsoft.com/office/powerpoint/2010/main" val="4151122158"/>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7" y="559468"/>
            <a:ext cx="8892114" cy="518678"/>
          </a:xfrm>
          <a:prstGeom prst="rect">
            <a:avLst/>
          </a:prstGeom>
        </p:spPr>
        <p:txBody>
          <a:bodyPr wrap="square">
            <a:spAutoFit/>
          </a:bodyPr>
          <a:lstStyle/>
          <a:p>
            <a:pPr>
              <a:defRPr b="0" i="0"/>
            </a:pPr>
            <a:r>
              <a:rPr lang="1106" sz="2800">
                <a:ln w="0"/>
                <a:solidFill>
                  <a:schemeClr val="bg2"/>
                </a:solidFill>
              </a:rPr>
              <a:t>Y Cynllun Pili Pala</a:t>
            </a:r>
          </a:p>
        </p:txBody>
      </p:sp>
      <p:sp>
        <p:nvSpPr>
          <p:cNvPr id="4" name="TextBox 3">
            <a:extLst>
              <a:ext uri="{FF2B5EF4-FFF2-40B4-BE49-F238E27FC236}">
                <a16:creationId xmlns:a16="http://schemas.microsoft.com/office/drawing/2014/main" id="{9DE4F8C6-3365-4537-BE76-C73029BA5DA4}"/>
              </a:ext>
            </a:extLst>
          </p:cNvPr>
          <p:cNvSpPr txBox="1"/>
          <p:nvPr/>
        </p:nvSpPr>
        <p:spPr>
          <a:xfrm>
            <a:off x="522027" y="3165268"/>
            <a:ext cx="4939949" cy="3334796"/>
          </a:xfrm>
          <a:prstGeom prst="rect">
            <a:avLst/>
          </a:prstGeom>
          <a:noFill/>
        </p:spPr>
        <p:txBody>
          <a:bodyPr wrap="square">
            <a:spAutoFit/>
          </a:bodyPr>
          <a:lstStyle/>
          <a:p>
            <a:pPr>
              <a:lnSpc>
                <a:spcPct val="107000"/>
              </a:lnSpc>
              <a:spcAft>
                <a:spcPts val="1200"/>
              </a:spcAft>
              <a:defRPr b="0" i="0"/>
            </a:pPr>
            <a:r>
              <a:rPr lang="1106" sz="1800">
                <a:solidFill>
                  <a:schemeClr val="accent1">
                    <a:lumMod val="75000"/>
                  </a:schemeClr>
                </a:solidFill>
                <a:effectLst/>
                <a:ea typeface="Calibri" panose="020F0502020204030204" pitchFamily="34" charset="0"/>
                <a:cs typeface="Times New Roman" panose="02020603050405020304" pitchFamily="18" charset="0"/>
              </a:rPr>
              <a:t>Mae'r Cynllun Pili Pala yn system o ofal ysbyty i unigolion sy'n byw gyda dementia neu sy'n teimlo nad yw eu cof mor ddibynadwy ag yr oedd yn arfer bod.</a:t>
            </a:r>
          </a:p>
          <a:p>
            <a:pPr>
              <a:lnSpc>
                <a:spcPct val="107000"/>
              </a:lnSpc>
              <a:spcAft>
                <a:spcPts val="1200"/>
              </a:spcAft>
              <a:defRPr b="0" i="0"/>
            </a:pPr>
            <a:r>
              <a:rPr lang="1106">
                <a:solidFill>
                  <a:schemeClr val="accent1">
                    <a:lumMod val="75000"/>
                  </a:schemeClr>
                </a:solidFill>
                <a:ea typeface="Calibri" panose="020F0502020204030204" pitchFamily="34" charset="0"/>
                <a:cs typeface="Times New Roman" panose="02020603050405020304" pitchFamily="18" charset="0"/>
              </a:rPr>
              <a:t>Gall nam ar y cof olygu bod mynd i'r ysbyty yn broses ofidus i'r unigolion hyn, a hynny heb fod angen.</a:t>
            </a:r>
          </a:p>
          <a:p>
            <a:pPr>
              <a:lnSpc>
                <a:spcPct val="107000"/>
              </a:lnSpc>
              <a:spcAft>
                <a:spcPts val="800"/>
              </a:spcAft>
              <a:defRPr b="0" i="0"/>
            </a:pPr>
            <a:r>
              <a:rPr lang="1106">
                <a:solidFill>
                  <a:schemeClr val="accent1">
                    <a:lumMod val="75000"/>
                  </a:schemeClr>
                </a:solidFill>
                <a:ea typeface="Calibri" panose="020F0502020204030204" pitchFamily="34" charset="0"/>
                <a:cs typeface="Times New Roman" panose="02020603050405020304" pitchFamily="18" charset="0"/>
              </a:rPr>
              <a:t>Mae'r Cynllun Pili Pala yn defnyddio dull person-ganolog ac mae'n caniatáu i unigolion fod yn nhw eu hunain.  </a:t>
            </a:r>
          </a:p>
        </p:txBody>
      </p:sp>
      <p:pic>
        <p:nvPicPr>
          <p:cNvPr id="1028" name="Picture 4" descr="Butterfly, Artistic, Abstract, Insect">
            <a:extLst>
              <a:ext uri="{FF2B5EF4-FFF2-40B4-BE49-F238E27FC236}">
                <a16:creationId xmlns:a16="http://schemas.microsoft.com/office/drawing/2014/main" id="{F9FD39AD-B785-4BA4-86E3-CBFF791A200A}"/>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151594" y="1398256"/>
            <a:ext cx="1539141" cy="1562113"/>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9A58347C-4F43-48D1-BD83-61551A034DCF}"/>
              </a:ext>
            </a:extLst>
          </p:cNvPr>
          <p:cNvSpPr txBox="1"/>
          <p:nvPr/>
        </p:nvSpPr>
        <p:spPr>
          <a:xfrm>
            <a:off x="5717801" y="1672039"/>
            <a:ext cx="5964083" cy="5108980"/>
          </a:xfrm>
          <a:prstGeom prst="rect">
            <a:avLst/>
          </a:prstGeom>
          <a:noFill/>
        </p:spPr>
        <p:txBody>
          <a:bodyPr wrap="square">
            <a:spAutoFit/>
          </a:bodyPr>
          <a:lstStyle/>
          <a:p>
            <a:pPr>
              <a:lnSpc>
                <a:spcPct val="107000"/>
              </a:lnSpc>
              <a:spcAft>
                <a:spcPts val="1200"/>
              </a:spcAft>
              <a:defRPr b="0" i="0"/>
            </a:pPr>
            <a:r>
              <a:rPr lang="1106" sz="1800">
                <a:solidFill>
                  <a:schemeClr val="accent1">
                    <a:lumMod val="75000"/>
                  </a:schemeClr>
                </a:solidFill>
                <a:effectLst/>
                <a:ea typeface="Calibri" panose="020F0502020204030204" pitchFamily="34" charset="0"/>
                <a:cs typeface="Times New Roman" panose="02020603050405020304" pitchFamily="18" charset="0"/>
              </a:rPr>
              <a:t>Mae'r dull yn gwerthfawrogi deallusrwydd emosiynol, byw yn y cartref domestig, a'r gred graidd fod gan bawb sy'n byw gyda dementia stori unigryw sydd ag ystyr ac sy'n bwysig.</a:t>
            </a:r>
          </a:p>
          <a:p>
            <a:pPr>
              <a:lnSpc>
                <a:spcPct val="107000"/>
              </a:lnSpc>
              <a:spcAft>
                <a:spcPts val="1200"/>
              </a:spcAft>
              <a:defRPr b="0" i="0"/>
            </a:pPr>
            <a:r>
              <a:rPr lang="1106" sz="1800">
                <a:solidFill>
                  <a:schemeClr val="accent1">
                    <a:lumMod val="75000"/>
                  </a:schemeClr>
                </a:solidFill>
                <a:effectLst/>
                <a:ea typeface="Calibri" panose="020F0502020204030204" pitchFamily="34" charset="0"/>
              </a:rPr>
              <a:t>Mae'r Cynllun Pili Pala ar waith mewn dros 150 o ysbytai ar draws y DU</a:t>
            </a:r>
          </a:p>
          <a:p>
            <a:pPr>
              <a:lnSpc>
                <a:spcPct val="107000"/>
              </a:lnSpc>
              <a:spcAft>
                <a:spcPts val="1200"/>
              </a:spcAft>
              <a:defRPr b="0" i="0"/>
            </a:pPr>
            <a:r>
              <a:rPr lang="1106" sz="1800">
                <a:solidFill>
                  <a:schemeClr val="accent1">
                    <a:lumMod val="75000"/>
                  </a:schemeClr>
                </a:solidFill>
                <a:effectLst/>
                <a:ea typeface="Times New Roman" panose="02020603050405020304" pitchFamily="18" charset="0"/>
              </a:rPr>
              <a:t>Mewn ysbytai sy'n aelodau, mae'r Cynllun Pili Pala ar gael i unrhyw un y mae angen cymorth cof arnynt. </a:t>
            </a:r>
          </a:p>
          <a:p>
            <a:pPr>
              <a:lnSpc>
                <a:spcPct val="107000"/>
              </a:lnSpc>
              <a:spcAft>
                <a:spcPts val="1200"/>
              </a:spcAft>
              <a:defRPr b="0" i="0"/>
            </a:pPr>
            <a:r>
              <a:rPr lang="1106" sz="1800">
                <a:solidFill>
                  <a:schemeClr val="accent1">
                    <a:lumMod val="75000"/>
                  </a:schemeClr>
                </a:solidFill>
                <a:effectLst/>
                <a:ea typeface="Times New Roman" panose="02020603050405020304" pitchFamily="18" charset="0"/>
              </a:rPr>
              <a:t>Mae'r staff wedi'u hyfforddi i ddefnyddio system ofal sy'n hybu diogelwch a llesiant, ni waeth pa mor ddibynadwy yw cof unigolyn.</a:t>
            </a:r>
          </a:p>
          <a:p>
            <a:pPr>
              <a:lnSpc>
                <a:spcPct val="107000"/>
              </a:lnSpc>
              <a:spcAft>
                <a:spcPts val="800"/>
              </a:spcAft>
              <a:defRPr b="0" i="0"/>
            </a:pPr>
            <a:r>
              <a:rPr lang="1106">
                <a:solidFill>
                  <a:schemeClr val="accent1">
                    <a:lumMod val="75000"/>
                  </a:schemeClr>
                </a:solidFill>
                <a:ea typeface="Times New Roman" panose="02020603050405020304" pitchFamily="18" charset="0"/>
              </a:rPr>
              <a:t>Os bydd unigolyn neu aelod o'i deulu yn gofyn am y gofal hwnnw, dangosir symbol pili pala arbennig ar nodiadau'r achos; yna mae'r staff yn gwybod beth i'w wneud i gefnogi'r unigolyn.</a:t>
            </a:r>
          </a:p>
        </p:txBody>
      </p:sp>
    </p:spTree>
    <p:extLst>
      <p:ext uri="{BB962C8B-B14F-4D97-AF65-F5344CB8AC3E}">
        <p14:creationId xmlns:p14="http://schemas.microsoft.com/office/powerpoint/2010/main" val="3334075102"/>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47389"/>
            <a:ext cx="8892115" cy="518678"/>
          </a:xfrm>
          <a:prstGeom prst="rect">
            <a:avLst/>
          </a:prstGeom>
        </p:spPr>
        <p:txBody>
          <a:bodyPr wrap="square">
            <a:spAutoFit/>
          </a:bodyPr>
          <a:lstStyle/>
          <a:p>
            <a:pPr>
              <a:defRPr b="0" i="0"/>
            </a:pPr>
            <a:r>
              <a:rPr lang="1106" sz="2800">
                <a:ln w="0"/>
                <a:solidFill>
                  <a:schemeClr val="bg2"/>
                </a:solidFill>
              </a:rPr>
              <a:t>Y Cynllun Pili Pala</a:t>
            </a:r>
          </a:p>
        </p:txBody>
      </p:sp>
      <p:sp>
        <p:nvSpPr>
          <p:cNvPr id="8" name="TextBox 7">
            <a:extLst>
              <a:ext uri="{FF2B5EF4-FFF2-40B4-BE49-F238E27FC236}">
                <a16:creationId xmlns:a16="http://schemas.microsoft.com/office/drawing/2014/main" id="{9A58347C-4F43-48D1-BD83-61551A034DCF}"/>
              </a:ext>
            </a:extLst>
          </p:cNvPr>
          <p:cNvSpPr txBox="1"/>
          <p:nvPr/>
        </p:nvSpPr>
        <p:spPr>
          <a:xfrm>
            <a:off x="5218144" y="1340788"/>
            <a:ext cx="6783133" cy="5293757"/>
          </a:xfrm>
          <a:prstGeom prst="rect">
            <a:avLst/>
          </a:prstGeom>
          <a:noFill/>
        </p:spPr>
        <p:txBody>
          <a:bodyPr wrap="square">
            <a:spAutoFit/>
          </a:bodyPr>
          <a:lstStyle/>
          <a:p>
            <a:pPr>
              <a:spcAft>
                <a:spcPts val="1200"/>
              </a:spcAft>
              <a:defRPr b="0" i="0"/>
            </a:pPr>
            <a:r>
              <a:rPr lang="1106" sz="1800" dirty="0">
                <a:solidFill>
                  <a:schemeClr val="accent1">
                    <a:lumMod val="75000"/>
                  </a:schemeClr>
                </a:solidFill>
                <a:effectLst/>
                <a:ea typeface="Times New Roman" panose="02020603050405020304" pitchFamily="18" charset="0"/>
              </a:rPr>
              <a:t>Hefyd:</a:t>
            </a:r>
          </a:p>
          <a:p>
            <a:pPr marL="285750" indent="-285750">
              <a:spcAft>
                <a:spcPts val="1200"/>
              </a:spcAft>
              <a:buFont typeface="Arial" panose="020B0604020202020204" pitchFamily="34" charset="0"/>
              <a:buChar char="•"/>
              <a:defRPr b="0" i="0"/>
            </a:pPr>
            <a:r>
              <a:rPr lang="1106" sz="1800" dirty="0">
                <a:solidFill>
                  <a:schemeClr val="accent1">
                    <a:lumMod val="75000"/>
                  </a:schemeClr>
                </a:solidFill>
                <a:effectLst/>
                <a:latin typeface="Arial" panose="020B0604020202020204" pitchFamily="34" charset="0"/>
                <a:ea typeface="Times New Roman" panose="02020603050405020304" pitchFamily="18" charset="0"/>
                <a:cs typeface="Times New Roman" panose="02020603050405020304" pitchFamily="18" charset="0"/>
              </a:rPr>
              <a:t>Mae teulu a ffrindiau'n llenwi taflen ofalwyr, gan gynnig awgrymiadau a chyngor a fydd yn gwneud bywyd yn haws i'r unigolyn a hefyd i'r tîm gofal. Mae'r daflen ofalwyr yn cyd-fynd â'r nodiadau gofal (gweithio mewn partneriaeth).</a:t>
            </a:r>
            <a:endParaRPr lang="en-GB" sz="1800" dirty="0">
              <a:solidFill>
                <a:schemeClr val="accent1">
                  <a:lumMod val="75000"/>
                </a:schemeClr>
              </a:solidFill>
              <a:effectLst/>
              <a:ea typeface="Times New Roman" panose="02020603050405020304" pitchFamily="18" charset="0"/>
            </a:endParaRPr>
          </a:p>
          <a:p>
            <a:pPr marL="285750" indent="-285750">
              <a:spcAft>
                <a:spcPts val="1200"/>
              </a:spcAft>
              <a:buFont typeface="Arial" panose="020B0604020202020204" pitchFamily="34" charset="0"/>
              <a:buChar char="•"/>
              <a:defRPr b="0" i="0"/>
            </a:pPr>
            <a:r>
              <a:rPr lang="1106" sz="1800" dirty="0">
                <a:solidFill>
                  <a:schemeClr val="accent1">
                    <a:lumMod val="75000"/>
                  </a:schemeClr>
                </a:solidFill>
                <a:effectLst/>
                <a:ea typeface="Times New Roman" panose="02020603050405020304" pitchFamily="18" charset="0"/>
              </a:rPr>
              <a:t>Mae'r amgylchedd wedi'i osod mewn ffordd sy'n caniatáu i'r unigolyn gael gafael ar eitemau allweddol a gweithredu gystal â phosibl mewn amgylchiadau anghyfarwydd.</a:t>
            </a:r>
          </a:p>
          <a:p>
            <a:pPr marL="285750" indent="-285750">
              <a:spcAft>
                <a:spcPts val="1200"/>
              </a:spcAft>
              <a:buFont typeface="Arial" panose="020B0604020202020204" pitchFamily="34" charset="0"/>
              <a:buChar char="•"/>
              <a:defRPr b="0" i="0"/>
            </a:pPr>
            <a:r>
              <a:rPr lang="1106" sz="1800" dirty="0">
                <a:solidFill>
                  <a:schemeClr val="accent1">
                    <a:lumMod val="75000"/>
                  </a:schemeClr>
                </a:solidFill>
                <a:effectLst/>
                <a:ea typeface="Times New Roman" panose="02020603050405020304" pitchFamily="18" charset="0"/>
              </a:rPr>
              <a:t>Gall staff ragweld cymorth a chefnogaeth a fyddai'n ddefnyddiol i'r unigolyn yng nghanol amgylchedd ac arferion anghyfarwydd ysbyty.</a:t>
            </a:r>
          </a:p>
          <a:p>
            <a:pPr marL="285750" indent="-285750">
              <a:spcAft>
                <a:spcPts val="1200"/>
              </a:spcAft>
              <a:buFont typeface="Arial" panose="020B0604020202020204" pitchFamily="34" charset="0"/>
              <a:buChar char="•"/>
              <a:defRPr b="0" i="0"/>
            </a:pPr>
            <a:r>
              <a:rPr lang="1106" sz="1800" dirty="0">
                <a:solidFill>
                  <a:schemeClr val="accent1">
                    <a:lumMod val="75000"/>
                  </a:schemeClr>
                </a:solidFill>
                <a:effectLst/>
                <a:ea typeface="Times New Roman" panose="02020603050405020304" pitchFamily="18" charset="0"/>
              </a:rPr>
              <a:t>Mae'r staff yn deall yr anawsterau y gallai'r unigolyn eu cael wrth roi gwybodaeth.</a:t>
            </a:r>
            <a:endParaRPr lang="en-GB" sz="1800" dirty="0">
              <a:solidFill>
                <a:schemeClr val="accent1">
                  <a:lumMod val="75000"/>
                </a:schemeClr>
              </a:solidFill>
              <a:effectLst/>
              <a:ea typeface="Times New Roman" panose="02020603050405020304" pitchFamily="18" charset="0"/>
            </a:endParaRPr>
          </a:p>
          <a:p>
            <a:pPr marL="285750" indent="-285750">
              <a:buFont typeface="Arial" panose="020B0604020202020204" pitchFamily="34" charset="0"/>
              <a:buChar char="•"/>
              <a:defRPr b="0" i="0"/>
            </a:pPr>
            <a:r>
              <a:rPr lang="1106" dirty="0">
                <a:solidFill>
                  <a:schemeClr val="accent1">
                    <a:lumMod val="75000"/>
                  </a:schemeClr>
                </a:solidFill>
                <a:ea typeface="Times New Roman" panose="02020603050405020304" pitchFamily="18" charset="0"/>
              </a:rPr>
              <a:t>Wrth roi gwybod i'r unigolyn am unrhyw gamau gweithredu sy'n ofynnol, mae staff yn ymwybodol o'r angen i ddarparu cefnogaeth addas er mwyn galluogi cymryd y camau hynny.</a:t>
            </a:r>
          </a:p>
        </p:txBody>
      </p:sp>
      <p:sp>
        <p:nvSpPr>
          <p:cNvPr id="2" name="TextBox 1">
            <a:extLst>
              <a:ext uri="{FF2B5EF4-FFF2-40B4-BE49-F238E27FC236}">
                <a16:creationId xmlns:a16="http://schemas.microsoft.com/office/drawing/2014/main" id="{46757859-9E2E-45A0-87A8-E798EFEF7271}"/>
              </a:ext>
            </a:extLst>
          </p:cNvPr>
          <p:cNvSpPr txBox="1"/>
          <p:nvPr/>
        </p:nvSpPr>
        <p:spPr>
          <a:xfrm>
            <a:off x="190722" y="3308073"/>
            <a:ext cx="5027422" cy="3295131"/>
          </a:xfrm>
          <a:prstGeom prst="rect">
            <a:avLst/>
          </a:prstGeom>
          <a:noFill/>
        </p:spPr>
        <p:txBody>
          <a:bodyPr wrap="square" rtlCol="0">
            <a:spAutoFit/>
          </a:bodyPr>
          <a:lstStyle/>
          <a:p>
            <a:pPr>
              <a:spcAft>
                <a:spcPts val="1200"/>
              </a:spcAft>
              <a:defRPr b="0" i="0"/>
            </a:pPr>
            <a:r>
              <a:rPr lang="1106" dirty="0">
                <a:solidFill>
                  <a:schemeClr val="accent1">
                    <a:lumMod val="75000"/>
                  </a:schemeClr>
                </a:solidFill>
              </a:rPr>
              <a:t>Mae llawer o fanteision i'r cynllun Pili Pala.</a:t>
            </a:r>
          </a:p>
          <a:p>
            <a:pPr>
              <a:spcAft>
                <a:spcPts val="1200"/>
              </a:spcAft>
              <a:defRPr b="0" i="0"/>
            </a:pPr>
            <a:r>
              <a:rPr lang="1106" sz="1800" dirty="0">
                <a:solidFill>
                  <a:schemeClr val="accent1">
                    <a:lumMod val="75000"/>
                  </a:schemeClr>
                </a:solidFill>
                <a:effectLst/>
                <a:latin typeface="Arial" panose="020B0604020202020204" pitchFamily="34" charset="0"/>
                <a:ea typeface="Times New Roman" panose="02020603050405020304" pitchFamily="18" charset="0"/>
              </a:rPr>
              <a:t>Dylai staff iechyd a gofal cymdeithasol sy'n ymdrin â'r unigolyn wneud hynny mewn ffordd sy'n gwneud y canlynol:</a:t>
            </a:r>
          </a:p>
          <a:p>
            <a:pPr marL="285750" indent="-285750">
              <a:spcAft>
                <a:spcPts val="1200"/>
              </a:spcAft>
              <a:buFont typeface="Arial" panose="020B0604020202020204" pitchFamily="34" charset="0"/>
              <a:buChar char="•"/>
              <a:defRPr b="0" i="0"/>
            </a:pPr>
            <a:r>
              <a:rPr lang="1106" sz="1800" dirty="0">
                <a:solidFill>
                  <a:schemeClr val="accent1">
                    <a:lumMod val="75000"/>
                  </a:schemeClr>
                </a:solidFill>
                <a:effectLst/>
                <a:latin typeface="Arial" panose="020B0604020202020204" pitchFamily="34" charset="0"/>
                <a:ea typeface="Times New Roman" panose="02020603050405020304" pitchFamily="18" charset="0"/>
              </a:rPr>
              <a:t>tawelu meddwl, yn hytrach na chodi pryder, drwy siarad â'r unigolyn a'i deulu wrth gyrraedd yr ysbyty er mwyn dysgu am stori'r unigolyn </a:t>
            </a:r>
            <a:endParaRPr lang="en-GB" sz="1800" dirty="0">
              <a:solidFill>
                <a:schemeClr val="accent1">
                  <a:lumMod val="75000"/>
                </a:schemeClr>
              </a:solidFill>
              <a:effectLst/>
              <a:latin typeface="Arial" panose="020B0604020202020204" pitchFamily="34" charset="0"/>
              <a:ea typeface="Times New Roman" panose="02020603050405020304" pitchFamily="18" charset="0"/>
            </a:endParaRPr>
          </a:p>
          <a:p>
            <a:pPr marL="285750" indent="-285750">
              <a:spcAft>
                <a:spcPts val="1200"/>
              </a:spcAft>
              <a:buFont typeface="Arial" panose="020B0604020202020204" pitchFamily="34" charset="0"/>
              <a:buChar char="•"/>
              <a:defRPr b="0" i="0"/>
            </a:pPr>
            <a:r>
              <a:rPr lang="1106" sz="1800" dirty="0">
                <a:solidFill>
                  <a:schemeClr val="accent1">
                    <a:lumMod val="75000"/>
                  </a:schemeClr>
                </a:solidFill>
                <a:effectLst/>
                <a:latin typeface="Arial" panose="020B0604020202020204" pitchFamily="34" charset="0"/>
                <a:ea typeface="Times New Roman" panose="02020603050405020304" pitchFamily="18" charset="0"/>
              </a:rPr>
              <a:t>caniatáu i'r unigolyn wybod beth i'w ddisgwyl drwy gydol y broses.</a:t>
            </a:r>
            <a:endParaRPr lang="en-GB" dirty="0">
              <a:solidFill>
                <a:schemeClr val="accent1">
                  <a:lumMod val="75000"/>
                </a:schemeClr>
              </a:solidFill>
            </a:endParaRPr>
          </a:p>
        </p:txBody>
      </p:sp>
      <p:pic>
        <p:nvPicPr>
          <p:cNvPr id="7" name="Picture 4" descr="Butterfly, Artistic, Abstract, Insect">
            <a:extLst>
              <a:ext uri="{FF2B5EF4-FFF2-40B4-BE49-F238E27FC236}">
                <a16:creationId xmlns:a16="http://schemas.microsoft.com/office/drawing/2014/main" id="{8CDD4265-51FB-41E0-81E9-46599928A5CA}"/>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151594" y="1398256"/>
            <a:ext cx="1539141" cy="15621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5348919"/>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422909" y="605188"/>
            <a:ext cx="8892114" cy="518678"/>
          </a:xfrm>
          <a:prstGeom prst="rect">
            <a:avLst/>
          </a:prstGeom>
        </p:spPr>
        <p:txBody>
          <a:bodyPr wrap="square">
            <a:spAutoFit/>
          </a:bodyPr>
          <a:lstStyle/>
          <a:p>
            <a:pPr>
              <a:defRPr b="0" i="0"/>
            </a:pPr>
            <a:r>
              <a:rPr lang="1106" sz="2800">
                <a:ln w="0"/>
                <a:solidFill>
                  <a:schemeClr val="bg2"/>
                </a:solidFill>
              </a:rPr>
              <a:t>Y Cynllun Pili Pala ar waith</a:t>
            </a:r>
          </a:p>
        </p:txBody>
      </p:sp>
      <p:sp>
        <p:nvSpPr>
          <p:cNvPr id="7" name="TextBox 6">
            <a:extLst>
              <a:ext uri="{FF2B5EF4-FFF2-40B4-BE49-F238E27FC236}">
                <a16:creationId xmlns:a16="http://schemas.microsoft.com/office/drawing/2014/main" id="{AB9A4241-F871-41C0-A0F3-6919B58E0D0D}"/>
              </a:ext>
            </a:extLst>
          </p:cNvPr>
          <p:cNvSpPr txBox="1"/>
          <p:nvPr/>
        </p:nvSpPr>
        <p:spPr>
          <a:xfrm>
            <a:off x="422909" y="1489153"/>
            <a:ext cx="10319038" cy="4759635"/>
          </a:xfrm>
          <a:prstGeom prst="rect">
            <a:avLst/>
          </a:prstGeom>
          <a:noFill/>
        </p:spPr>
        <p:txBody>
          <a:bodyPr wrap="square">
            <a:spAutoFit/>
          </a:bodyPr>
          <a:lstStyle/>
          <a:p>
            <a:pPr algn="l">
              <a:defRPr b="0" i="0"/>
            </a:pPr>
            <a:r>
              <a:rPr lang="1106" b="0">
                <a:solidFill>
                  <a:schemeClr val="accent1">
                    <a:lumMod val="75000"/>
                  </a:schemeClr>
                </a:solidFill>
                <a:effectLst/>
              </a:rPr>
              <a:t>Cafodd Jim, 83, ei dderbyn i'r ysbyty ar ôl cwymp gartref. Roedd yn ddig iawn, roedd ei ymddygiad yn ymosodol, roedd yn anhapus, yn rhwystredig ac roedd pawb yn ei chael hi'n anodd cyfathrebu gydag ef. Cafodd y nyrs staff ar ddyletswydd sgwrs dda iawn gydag ef a'i ferch a llenwodd daflen wybodaeth cleifion (gan ddefnyddio gwybodaeth bersonol yn rhan o ddull gofal y Cynllun Pili Pala). </a:t>
            </a:r>
          </a:p>
          <a:p>
            <a:pPr algn="l"/>
            <a:endParaRPr lang="en-GB" b="0">
              <a:solidFill>
                <a:schemeClr val="accent1">
                  <a:lumMod val="75000"/>
                </a:schemeClr>
              </a:solidFill>
              <a:effectLst/>
            </a:endParaRPr>
          </a:p>
          <a:p>
            <a:pPr algn="l">
              <a:defRPr b="0" i="0"/>
            </a:pPr>
            <a:r>
              <a:rPr lang="1106">
                <a:solidFill>
                  <a:schemeClr val="accent1">
                    <a:lumMod val="75000"/>
                  </a:schemeClr>
                </a:solidFill>
              </a:rPr>
              <a:t>Roedd Jim wedi bod yn gweithio mewn sinema yn Abertawe; soniodd am yr hen ddyddiau, ffilmiau a'r hyn a wnaeth tra roedd yn gweithio yno. Roedden nhw'n amseroedd hapus iawn iddo. Roedd Jim wrth ei fodd â ffilmiau, yn enwedig ffilmiau cowbois – siaradodd yn ddiddiwedd amdanynt.</a:t>
            </a:r>
          </a:p>
          <a:p>
            <a:pPr algn="l"/>
            <a:endParaRPr lang="en-GB" b="0">
              <a:solidFill>
                <a:schemeClr val="accent1">
                  <a:lumMod val="75000"/>
                </a:schemeClr>
              </a:solidFill>
              <a:effectLst/>
            </a:endParaRPr>
          </a:p>
          <a:p>
            <a:pPr algn="l">
              <a:defRPr b="0" i="0"/>
            </a:pPr>
            <a:r>
              <a:rPr lang="1106" b="0">
                <a:solidFill>
                  <a:schemeClr val="accent1">
                    <a:lumMod val="75000"/>
                  </a:schemeClr>
                </a:solidFill>
                <a:effectLst/>
              </a:rPr>
              <a:t>Argraffodd y staff rai hen ffotograffau o'r sinema yr arferai weithio ynddi er mwyn iddo siarad amdanynt a chawsant eu gadael ar ei fwrdd o'i flaen. Trefnwyd hefyd iddo wylio ffilm bob prynhawn.</a:t>
            </a:r>
          </a:p>
          <a:p>
            <a:pPr algn="l"/>
            <a:endParaRPr lang="en-GB" b="0">
              <a:solidFill>
                <a:schemeClr val="accent1">
                  <a:lumMod val="75000"/>
                </a:schemeClr>
              </a:solidFill>
              <a:effectLst/>
            </a:endParaRPr>
          </a:p>
          <a:p>
            <a:pPr algn="l">
              <a:defRPr b="0" i="0"/>
            </a:pPr>
            <a:r>
              <a:rPr lang="1106" b="0">
                <a:solidFill>
                  <a:schemeClr val="accent1">
                    <a:lumMod val="75000"/>
                  </a:schemeClr>
                </a:solidFill>
                <a:effectLst/>
              </a:rPr>
              <a:t>Daeth yn haws cyfathrebu gyda Jim. Roedd yn mwynhau ei amser yn yr ysbyty, gwyliodd lawer o ffilmiau ac roedd yn rhyngweithio â'r staff. Newidiodd hwyliau Jim yn syth oherwydd roedd ganddo rywbeth i edrych ymlaen ato a rhywbeth i siarad amdano. Daeth yn boblogaidd iawn gyda'r staff ac roedden nhw'n hoff iawn ohono. Roedd rhywbeth mor hawdd â sgwrs a llenwi taflen wybodaeth cleifion o fudd i lesiant Jim ac roedd ei amser yn yr ysbyty yn ddymunol.</a:t>
            </a:r>
          </a:p>
        </p:txBody>
      </p:sp>
    </p:spTree>
    <p:extLst>
      <p:ext uri="{BB962C8B-B14F-4D97-AF65-F5344CB8AC3E}">
        <p14:creationId xmlns:p14="http://schemas.microsoft.com/office/powerpoint/2010/main" val="1558625429"/>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0CB8A614-BE16-4452-A7DB-662D233818F4}"/>
              </a:ext>
            </a:extLst>
          </p:cNvPr>
          <p:cNvSpPr>
            <a:spLocks noGrp="1"/>
          </p:cNvSpPr>
          <p:nvPr>
            <p:ph idx="1"/>
          </p:nvPr>
        </p:nvSpPr>
        <p:spPr>
          <a:xfrm>
            <a:off x="444665" y="1430172"/>
            <a:ext cx="10070935" cy="5062704"/>
          </a:xfrm>
        </p:spPr>
        <p:txBody>
          <a:bodyPr>
            <a:noAutofit/>
          </a:bodyPr>
          <a:lstStyle/>
          <a:p>
            <a:pPr>
              <a:defRPr b="0" i="0"/>
            </a:pPr>
            <a:r>
              <a:rPr lang="1106" sz="2000">
                <a:solidFill>
                  <a:schemeClr val="accent1">
                    <a:lumMod val="75000"/>
                  </a:schemeClr>
                </a:solidFill>
              </a:rPr>
              <a:t>Edrychwch ar y cwestiwn a gymerwyd o DAE Uned 5:</a:t>
            </a:r>
          </a:p>
          <a:p>
            <a:endParaRPr lang="en-GB" sz="2000">
              <a:solidFill>
                <a:schemeClr val="accent1">
                  <a:lumMod val="75000"/>
                </a:schemeClr>
              </a:solidFill>
            </a:endParaRPr>
          </a:p>
          <a:p>
            <a:pPr>
              <a:defRPr b="0" i="0"/>
            </a:pPr>
            <a:r>
              <a:rPr lang="1106" sz="2000">
                <a:solidFill>
                  <a:schemeClr val="accent1">
                    <a:lumMod val="75000"/>
                  </a:schemeClr>
                </a:solidFill>
              </a:rPr>
              <a:t>Mae Edith yn 91 oed ac mae dementia arni hi. Cafodd ei derbyn i'r ysbyty ar ôl cwympo. Pan gafodd ei derbyn i'r ysbyty, dywedodd ei theulu ei bod weithiau'n ceisio bwrw pobl. </a:t>
            </a:r>
          </a:p>
          <a:p>
            <a:pPr>
              <a:defRPr b="0" i="0"/>
            </a:pPr>
            <a:r>
              <a:rPr lang="1106" sz="2000">
                <a:solidFill>
                  <a:schemeClr val="accent1">
                    <a:lumMod val="75000"/>
                  </a:schemeClr>
                </a:solidFill>
              </a:rPr>
              <a:t>Ar ôl cyfarfod â'r staff, cytunwyd y dylai Edith ymuno â'r 'Cynllun Pili Pala', sef dull cadarnhaol a rhagweithiol o ofal a chymorth sydd ar gael yn yr ysbyty. </a:t>
            </a:r>
          </a:p>
          <a:p>
            <a:pPr>
              <a:defRPr b="0" i="0"/>
            </a:pPr>
            <a:r>
              <a:rPr lang="1106" sz="2000">
                <a:solidFill>
                  <a:schemeClr val="accent1">
                    <a:lumMod val="75000"/>
                  </a:schemeClr>
                </a:solidFill>
              </a:rPr>
              <a:t>Disgrifiwch bwrpas defnyddio dull cadarnhaol a rhagweithiol a dadansoddwch effaith bosibl defnyddio'r dull hwn i gefnogi oedolion ag ymddygiad sy'n herio.</a:t>
            </a:r>
          </a:p>
        </p:txBody>
      </p:sp>
      <p:sp>
        <p:nvSpPr>
          <p:cNvPr id="3" name="Title 2">
            <a:extLst>
              <a:ext uri="{FF2B5EF4-FFF2-40B4-BE49-F238E27FC236}">
                <a16:creationId xmlns:a16="http://schemas.microsoft.com/office/drawing/2014/main" id="{03802163-D4CE-4138-8CC7-59E9218A0E63}"/>
              </a:ext>
            </a:extLst>
          </p:cNvPr>
          <p:cNvSpPr>
            <a:spLocks noGrp="1"/>
          </p:cNvSpPr>
          <p:nvPr>
            <p:ph type="title"/>
          </p:nvPr>
        </p:nvSpPr>
        <p:spPr/>
        <p:txBody>
          <a:bodyPr>
            <a:normAutofit/>
          </a:bodyPr>
          <a:lstStyle/>
          <a:p>
            <a:pPr>
              <a:defRPr b="0" i="0"/>
            </a:pPr>
            <a:r>
              <a:rPr lang="1106" sz="2800">
                <a:solidFill>
                  <a:schemeClr val="bg2"/>
                </a:solidFill>
              </a:rPr>
              <a:t>Astudiaethau achos a chwestiynau arholiad</a:t>
            </a:r>
          </a:p>
        </p:txBody>
      </p:sp>
    </p:spTree>
    <p:extLst>
      <p:ext uri="{BB962C8B-B14F-4D97-AF65-F5344CB8AC3E}">
        <p14:creationId xmlns:p14="http://schemas.microsoft.com/office/powerpoint/2010/main" val="3681129296"/>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5E464C3-D5B7-404A-9BD4-27D6CECBFC98}"/>
              </a:ext>
            </a:extLst>
          </p:cNvPr>
          <p:cNvSpPr/>
          <p:nvPr/>
        </p:nvSpPr>
        <p:spPr>
          <a:xfrm>
            <a:off x="522026" y="531194"/>
            <a:ext cx="8605293" cy="518678"/>
          </a:xfrm>
          <a:prstGeom prst="rect">
            <a:avLst/>
          </a:prstGeom>
        </p:spPr>
        <p:txBody>
          <a:bodyPr wrap="square">
            <a:spAutoFit/>
          </a:bodyPr>
          <a:lstStyle/>
          <a:p>
            <a:pPr>
              <a:defRPr b="0" i="0"/>
            </a:pPr>
            <a:r>
              <a:rPr lang="1106" sz="2800">
                <a:solidFill>
                  <a:schemeClr val="bg2"/>
                </a:solidFill>
                <a:latin typeface="+mn-lt"/>
                <a:ea typeface="+mj-lt"/>
                <a:cs typeface="+mj-lt"/>
              </a:rPr>
              <a:t>Dulliau allweddol ar waith</a:t>
            </a:r>
            <a:endParaRPr lang="en-US" sz="2800">
              <a:ln w="0"/>
              <a:solidFill>
                <a:schemeClr val="bg2"/>
              </a:solidFill>
            </a:endParaRPr>
          </a:p>
        </p:txBody>
      </p:sp>
      <p:sp>
        <p:nvSpPr>
          <p:cNvPr id="6" name="Content Placeholder 6">
            <a:extLst>
              <a:ext uri="{FF2B5EF4-FFF2-40B4-BE49-F238E27FC236}">
                <a16:creationId xmlns:a16="http://schemas.microsoft.com/office/drawing/2014/main" id="{6DF6DC7B-B1B7-4E6D-954D-A52DB4805FC3}"/>
              </a:ext>
            </a:extLst>
          </p:cNvPr>
          <p:cNvSpPr txBox="1"/>
          <p:nvPr/>
        </p:nvSpPr>
        <p:spPr>
          <a:xfrm>
            <a:off x="591543" y="1825626"/>
            <a:ext cx="11008914" cy="2556370"/>
          </a:xfrm>
          <a:prstGeom prst="rect">
            <a:avLst/>
          </a:prstGeom>
          <a:solidFill>
            <a:schemeClr val="bg2">
              <a:lumMod val="20000"/>
              <a:lumOff val="80000"/>
            </a:schemeClr>
          </a:solidFill>
        </p:spPr>
        <p:txBody>
          <a:bodyPr vert="horz" lIns="91440" tIns="45720" rIns="91440" bIns="45720" rtlCol="0" anchor="t">
            <a:normAutofit/>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b="0" i="0"/>
            </a:pPr>
            <a:r>
              <a:rPr lang="1106">
                <a:ea typeface="+mn-lt"/>
                <a:cs typeface="+mn-lt"/>
              </a:rPr>
              <a:t>Cynnwys a gwmpaswyd:</a:t>
            </a:r>
          </a:p>
          <a:p>
            <a:pPr marL="342900" indent="-342900" algn="l">
              <a:buFont typeface="Arial" panose="020B0604020202020204" pitchFamily="34" charset="0"/>
              <a:buChar char="•"/>
              <a:defRPr b="0" i="0"/>
            </a:pPr>
            <a:r>
              <a:rPr lang="1106">
                <a:ea typeface="+mn-lt"/>
                <a:cs typeface="+mn-lt"/>
              </a:rPr>
              <a:t>yr hyn a olygir gan ymddygiad heriol</a:t>
            </a:r>
          </a:p>
          <a:p>
            <a:pPr marL="457200" indent="-457200" algn="l">
              <a:buFont typeface="Arial" panose="020B0604020202020204" pitchFamily="34" charset="0"/>
              <a:buChar char="•"/>
              <a:defRPr b="0" i="0"/>
            </a:pPr>
            <a:r>
              <a:rPr lang="1106" sz="2400">
                <a:ea typeface="+mn-lt"/>
                <a:cs typeface="+mn-lt"/>
              </a:rPr>
              <a:t>mae dulliau o gefnogi ymddygiad cadarnhaol yn seiliedig ar egwyddorion gofal person-ganolog</a:t>
            </a:r>
          </a:p>
          <a:p>
            <a:pPr marL="457200" indent="-457200" algn="l">
              <a:buFont typeface="Arial" panose="020B0604020202020204" pitchFamily="34" charset="0"/>
              <a:buChar char="•"/>
              <a:defRPr b="0" i="0"/>
            </a:pPr>
            <a:r>
              <a:rPr lang="1106">
                <a:ea typeface="+mn-lt"/>
                <a:cs typeface="+mn-lt"/>
              </a:rPr>
              <a:t>strategaethau y gellir eu defnyddio i gefnogi ymddygiad cadarnhaol</a:t>
            </a:r>
            <a:endParaRPr lang="en-GB" sz="2400">
              <a:ea typeface="+mn-lt"/>
              <a:cs typeface="+mn-lt"/>
            </a:endParaRPr>
          </a:p>
          <a:p>
            <a:pPr algn="l"/>
            <a:endParaRPr lang="en-GB">
              <a:solidFill>
                <a:srgbClr val="000000"/>
              </a:solidFill>
              <a:ea typeface="+mn-lt"/>
              <a:cs typeface="+mn-lt"/>
            </a:endParaRPr>
          </a:p>
          <a:p>
            <a:endParaRPr lang="en-GB">
              <a:cs typeface="Calibri"/>
            </a:endParaRPr>
          </a:p>
        </p:txBody>
      </p:sp>
      <p:sp>
        <p:nvSpPr>
          <p:cNvPr id="2" name="TextBox 1">
            <a:extLst>
              <a:ext uri="{FF2B5EF4-FFF2-40B4-BE49-F238E27FC236}">
                <a16:creationId xmlns:a16="http://schemas.microsoft.com/office/drawing/2014/main" id="{7A0D90D6-4265-4363-8832-D5247EC175BA}"/>
              </a:ext>
            </a:extLst>
          </p:cNvPr>
          <p:cNvSpPr txBox="1"/>
          <p:nvPr/>
        </p:nvSpPr>
        <p:spPr>
          <a:xfrm>
            <a:off x="591544" y="5104263"/>
            <a:ext cx="11008914" cy="646331"/>
          </a:xfrm>
          <a:prstGeom prst="rect">
            <a:avLst/>
          </a:prstGeom>
          <a:noFill/>
        </p:spPr>
        <p:txBody>
          <a:bodyPr wrap="square" rtlCol="0">
            <a:spAutoFit/>
          </a:bodyPr>
          <a:lstStyle/>
          <a:p>
            <a:endParaRPr lang="en-GB"/>
          </a:p>
          <a:p>
            <a:endParaRPr lang="en-GB"/>
          </a:p>
        </p:txBody>
      </p:sp>
    </p:spTree>
    <p:extLst>
      <p:ext uri="{BB962C8B-B14F-4D97-AF65-F5344CB8AC3E}">
        <p14:creationId xmlns:p14="http://schemas.microsoft.com/office/powerpoint/2010/main" val="2242577526"/>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92115" cy="518678"/>
          </a:xfrm>
          <a:prstGeom prst="rect">
            <a:avLst/>
          </a:prstGeom>
        </p:spPr>
        <p:txBody>
          <a:bodyPr wrap="square">
            <a:spAutoFit/>
          </a:bodyPr>
          <a:lstStyle/>
          <a:p>
            <a:pPr algn="l">
              <a:defRPr b="0" i="0"/>
            </a:pPr>
            <a:r>
              <a:rPr lang="1106" sz="2800">
                <a:solidFill>
                  <a:schemeClr val="bg2"/>
                </a:solidFill>
                <a:latin typeface="+mj-lt"/>
                <a:ea typeface="+mn-lt"/>
                <a:cs typeface="+mn-lt"/>
              </a:rPr>
              <a:t>Ymddygiad heriol</a:t>
            </a:r>
          </a:p>
        </p:txBody>
      </p:sp>
      <p:sp>
        <p:nvSpPr>
          <p:cNvPr id="2" name="TextBox 1">
            <a:extLst>
              <a:ext uri="{FF2B5EF4-FFF2-40B4-BE49-F238E27FC236}">
                <a16:creationId xmlns:a16="http://schemas.microsoft.com/office/drawing/2014/main" id="{1848BCF4-17B7-4B22-B521-BE75D46E49AD}"/>
              </a:ext>
            </a:extLst>
          </p:cNvPr>
          <p:cNvSpPr txBox="1"/>
          <p:nvPr/>
        </p:nvSpPr>
        <p:spPr>
          <a:xfrm>
            <a:off x="6096000" y="1433608"/>
            <a:ext cx="5556055" cy="5370454"/>
          </a:xfrm>
          <a:prstGeom prst="rect">
            <a:avLst/>
          </a:prstGeom>
          <a:noFill/>
        </p:spPr>
        <p:txBody>
          <a:bodyPr wrap="square" rtlCol="0">
            <a:spAutoFit/>
          </a:bodyPr>
          <a:lstStyle/>
          <a:p>
            <a:pPr>
              <a:lnSpc>
                <a:spcPct val="107000"/>
              </a:lnSpc>
              <a:spcAft>
                <a:spcPts val="800"/>
              </a:spcAft>
              <a:defRPr b="0" i="0"/>
            </a:pPr>
            <a:r>
              <a:rPr lang="1106" sz="1600" dirty="0">
                <a:solidFill>
                  <a:schemeClr val="accent1">
                    <a:lumMod val="75000"/>
                  </a:schemeClr>
                </a:solidFill>
                <a:effectLst/>
                <a:ea typeface="Calibri" panose="020F0502020204030204" pitchFamily="34" charset="0"/>
                <a:cs typeface="Arial" panose="020B0604020202020204" pitchFamily="34" charset="0"/>
              </a:rPr>
              <a:t>Mae'r canlynol yn aml yn wir am ymddygiad heriol:</a:t>
            </a:r>
          </a:p>
          <a:p>
            <a:pPr marL="285750" indent="-285750">
              <a:lnSpc>
                <a:spcPct val="107000"/>
              </a:lnSpc>
              <a:spcAft>
                <a:spcPts val="800"/>
              </a:spcAft>
              <a:buFont typeface="Arial" panose="020B0604020202020204" pitchFamily="34" charset="0"/>
              <a:buChar char="•"/>
              <a:defRPr b="0" i="0"/>
            </a:pPr>
            <a:r>
              <a:rPr lang="1106" sz="1600" dirty="0">
                <a:solidFill>
                  <a:schemeClr val="accent1">
                    <a:lumMod val="75000"/>
                  </a:schemeClr>
                </a:solidFill>
                <a:effectLst/>
                <a:ea typeface="Calibri" panose="020F0502020204030204" pitchFamily="34" charset="0"/>
                <a:cs typeface="Arial" panose="020B0604020202020204" pitchFamily="34" charset="0"/>
              </a:rPr>
              <a:t>ffordd o gyfleu anghenion heb eu diwallu pan fo unigolyn yn ei chael hi'n anodd cyfleu ei anghenion mewn ffyrdd eraill</a:t>
            </a:r>
          </a:p>
          <a:p>
            <a:pPr marL="285750" indent="-285750">
              <a:lnSpc>
                <a:spcPct val="107000"/>
              </a:lnSpc>
              <a:spcAft>
                <a:spcPts val="800"/>
              </a:spcAft>
              <a:buFont typeface="Arial" panose="020B0604020202020204" pitchFamily="34" charset="0"/>
              <a:buChar char="•"/>
              <a:defRPr b="0" i="0"/>
            </a:pPr>
            <a:r>
              <a:rPr lang="1106" sz="1600" dirty="0">
                <a:solidFill>
                  <a:schemeClr val="accent1">
                    <a:lumMod val="75000"/>
                  </a:schemeClr>
                </a:solidFill>
                <a:effectLst/>
                <a:ea typeface="Calibri" panose="020F0502020204030204" pitchFamily="34" charset="0"/>
                <a:cs typeface="Arial" panose="020B0604020202020204" pitchFamily="34" charset="0"/>
              </a:rPr>
              <a:t>oherwydd ffactorau fel, er enghraifft, gorbryder, esgeulustod, camdriniaeth, anableddau dysgu a chyflyrau fel awtistiaeth, dementia a syndrom Down.</a:t>
            </a:r>
          </a:p>
          <a:p>
            <a:pPr>
              <a:lnSpc>
                <a:spcPct val="107000"/>
              </a:lnSpc>
              <a:defRPr b="0" i="0"/>
            </a:pPr>
            <a:r>
              <a:rPr lang="1106" sz="1600" kern="0" dirty="0">
                <a:solidFill>
                  <a:schemeClr val="accent1">
                    <a:lumMod val="75000"/>
                  </a:schemeClr>
                </a:solidFill>
                <a:ea typeface="Times New Roman" panose="02020603050405020304" pitchFamily="18" charset="0"/>
                <a:cs typeface="Times New Roman" panose="02020603050405020304" pitchFamily="18" charset="0"/>
              </a:rPr>
              <a:t>Enghreifftiau o ymddygiad heriol cyffredin:</a:t>
            </a:r>
            <a:endParaRPr lang="en-GB" sz="1600" kern="0" dirty="0">
              <a:solidFill>
                <a:schemeClr val="accent1">
                  <a:lumMod val="75000"/>
                </a:schemeClr>
              </a:solidFill>
              <a:ea typeface="Calibri" panose="020F0502020204030204" pitchFamily="34" charset="0"/>
              <a:cs typeface="Times New Roman" panose="02020603050405020304" pitchFamily="18" charset="0"/>
            </a:endParaRPr>
          </a:p>
          <a:p>
            <a:pPr marL="342900" lvl="0" indent="-342900">
              <a:lnSpc>
                <a:spcPct val="107000"/>
              </a:lnSpc>
              <a:spcBef>
                <a:spcPts val="600"/>
              </a:spcBef>
              <a:buSzPts val="1000"/>
              <a:buFont typeface="Symbol" panose="05050102010706020507" pitchFamily="18" charset="2"/>
              <a:buChar char=""/>
              <a:tabLst>
                <a:tab pos="457200" algn="l"/>
              </a:tabLst>
              <a:defRPr b="0" i="0"/>
            </a:pPr>
            <a:r>
              <a:rPr lang="1106" sz="1600" kern="0" dirty="0">
                <a:solidFill>
                  <a:schemeClr val="accent1">
                    <a:lumMod val="75000"/>
                  </a:schemeClr>
                </a:solidFill>
                <a:ea typeface="Times New Roman" panose="02020603050405020304" pitchFamily="18" charset="0"/>
                <a:cs typeface="Times New Roman" panose="02020603050405020304" pitchFamily="18" charset="0"/>
              </a:rPr>
              <a:t>ymddygiad ymosodol (e.e. taro, cicio, brathu)</a:t>
            </a:r>
            <a:endParaRPr lang="en-GB" sz="1600" kern="0" dirty="0">
              <a:solidFill>
                <a:schemeClr val="accent1">
                  <a:lumMod val="75000"/>
                </a:schemeClr>
              </a:solidFill>
              <a:ea typeface="Calibri" panose="020F0502020204030204" pitchFamily="34" charset="0"/>
              <a:cs typeface="Times New Roman" panose="02020603050405020304" pitchFamily="18" charset="0"/>
            </a:endParaRPr>
          </a:p>
          <a:p>
            <a:pPr marL="342900" lvl="0" indent="-342900">
              <a:lnSpc>
                <a:spcPct val="107000"/>
              </a:lnSpc>
              <a:spcBef>
                <a:spcPts val="600"/>
              </a:spcBef>
              <a:buSzPts val="1000"/>
              <a:buFont typeface="Symbol" panose="05050102010706020507" pitchFamily="18" charset="2"/>
              <a:buChar char=""/>
              <a:tabLst>
                <a:tab pos="457200" algn="l"/>
              </a:tabLst>
              <a:defRPr b="0" i="0"/>
            </a:pPr>
            <a:r>
              <a:rPr lang="1106" sz="1600" kern="0" dirty="0">
                <a:solidFill>
                  <a:schemeClr val="accent1">
                    <a:lumMod val="75000"/>
                  </a:schemeClr>
                </a:solidFill>
                <a:ea typeface="Times New Roman" panose="02020603050405020304" pitchFamily="18" charset="0"/>
                <a:cs typeface="Times New Roman" panose="02020603050405020304" pitchFamily="18" charset="0"/>
              </a:rPr>
              <a:t>ymddygiad hunan-niweidiol (e.e. curo pen, hunanfrathu, hunandaro)</a:t>
            </a:r>
            <a:endParaRPr lang="en-GB" sz="1600" kern="0" dirty="0">
              <a:solidFill>
                <a:schemeClr val="accent1">
                  <a:lumMod val="75000"/>
                </a:schemeClr>
              </a:solidFill>
              <a:ea typeface="Calibri" panose="020F0502020204030204" pitchFamily="34" charset="0"/>
              <a:cs typeface="Times New Roman" panose="02020603050405020304" pitchFamily="18" charset="0"/>
            </a:endParaRPr>
          </a:p>
          <a:p>
            <a:pPr marL="342900" lvl="0" indent="-342900">
              <a:lnSpc>
                <a:spcPct val="107000"/>
              </a:lnSpc>
              <a:spcBef>
                <a:spcPts val="600"/>
              </a:spcBef>
              <a:buSzPts val="1000"/>
              <a:buFont typeface="Symbol" panose="05050102010706020507" pitchFamily="18" charset="2"/>
              <a:buChar char=""/>
              <a:tabLst>
                <a:tab pos="457200" algn="l"/>
              </a:tabLst>
              <a:defRPr b="0" i="0"/>
            </a:pPr>
            <a:r>
              <a:rPr lang="1106" sz="1600" kern="0" dirty="0">
                <a:solidFill>
                  <a:schemeClr val="accent1">
                    <a:lumMod val="75000"/>
                  </a:schemeClr>
                </a:solidFill>
                <a:ea typeface="Times New Roman" panose="02020603050405020304" pitchFamily="18" charset="0"/>
                <a:cs typeface="Times New Roman" panose="02020603050405020304" pitchFamily="18" charset="0"/>
              </a:rPr>
              <a:t>gweiddi/rhegi</a:t>
            </a:r>
            <a:endParaRPr lang="en-GB" sz="1600" kern="0" dirty="0">
              <a:solidFill>
                <a:schemeClr val="accent1">
                  <a:lumMod val="75000"/>
                </a:schemeClr>
              </a:solidFill>
              <a:ea typeface="Calibri" panose="020F0502020204030204" pitchFamily="34" charset="0"/>
              <a:cs typeface="Times New Roman" panose="02020603050405020304" pitchFamily="18" charset="0"/>
            </a:endParaRPr>
          </a:p>
          <a:p>
            <a:pPr marL="342900" lvl="0" indent="-342900">
              <a:lnSpc>
                <a:spcPct val="107000"/>
              </a:lnSpc>
              <a:spcBef>
                <a:spcPts val="600"/>
              </a:spcBef>
              <a:buSzPts val="1000"/>
              <a:buFont typeface="Symbol" panose="05050102010706020507" pitchFamily="18" charset="2"/>
              <a:buChar char=""/>
              <a:tabLst>
                <a:tab pos="457200" algn="l"/>
              </a:tabLst>
              <a:defRPr b="0" i="0"/>
            </a:pPr>
            <a:r>
              <a:rPr lang="1106" sz="1600" kern="0" dirty="0">
                <a:solidFill>
                  <a:schemeClr val="accent1">
                    <a:lumMod val="75000"/>
                  </a:schemeClr>
                </a:solidFill>
                <a:ea typeface="Times New Roman" panose="02020603050405020304" pitchFamily="18" charset="0"/>
                <a:cs typeface="Times New Roman" panose="02020603050405020304" pitchFamily="18" charset="0"/>
              </a:rPr>
              <a:t>ymddygiad rhywiol yn gyhoeddus</a:t>
            </a:r>
            <a:endParaRPr lang="en-GB" sz="1600" kern="0" dirty="0">
              <a:solidFill>
                <a:schemeClr val="accent1">
                  <a:lumMod val="75000"/>
                </a:schemeClr>
              </a:solidFill>
              <a:ea typeface="Calibri" panose="020F0502020204030204" pitchFamily="34" charset="0"/>
              <a:cs typeface="Times New Roman" panose="02020603050405020304" pitchFamily="18" charset="0"/>
            </a:endParaRPr>
          </a:p>
          <a:p>
            <a:pPr marL="342900" lvl="0" indent="-342900">
              <a:lnSpc>
                <a:spcPct val="107000"/>
              </a:lnSpc>
              <a:spcBef>
                <a:spcPts val="600"/>
              </a:spcBef>
              <a:buSzPts val="1000"/>
              <a:buFont typeface="Symbol" panose="05050102010706020507" pitchFamily="18" charset="2"/>
              <a:buChar char=""/>
              <a:tabLst>
                <a:tab pos="457200" algn="l"/>
              </a:tabLst>
              <a:defRPr b="0" i="0"/>
            </a:pPr>
            <a:r>
              <a:rPr lang="1106" sz="1600" kern="0" dirty="0">
                <a:solidFill>
                  <a:schemeClr val="accent1">
                    <a:lumMod val="75000"/>
                  </a:schemeClr>
                </a:solidFill>
                <a:ea typeface="Times New Roman" panose="02020603050405020304" pitchFamily="18" charset="0"/>
                <a:cs typeface="Times New Roman" panose="02020603050405020304" pitchFamily="18" charset="0"/>
              </a:rPr>
              <a:t>taflu eitemau/torri pethau</a:t>
            </a:r>
            <a:endParaRPr lang="en-GB" sz="1600" kern="0" dirty="0">
              <a:solidFill>
                <a:schemeClr val="accent1">
                  <a:lumMod val="75000"/>
                </a:schemeClr>
              </a:solidFill>
              <a:ea typeface="Calibri" panose="020F0502020204030204" pitchFamily="34" charset="0"/>
              <a:cs typeface="Times New Roman" panose="02020603050405020304" pitchFamily="18" charset="0"/>
            </a:endParaRPr>
          </a:p>
          <a:p>
            <a:pPr marL="342900" lvl="0" indent="-342900">
              <a:lnSpc>
                <a:spcPct val="107000"/>
              </a:lnSpc>
              <a:spcBef>
                <a:spcPts val="600"/>
              </a:spcBef>
              <a:buSzPts val="1000"/>
              <a:buFont typeface="Symbol" panose="05050102010706020507" pitchFamily="18" charset="2"/>
              <a:buChar char=""/>
              <a:tabLst>
                <a:tab pos="457200" algn="l"/>
              </a:tabLst>
              <a:defRPr b="0" i="0"/>
            </a:pPr>
            <a:r>
              <a:rPr lang="1106" sz="1600" kern="0" dirty="0">
                <a:solidFill>
                  <a:schemeClr val="accent1">
                    <a:lumMod val="75000"/>
                  </a:schemeClr>
                </a:solidFill>
                <a:ea typeface="Times New Roman" panose="02020603050405020304" pitchFamily="18" charset="0"/>
                <a:cs typeface="Times New Roman" panose="02020603050405020304" pitchFamily="18" charset="0"/>
              </a:rPr>
              <a:t>baeddu</a:t>
            </a:r>
          </a:p>
          <a:p>
            <a:pPr lvl="0">
              <a:lnSpc>
                <a:spcPct val="107000"/>
              </a:lnSpc>
              <a:spcBef>
                <a:spcPts val="600"/>
              </a:spcBef>
              <a:buSzPts val="1000"/>
              <a:tabLst>
                <a:tab pos="457200" algn="l"/>
              </a:tabLst>
              <a:defRPr b="0" i="0"/>
            </a:pPr>
            <a:r>
              <a:rPr lang="1106" sz="1600" kern="0" dirty="0">
                <a:solidFill>
                  <a:schemeClr val="accent1">
                    <a:lumMod val="75000"/>
                  </a:schemeClr>
                </a:solidFill>
                <a:ea typeface="Calibri" panose="020F0502020204030204" pitchFamily="34" charset="0"/>
                <a:cs typeface="Times New Roman" panose="02020603050405020304" pitchFamily="18" charset="0"/>
              </a:rPr>
              <a:t>(mae www.challengingbehaviour.org.uk yn cynnwys enghreifftiau o ymddygiad heriol).</a:t>
            </a:r>
          </a:p>
        </p:txBody>
      </p:sp>
      <p:sp>
        <p:nvSpPr>
          <p:cNvPr id="6" name="TextBox 5">
            <a:extLst>
              <a:ext uri="{FF2B5EF4-FFF2-40B4-BE49-F238E27FC236}">
                <a16:creationId xmlns:a16="http://schemas.microsoft.com/office/drawing/2014/main" id="{3AD4B083-7694-42CB-B8AB-9C8B88380178}"/>
              </a:ext>
            </a:extLst>
          </p:cNvPr>
          <p:cNvSpPr txBox="1"/>
          <p:nvPr/>
        </p:nvSpPr>
        <p:spPr>
          <a:xfrm>
            <a:off x="446210" y="3544314"/>
            <a:ext cx="5411741" cy="3234111"/>
          </a:xfrm>
          <a:prstGeom prst="rect">
            <a:avLst/>
          </a:prstGeom>
          <a:noFill/>
        </p:spPr>
        <p:txBody>
          <a:bodyPr wrap="square">
            <a:spAutoFit/>
          </a:bodyPr>
          <a:lstStyle/>
          <a:p>
            <a:pPr>
              <a:spcAft>
                <a:spcPts val="1200"/>
              </a:spcAft>
              <a:defRPr b="0" i="0"/>
            </a:pPr>
            <a:r>
              <a:rPr lang="1106" sz="1600" dirty="0">
                <a:solidFill>
                  <a:schemeClr val="accent1">
                    <a:lumMod val="75000"/>
                  </a:schemeClr>
                </a:solidFill>
                <a:ea typeface="Calibri" panose="020F0502020204030204" pitchFamily="34" charset="0"/>
              </a:rPr>
              <a:t>Mae 'ymddygiad heriol' yn derm sy'n disgrifio unrhyw ymddygiad sy'n achosi trallod neu berygl sylweddol i'r unigolyn sy'n arddangos yr ymddygiad neu i unigolion eraill.</a:t>
            </a:r>
          </a:p>
          <a:p>
            <a:pPr>
              <a:spcAft>
                <a:spcPts val="1200"/>
              </a:spcAft>
              <a:defRPr b="0" i="0"/>
            </a:pPr>
            <a:r>
              <a:rPr lang="1106" sz="1600" dirty="0">
                <a:solidFill>
                  <a:schemeClr val="accent1">
                    <a:lumMod val="75000"/>
                  </a:schemeClr>
                </a:solidFill>
                <a:effectLst/>
                <a:ea typeface="Calibri" panose="020F0502020204030204" pitchFamily="34" charset="0"/>
              </a:rPr>
              <a:t>Gallai gynnwys pwl o ymddygiad ymosodol, neu ymddygiad gwrthwynebol gan unigolion.</a:t>
            </a:r>
            <a:endParaRPr lang="en-GB" sz="1600" dirty="0">
              <a:solidFill>
                <a:schemeClr val="accent1">
                  <a:lumMod val="75000"/>
                </a:schemeClr>
              </a:solidFill>
              <a:ea typeface="Calibri" panose="020F0502020204030204" pitchFamily="34" charset="0"/>
            </a:endParaRPr>
          </a:p>
          <a:p>
            <a:pPr>
              <a:spcAft>
                <a:spcPts val="1200"/>
              </a:spcAft>
              <a:defRPr b="0" i="0"/>
            </a:pPr>
            <a:r>
              <a:rPr lang="1106" sz="1600" dirty="0">
                <a:solidFill>
                  <a:schemeClr val="accent1">
                    <a:lumMod val="75000"/>
                  </a:schemeClr>
                </a:solidFill>
                <a:effectLst/>
                <a:ea typeface="Calibri" panose="020F0502020204030204" pitchFamily="34" charset="0"/>
              </a:rPr>
              <a:t>Gellir diffinio ymddygiad unigolyn fel "heriol" os ydyw'n rhoi ei hun neu'r bobl o'i gwmpas (megis ei ofalwr) mewn perygl, neu'n arwain at ansawdd bywyd gwaeth.</a:t>
            </a:r>
          </a:p>
          <a:p>
            <a:pPr>
              <a:defRPr b="0" i="0"/>
            </a:pPr>
            <a:r>
              <a:rPr lang="1106" sz="1600" dirty="0">
                <a:solidFill>
                  <a:schemeClr val="accent1">
                    <a:lumMod val="75000"/>
                  </a:schemeClr>
                </a:solidFill>
                <a:ea typeface="Calibri" panose="020F0502020204030204" pitchFamily="34" charset="0"/>
              </a:rPr>
              <a:t>Gall ymddygiad heriol hefyd effeithio ar allu unigolyn i ymuno mewn gweithgareddau bob dydd.</a:t>
            </a:r>
            <a:endParaRPr lang="en-GB" sz="1600" dirty="0">
              <a:solidFill>
                <a:schemeClr val="accent1">
                  <a:lumMod val="75000"/>
                </a:schemeClr>
              </a:solidFill>
            </a:endParaRPr>
          </a:p>
        </p:txBody>
      </p:sp>
      <p:pic>
        <p:nvPicPr>
          <p:cNvPr id="1026" name="Picture 2" descr="grayscale photography of person wearing hoodie hiding face with both hands">
            <a:extLst>
              <a:ext uri="{FF2B5EF4-FFF2-40B4-BE49-F238E27FC236}">
                <a16:creationId xmlns:a16="http://schemas.microsoft.com/office/drawing/2014/main" id="{6CEFD92B-E0C5-498B-B437-41EC8F682C7A}"/>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554477" y="1285484"/>
            <a:ext cx="3189799" cy="21223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339769"/>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92115" cy="518678"/>
          </a:xfrm>
          <a:prstGeom prst="rect">
            <a:avLst/>
          </a:prstGeom>
        </p:spPr>
        <p:txBody>
          <a:bodyPr wrap="square">
            <a:spAutoFit/>
          </a:bodyPr>
          <a:lstStyle/>
          <a:p>
            <a:pPr>
              <a:defRPr b="0" i="0"/>
            </a:pPr>
            <a:r>
              <a:rPr lang="1106" sz="2800">
                <a:ln w="0"/>
                <a:solidFill>
                  <a:schemeClr val="bg2"/>
                </a:solidFill>
                <a:ea typeface="+mj-lt"/>
                <a:cs typeface="+mj-lt"/>
              </a:rPr>
              <a:t>Dulliau sy'n cefnogi ymddygiad cadarnhaol</a:t>
            </a:r>
            <a:endParaRPr lang="en-US" sz="2800">
              <a:ln w="0"/>
              <a:solidFill>
                <a:schemeClr val="bg2"/>
              </a:solidFill>
            </a:endParaRPr>
          </a:p>
        </p:txBody>
      </p:sp>
      <p:sp>
        <p:nvSpPr>
          <p:cNvPr id="4" name="AutoShape 4">
            <a:extLst>
              <a:ext uri="{FF2B5EF4-FFF2-40B4-BE49-F238E27FC236}">
                <a16:creationId xmlns:a16="http://schemas.microsoft.com/office/drawing/2014/main" id="{D6764B9C-01B9-4ECB-BBCA-A82F70112BFF}"/>
              </a:ext>
            </a:extLst>
          </p:cNvPr>
          <p:cNvSpPr>
            <a:spLocks noChangeAspect="1" noChangeArrowheads="1"/>
          </p:cNvSpPr>
          <p:nvPr/>
        </p:nvSpPr>
        <p:spPr bwMode="auto">
          <a:xfrm flipV="1">
            <a:off x="5286375" y="3581399"/>
            <a:ext cx="962025" cy="96202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2056" name="Picture 8" descr="50 Great Resources for Adults with Autism – ABA Degree Programs">
            <a:extLst>
              <a:ext uri="{FF2B5EF4-FFF2-40B4-BE49-F238E27FC236}">
                <a16:creationId xmlns:a16="http://schemas.microsoft.com/office/drawing/2014/main" id="{BABD84E3-D934-4291-9532-E8EF3EAC306D}"/>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655562" y="1611632"/>
            <a:ext cx="2989139" cy="198913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6371D57D-6F94-4EAB-A0EB-E0E376B9E625}"/>
              </a:ext>
            </a:extLst>
          </p:cNvPr>
          <p:cNvSpPr txBox="1"/>
          <p:nvPr/>
        </p:nvSpPr>
        <p:spPr>
          <a:xfrm>
            <a:off x="522026" y="4055097"/>
            <a:ext cx="5261468" cy="2562880"/>
          </a:xfrm>
          <a:prstGeom prst="rect">
            <a:avLst/>
          </a:prstGeom>
          <a:noFill/>
        </p:spPr>
        <p:txBody>
          <a:bodyPr wrap="square" rtlCol="0">
            <a:spAutoFit/>
          </a:bodyPr>
          <a:lstStyle/>
          <a:p>
            <a:pPr>
              <a:defRPr b="0" i="0"/>
            </a:pPr>
            <a:r>
              <a:rPr lang="1106">
                <a:solidFill>
                  <a:schemeClr val="accent1">
                    <a:lumMod val="75000"/>
                  </a:schemeClr>
                </a:solidFill>
              </a:rPr>
              <a:t>Defnyddir dulliau cadarnhaol a rhagweithiol (neu ataliol) i gefnogi unigolion sy'n arddangos ymddygiad heriol.</a:t>
            </a:r>
          </a:p>
          <a:p>
            <a:endParaRPr lang="en-GB">
              <a:solidFill>
                <a:schemeClr val="accent1">
                  <a:lumMod val="75000"/>
                </a:schemeClr>
              </a:solidFill>
            </a:endParaRPr>
          </a:p>
          <a:p>
            <a:pPr>
              <a:defRPr b="0" i="0"/>
            </a:pPr>
            <a:r>
              <a:rPr lang="1106">
                <a:solidFill>
                  <a:schemeClr val="accent1">
                    <a:lumMod val="75000"/>
                  </a:schemeClr>
                </a:solidFill>
              </a:rPr>
              <a:t>Mae'r dulliau hyn yn seiliedig ar y canlynol:</a:t>
            </a:r>
          </a:p>
          <a:p>
            <a:pPr marL="285750" indent="-285750">
              <a:buFont typeface="Arial" panose="020B0604020202020204" pitchFamily="34" charset="0"/>
              <a:buChar char="•"/>
              <a:defRPr b="0" i="0"/>
            </a:pPr>
            <a:r>
              <a:rPr lang="1106">
                <a:solidFill>
                  <a:schemeClr val="accent1">
                    <a:lumMod val="75000"/>
                  </a:schemeClr>
                </a:solidFill>
              </a:rPr>
              <a:t>egwyddorion gofal person-ganolog</a:t>
            </a:r>
          </a:p>
          <a:p>
            <a:pPr marL="285750" indent="-285750">
              <a:buFont typeface="Arial" panose="020B0604020202020204" pitchFamily="34" charset="0"/>
              <a:buChar char="•"/>
              <a:defRPr b="0" i="0"/>
            </a:pPr>
            <a:r>
              <a:rPr lang="1106">
                <a:solidFill>
                  <a:schemeClr val="accent1">
                    <a:lumMod val="75000"/>
                  </a:schemeClr>
                </a:solidFill>
              </a:rPr>
              <a:t>datblygu perthynas dda gydag unigolion sy'n cael eu cefnogi ac sy'n derbyn gofal.</a:t>
            </a:r>
          </a:p>
          <a:p>
            <a:endParaRPr lang="en-GB"/>
          </a:p>
        </p:txBody>
      </p:sp>
      <p:sp>
        <p:nvSpPr>
          <p:cNvPr id="8" name="TextBox 7">
            <a:extLst>
              <a:ext uri="{FF2B5EF4-FFF2-40B4-BE49-F238E27FC236}">
                <a16:creationId xmlns:a16="http://schemas.microsoft.com/office/drawing/2014/main" id="{5276DFED-68DC-4CA5-B8D4-8E7C3D481851}"/>
              </a:ext>
            </a:extLst>
          </p:cNvPr>
          <p:cNvSpPr txBox="1"/>
          <p:nvPr/>
        </p:nvSpPr>
        <p:spPr>
          <a:xfrm>
            <a:off x="5801368" y="1377441"/>
            <a:ext cx="5952631" cy="5034229"/>
          </a:xfrm>
          <a:prstGeom prst="rect">
            <a:avLst/>
          </a:prstGeom>
          <a:noFill/>
        </p:spPr>
        <p:txBody>
          <a:bodyPr wrap="square" rtlCol="0">
            <a:spAutoFit/>
          </a:bodyPr>
          <a:lstStyle/>
          <a:p>
            <a:pPr>
              <a:spcAft>
                <a:spcPts val="1800"/>
              </a:spcAft>
              <a:defRPr b="0" i="0"/>
            </a:pPr>
            <a:r>
              <a:rPr lang="1106" b="1">
                <a:solidFill>
                  <a:schemeClr val="accent1">
                    <a:lumMod val="75000"/>
                  </a:schemeClr>
                </a:solidFill>
              </a:rPr>
              <a:t>Egwyddorion gofal person-ganolog:</a:t>
            </a:r>
            <a:endParaRPr lang="en-GB">
              <a:solidFill>
                <a:schemeClr val="accent1">
                  <a:lumMod val="75000"/>
                </a:schemeClr>
              </a:solidFill>
            </a:endParaRPr>
          </a:p>
          <a:p>
            <a:pPr marL="285750" indent="-285750">
              <a:spcAft>
                <a:spcPts val="1800"/>
              </a:spcAft>
              <a:buFont typeface="Arial" panose="020B0604020202020204" pitchFamily="34" charset="0"/>
              <a:buChar char="•"/>
              <a:defRPr b="0" i="0"/>
            </a:pPr>
            <a:r>
              <a:rPr lang="1106">
                <a:solidFill>
                  <a:schemeClr val="accent1">
                    <a:lumMod val="75000"/>
                  </a:schemeClr>
                </a:solidFill>
              </a:rPr>
              <a:t>dod i adnabod unigolyn</a:t>
            </a:r>
          </a:p>
          <a:p>
            <a:pPr marL="285750" indent="-285750">
              <a:spcAft>
                <a:spcPts val="1800"/>
              </a:spcAft>
              <a:buFont typeface="Arial" panose="020B0604020202020204" pitchFamily="34" charset="0"/>
              <a:buChar char="•"/>
              <a:defRPr b="0" i="0"/>
            </a:pPr>
            <a:r>
              <a:rPr lang="1106">
                <a:solidFill>
                  <a:schemeClr val="accent1">
                    <a:lumMod val="75000"/>
                  </a:schemeClr>
                </a:solidFill>
              </a:rPr>
              <a:t>parchu a gwerthfawrogi ei hanes a'i gefndir </a:t>
            </a:r>
          </a:p>
          <a:p>
            <a:pPr marL="285750" indent="-285750">
              <a:spcAft>
                <a:spcPts val="1800"/>
              </a:spcAft>
              <a:buFont typeface="Arial" panose="020B0604020202020204" pitchFamily="34" charset="0"/>
              <a:buChar char="•"/>
              <a:defRPr b="0" i="0"/>
            </a:pPr>
            <a:r>
              <a:rPr lang="1106">
                <a:solidFill>
                  <a:schemeClr val="accent1">
                    <a:lumMod val="75000"/>
                  </a:schemeClr>
                </a:solidFill>
              </a:rPr>
              <a:t>deall ei hoff bethau a'i gas bethau, ei sgiliau a'i alluoedd, yr hyn sy'n well ganddo o ran dull cyfathrebu a strwythurau cefnogaeth</a:t>
            </a:r>
          </a:p>
          <a:p>
            <a:pPr marL="285750" indent="-285750">
              <a:spcAft>
                <a:spcPts val="1800"/>
              </a:spcAft>
              <a:buFont typeface="Arial" panose="020B0604020202020204" pitchFamily="34" charset="0"/>
              <a:buChar char="•"/>
              <a:defRPr b="0" i="0"/>
            </a:pPr>
            <a:r>
              <a:rPr lang="1106">
                <a:solidFill>
                  <a:schemeClr val="accent1">
                    <a:lumMod val="75000"/>
                  </a:schemeClr>
                </a:solidFill>
              </a:rPr>
              <a:t>deall effaith yr amgylchedd ar yr unigolyn</a:t>
            </a:r>
          </a:p>
          <a:p>
            <a:pPr marL="285750" indent="-285750">
              <a:spcAft>
                <a:spcPts val="1800"/>
              </a:spcAft>
              <a:buFont typeface="Arial" panose="020B0604020202020204" pitchFamily="34" charset="0"/>
              <a:buChar char="•"/>
              <a:defRPr b="0" i="0"/>
            </a:pPr>
            <a:r>
              <a:rPr lang="1106">
                <a:solidFill>
                  <a:schemeClr val="accent1">
                    <a:lumMod val="75000"/>
                  </a:schemeClr>
                </a:solidFill>
              </a:rPr>
              <a:t>nodi ffyrdd o gefnogi unigolion yn gyson ym mhob agwedd ar y gofal maent yn ei gael</a:t>
            </a:r>
          </a:p>
          <a:p>
            <a:pPr marL="285750" indent="-285750">
              <a:buFont typeface="Arial" panose="020B0604020202020204" pitchFamily="34" charset="0"/>
              <a:buChar char="•"/>
              <a:defRPr b="0" i="0"/>
            </a:pPr>
            <a:r>
              <a:rPr lang="1106">
                <a:solidFill>
                  <a:schemeClr val="accent1">
                    <a:lumMod val="75000"/>
                  </a:schemeClr>
                </a:solidFill>
              </a:rPr>
              <a:t>datblygu a monitro cynlluniau sy'n amlinellu anghenion unigolyn, y canlyniadau llesiant a ddymunir a'r ffyrdd y gellir eu cefnogi er mwyn cyflawni’r canlyniadau a ddymunir.</a:t>
            </a:r>
          </a:p>
        </p:txBody>
      </p:sp>
    </p:spTree>
    <p:extLst>
      <p:ext uri="{BB962C8B-B14F-4D97-AF65-F5344CB8AC3E}">
        <p14:creationId xmlns:p14="http://schemas.microsoft.com/office/powerpoint/2010/main" val="1225700040"/>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636326" y="253362"/>
            <a:ext cx="8892115" cy="518678"/>
          </a:xfrm>
          <a:prstGeom prst="rect">
            <a:avLst/>
          </a:prstGeom>
        </p:spPr>
        <p:txBody>
          <a:bodyPr wrap="square">
            <a:spAutoFit/>
          </a:bodyPr>
          <a:lstStyle/>
          <a:p>
            <a:pPr>
              <a:defRPr b="0" i="0"/>
            </a:pPr>
            <a:r>
              <a:rPr lang="1106" sz="2800">
                <a:ln w="0"/>
                <a:solidFill>
                  <a:schemeClr val="bg2"/>
                </a:solidFill>
                <a:ea typeface="+mj-lt"/>
                <a:cs typeface="+mj-lt"/>
              </a:rPr>
              <a:t>Beth yw nod dulliau o gefnogi ymddygiad cadarnhaol?</a:t>
            </a:r>
            <a:endParaRPr lang="en-US" sz="2800">
              <a:ln w="0"/>
              <a:solidFill>
                <a:schemeClr val="bg2"/>
              </a:solidFill>
            </a:endParaRPr>
          </a:p>
        </p:txBody>
      </p:sp>
      <p:pic>
        <p:nvPicPr>
          <p:cNvPr id="7" name="Picture 8" descr="50 Great Resources for Adults with Autism – ABA Degree Programs">
            <a:extLst>
              <a:ext uri="{FF2B5EF4-FFF2-40B4-BE49-F238E27FC236}">
                <a16:creationId xmlns:a16="http://schemas.microsoft.com/office/drawing/2014/main" id="{882F184C-517E-4177-AF43-6188C0E6079D}"/>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38096" y="2542393"/>
            <a:ext cx="2989139" cy="198913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D37C23F8-6F38-4F72-B2E2-C30CB90DACD1}"/>
              </a:ext>
            </a:extLst>
          </p:cNvPr>
          <p:cNvSpPr txBox="1"/>
          <p:nvPr/>
        </p:nvSpPr>
        <p:spPr>
          <a:xfrm>
            <a:off x="4943061" y="1551802"/>
            <a:ext cx="6592916" cy="3935852"/>
          </a:xfrm>
          <a:prstGeom prst="rect">
            <a:avLst/>
          </a:prstGeom>
          <a:noFill/>
        </p:spPr>
        <p:txBody>
          <a:bodyPr wrap="square" rtlCol="0">
            <a:spAutoFit/>
          </a:bodyPr>
          <a:lstStyle/>
          <a:p>
            <a:pPr>
              <a:defRPr b="0" i="0"/>
            </a:pPr>
            <a:r>
              <a:rPr lang="1106">
                <a:solidFill>
                  <a:schemeClr val="accent1">
                    <a:lumMod val="75000"/>
                  </a:schemeClr>
                </a:solidFill>
              </a:rPr>
              <a:t>Nod dulliau cadarnhaol yw:</a:t>
            </a:r>
          </a:p>
          <a:p>
            <a:endParaRPr lang="en-GB">
              <a:solidFill>
                <a:schemeClr val="accent1">
                  <a:lumMod val="75000"/>
                </a:schemeClr>
              </a:solidFill>
            </a:endParaRPr>
          </a:p>
          <a:p>
            <a:pPr marL="285750" indent="-285750">
              <a:buFont typeface="Arial" panose="020B0604020202020204" pitchFamily="34" charset="0"/>
              <a:buChar char="•"/>
              <a:defRPr b="0" i="0"/>
            </a:pPr>
            <a:r>
              <a:rPr lang="1106">
                <a:solidFill>
                  <a:schemeClr val="accent1">
                    <a:lumMod val="75000"/>
                  </a:schemeClr>
                </a:solidFill>
              </a:rPr>
              <a:t>gweithio gyda'r unigolyn a'i systemau cefnogaeth</a:t>
            </a:r>
          </a:p>
          <a:p>
            <a:endParaRPr lang="en-GB">
              <a:solidFill>
                <a:schemeClr val="accent1">
                  <a:lumMod val="75000"/>
                </a:schemeClr>
              </a:solidFill>
            </a:endParaRPr>
          </a:p>
          <a:p>
            <a:pPr marL="285750" indent="-285750">
              <a:buFont typeface="Arial" panose="020B0604020202020204" pitchFamily="34" charset="0"/>
              <a:buChar char="•"/>
              <a:defRPr b="0" i="0"/>
            </a:pPr>
            <a:r>
              <a:rPr lang="1106">
                <a:solidFill>
                  <a:schemeClr val="accent1">
                    <a:lumMod val="75000"/>
                  </a:schemeClr>
                </a:solidFill>
              </a:rPr>
              <a:t>ceisio deall beth mae rhywun yn ei deimlo a pham ei fod yn ymateb fel y mae</a:t>
            </a:r>
          </a:p>
          <a:p>
            <a:endParaRPr lang="en-GB">
              <a:solidFill>
                <a:schemeClr val="accent1">
                  <a:lumMod val="75000"/>
                </a:schemeClr>
              </a:solidFill>
            </a:endParaRPr>
          </a:p>
          <a:p>
            <a:pPr marL="285750" indent="-285750">
              <a:buFont typeface="Arial" panose="020B0604020202020204" pitchFamily="34" charset="0"/>
              <a:buChar char="•"/>
              <a:defRPr b="0" i="0"/>
            </a:pPr>
            <a:r>
              <a:rPr lang="1106">
                <a:solidFill>
                  <a:schemeClr val="accent1">
                    <a:lumMod val="75000"/>
                  </a:schemeClr>
                </a:solidFill>
              </a:rPr>
              <a:t>gwneud unrhyw newidiadau gofynnol ac ymyrryd ar gam cynnar er mwyn ceisio atal sefyllfaoedd anodd</a:t>
            </a:r>
          </a:p>
          <a:p>
            <a:endParaRPr lang="en-GB">
              <a:solidFill>
                <a:schemeClr val="accent1">
                  <a:lumMod val="75000"/>
                </a:schemeClr>
              </a:solidFill>
            </a:endParaRPr>
          </a:p>
          <a:p>
            <a:pPr marL="285750" indent="-285750">
              <a:buFont typeface="Arial" panose="020B0604020202020204" pitchFamily="34" charset="0"/>
              <a:buChar char="•"/>
              <a:defRPr b="0" i="0"/>
            </a:pPr>
            <a:r>
              <a:rPr lang="1106">
                <a:solidFill>
                  <a:schemeClr val="accent1">
                    <a:lumMod val="75000"/>
                  </a:schemeClr>
                </a:solidFill>
              </a:rPr>
              <a:t>deall beth y mae angen ei gynllunio a'i gyflwyno er mwyn cefnogi'r  unigolyn i reoli gofid a dicter mewn ffordd sy'n lleihau'r angen i ymddwyn mewn ffordd sy'n herio ac unrhyw gyfyngiadau.</a:t>
            </a:r>
          </a:p>
        </p:txBody>
      </p:sp>
    </p:spTree>
    <p:extLst>
      <p:ext uri="{BB962C8B-B14F-4D97-AF65-F5344CB8AC3E}">
        <p14:creationId xmlns:p14="http://schemas.microsoft.com/office/powerpoint/2010/main" val="809152894"/>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92115" cy="518678"/>
          </a:xfrm>
          <a:prstGeom prst="rect">
            <a:avLst/>
          </a:prstGeom>
        </p:spPr>
        <p:txBody>
          <a:bodyPr wrap="square">
            <a:spAutoFit/>
          </a:bodyPr>
          <a:lstStyle/>
          <a:p>
            <a:pPr>
              <a:defRPr b="0" i="0"/>
            </a:pPr>
            <a:r>
              <a:rPr lang="1106" sz="2800">
                <a:ln w="0"/>
                <a:solidFill>
                  <a:schemeClr val="bg2"/>
                </a:solidFill>
                <a:ea typeface="+mj-lt"/>
                <a:cs typeface="+mj-lt"/>
              </a:rPr>
              <a:t>Cynlluniau Cefnogi Ymddygiad Cadarnhaol</a:t>
            </a:r>
            <a:endParaRPr lang="en-US" sz="2800">
              <a:ln w="0"/>
              <a:solidFill>
                <a:schemeClr val="bg2"/>
              </a:solidFill>
            </a:endParaRPr>
          </a:p>
        </p:txBody>
      </p:sp>
      <p:sp>
        <p:nvSpPr>
          <p:cNvPr id="2" name="TextBox 1">
            <a:extLst>
              <a:ext uri="{FF2B5EF4-FFF2-40B4-BE49-F238E27FC236}">
                <a16:creationId xmlns:a16="http://schemas.microsoft.com/office/drawing/2014/main" id="{B8306A63-9DC0-4BFA-B61B-0F2C6194216C}"/>
              </a:ext>
            </a:extLst>
          </p:cNvPr>
          <p:cNvSpPr txBox="1"/>
          <p:nvPr/>
        </p:nvSpPr>
        <p:spPr>
          <a:xfrm>
            <a:off x="522027" y="3563737"/>
            <a:ext cx="4889248" cy="3211228"/>
          </a:xfrm>
          <a:prstGeom prst="rect">
            <a:avLst/>
          </a:prstGeom>
          <a:noFill/>
        </p:spPr>
        <p:txBody>
          <a:bodyPr wrap="square" rtlCol="0">
            <a:spAutoFit/>
          </a:bodyPr>
          <a:lstStyle/>
          <a:p>
            <a:pPr>
              <a:defRPr b="0" i="0"/>
            </a:pPr>
            <a:r>
              <a:rPr lang="1106" sz="1600" dirty="0">
                <a:solidFill>
                  <a:schemeClr val="accent1">
                    <a:lumMod val="75000"/>
                  </a:schemeClr>
                </a:solidFill>
                <a:effectLst/>
                <a:latin typeface="Arial" panose="020B0604020202020204" pitchFamily="34" charset="0"/>
                <a:ea typeface="Times New Roman" panose="02020603050405020304" pitchFamily="18" charset="0"/>
              </a:rPr>
              <a:t>Crëir Cynllun Cefnogi Ymddygiad Cadarnhaol i helpu i ddeall a chefnogi unigolion y gallent fod yn byw gydag anabledd dysgu ac sy'n dangos ymddygiad y gall pobl eraill deimlo sy'n heriol.</a:t>
            </a:r>
          </a:p>
          <a:p>
            <a:endParaRPr lang="en-GB" sz="1600" dirty="0">
              <a:solidFill>
                <a:schemeClr val="accent1">
                  <a:lumMod val="75000"/>
                </a:schemeClr>
              </a:solidFill>
              <a:effectLst/>
              <a:latin typeface="Times New Roman" panose="02020603050405020304" pitchFamily="18" charset="0"/>
              <a:ea typeface="Times New Roman" panose="02020603050405020304" pitchFamily="18" charset="0"/>
            </a:endParaRPr>
          </a:p>
          <a:p>
            <a:pPr>
              <a:spcAft>
                <a:spcPts val="500"/>
              </a:spcAft>
              <a:defRPr b="0" i="0"/>
            </a:pPr>
            <a:r>
              <a:rPr lang="1106" sz="1600" strike="noStrike" dirty="0">
                <a:solidFill>
                  <a:srgbClr val="00B0F0"/>
                </a:solidFill>
                <a:effectLst/>
                <a:latin typeface="Arial" panose="020B0604020202020204" pitchFamily="34" charset="0"/>
                <a:ea typeface="Times New Roman" panose="02020603050405020304" pitchFamily="18" charset="0"/>
                <a:hlinkClick r:id="rId3" tooltip="A Positive Behaviour Support Plan is created to help understand and support children, young people and adults who have a Learning Disability and display behaviour that others find challenging.">
                  <a:extLst>
                    <a:ext uri="{A12FA001-AC4F-418D-AE19-62706E023703}">
                      <ahyp:hlinkClr xmlns:ahyp="http://schemas.microsoft.com/office/drawing/2018/hyperlinkcolor" val="tx"/>
                    </a:ext>
                  </a:extLst>
                </a:hlinkClick>
              </a:rPr>
              <a:t>Cynllun Cefnogi Ymddygiad Cadarnhaol</a:t>
            </a:r>
            <a:r>
              <a:rPr lang="1106" sz="1600" dirty="0">
                <a:solidFill>
                  <a:schemeClr val="accent1">
                    <a:lumMod val="75000"/>
                  </a:schemeClr>
                </a:solidFill>
                <a:effectLst/>
                <a:latin typeface="Arial" panose="020B0604020202020204" pitchFamily="34" charset="0"/>
                <a:ea typeface="Times New Roman" panose="02020603050405020304" pitchFamily="18" charset="0"/>
              </a:rPr>
              <a:t>:</a:t>
            </a:r>
          </a:p>
          <a:p>
            <a:pPr marL="285750" indent="-285750">
              <a:spcAft>
                <a:spcPts val="500"/>
              </a:spcAft>
              <a:buFont typeface="Arial" panose="020B0604020202020204" pitchFamily="34" charset="0"/>
              <a:buChar char="•"/>
              <a:defRPr b="0" i="0"/>
            </a:pPr>
            <a:r>
              <a:rPr lang="1106" sz="1600" dirty="0">
                <a:solidFill>
                  <a:schemeClr val="accent1">
                    <a:lumMod val="75000"/>
                  </a:schemeClr>
                </a:solidFill>
                <a:effectLst/>
                <a:latin typeface="Arial" panose="020B0604020202020204" pitchFamily="34" charset="0"/>
                <a:ea typeface="Times New Roman" panose="02020603050405020304" pitchFamily="18" charset="0"/>
              </a:rPr>
              <a:t>cynllun gofal unigol sydd ar gael i'r rhai sy'n darparu gofal a chymorth</a:t>
            </a:r>
          </a:p>
          <a:p>
            <a:pPr marL="285750" indent="-285750">
              <a:spcAft>
                <a:spcPts val="500"/>
              </a:spcAft>
              <a:buFont typeface="Arial" panose="020B0604020202020204" pitchFamily="34" charset="0"/>
              <a:buChar char="•"/>
              <a:defRPr b="0" i="0"/>
            </a:pPr>
            <a:r>
              <a:rPr lang="1106" sz="1600" dirty="0">
                <a:solidFill>
                  <a:schemeClr val="accent1">
                    <a:lumMod val="75000"/>
                  </a:schemeClr>
                </a:solidFill>
                <a:effectLst/>
                <a:latin typeface="Arial" panose="020B0604020202020204" pitchFamily="34" charset="0"/>
                <a:ea typeface="Times New Roman" panose="02020603050405020304" pitchFamily="18" charset="0"/>
              </a:rPr>
              <a:t>dylai gael ei lywio gan asesiadau swyddogaethol</a:t>
            </a:r>
          </a:p>
          <a:p>
            <a:pPr marL="285750" indent="-285750">
              <a:spcAft>
                <a:spcPts val="500"/>
              </a:spcAft>
              <a:buFont typeface="Arial" panose="020B0604020202020204" pitchFamily="34" charset="0"/>
              <a:buChar char="•"/>
              <a:defRPr b="0" i="0"/>
            </a:pPr>
            <a:r>
              <a:rPr lang="1106" sz="1600" dirty="0">
                <a:solidFill>
                  <a:schemeClr val="accent1">
                    <a:lumMod val="75000"/>
                  </a:schemeClr>
                </a:solidFill>
                <a:latin typeface="Arial" panose="020B0604020202020204" pitchFamily="34" charset="0"/>
                <a:ea typeface="Times New Roman" panose="02020603050405020304" pitchFamily="18" charset="0"/>
              </a:rPr>
              <a:t>dylai unigolion a'u teuluoedd gymryd rhan mor llawn â phosibl wrth ddatblygu ac adolygu'r cynllun.</a:t>
            </a:r>
            <a:endParaRPr lang="en-GB" sz="1600" dirty="0">
              <a:solidFill>
                <a:schemeClr val="accent1">
                  <a:lumMod val="75000"/>
                </a:schemeClr>
              </a:solidFill>
              <a:effectLst/>
              <a:latin typeface="Times New Roman" panose="02020603050405020304" pitchFamily="18" charset="0"/>
              <a:ea typeface="Times New Roman" panose="02020603050405020304" pitchFamily="18" charset="0"/>
            </a:endParaRPr>
          </a:p>
        </p:txBody>
      </p:sp>
      <p:sp>
        <p:nvSpPr>
          <p:cNvPr id="8" name="TextBox 7">
            <a:extLst>
              <a:ext uri="{FF2B5EF4-FFF2-40B4-BE49-F238E27FC236}">
                <a16:creationId xmlns:a16="http://schemas.microsoft.com/office/drawing/2014/main" id="{5027452B-2BF8-45DE-96CE-15ACA9CEF74C}"/>
              </a:ext>
            </a:extLst>
          </p:cNvPr>
          <p:cNvSpPr txBox="1"/>
          <p:nvPr/>
        </p:nvSpPr>
        <p:spPr>
          <a:xfrm>
            <a:off x="5035826" y="1245954"/>
            <a:ext cx="7156174" cy="5481052"/>
          </a:xfrm>
          <a:prstGeom prst="rect">
            <a:avLst/>
          </a:prstGeom>
          <a:noFill/>
        </p:spPr>
        <p:txBody>
          <a:bodyPr wrap="square">
            <a:spAutoFit/>
          </a:bodyPr>
          <a:lstStyle/>
          <a:p>
            <a:pPr marL="95250" marR="95250" indent="-95250" fontAlgn="base">
              <a:lnSpc>
                <a:spcPct val="107000"/>
              </a:lnSpc>
              <a:defRPr b="0" i="0"/>
            </a:pPr>
            <a:r>
              <a:rPr lang="1106" sz="1600" dirty="0">
                <a:solidFill>
                  <a:schemeClr val="accent1">
                    <a:lumMod val="75000"/>
                  </a:schemeClr>
                </a:solidFill>
                <a:ea typeface="Times New Roman" panose="02020603050405020304" pitchFamily="18" charset="0"/>
                <a:cs typeface="Times New Roman" panose="02020603050405020304" pitchFamily="18" charset="0"/>
              </a:rPr>
              <a:t>Bydd y cynlluniau'n cynnwys y ddau o'r isod:</a:t>
            </a:r>
          </a:p>
          <a:p>
            <a:pPr marL="95250" marR="95250" indent="-95250" fontAlgn="base">
              <a:lnSpc>
                <a:spcPct val="107000"/>
              </a:lnSpc>
            </a:pPr>
            <a:endParaRPr lang="en-GB" sz="800" dirty="0">
              <a:solidFill>
                <a:schemeClr val="accent1">
                  <a:lumMod val="75000"/>
                </a:schemeClr>
              </a:solidFill>
              <a:effectLst/>
              <a:ea typeface="Calibri" panose="020F0502020204030204" pitchFamily="34" charset="0"/>
              <a:cs typeface="Times New Roman" panose="02020603050405020304" pitchFamily="18" charset="0"/>
            </a:endParaRPr>
          </a:p>
          <a:p>
            <a:pPr marL="354013" marR="95250" indent="-354013" fontAlgn="base">
              <a:lnSpc>
                <a:spcPct val="107000"/>
              </a:lnSpc>
              <a:defRPr b="0" i="0"/>
            </a:pPr>
            <a:r>
              <a:rPr lang="1106" sz="1600" dirty="0">
                <a:solidFill>
                  <a:schemeClr val="accent1">
                    <a:lumMod val="75000"/>
                  </a:schemeClr>
                </a:solidFill>
                <a:effectLst/>
                <a:ea typeface="Times New Roman" panose="02020603050405020304" pitchFamily="18" charset="0"/>
                <a:cs typeface="Times New Roman" panose="02020603050405020304" pitchFamily="18" charset="0"/>
              </a:rPr>
              <a:t>1.</a:t>
            </a:r>
            <a:r>
              <a:rPr lang="1106" sz="1600" b="1" dirty="0">
                <a:solidFill>
                  <a:schemeClr val="accent1">
                    <a:lumMod val="75000"/>
                  </a:schemeClr>
                </a:solidFill>
                <a:effectLst/>
                <a:ea typeface="Times New Roman" panose="02020603050405020304" pitchFamily="18" charset="0"/>
                <a:cs typeface="Times New Roman" panose="02020603050405020304" pitchFamily="18" charset="0"/>
              </a:rPr>
              <a:t>   Strategaethau rhagweithiol </a:t>
            </a:r>
            <a:r>
              <a:rPr lang="1106" sz="1600" dirty="0">
                <a:solidFill>
                  <a:schemeClr val="accent1">
                    <a:lumMod val="75000"/>
                  </a:schemeClr>
                </a:solidFill>
                <a:effectLst/>
                <a:ea typeface="Times New Roman" panose="02020603050405020304" pitchFamily="18" charset="0"/>
                <a:cs typeface="Times New Roman" panose="02020603050405020304" pitchFamily="18" charset="0"/>
              </a:rPr>
              <a:t>a ddefnyddir i sicrhau bod gan yr unigolyn yr hyn y mae ei angen arno ac yn disgrifio ffyrdd o addysgu sgiliau cyfathrebu a sgiliau eraill i'r unigolyn. Ymhlith yr enghreifftiau mae: </a:t>
            </a:r>
            <a:endParaRPr lang="en-GB" sz="1600" dirty="0">
              <a:solidFill>
                <a:schemeClr val="accent1">
                  <a:lumMod val="75000"/>
                </a:schemeClr>
              </a:solidFill>
              <a:effectLst/>
              <a:ea typeface="Calibri" panose="020F0502020204030204" pitchFamily="34" charset="0"/>
              <a:cs typeface="Times New Roman" panose="02020603050405020304" pitchFamily="18" charset="0"/>
            </a:endParaRPr>
          </a:p>
          <a:p>
            <a:pPr marL="536575" marR="95250" lvl="0" indent="-182563" fontAlgn="base">
              <a:lnSpc>
                <a:spcPct val="107000"/>
              </a:lnSpc>
              <a:buSzPts val="1000"/>
              <a:buFont typeface="Symbol" panose="05050102010706020507" pitchFamily="18" charset="2"/>
              <a:buChar char=""/>
              <a:defRPr b="0" i="0"/>
            </a:pPr>
            <a:r>
              <a:rPr lang="1106" sz="1600" dirty="0">
                <a:solidFill>
                  <a:schemeClr val="accent1">
                    <a:lumMod val="75000"/>
                  </a:schemeClr>
                </a:solidFill>
                <a:ea typeface="Times New Roman" panose="02020603050405020304" pitchFamily="18" charset="0"/>
                <a:cs typeface="Times New Roman" panose="02020603050405020304" pitchFamily="18" charset="0"/>
              </a:rPr>
              <a:t>bod yn ymwybodol o'r ffactorau sy'n gweithio fel triger</a:t>
            </a:r>
            <a:endParaRPr lang="en-GB" sz="1600" dirty="0">
              <a:solidFill>
                <a:schemeClr val="accent1">
                  <a:lumMod val="75000"/>
                </a:schemeClr>
              </a:solidFill>
              <a:effectLst/>
              <a:ea typeface="Calibri" panose="020F0502020204030204" pitchFamily="34" charset="0"/>
              <a:cs typeface="Times New Roman" panose="02020603050405020304" pitchFamily="18" charset="0"/>
            </a:endParaRPr>
          </a:p>
          <a:p>
            <a:pPr marL="536575" marR="95250" lvl="0" indent="-182563" fontAlgn="base">
              <a:lnSpc>
                <a:spcPct val="107000"/>
              </a:lnSpc>
              <a:buSzPts val="1000"/>
              <a:buFont typeface="Symbol" panose="05050102010706020507" pitchFamily="18" charset="2"/>
              <a:buChar char=""/>
              <a:defRPr b="0" i="0"/>
            </a:pPr>
            <a:r>
              <a:rPr lang="1106" sz="1600" dirty="0">
                <a:solidFill>
                  <a:schemeClr val="accent1">
                    <a:lumMod val="75000"/>
                  </a:schemeClr>
                </a:solidFill>
                <a:ea typeface="Times New Roman" panose="02020603050405020304" pitchFamily="18" charset="0"/>
                <a:cs typeface="Times New Roman" panose="02020603050405020304" pitchFamily="18" charset="0"/>
              </a:rPr>
              <a:t>addysgu sgiliau cyfathrebu, e.e. arwydd ar gyfer "wedi gorffen"</a:t>
            </a:r>
            <a:endParaRPr lang="en-GB" sz="1600" dirty="0">
              <a:solidFill>
                <a:schemeClr val="accent1">
                  <a:lumMod val="75000"/>
                </a:schemeClr>
              </a:solidFill>
              <a:effectLst/>
              <a:ea typeface="Calibri" panose="020F0502020204030204" pitchFamily="34" charset="0"/>
              <a:cs typeface="Times New Roman" panose="02020603050405020304" pitchFamily="18" charset="0"/>
            </a:endParaRPr>
          </a:p>
          <a:p>
            <a:pPr marL="536575" marR="95250" lvl="0" indent="-182563" fontAlgn="base">
              <a:lnSpc>
                <a:spcPct val="107000"/>
              </a:lnSpc>
              <a:buSzPts val="1000"/>
              <a:buFont typeface="Symbol" panose="05050102010706020507" pitchFamily="18" charset="2"/>
              <a:buChar char=""/>
              <a:defRPr b="0" i="0"/>
            </a:pPr>
            <a:r>
              <a:rPr lang="1106" sz="1600" dirty="0">
                <a:solidFill>
                  <a:schemeClr val="accent1">
                    <a:lumMod val="75000"/>
                  </a:schemeClr>
                </a:solidFill>
                <a:ea typeface="Times New Roman" panose="02020603050405020304" pitchFamily="18" charset="0"/>
                <a:cs typeface="Times New Roman" panose="02020603050405020304" pitchFamily="18" charset="0"/>
              </a:rPr>
              <a:t>bod yn ymwybodol o'r ffordd rydych chi'n siarad â'r unigolyn </a:t>
            </a:r>
            <a:endParaRPr lang="en-GB" sz="1600" dirty="0">
              <a:solidFill>
                <a:schemeClr val="accent1">
                  <a:lumMod val="75000"/>
                </a:schemeClr>
              </a:solidFill>
              <a:effectLst/>
              <a:ea typeface="Calibri" panose="020F0502020204030204" pitchFamily="34" charset="0"/>
              <a:cs typeface="Times New Roman" panose="02020603050405020304" pitchFamily="18" charset="0"/>
            </a:endParaRPr>
          </a:p>
          <a:p>
            <a:pPr marL="536575" marR="95250" lvl="0" indent="-182563" fontAlgn="base">
              <a:lnSpc>
                <a:spcPct val="107000"/>
              </a:lnSpc>
              <a:buSzPts val="1000"/>
              <a:buFont typeface="Symbol" panose="05050102010706020507" pitchFamily="18" charset="2"/>
              <a:buChar char=""/>
              <a:defRPr b="0" i="0"/>
            </a:pPr>
            <a:r>
              <a:rPr lang="1106" sz="1600" dirty="0">
                <a:solidFill>
                  <a:schemeClr val="accent1">
                    <a:lumMod val="75000"/>
                  </a:schemeClr>
                </a:solidFill>
                <a:ea typeface="Times New Roman" panose="02020603050405020304" pitchFamily="18" charset="0"/>
                <a:cs typeface="Times New Roman" panose="02020603050405020304" pitchFamily="18" charset="0"/>
              </a:rPr>
              <a:t>addasu'r amgylchedd, e.e. pylu'r goleuadau</a:t>
            </a:r>
            <a:endParaRPr lang="en-GB" sz="1600" dirty="0">
              <a:solidFill>
                <a:schemeClr val="accent1">
                  <a:lumMod val="75000"/>
                </a:schemeClr>
              </a:solidFill>
              <a:effectLst/>
              <a:ea typeface="Calibri" panose="020F0502020204030204" pitchFamily="34" charset="0"/>
              <a:cs typeface="Times New Roman" panose="02020603050405020304" pitchFamily="18" charset="0"/>
            </a:endParaRPr>
          </a:p>
          <a:p>
            <a:pPr marL="536575" marR="95250" lvl="0" indent="-182563" fontAlgn="base">
              <a:lnSpc>
                <a:spcPct val="107000"/>
              </a:lnSpc>
              <a:buSzPts val="1000"/>
              <a:buFont typeface="Symbol" panose="05050102010706020507" pitchFamily="18" charset="2"/>
              <a:buChar char=""/>
              <a:defRPr b="0" i="0"/>
            </a:pPr>
            <a:r>
              <a:rPr lang="1106" sz="1600" dirty="0">
                <a:solidFill>
                  <a:schemeClr val="accent1">
                    <a:lumMod val="75000"/>
                  </a:schemeClr>
                </a:solidFill>
                <a:effectLst/>
                <a:ea typeface="Times New Roman" panose="02020603050405020304" pitchFamily="18" charset="0"/>
                <a:cs typeface="Times New Roman" panose="02020603050405020304" pitchFamily="18" charset="0"/>
              </a:rPr>
              <a:t>gwobrwyo ymddygiad cadarnhaol</a:t>
            </a:r>
            <a:endParaRPr lang="en-GB" sz="1600" dirty="0">
              <a:solidFill>
                <a:schemeClr val="accent1">
                  <a:lumMod val="75000"/>
                </a:schemeClr>
              </a:solidFill>
              <a:effectLst/>
              <a:ea typeface="Calibri" panose="020F0502020204030204" pitchFamily="34" charset="0"/>
              <a:cs typeface="Times New Roman" panose="02020603050405020304" pitchFamily="18" charset="0"/>
            </a:endParaRPr>
          </a:p>
          <a:p>
            <a:pPr marL="536575" marR="95250" lvl="0" indent="-182563" fontAlgn="base">
              <a:lnSpc>
                <a:spcPct val="107000"/>
              </a:lnSpc>
              <a:buSzPts val="1000"/>
              <a:buFont typeface="Symbol" panose="05050102010706020507" pitchFamily="18" charset="2"/>
              <a:buChar char=""/>
              <a:defRPr b="0" i="0"/>
            </a:pPr>
            <a:r>
              <a:rPr lang="1106" sz="1600" dirty="0">
                <a:solidFill>
                  <a:schemeClr val="accent1">
                    <a:lumMod val="75000"/>
                  </a:schemeClr>
                </a:solidFill>
                <a:ea typeface="Times New Roman" panose="02020603050405020304" pitchFamily="18" charset="0"/>
                <a:cs typeface="Times New Roman" panose="02020603050405020304" pitchFamily="18" charset="0"/>
              </a:rPr>
              <a:t>darparu trefn a strwythur</a:t>
            </a:r>
            <a:endParaRPr lang="en-GB" sz="1600" dirty="0">
              <a:solidFill>
                <a:schemeClr val="accent1">
                  <a:lumMod val="75000"/>
                </a:schemeClr>
              </a:solidFill>
              <a:effectLst/>
              <a:ea typeface="Calibri" panose="020F0502020204030204" pitchFamily="34" charset="0"/>
              <a:cs typeface="Times New Roman" panose="02020603050405020304" pitchFamily="18" charset="0"/>
            </a:endParaRPr>
          </a:p>
          <a:p>
            <a:pPr marL="536575" marR="95250" lvl="0" indent="-182563" fontAlgn="base">
              <a:lnSpc>
                <a:spcPct val="107000"/>
              </a:lnSpc>
              <a:buSzPts val="1000"/>
              <a:buFont typeface="Symbol" panose="05050102010706020507" pitchFamily="18" charset="2"/>
              <a:buChar char=""/>
              <a:defRPr b="0" i="0"/>
            </a:pPr>
            <a:r>
              <a:rPr lang="1106" sz="1600" dirty="0">
                <a:solidFill>
                  <a:schemeClr val="accent1">
                    <a:lumMod val="75000"/>
                  </a:schemeClr>
                </a:solidFill>
                <a:ea typeface="Times New Roman" panose="02020603050405020304" pitchFamily="18" charset="0"/>
                <a:cs typeface="Times New Roman" panose="02020603050405020304" pitchFamily="18" charset="0"/>
              </a:rPr>
              <a:t>gosod ffiniau clir a chyson.</a:t>
            </a:r>
          </a:p>
          <a:p>
            <a:pPr marL="95250" marR="95250" lvl="0" indent="-95250" fontAlgn="base">
              <a:lnSpc>
                <a:spcPct val="107000"/>
              </a:lnSpc>
              <a:buSzPts val="1000"/>
              <a:tabLst>
                <a:tab pos="457200" algn="l"/>
              </a:tabLst>
            </a:pPr>
            <a:endParaRPr lang="en-GB" sz="800" dirty="0">
              <a:solidFill>
                <a:schemeClr val="accent1">
                  <a:lumMod val="75000"/>
                </a:schemeClr>
              </a:solidFill>
              <a:effectLst/>
              <a:ea typeface="Calibri" panose="020F0502020204030204" pitchFamily="34" charset="0"/>
              <a:cs typeface="Times New Roman" panose="02020603050405020304" pitchFamily="18" charset="0"/>
            </a:endParaRPr>
          </a:p>
          <a:p>
            <a:pPr marL="354013" marR="95250" indent="-354013" fontAlgn="base">
              <a:lnSpc>
                <a:spcPct val="107000"/>
              </a:lnSpc>
              <a:defRPr b="0" i="0"/>
            </a:pPr>
            <a:r>
              <a:rPr lang="1106" sz="1600" dirty="0">
                <a:solidFill>
                  <a:schemeClr val="accent1">
                    <a:lumMod val="75000"/>
                  </a:schemeClr>
                </a:solidFill>
                <a:effectLst/>
                <a:ea typeface="Times New Roman" panose="02020603050405020304" pitchFamily="18" charset="0"/>
                <a:cs typeface="Times New Roman" panose="02020603050405020304" pitchFamily="18" charset="0"/>
              </a:rPr>
              <a:t>2.</a:t>
            </a:r>
            <a:r>
              <a:rPr lang="1106" sz="1600" b="1" dirty="0">
                <a:solidFill>
                  <a:schemeClr val="accent1">
                    <a:lumMod val="75000"/>
                  </a:schemeClr>
                </a:solidFill>
                <a:effectLst/>
                <a:ea typeface="Times New Roman" panose="02020603050405020304" pitchFamily="18" charset="0"/>
                <a:cs typeface="Times New Roman" panose="02020603050405020304" pitchFamily="18" charset="0"/>
              </a:rPr>
              <a:t>   </a:t>
            </a:r>
            <a:r>
              <a:rPr lang="1106" sz="1600" dirty="0">
                <a:solidFill>
                  <a:schemeClr val="accent1">
                    <a:lumMod val="75000"/>
                  </a:schemeClr>
                </a:solidFill>
                <a:effectLst/>
                <a:ea typeface="Times New Roman" panose="02020603050405020304" pitchFamily="18" charset="0"/>
                <a:cs typeface="Times New Roman" panose="02020603050405020304" pitchFamily="18" charset="0"/>
              </a:rPr>
              <a:t>Mae </a:t>
            </a:r>
            <a:r>
              <a:rPr lang="1106" sz="1600" b="1" dirty="0">
                <a:solidFill>
                  <a:schemeClr val="accent1">
                    <a:lumMod val="75000"/>
                  </a:schemeClr>
                </a:solidFill>
                <a:effectLst/>
                <a:ea typeface="Times New Roman" panose="02020603050405020304" pitchFamily="18" charset="0"/>
                <a:cs typeface="Times New Roman" panose="02020603050405020304" pitchFamily="18" charset="0"/>
              </a:rPr>
              <a:t>strategaethau adweithiol </a:t>
            </a:r>
            <a:r>
              <a:rPr lang="1106" sz="1600" dirty="0">
                <a:solidFill>
                  <a:schemeClr val="accent1">
                    <a:lumMod val="75000"/>
                  </a:schemeClr>
                </a:solidFill>
                <a:effectLst/>
                <a:ea typeface="Times New Roman" panose="02020603050405020304" pitchFamily="18" charset="0"/>
                <a:cs typeface="Times New Roman" panose="02020603050405020304" pitchFamily="18" charset="0"/>
              </a:rPr>
              <a:t>yn cael eu cynllunio i gadw'r unigolyn a'r bobl o'i gwmpas yn ddiogel. Dyma rai enghreifftiau:</a:t>
            </a:r>
            <a:endParaRPr lang="en-GB" sz="1600" dirty="0">
              <a:solidFill>
                <a:schemeClr val="accent1">
                  <a:lumMod val="75000"/>
                </a:schemeClr>
              </a:solidFill>
              <a:effectLst/>
              <a:ea typeface="Calibri" panose="020F0502020204030204" pitchFamily="34" charset="0"/>
              <a:cs typeface="Times New Roman" panose="02020603050405020304" pitchFamily="18" charset="0"/>
            </a:endParaRPr>
          </a:p>
          <a:p>
            <a:pPr marL="536575" marR="95250" lvl="0" indent="-193675" fontAlgn="base">
              <a:lnSpc>
                <a:spcPct val="107000"/>
              </a:lnSpc>
              <a:buSzPts val="1000"/>
              <a:buFont typeface="Symbol" panose="05050102010706020507" pitchFamily="18" charset="2"/>
              <a:buChar char=""/>
              <a:tabLst>
                <a:tab pos="457200" algn="l"/>
              </a:tabLst>
              <a:defRPr b="0" i="0"/>
            </a:pPr>
            <a:r>
              <a:rPr lang="1106" sz="1600" dirty="0">
                <a:solidFill>
                  <a:schemeClr val="accent1">
                    <a:lumMod val="75000"/>
                  </a:schemeClr>
                </a:solidFill>
                <a:effectLst/>
                <a:ea typeface="Times New Roman" panose="02020603050405020304" pitchFamily="18" charset="0"/>
                <a:cs typeface="Times New Roman" panose="02020603050405020304" pitchFamily="18" charset="0"/>
              </a:rPr>
              <a:t>peidio ag ymateb i'r ymddygiad heriol</a:t>
            </a:r>
            <a:endParaRPr lang="en-GB" sz="1600" dirty="0">
              <a:solidFill>
                <a:schemeClr val="accent1">
                  <a:lumMod val="75000"/>
                </a:schemeClr>
              </a:solidFill>
              <a:effectLst/>
              <a:ea typeface="Calibri" panose="020F0502020204030204" pitchFamily="34" charset="0"/>
              <a:cs typeface="Times New Roman" panose="02020603050405020304" pitchFamily="18" charset="0"/>
            </a:endParaRPr>
          </a:p>
          <a:p>
            <a:pPr marL="536575" marR="95250" lvl="0" indent="-193675" fontAlgn="base">
              <a:lnSpc>
                <a:spcPct val="107000"/>
              </a:lnSpc>
              <a:buSzPts val="1000"/>
              <a:buFont typeface="Symbol" panose="05050102010706020507" pitchFamily="18" charset="2"/>
              <a:buChar char=""/>
              <a:tabLst>
                <a:tab pos="457200" algn="l"/>
              </a:tabLst>
              <a:defRPr b="0" i="0"/>
            </a:pPr>
            <a:r>
              <a:rPr lang="1106" sz="1600" dirty="0">
                <a:solidFill>
                  <a:schemeClr val="accent1">
                    <a:lumMod val="75000"/>
                  </a:schemeClr>
                </a:solidFill>
                <a:ea typeface="Times New Roman" panose="02020603050405020304" pitchFamily="18" charset="0"/>
                <a:cs typeface="Times New Roman" panose="02020603050405020304" pitchFamily="18" charset="0"/>
              </a:rPr>
              <a:t>rhoi negeseuon sy'n atgoffa am y ffiniau</a:t>
            </a:r>
            <a:endParaRPr lang="en-GB" sz="1600" dirty="0">
              <a:solidFill>
                <a:schemeClr val="accent1">
                  <a:lumMod val="75000"/>
                </a:schemeClr>
              </a:solidFill>
              <a:effectLst/>
              <a:ea typeface="Calibri" panose="020F0502020204030204" pitchFamily="34" charset="0"/>
              <a:cs typeface="Times New Roman" panose="02020603050405020304" pitchFamily="18" charset="0"/>
            </a:endParaRPr>
          </a:p>
          <a:p>
            <a:pPr marL="536575" marR="95250" lvl="0" indent="-193675" fontAlgn="base">
              <a:lnSpc>
                <a:spcPct val="107000"/>
              </a:lnSpc>
              <a:buSzPts val="1000"/>
              <a:buFont typeface="Symbol" panose="05050102010706020507" pitchFamily="18" charset="2"/>
              <a:buChar char=""/>
              <a:tabLst>
                <a:tab pos="457200" algn="l"/>
              </a:tabLst>
              <a:defRPr b="0" i="0"/>
            </a:pPr>
            <a:r>
              <a:rPr lang="1106" sz="1600" dirty="0">
                <a:solidFill>
                  <a:schemeClr val="accent1">
                    <a:lumMod val="75000"/>
                  </a:schemeClr>
                </a:solidFill>
                <a:ea typeface="Times New Roman" panose="02020603050405020304" pitchFamily="18" charset="0"/>
                <a:cs typeface="Times New Roman" panose="02020603050405020304" pitchFamily="18" charset="0"/>
              </a:rPr>
              <a:t>tynnu sylw'r unigolyn</a:t>
            </a:r>
            <a:endParaRPr lang="en-GB" sz="1600" dirty="0">
              <a:solidFill>
                <a:schemeClr val="accent1">
                  <a:lumMod val="75000"/>
                </a:schemeClr>
              </a:solidFill>
              <a:effectLst/>
              <a:ea typeface="Calibri" panose="020F0502020204030204" pitchFamily="34" charset="0"/>
              <a:cs typeface="Times New Roman" panose="02020603050405020304" pitchFamily="18" charset="0"/>
            </a:endParaRPr>
          </a:p>
          <a:p>
            <a:pPr marL="536575" marR="95250" lvl="0" indent="-193675" fontAlgn="base">
              <a:lnSpc>
                <a:spcPct val="107000"/>
              </a:lnSpc>
              <a:buSzPts val="1000"/>
              <a:buFont typeface="Symbol" panose="05050102010706020507" pitchFamily="18" charset="2"/>
              <a:buChar char=""/>
              <a:tabLst>
                <a:tab pos="457200" algn="l"/>
              </a:tabLst>
              <a:defRPr b="0" i="0"/>
            </a:pPr>
            <a:r>
              <a:rPr lang="1106" sz="1600" dirty="0">
                <a:solidFill>
                  <a:schemeClr val="accent1">
                    <a:lumMod val="75000"/>
                  </a:schemeClr>
                </a:solidFill>
                <a:ea typeface="Times New Roman" panose="02020603050405020304" pitchFamily="18" charset="0"/>
                <a:cs typeface="Times New Roman" panose="02020603050405020304" pitchFamily="18" charset="0"/>
              </a:rPr>
              <a:t>deall yr hyn y mae'r unigolyn ei eisiau</a:t>
            </a:r>
            <a:endParaRPr lang="en-GB" sz="1600" dirty="0">
              <a:solidFill>
                <a:schemeClr val="accent1">
                  <a:lumMod val="75000"/>
                </a:schemeClr>
              </a:solidFill>
              <a:effectLst/>
              <a:ea typeface="Calibri" panose="020F0502020204030204" pitchFamily="34" charset="0"/>
              <a:cs typeface="Times New Roman" panose="02020603050405020304" pitchFamily="18" charset="0"/>
            </a:endParaRPr>
          </a:p>
          <a:p>
            <a:pPr marL="536575" indent="-193675">
              <a:spcAft>
                <a:spcPts val="1200"/>
              </a:spcAft>
              <a:buFont typeface="Arial" panose="020B0604020202020204" pitchFamily="34" charset="0"/>
              <a:buChar char="•"/>
              <a:defRPr b="0" i="0"/>
            </a:pPr>
            <a:r>
              <a:rPr lang="1106" sz="1600" dirty="0">
                <a:solidFill>
                  <a:schemeClr val="accent1">
                    <a:lumMod val="75000"/>
                  </a:schemeClr>
                </a:solidFill>
                <a:effectLst/>
                <a:ea typeface="Times New Roman" panose="02020603050405020304" pitchFamily="18" charset="0"/>
                <a:cs typeface="Times New Roman" panose="02020603050405020304" pitchFamily="18" charset="0"/>
              </a:rPr>
              <a:t>symud i ffwrdd o'r sefyllfa.</a:t>
            </a:r>
          </a:p>
          <a:p>
            <a:pPr>
              <a:defRPr b="0" i="0"/>
            </a:pPr>
            <a:r>
              <a:rPr lang="1106" sz="1600" dirty="0">
                <a:solidFill>
                  <a:schemeClr val="accent1">
                    <a:lumMod val="75000"/>
                  </a:schemeClr>
                </a:solidFill>
                <a:ea typeface="Times New Roman" panose="02020603050405020304" pitchFamily="18" charset="0"/>
                <a:cs typeface="Times New Roman" panose="02020603050405020304" pitchFamily="18" charset="0"/>
              </a:rPr>
              <a:t>Bydd gan gynllun da strategaeth mwy rhagweithiol nag adweithiol.</a:t>
            </a:r>
            <a:endParaRPr lang="en-GB" sz="1600" dirty="0">
              <a:solidFill>
                <a:schemeClr val="accent1">
                  <a:lumMod val="75000"/>
                </a:schemeClr>
              </a:solidFill>
              <a:effectLst/>
              <a:ea typeface="Times New Roman" panose="02020603050405020304" pitchFamily="18" charset="0"/>
            </a:endParaRPr>
          </a:p>
        </p:txBody>
      </p:sp>
      <p:pic>
        <p:nvPicPr>
          <p:cNvPr id="6" name="Picture 8" descr="50 Great Resources for Adults with Autism – ABA Degree Programs">
            <a:extLst>
              <a:ext uri="{FF2B5EF4-FFF2-40B4-BE49-F238E27FC236}">
                <a16:creationId xmlns:a16="http://schemas.microsoft.com/office/drawing/2014/main" id="{2BE92921-56A6-421C-8297-C2642262D983}"/>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653809" y="1388688"/>
            <a:ext cx="2766192" cy="18407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6503723"/>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8" descr="50 Great Resources for Adults with Autism – ABA Degree Programs">
            <a:extLst>
              <a:ext uri="{FF2B5EF4-FFF2-40B4-BE49-F238E27FC236}">
                <a16:creationId xmlns:a16="http://schemas.microsoft.com/office/drawing/2014/main" id="{1E67C30D-7FC8-473A-AD8C-600C67295485}"/>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872282" y="1356859"/>
            <a:ext cx="2537919" cy="168887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140C324B-C8EB-4FF0-BA04-0CE98B4503C9}"/>
              </a:ext>
            </a:extLst>
          </p:cNvPr>
          <p:cNvSpPr txBox="1"/>
          <p:nvPr/>
        </p:nvSpPr>
        <p:spPr>
          <a:xfrm>
            <a:off x="5128591" y="1276849"/>
            <a:ext cx="7063409" cy="5596340"/>
          </a:xfrm>
          <a:prstGeom prst="rect">
            <a:avLst/>
          </a:prstGeom>
          <a:noFill/>
        </p:spPr>
        <p:txBody>
          <a:bodyPr wrap="square">
            <a:spAutoFit/>
          </a:bodyPr>
          <a:lstStyle/>
          <a:p>
            <a:pPr marL="342900" marR="95250" lvl="0" indent="-342900" fontAlgn="base">
              <a:lnSpc>
                <a:spcPct val="107000"/>
              </a:lnSpc>
              <a:buAutoNum type="arabicPeriod" startAt="3"/>
              <a:tabLst>
                <a:tab pos="457200" algn="l"/>
              </a:tabLst>
              <a:defRPr b="0" i="0"/>
            </a:pPr>
            <a:r>
              <a:rPr lang="1106" dirty="0">
                <a:solidFill>
                  <a:schemeClr val="accent1">
                    <a:lumMod val="75000"/>
                  </a:schemeClr>
                </a:solidFill>
                <a:effectLst/>
                <a:ea typeface="Times New Roman" panose="02020603050405020304" pitchFamily="18" charset="0"/>
                <a:cs typeface="Times New Roman" panose="02020603050405020304" pitchFamily="18" charset="0"/>
              </a:rPr>
              <a:t>Ysgrifennu strategaethau rhagweithiol</a:t>
            </a:r>
            <a:r>
              <a:rPr lang="1106" b="0" dirty="0">
                <a:solidFill>
                  <a:srgbClr val="FF6600"/>
                </a:solidFill>
                <a:ea typeface="Times New Roman" panose="02020603050405020304" pitchFamily="18" charset="0"/>
                <a:cs typeface="Times New Roman" panose="02020603050405020304" pitchFamily="18" charset="0"/>
              </a:rPr>
              <a:t> </a:t>
            </a:r>
            <a:r>
              <a:rPr lang="1106" b="1" dirty="0">
                <a:solidFill>
                  <a:srgbClr val="00B050"/>
                </a:solidFill>
                <a:ea typeface="Times New Roman" panose="02020603050405020304" pitchFamily="18" charset="0"/>
                <a:cs typeface="Times New Roman" panose="02020603050405020304" pitchFamily="18" charset="0"/>
              </a:rPr>
              <a:t>'gwyrdd'</a:t>
            </a:r>
            <a:r>
              <a:rPr lang="1106" dirty="0">
                <a:solidFill>
                  <a:schemeClr val="accent1">
                    <a:lumMod val="75000"/>
                  </a:schemeClr>
                </a:solidFill>
                <a:effectLst/>
                <a:ea typeface="Times New Roman" panose="02020603050405020304" pitchFamily="18" charset="0"/>
                <a:cs typeface="Times New Roman" panose="02020603050405020304" pitchFamily="18" charset="0"/>
              </a:rPr>
              <a:t> er mwyn helpu'r </a:t>
            </a:r>
          </a:p>
          <a:p>
            <a:pPr marR="95250" lvl="0" fontAlgn="base">
              <a:lnSpc>
                <a:spcPct val="107000"/>
              </a:lnSpc>
              <a:tabLst>
                <a:tab pos="457200" algn="l"/>
              </a:tabLst>
              <a:defRPr b="0" i="0"/>
            </a:pPr>
            <a:r>
              <a:rPr lang="1106" dirty="0">
                <a:solidFill>
                  <a:schemeClr val="accent1">
                    <a:lumMod val="75000"/>
                  </a:schemeClr>
                </a:solidFill>
                <a:ea typeface="Times New Roman" panose="02020603050405020304" pitchFamily="18" charset="0"/>
                <a:cs typeface="Times New Roman" panose="02020603050405020304" pitchFamily="18" charset="0"/>
              </a:rPr>
              <a:t>     unigolyn i aros yn hapus a digynnwrf. Meddyliwch pa    </a:t>
            </a:r>
          </a:p>
          <a:p>
            <a:pPr marR="95250" lvl="0" fontAlgn="base">
              <a:lnSpc>
                <a:spcPct val="107000"/>
              </a:lnSpc>
              <a:tabLst>
                <a:tab pos="457200" algn="l"/>
              </a:tabLst>
              <a:defRPr b="0" i="0"/>
            </a:pPr>
            <a:r>
              <a:rPr lang="1106" dirty="0">
                <a:solidFill>
                  <a:schemeClr val="accent1">
                    <a:lumMod val="75000"/>
                  </a:schemeClr>
                </a:solidFill>
                <a:ea typeface="Times New Roman" panose="02020603050405020304" pitchFamily="18" charset="0"/>
                <a:cs typeface="Times New Roman" panose="02020603050405020304" pitchFamily="18" charset="0"/>
              </a:rPr>
              <a:t>     sgiliau newydd y gallai fod angen i'r unigolyn eu dysgu er mwyn ei helpu </a:t>
            </a:r>
          </a:p>
          <a:p>
            <a:pPr marR="95250" lvl="0" fontAlgn="base">
              <a:lnSpc>
                <a:spcPct val="107000"/>
              </a:lnSpc>
              <a:spcAft>
                <a:spcPts val="600"/>
              </a:spcAft>
              <a:tabLst>
                <a:tab pos="457200" algn="l"/>
              </a:tabLst>
              <a:defRPr b="0" i="0"/>
            </a:pPr>
            <a:r>
              <a:rPr lang="1106" dirty="0">
                <a:solidFill>
                  <a:schemeClr val="accent1">
                    <a:lumMod val="75000"/>
                  </a:schemeClr>
                </a:solidFill>
                <a:ea typeface="Times New Roman" panose="02020603050405020304" pitchFamily="18" charset="0"/>
                <a:cs typeface="Times New Roman" panose="02020603050405020304" pitchFamily="18" charset="0"/>
              </a:rPr>
              <a:t>     yn y dyfodol.</a:t>
            </a:r>
          </a:p>
          <a:p>
            <a:pPr marL="342900" marR="95250" lvl="0" indent="-342900" fontAlgn="base">
              <a:lnSpc>
                <a:spcPct val="107000"/>
              </a:lnSpc>
              <a:spcAft>
                <a:spcPts val="800"/>
              </a:spcAft>
              <a:buAutoNum type="arabicPeriod" startAt="4"/>
              <a:tabLst>
                <a:tab pos="457200" algn="l"/>
              </a:tabLst>
              <a:defRPr b="0" i="0"/>
            </a:pPr>
            <a:r>
              <a:rPr lang="1106" dirty="0">
                <a:solidFill>
                  <a:schemeClr val="accent1">
                    <a:lumMod val="75000"/>
                  </a:schemeClr>
                </a:solidFill>
                <a:effectLst/>
                <a:ea typeface="Times New Roman" panose="02020603050405020304" pitchFamily="18" charset="0"/>
                <a:cs typeface="Times New Roman" panose="02020603050405020304" pitchFamily="18" charset="0"/>
              </a:rPr>
              <a:t>Adnabod yr arwyddion rhybudd cynnar o ymddygiad heriol, a meddyliwch sut i ymateb er mwyn eu hatal rhag gwaethygu. Dyma'r rhan weithredol </a:t>
            </a:r>
            <a:r>
              <a:rPr lang="1106" b="1" dirty="0">
                <a:solidFill>
                  <a:srgbClr val="FF6600"/>
                </a:solidFill>
                <a:ea typeface="Times New Roman" panose="02020603050405020304" pitchFamily="18" charset="0"/>
                <a:cs typeface="Times New Roman" panose="02020603050405020304" pitchFamily="18" charset="0"/>
              </a:rPr>
              <a:t>'ambr' </a:t>
            </a:r>
            <a:r>
              <a:rPr lang="1106" dirty="0">
                <a:solidFill>
                  <a:schemeClr val="accent1">
                    <a:lumMod val="75000"/>
                  </a:schemeClr>
                </a:solidFill>
                <a:effectLst/>
                <a:ea typeface="Times New Roman" panose="02020603050405020304" pitchFamily="18" charset="0"/>
                <a:cs typeface="Times New Roman" panose="02020603050405020304" pitchFamily="18" charset="0"/>
              </a:rPr>
              <a:t>yn y cynllun.</a:t>
            </a:r>
            <a:endParaRPr lang="en-GB" dirty="0">
              <a:solidFill>
                <a:schemeClr val="accent1">
                  <a:lumMod val="75000"/>
                </a:schemeClr>
              </a:solidFill>
              <a:effectLst/>
              <a:ea typeface="Calibri" panose="020F0502020204030204" pitchFamily="34" charset="0"/>
              <a:cs typeface="Times New Roman" panose="02020603050405020304" pitchFamily="18" charset="0"/>
            </a:endParaRPr>
          </a:p>
          <a:p>
            <a:pPr marL="342900" marR="95250" lvl="0" indent="-342900" fontAlgn="base">
              <a:lnSpc>
                <a:spcPct val="107000"/>
              </a:lnSpc>
              <a:spcAft>
                <a:spcPts val="800"/>
              </a:spcAft>
              <a:buAutoNum type="arabicPeriod" startAt="5"/>
              <a:tabLst>
                <a:tab pos="457200" algn="l"/>
              </a:tabLst>
              <a:defRPr b="0" i="0"/>
            </a:pPr>
            <a:r>
              <a:rPr lang="1106" dirty="0">
                <a:solidFill>
                  <a:schemeClr val="accent1">
                    <a:lumMod val="75000"/>
                  </a:schemeClr>
                </a:solidFill>
                <a:effectLst/>
                <a:ea typeface="Times New Roman" panose="02020603050405020304" pitchFamily="18" charset="0"/>
                <a:cs typeface="Times New Roman" panose="02020603050405020304" pitchFamily="18" charset="0"/>
              </a:rPr>
              <a:t>Cofnodi'r strategaethau adweithiol </a:t>
            </a:r>
            <a:r>
              <a:rPr lang="1106" b="1" dirty="0">
                <a:solidFill>
                  <a:srgbClr val="FF0000"/>
                </a:solidFill>
                <a:ea typeface="Times New Roman" panose="02020603050405020304" pitchFamily="18" charset="0"/>
                <a:cs typeface="Times New Roman" panose="02020603050405020304" pitchFamily="18" charset="0"/>
              </a:rPr>
              <a:t>'coch' </a:t>
            </a:r>
            <a:r>
              <a:rPr lang="1106" dirty="0">
                <a:solidFill>
                  <a:schemeClr val="accent1">
                    <a:lumMod val="75000"/>
                  </a:schemeClr>
                </a:solidFill>
                <a:effectLst/>
                <a:ea typeface="Times New Roman" panose="02020603050405020304" pitchFamily="18" charset="0"/>
                <a:cs typeface="Times New Roman" panose="02020603050405020304" pitchFamily="18" charset="0"/>
              </a:rPr>
              <a:t>(beth i'w wneud pan fo'r ymddygiad yn digwydd) i gadw unigolion yn ddiogel.</a:t>
            </a:r>
            <a:endParaRPr lang="en-GB" dirty="0">
              <a:solidFill>
                <a:schemeClr val="accent1">
                  <a:lumMod val="75000"/>
                </a:schemeClr>
              </a:solidFill>
              <a:ea typeface="Times New Roman" panose="02020603050405020304" pitchFamily="18" charset="0"/>
              <a:cs typeface="Times New Roman" panose="02020603050405020304" pitchFamily="18" charset="0"/>
            </a:endParaRPr>
          </a:p>
          <a:p>
            <a:pPr marL="342900" marR="95250" lvl="0" indent="-342900" fontAlgn="base">
              <a:lnSpc>
                <a:spcPct val="107000"/>
              </a:lnSpc>
              <a:spcAft>
                <a:spcPts val="800"/>
              </a:spcAft>
              <a:buAutoNum type="arabicPeriod" startAt="5"/>
              <a:tabLst>
                <a:tab pos="457200" algn="l"/>
              </a:tabLst>
              <a:defRPr b="0" i="0"/>
            </a:pPr>
            <a:r>
              <a:rPr lang="1106" dirty="0">
                <a:solidFill>
                  <a:schemeClr val="accent1">
                    <a:lumMod val="75000"/>
                  </a:schemeClr>
                </a:solidFill>
                <a:effectLst/>
                <a:ea typeface="Times New Roman" panose="02020603050405020304" pitchFamily="18" charset="0"/>
                <a:cs typeface="Times New Roman" panose="02020603050405020304" pitchFamily="18" charset="0"/>
              </a:rPr>
              <a:t>Cofnodi'r strategaethau ôl-adweithiol (beth i'w wneud ar ôl yr ymddygiad heriol) er mwyn atal y risg y bydd yr ymddygiad yn gwaethygu eto.</a:t>
            </a:r>
            <a:endParaRPr lang="en-GB" dirty="0">
              <a:solidFill>
                <a:schemeClr val="accent1">
                  <a:lumMod val="75000"/>
                </a:schemeClr>
              </a:solidFill>
              <a:ea typeface="Times New Roman" panose="02020603050405020304" pitchFamily="18" charset="0"/>
              <a:cs typeface="Times New Roman" panose="02020603050405020304" pitchFamily="18" charset="0"/>
            </a:endParaRPr>
          </a:p>
          <a:p>
            <a:pPr marL="342900" marR="95250" lvl="0" indent="-342900" fontAlgn="base">
              <a:lnSpc>
                <a:spcPct val="107000"/>
              </a:lnSpc>
              <a:spcAft>
                <a:spcPts val="800"/>
              </a:spcAft>
              <a:buAutoNum type="arabicPeriod" startAt="5"/>
              <a:tabLst>
                <a:tab pos="457200" algn="l"/>
              </a:tabLst>
              <a:defRPr b="0" i="0"/>
            </a:pPr>
            <a:r>
              <a:rPr lang="1106" dirty="0">
                <a:solidFill>
                  <a:schemeClr val="accent1">
                    <a:lumMod val="75000"/>
                  </a:schemeClr>
                </a:solidFill>
                <a:effectLst/>
                <a:ea typeface="Times New Roman" panose="02020603050405020304" pitchFamily="18" charset="0"/>
                <a:cs typeface="Times New Roman" panose="02020603050405020304" pitchFamily="18" charset="0"/>
              </a:rPr>
              <a:t>Sicrhau cytundeb gan yr holl bobl allweddol ym mywyd yr unigolyn.</a:t>
            </a:r>
            <a:endParaRPr lang="en-GB" dirty="0">
              <a:solidFill>
                <a:schemeClr val="accent1">
                  <a:lumMod val="75000"/>
                </a:schemeClr>
              </a:solidFill>
              <a:ea typeface="Times New Roman" panose="02020603050405020304" pitchFamily="18" charset="0"/>
              <a:cs typeface="Times New Roman" panose="02020603050405020304" pitchFamily="18" charset="0"/>
            </a:endParaRPr>
          </a:p>
          <a:p>
            <a:pPr marL="342900" marR="95250" lvl="0" indent="-342900" fontAlgn="base">
              <a:lnSpc>
                <a:spcPct val="107000"/>
              </a:lnSpc>
              <a:spcAft>
                <a:spcPts val="800"/>
              </a:spcAft>
              <a:buAutoNum type="arabicPeriod" startAt="5"/>
              <a:tabLst>
                <a:tab pos="457200" algn="l"/>
              </a:tabLst>
              <a:defRPr b="0" i="0"/>
            </a:pPr>
            <a:r>
              <a:rPr lang="1106" dirty="0">
                <a:solidFill>
                  <a:schemeClr val="accent1">
                    <a:lumMod val="75000"/>
                  </a:schemeClr>
                </a:solidFill>
                <a:effectLst/>
                <a:ea typeface="Times New Roman" panose="02020603050405020304" pitchFamily="18" charset="0"/>
                <a:cs typeface="Times New Roman" panose="02020603050405020304" pitchFamily="18" charset="0"/>
              </a:rPr>
              <a:t>Adolygu'r cynllun – a yw'n gweithio?</a:t>
            </a:r>
            <a:endParaRPr lang="en-GB" dirty="0">
              <a:solidFill>
                <a:schemeClr val="accent1">
                  <a:lumMod val="75000"/>
                </a:schemeClr>
              </a:solidFill>
              <a:effectLst/>
              <a:ea typeface="Calibri" panose="020F050202020403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3E19169E-726F-4CFD-B355-BDB181439136}"/>
              </a:ext>
            </a:extLst>
          </p:cNvPr>
          <p:cNvSpPr txBox="1"/>
          <p:nvPr/>
        </p:nvSpPr>
        <p:spPr>
          <a:xfrm>
            <a:off x="0" y="3141360"/>
            <a:ext cx="5243671" cy="3170649"/>
          </a:xfrm>
          <a:prstGeom prst="rect">
            <a:avLst/>
          </a:prstGeom>
          <a:noFill/>
        </p:spPr>
        <p:txBody>
          <a:bodyPr wrap="square">
            <a:spAutoFit/>
          </a:bodyPr>
          <a:lstStyle/>
          <a:p>
            <a:pPr marL="95250" marR="95250" fontAlgn="base">
              <a:lnSpc>
                <a:spcPct val="107000"/>
              </a:lnSpc>
              <a:spcBef>
                <a:spcPts val="960"/>
              </a:spcBef>
              <a:spcAft>
                <a:spcPts val="600"/>
              </a:spcAft>
              <a:defRPr b="0" i="0"/>
            </a:pPr>
            <a:r>
              <a:rPr lang="1106">
                <a:solidFill>
                  <a:schemeClr val="accent1">
                    <a:lumMod val="75000"/>
                  </a:schemeClr>
                </a:solidFill>
                <a:effectLst/>
                <a:ea typeface="Times New Roman" panose="02020603050405020304" pitchFamily="18" charset="0"/>
                <a:cs typeface="Times New Roman" panose="02020603050405020304" pitchFamily="18" charset="0"/>
              </a:rPr>
              <a:t>Dylai pawb sy'n ymwneud â gofal yr unigolyn fod yn rhan o'r broses o greu Cynllun Cefnogi Ymddygiad Cadarnhaol.</a:t>
            </a:r>
          </a:p>
          <a:p>
            <a:pPr marL="95250" marR="95250" fontAlgn="base">
              <a:lnSpc>
                <a:spcPct val="107000"/>
              </a:lnSpc>
              <a:spcBef>
                <a:spcPts val="960"/>
              </a:spcBef>
              <a:spcAft>
                <a:spcPts val="960"/>
              </a:spcAft>
              <a:defRPr b="0" i="0"/>
            </a:pPr>
            <a:r>
              <a:rPr lang="1106">
                <a:solidFill>
                  <a:schemeClr val="accent1">
                    <a:lumMod val="75000"/>
                  </a:schemeClr>
                </a:solidFill>
                <a:effectLst/>
                <a:ea typeface="Times New Roman" panose="02020603050405020304" pitchFamily="18" charset="0"/>
                <a:cs typeface="Times New Roman" panose="02020603050405020304" pitchFamily="18" charset="0"/>
              </a:rPr>
              <a:t>Mae wyth cam allweddol yn gysylltiedig â chreu Cynllun Cefnogi Ymddygiad Cadarnhaol sydd yn aml yn ymgorffori system 'goleuadau traffig':</a:t>
            </a:r>
          </a:p>
          <a:p>
            <a:pPr marL="342900" marR="95250" lvl="0" indent="-342900" fontAlgn="base">
              <a:lnSpc>
                <a:spcPct val="107000"/>
              </a:lnSpc>
              <a:spcBef>
                <a:spcPts val="300"/>
              </a:spcBef>
              <a:spcAft>
                <a:spcPts val="300"/>
              </a:spcAft>
              <a:buFont typeface="+mj-lt"/>
              <a:buAutoNum type="arabicPeriod"/>
              <a:tabLst>
                <a:tab pos="457200" algn="l"/>
              </a:tabLst>
              <a:defRPr b="0" i="0"/>
            </a:pPr>
            <a:r>
              <a:rPr lang="1106">
                <a:solidFill>
                  <a:schemeClr val="accent1">
                    <a:lumMod val="75000"/>
                  </a:schemeClr>
                </a:solidFill>
                <a:effectLst/>
                <a:ea typeface="Times New Roman" panose="02020603050405020304" pitchFamily="18" charset="0"/>
                <a:cs typeface="Times New Roman" panose="02020603050405020304" pitchFamily="18" charset="0"/>
              </a:rPr>
              <a:t>Ysgrifennu disgrifiad o'r ymddygiad(au) heriol.</a:t>
            </a:r>
            <a:endParaRPr lang="en-GB">
              <a:solidFill>
                <a:schemeClr val="accent1">
                  <a:lumMod val="75000"/>
                </a:schemeClr>
              </a:solidFill>
              <a:effectLst/>
              <a:ea typeface="Calibri" panose="020F0502020204030204" pitchFamily="34" charset="0"/>
              <a:cs typeface="Times New Roman" panose="02020603050405020304" pitchFamily="18" charset="0"/>
            </a:endParaRPr>
          </a:p>
          <a:p>
            <a:pPr marL="342900" marR="95250" lvl="0" indent="-342900" fontAlgn="base">
              <a:lnSpc>
                <a:spcPct val="107000"/>
              </a:lnSpc>
              <a:spcBef>
                <a:spcPts val="300"/>
              </a:spcBef>
              <a:spcAft>
                <a:spcPts val="300"/>
              </a:spcAft>
              <a:buFont typeface="+mj-lt"/>
              <a:buAutoNum type="arabicPeriod"/>
              <a:tabLst>
                <a:tab pos="457200" algn="l"/>
              </a:tabLst>
              <a:defRPr b="0" i="0"/>
            </a:pPr>
            <a:r>
              <a:rPr lang="1106">
                <a:solidFill>
                  <a:schemeClr val="accent1">
                    <a:lumMod val="75000"/>
                  </a:schemeClr>
                </a:solidFill>
                <a:ea typeface="Times New Roman" panose="02020603050405020304" pitchFamily="18" charset="0"/>
                <a:cs typeface="Times New Roman" panose="02020603050405020304" pitchFamily="18" charset="0"/>
              </a:rPr>
              <a:t>Gweithio allan y rhesymau dros yr ymddygiad heriol.</a:t>
            </a:r>
            <a:endParaRPr lang="en-GB">
              <a:solidFill>
                <a:schemeClr val="accent1">
                  <a:lumMod val="75000"/>
                </a:schemeClr>
              </a:solidFill>
              <a:effectLst/>
              <a:ea typeface="Calibri" panose="020F0502020204030204" pitchFamily="34" charset="0"/>
              <a:cs typeface="Times New Roman" panose="02020603050405020304" pitchFamily="18" charset="0"/>
            </a:endParaRPr>
          </a:p>
        </p:txBody>
      </p:sp>
      <p:sp>
        <p:nvSpPr>
          <p:cNvPr id="6" name="Rectangle 5">
            <a:extLst>
              <a:ext uri="{FF2B5EF4-FFF2-40B4-BE49-F238E27FC236}">
                <a16:creationId xmlns:a16="http://schemas.microsoft.com/office/drawing/2014/main" id="{6375D8FC-59DA-498A-81C1-EB648EF5D6D3}"/>
              </a:ext>
            </a:extLst>
          </p:cNvPr>
          <p:cNvSpPr/>
          <p:nvPr/>
        </p:nvSpPr>
        <p:spPr>
          <a:xfrm>
            <a:off x="522026" y="531194"/>
            <a:ext cx="8892115" cy="518678"/>
          </a:xfrm>
          <a:prstGeom prst="rect">
            <a:avLst/>
          </a:prstGeom>
        </p:spPr>
        <p:txBody>
          <a:bodyPr wrap="square">
            <a:spAutoFit/>
          </a:bodyPr>
          <a:lstStyle/>
          <a:p>
            <a:pPr>
              <a:defRPr b="0" i="0"/>
            </a:pPr>
            <a:r>
              <a:rPr lang="1106" sz="2800">
                <a:ln w="0"/>
                <a:solidFill>
                  <a:schemeClr val="bg2"/>
                </a:solidFill>
                <a:ea typeface="+mj-lt"/>
                <a:cs typeface="+mj-lt"/>
              </a:rPr>
              <a:t>Creu Cynlluniau Cefnogi Ymddygiad Cadarnhaol</a:t>
            </a:r>
            <a:endParaRPr lang="en-US" sz="2800">
              <a:ln w="0"/>
              <a:solidFill>
                <a:schemeClr val="bg2"/>
              </a:solidFill>
            </a:endParaRPr>
          </a:p>
        </p:txBody>
      </p:sp>
    </p:spTree>
    <p:extLst>
      <p:ext uri="{BB962C8B-B14F-4D97-AF65-F5344CB8AC3E}">
        <p14:creationId xmlns:p14="http://schemas.microsoft.com/office/powerpoint/2010/main" val="1638723649"/>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486683" y="542280"/>
            <a:ext cx="8892115" cy="518678"/>
          </a:xfrm>
          <a:prstGeom prst="rect">
            <a:avLst/>
          </a:prstGeom>
        </p:spPr>
        <p:txBody>
          <a:bodyPr wrap="square">
            <a:spAutoFit/>
          </a:bodyPr>
          <a:lstStyle/>
          <a:p>
            <a:pPr>
              <a:defRPr b="0" i="0"/>
            </a:pPr>
            <a:r>
              <a:rPr lang="1106" sz="2800">
                <a:ln w="0"/>
                <a:solidFill>
                  <a:schemeClr val="bg2"/>
                </a:solidFill>
              </a:rPr>
              <a:t>Cynlluniau Cefnogi Ymddygiad Cadarnhaol ar waith</a:t>
            </a:r>
          </a:p>
        </p:txBody>
      </p:sp>
      <p:sp>
        <p:nvSpPr>
          <p:cNvPr id="10" name="TextBox 9">
            <a:extLst>
              <a:ext uri="{FF2B5EF4-FFF2-40B4-BE49-F238E27FC236}">
                <a16:creationId xmlns:a16="http://schemas.microsoft.com/office/drawing/2014/main" id="{74C14B66-D269-4766-8086-1FF4F0ECA2EC}"/>
              </a:ext>
            </a:extLst>
          </p:cNvPr>
          <p:cNvSpPr txBox="1"/>
          <p:nvPr/>
        </p:nvSpPr>
        <p:spPr>
          <a:xfrm>
            <a:off x="5777503" y="1325716"/>
            <a:ext cx="6099916" cy="277772"/>
          </a:xfrm>
          <a:prstGeom prst="rect">
            <a:avLst/>
          </a:prstGeom>
          <a:noFill/>
        </p:spPr>
        <p:txBody>
          <a:bodyPr wrap="square">
            <a:spAutoFit/>
          </a:bodyPr>
          <a:lstStyle/>
          <a:p>
            <a:pPr fontAlgn="base">
              <a:lnSpc>
                <a:spcPts val="1465"/>
              </a:lnSpc>
              <a:defRPr b="0" i="0"/>
            </a:pPr>
            <a:r>
              <a:rPr lang="1106" sz="1800">
                <a:solidFill>
                  <a:srgbClr val="333333"/>
                </a:solidFill>
                <a:effectLst/>
                <a:latin typeface="Arial" panose="020B0604020202020204" pitchFamily="34" charset="0"/>
                <a:ea typeface="Times New Roman" panose="02020603050405020304" pitchFamily="18" charset="0"/>
              </a:rPr>
              <a:t> </a:t>
            </a:r>
            <a:endParaRPr lang="en-GB" sz="1800">
              <a:effectLst/>
              <a:latin typeface="Times New Roman" panose="02020603050405020304" pitchFamily="18" charset="0"/>
              <a:ea typeface="Times New Roman" panose="02020603050405020304" pitchFamily="18" charset="0"/>
            </a:endParaRPr>
          </a:p>
        </p:txBody>
      </p:sp>
      <p:sp>
        <p:nvSpPr>
          <p:cNvPr id="9" name="TextBox 8">
            <a:extLst>
              <a:ext uri="{FF2B5EF4-FFF2-40B4-BE49-F238E27FC236}">
                <a16:creationId xmlns:a16="http://schemas.microsoft.com/office/drawing/2014/main" id="{C75C2734-E183-486A-A501-B953FD83AC96}"/>
              </a:ext>
            </a:extLst>
          </p:cNvPr>
          <p:cNvSpPr txBox="1"/>
          <p:nvPr/>
        </p:nvSpPr>
        <p:spPr>
          <a:xfrm>
            <a:off x="658133" y="1470916"/>
            <a:ext cx="10259226" cy="5034229"/>
          </a:xfrm>
          <a:prstGeom prst="rect">
            <a:avLst/>
          </a:prstGeom>
          <a:noFill/>
        </p:spPr>
        <p:txBody>
          <a:bodyPr wrap="square">
            <a:spAutoFit/>
          </a:bodyPr>
          <a:lstStyle/>
          <a:p>
            <a:pPr algn="l" fontAlgn="base">
              <a:defRPr b="0" i="0"/>
            </a:pPr>
            <a:r>
              <a:rPr lang="1106" b="0" i="0">
                <a:solidFill>
                  <a:schemeClr val="accent1">
                    <a:lumMod val="75000"/>
                  </a:schemeClr>
                </a:solidFill>
                <a:effectLst/>
              </a:rPr>
              <a:t>Mae Edward yn 27 mlwydd oed ac mae ganddo awtistiaeth ddifrifol. Yn ddiweddar mae wedi symud i ofal preswyl gan fod ei rieni'n ei chael hi'n anodd ei gefnogi gartref. Nid yw'n cyfathrebu gyda geiriau ond mae'n deall Saesneg. Roedd yn curo ei ben ac yn taro ei lygaid ac roedd hynny'n achosi i'w olwg ddirywio. Roedd helmed a fisor addas wedi'u rhoi iddo i ddiogelu ei ben a'u lygaid. </a:t>
            </a:r>
          </a:p>
          <a:p>
            <a:pPr algn="l" fontAlgn="base"/>
            <a:endParaRPr lang="en-GB" b="0" i="0">
              <a:solidFill>
                <a:schemeClr val="accent1">
                  <a:lumMod val="75000"/>
                </a:schemeClr>
              </a:solidFill>
              <a:effectLst/>
            </a:endParaRPr>
          </a:p>
          <a:p>
            <a:pPr algn="l" fontAlgn="base">
              <a:defRPr b="0" i="0"/>
            </a:pPr>
            <a:r>
              <a:rPr lang="1106" b="0" i="0">
                <a:solidFill>
                  <a:schemeClr val="accent1">
                    <a:lumMod val="75000"/>
                  </a:schemeClr>
                </a:solidFill>
                <a:effectLst/>
              </a:rPr>
              <a:t>Datblygwyd Cynllun Cefnogi Ymddygiad Cadarnhaol gydag Edward, ei rieni a'r staff gofal a oedd yn cynnwys:</a:t>
            </a:r>
          </a:p>
          <a:p>
            <a:pPr marL="285750" indent="-285750" algn="l" fontAlgn="base">
              <a:buFont typeface="Arial" panose="020B0604020202020204" pitchFamily="34" charset="0"/>
              <a:buChar char="•"/>
              <a:defRPr b="0" i="0"/>
            </a:pPr>
            <a:r>
              <a:rPr lang="1106">
                <a:solidFill>
                  <a:schemeClr val="accent1">
                    <a:lumMod val="75000"/>
                  </a:schemeClr>
                </a:solidFill>
              </a:rPr>
              <a:t>sylweddoli y byddai Edward yn dechrau hymian cyn i'w ymddygiad o guro a tharo ei ben ddechrau</a:t>
            </a:r>
          </a:p>
          <a:p>
            <a:pPr marL="285750" indent="-285750" algn="l" fontAlgn="base">
              <a:buFont typeface="Arial" panose="020B0604020202020204" pitchFamily="34" charset="0"/>
              <a:buChar char="•"/>
              <a:defRPr b="0" i="0"/>
            </a:pPr>
            <a:r>
              <a:rPr lang="1106">
                <a:solidFill>
                  <a:schemeClr val="accent1">
                    <a:lumMod val="75000"/>
                  </a:schemeClr>
                </a:solidFill>
              </a:rPr>
              <a:t>rhoi sylw i Edward cyn iddo ddangos unrhyw ymddygiad negyddol</a:t>
            </a:r>
          </a:p>
          <a:p>
            <a:pPr marL="285750" indent="-285750" algn="l" fontAlgn="base">
              <a:buFont typeface="Arial" panose="020B0604020202020204" pitchFamily="34" charset="0"/>
              <a:buChar char="•"/>
              <a:defRPr b="0" i="0"/>
            </a:pPr>
            <a:r>
              <a:rPr lang="1106">
                <a:solidFill>
                  <a:schemeClr val="accent1">
                    <a:lumMod val="75000"/>
                  </a:schemeClr>
                </a:solidFill>
              </a:rPr>
              <a:t>defnyddio menig gyda phad meddal i leihau effaith taro'r wyneb </a:t>
            </a:r>
          </a:p>
          <a:p>
            <a:pPr marL="285750" indent="-285750" algn="l" fontAlgn="base">
              <a:buFont typeface="Arial" panose="020B0604020202020204" pitchFamily="34" charset="0"/>
              <a:buChar char="•"/>
              <a:defRPr b="0" i="0"/>
            </a:pPr>
            <a:r>
              <a:rPr lang="1106">
                <a:solidFill>
                  <a:schemeClr val="accent1">
                    <a:lumMod val="75000"/>
                  </a:schemeClr>
                </a:solidFill>
              </a:rPr>
              <a:t>defnyddio het wlanog i efelychu'r effaith ysgogol a lleihau'r angen am yr helmed</a:t>
            </a:r>
          </a:p>
          <a:p>
            <a:pPr marL="285750" indent="-285750" algn="l" fontAlgn="base">
              <a:buFont typeface="Arial" panose="020B0604020202020204" pitchFamily="34" charset="0"/>
              <a:buChar char="•"/>
              <a:defRPr b="0" i="0"/>
            </a:pPr>
            <a:r>
              <a:rPr lang="1106">
                <a:solidFill>
                  <a:schemeClr val="accent1">
                    <a:lumMod val="75000"/>
                  </a:schemeClr>
                </a:solidFill>
              </a:rPr>
              <a:t>ei helpu i gyfleu ei anghenion gan ddefnyddio arwyddion Makaton a lluniau mawr.</a:t>
            </a:r>
          </a:p>
          <a:p>
            <a:pPr algn="l" fontAlgn="base">
              <a:buFont typeface="Arial" panose="020B0604020202020204" pitchFamily="34" charset="0"/>
              <a:buChar char="•"/>
            </a:pPr>
            <a:endParaRPr lang="en-GB" b="0" i="0">
              <a:solidFill>
                <a:schemeClr val="accent1">
                  <a:lumMod val="75000"/>
                </a:schemeClr>
              </a:solidFill>
              <a:effectLst/>
            </a:endParaRPr>
          </a:p>
          <a:p>
            <a:pPr algn="l" fontAlgn="base">
              <a:defRPr b="0" i="0"/>
            </a:pPr>
            <a:r>
              <a:rPr lang="1106" b="0" i="0">
                <a:solidFill>
                  <a:schemeClr val="accent1">
                    <a:lumMod val="75000"/>
                  </a:schemeClr>
                </a:solidFill>
                <a:effectLst/>
              </a:rPr>
              <a:t>Roedd y strategaethau hyn yn llwyddiannus ac nid oes angen yr het wlanog na'r menig gyda phad meddal ar Edward mwyach. Mae ei rieni wedi canmol y staff yn y cartref am gefnogi Edward i ddangos ymddygiad mwy cadarnhaol, gan leihau'r angen iddo guro ei ben a’i lygaid i gyfleu ei anghenion.</a:t>
            </a:r>
            <a:endParaRPr lang="en-GB" b="0" i="0">
              <a:solidFill>
                <a:schemeClr val="accent1">
                  <a:lumMod val="75000"/>
                </a:schemeClr>
              </a:solidFill>
              <a:effectLst/>
            </a:endParaRPr>
          </a:p>
        </p:txBody>
      </p:sp>
    </p:spTree>
    <p:extLst>
      <p:ext uri="{BB962C8B-B14F-4D97-AF65-F5344CB8AC3E}">
        <p14:creationId xmlns:p14="http://schemas.microsoft.com/office/powerpoint/2010/main" val="4168984418"/>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31293" y="540657"/>
            <a:ext cx="8892114" cy="518678"/>
          </a:xfrm>
          <a:prstGeom prst="rect">
            <a:avLst/>
          </a:prstGeom>
        </p:spPr>
        <p:txBody>
          <a:bodyPr wrap="square">
            <a:spAutoFit/>
          </a:bodyPr>
          <a:lstStyle/>
          <a:p>
            <a:pPr>
              <a:defRPr b="0" i="0"/>
            </a:pPr>
            <a:r>
              <a:rPr lang="1106" sz="2800">
                <a:ln w="0"/>
                <a:solidFill>
                  <a:schemeClr val="bg2"/>
                </a:solidFill>
              </a:rPr>
              <a:t>Cefnogaeth Weithredol</a:t>
            </a:r>
          </a:p>
        </p:txBody>
      </p:sp>
      <p:sp>
        <p:nvSpPr>
          <p:cNvPr id="7" name="TextBox 6">
            <a:extLst>
              <a:ext uri="{FF2B5EF4-FFF2-40B4-BE49-F238E27FC236}">
                <a16:creationId xmlns:a16="http://schemas.microsoft.com/office/drawing/2014/main" id="{479C65D6-6CB5-4216-9E13-35B30DA53E28}"/>
              </a:ext>
            </a:extLst>
          </p:cNvPr>
          <p:cNvSpPr txBox="1"/>
          <p:nvPr/>
        </p:nvSpPr>
        <p:spPr>
          <a:xfrm>
            <a:off x="132523" y="3685841"/>
            <a:ext cx="5483218" cy="3131627"/>
          </a:xfrm>
          <a:prstGeom prst="rect">
            <a:avLst/>
          </a:prstGeom>
          <a:noFill/>
        </p:spPr>
        <p:txBody>
          <a:bodyPr wrap="square">
            <a:spAutoFit/>
          </a:bodyPr>
          <a:lstStyle/>
          <a:p>
            <a:pPr fontAlgn="base">
              <a:lnSpc>
                <a:spcPts val="2100"/>
              </a:lnSpc>
              <a:spcAft>
                <a:spcPts val="1200"/>
              </a:spcAft>
              <a:defRPr b="0" i="0"/>
            </a:pPr>
            <a:r>
              <a:rPr lang="1106" dirty="0">
                <a:solidFill>
                  <a:schemeClr val="accent1">
                    <a:lumMod val="75000"/>
                  </a:schemeClr>
                </a:solidFill>
              </a:rPr>
              <a:t>Mae cefnogaeth weithredol yn ddull sy'n troi cynlluniau person-ganolog yn weithred person-ganolog. </a:t>
            </a:r>
          </a:p>
          <a:p>
            <a:pPr fontAlgn="base">
              <a:lnSpc>
                <a:spcPts val="2100"/>
              </a:lnSpc>
              <a:spcAft>
                <a:spcPts val="1200"/>
              </a:spcAft>
              <a:defRPr b="0" i="0"/>
            </a:pPr>
            <a:r>
              <a:rPr lang="1106" dirty="0">
                <a:solidFill>
                  <a:schemeClr val="accent1">
                    <a:lumMod val="75000"/>
                  </a:schemeClr>
                </a:solidFill>
              </a:rPr>
              <a:t>Cefnogaeth Weithredol:</a:t>
            </a:r>
          </a:p>
          <a:p>
            <a:pPr marL="285750" indent="-285750" fontAlgn="base">
              <a:lnSpc>
                <a:spcPts val="2100"/>
              </a:lnSpc>
              <a:spcAft>
                <a:spcPts val="1200"/>
              </a:spcAft>
              <a:buFont typeface="Arial" panose="020B0604020202020204" pitchFamily="34" charset="0"/>
              <a:buChar char="•"/>
              <a:defRPr b="0" i="0"/>
            </a:pPr>
            <a:r>
              <a:rPr lang="1106" dirty="0">
                <a:solidFill>
                  <a:schemeClr val="accent1">
                    <a:lumMod val="75000"/>
                  </a:schemeClr>
                </a:solidFill>
              </a:rPr>
              <a:t>newid arddull cefnogaeth o 'gofalu am' i 'gweithio gyda'</a:t>
            </a:r>
          </a:p>
          <a:p>
            <a:pPr marL="285750" indent="-285750" fontAlgn="base">
              <a:lnSpc>
                <a:spcPts val="2100"/>
              </a:lnSpc>
              <a:spcAft>
                <a:spcPts val="1200"/>
              </a:spcAft>
              <a:buFont typeface="Arial" panose="020B0604020202020204" pitchFamily="34" charset="0"/>
              <a:buChar char="•"/>
              <a:defRPr b="0" i="0"/>
            </a:pPr>
            <a:r>
              <a:rPr lang="1106" dirty="0">
                <a:solidFill>
                  <a:schemeClr val="accent1">
                    <a:lumMod val="75000"/>
                  </a:schemeClr>
                </a:solidFill>
              </a:rPr>
              <a:t>hyrwyddo annibyniaeth a chefnogi pobl i gymryd rhan weithredol yn eu bywydau eu hunain </a:t>
            </a:r>
          </a:p>
          <a:p>
            <a:pPr marL="285750" indent="-285750" fontAlgn="base">
              <a:lnSpc>
                <a:spcPts val="2100"/>
              </a:lnSpc>
              <a:buFont typeface="Arial" panose="020B0604020202020204" pitchFamily="34" charset="0"/>
              <a:buChar char="•"/>
              <a:defRPr b="0" i="0"/>
            </a:pPr>
            <a:r>
              <a:rPr lang="1106" dirty="0">
                <a:solidFill>
                  <a:schemeClr val="accent1">
                    <a:lumMod val="75000"/>
                  </a:schemeClr>
                </a:solidFill>
              </a:rPr>
              <a:t>cefnogi unigolion i fyw bywydau cyffredin</a:t>
            </a:r>
            <a:endParaRPr lang="en-GB" dirty="0"/>
          </a:p>
        </p:txBody>
      </p:sp>
      <p:sp>
        <p:nvSpPr>
          <p:cNvPr id="11" name="TextBox 10">
            <a:extLst>
              <a:ext uri="{FF2B5EF4-FFF2-40B4-BE49-F238E27FC236}">
                <a16:creationId xmlns:a16="http://schemas.microsoft.com/office/drawing/2014/main" id="{AC4F239C-D31C-4FC0-A4B0-FA8B3386D0E8}"/>
              </a:ext>
            </a:extLst>
          </p:cNvPr>
          <p:cNvSpPr txBox="1"/>
          <p:nvPr/>
        </p:nvSpPr>
        <p:spPr>
          <a:xfrm>
            <a:off x="5843589" y="1400673"/>
            <a:ext cx="6104338" cy="385347"/>
          </a:xfrm>
          <a:prstGeom prst="rect">
            <a:avLst/>
          </a:prstGeom>
          <a:noFill/>
        </p:spPr>
        <p:txBody>
          <a:bodyPr wrap="square">
            <a:spAutoFit/>
          </a:bodyPr>
          <a:lstStyle/>
          <a:p>
            <a:pPr>
              <a:lnSpc>
                <a:spcPct val="107000"/>
              </a:lnSpc>
              <a:spcAft>
                <a:spcPts val="1800"/>
              </a:spcAft>
              <a:defRPr b="0" i="0"/>
            </a:pPr>
            <a:r>
              <a:rPr lang="1106" sz="1800">
                <a:solidFill>
                  <a:schemeClr val="accent1">
                    <a:lumMod val="75000"/>
                  </a:schemeClr>
                </a:solidFill>
                <a:effectLst/>
                <a:ea typeface="Times New Roman" panose="02020603050405020304" pitchFamily="18" charset="0"/>
                <a:cs typeface="Times New Roman" panose="02020603050405020304" pitchFamily="18" charset="0"/>
              </a:rPr>
              <a:t>.</a:t>
            </a:r>
            <a:endParaRPr lang="en-GB" sz="1800">
              <a:solidFill>
                <a:schemeClr val="accent1">
                  <a:lumMod val="75000"/>
                </a:schemeClr>
              </a:solidFill>
              <a:effectLst/>
              <a:ea typeface="Calibri" panose="020F0502020204030204" pitchFamily="34" charset="0"/>
              <a:cs typeface="Times New Roman" panose="02020603050405020304" pitchFamily="18" charset="0"/>
            </a:endParaRPr>
          </a:p>
        </p:txBody>
      </p:sp>
      <p:pic>
        <p:nvPicPr>
          <p:cNvPr id="3074" name="Picture 2" descr="Depressed Man">
            <a:extLst>
              <a:ext uri="{FF2B5EF4-FFF2-40B4-BE49-F238E27FC236}">
                <a16:creationId xmlns:a16="http://schemas.microsoft.com/office/drawing/2014/main" id="{C436EE44-98B8-4F41-8307-670194A82486}"/>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412774" y="1488304"/>
            <a:ext cx="3316406" cy="204716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5C6B2ED7-AA79-48D2-AB7E-27B892724B31}"/>
              </a:ext>
            </a:extLst>
          </p:cNvPr>
          <p:cNvSpPr txBox="1"/>
          <p:nvPr/>
        </p:nvSpPr>
        <p:spPr>
          <a:xfrm>
            <a:off x="5446643" y="1408294"/>
            <a:ext cx="6745357" cy="5139869"/>
          </a:xfrm>
          <a:prstGeom prst="rect">
            <a:avLst/>
          </a:prstGeom>
          <a:noFill/>
        </p:spPr>
        <p:txBody>
          <a:bodyPr wrap="square">
            <a:spAutoFit/>
          </a:bodyPr>
          <a:lstStyle/>
          <a:p>
            <a:pPr marL="285750" indent="-285750">
              <a:spcAft>
                <a:spcPts val="1200"/>
              </a:spcAft>
              <a:buFont typeface="Arial" panose="020B0604020202020204" pitchFamily="34" charset="0"/>
              <a:buChar char="•"/>
              <a:defRPr b="0" i="0"/>
            </a:pPr>
            <a:r>
              <a:rPr lang="1106" dirty="0">
                <a:solidFill>
                  <a:schemeClr val="accent1">
                    <a:lumMod val="75000"/>
                  </a:schemeClr>
                </a:solidFill>
              </a:rPr>
              <a:t>galluogi unigolion i ddatblygu sgiliau newydd, cael mynediad at amrywiaeth ehangach o gyfleoedd, cymryd rhan mewn gweithgareddau ochr yn ochr â phobl eraill, meithrin perthnasoedd pwysig a rhwydweithiau cymdeithasol sy'n rhan o fywyd cyffredin</a:t>
            </a:r>
          </a:p>
          <a:p>
            <a:pPr marL="285750" indent="-285750">
              <a:spcAft>
                <a:spcPts val="1200"/>
              </a:spcAft>
              <a:buFont typeface="Arial" panose="020B0604020202020204" pitchFamily="34" charset="0"/>
              <a:buChar char="•"/>
              <a:defRPr b="0" i="0"/>
            </a:pPr>
            <a:r>
              <a:rPr lang="1106" dirty="0">
                <a:solidFill>
                  <a:schemeClr val="accent1">
                    <a:lumMod val="75000"/>
                  </a:schemeClr>
                </a:solidFill>
              </a:rPr>
              <a:t>rhoi mwy o reolaeth i unigolion dros eu bywydau eu hunain</a:t>
            </a:r>
          </a:p>
          <a:p>
            <a:pPr marL="285750" indent="-285750">
              <a:spcAft>
                <a:spcPts val="1200"/>
              </a:spcAft>
              <a:buFont typeface="Arial" panose="020B0604020202020204" pitchFamily="34" charset="0"/>
              <a:buChar char="•"/>
              <a:defRPr b="0" i="0"/>
            </a:pPr>
            <a:r>
              <a:rPr lang="1106" dirty="0">
                <a:solidFill>
                  <a:schemeClr val="accent1">
                    <a:lumMod val="75000"/>
                  </a:schemeClr>
                </a:solidFill>
              </a:rPr>
              <a:t>adeiladu ar y sgiliau sydd gan unigolion eisoes, gan roi iddyn nhw'r cyfle i wneud pethau y mae ganddyn nhw'r sgiliau i'w gwneud, neu ymestyn yr ystod o weithgareddau sydd ar gael i gynnwys gweithgareddau mwy cymhleth a diddorol</a:t>
            </a:r>
          </a:p>
          <a:p>
            <a:pPr marL="285750" indent="-285750">
              <a:spcAft>
                <a:spcPts val="1200"/>
              </a:spcAft>
              <a:buFont typeface="Arial" panose="020B0604020202020204" pitchFamily="34" charset="0"/>
              <a:buChar char="•"/>
              <a:defRPr b="0" i="0"/>
            </a:pPr>
            <a:r>
              <a:rPr lang="1106" dirty="0">
                <a:solidFill>
                  <a:schemeClr val="accent1">
                    <a:lumMod val="75000"/>
                  </a:schemeClr>
                </a:solidFill>
              </a:rPr>
              <a:t>strategaeth ragweithiol sy'n helpu i leihau ymddygiadau y gallai unigolion fod yn eu dangos sy'n effeithio ar ansawdd eu bywydau eu hunain a phobl eraill</a:t>
            </a:r>
          </a:p>
          <a:p>
            <a:pPr marL="285750" indent="-285750">
              <a:buFont typeface="Arial" panose="020B0604020202020204" pitchFamily="34" charset="0"/>
              <a:buChar char="•"/>
              <a:defRPr b="0" i="0"/>
            </a:pPr>
            <a:r>
              <a:rPr lang="1106" dirty="0">
                <a:solidFill>
                  <a:schemeClr val="accent1">
                    <a:lumMod val="75000"/>
                  </a:schemeClr>
                </a:solidFill>
              </a:rPr>
              <a:t>ennyn diddordeb unigolion mewn pethau ystyrlon, eu cefnogi nhw i fyw bywydau diddorol, perthnasoedd cymdeithasol da a datblygu eu sgiliau, gan leihau'r angen am ymddygiad heriol.</a:t>
            </a:r>
          </a:p>
        </p:txBody>
      </p:sp>
    </p:spTree>
    <p:extLst>
      <p:ext uri="{BB962C8B-B14F-4D97-AF65-F5344CB8AC3E}">
        <p14:creationId xmlns:p14="http://schemas.microsoft.com/office/powerpoint/2010/main" val="2620202686"/>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18.04.09"/>
  <p:tag name="AS_TITLE" val="Aspose.Slides for .NET 4.0 Client Profile"/>
  <p:tag name="AS_VERSION" val="18.4"/>
</p:tagLst>
</file>

<file path=ppt/theme/theme1.xml><?xml version="1.0" encoding="utf-8"?>
<a:theme xmlns:a="http://schemas.openxmlformats.org/drawingml/2006/main" name="Custom Design">
  <a:themeElements>
    <a:clrScheme name="C AND G">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nslation_x0020_Status xmlns="cca7418a-a5a4-41cc-ad9f-bbf8fadcfcf8">Not Started</Translation_x0020_Status>
    <Category xmlns="cca7418a-a5a4-41cc-ad9f-bbf8fadcfcf8">PowerPoint</Category>
    <email_x0020_new_x0020_upload xmlns="cca7418a-a5a4-41cc-ad9f-bbf8fadcfcf8">
      <Url xsi:nil="true"/>
      <Description xsi:nil="true"/>
    </email_x0020_new_x0020_upload>
    <Send_x0020_Completion_x0020_Email xmlns="cca7418a-a5a4-41cc-ad9f-bbf8fadcfcf8">
      <Url xsi:nil="true"/>
      <Description xsi:nil="true"/>
    </Send_x0020_Completion_x0020_Email>
    <Cost_x0020_Centre_x0020_Code xmlns="cca7418a-a5a4-41cc-ad9f-bbf8fadcfcf8" xsi:nil="true"/>
    <Description_x0020_of_x0020_Work xmlns="cca7418a-a5a4-41cc-ad9f-bbf8fadcfcf8">GCE HSCCC U5 2.5.3 Strategies and approaches that support adults to develop +ve behaviour patterns - resources PPT</Description_x0020_of_x0020_Work>
    <Word_x0020_Count xmlns="cca7418a-a5a4-41cc-ad9f-bbf8fadcfcf8">2883</Word_x0020_Count>
    <Due_x0020_Date xmlns="cca7418a-a5a4-41cc-ad9f-bbf8fadcfcf8">2021-06-21T23:00:00+00:00</Due_x0020_Date>
    <Date_x0020_Uploaded xmlns="cca7418a-a5a4-41cc-ad9f-bbf8fadcfcf8">2021-06-14T23:00:00+00:00</Date_x0020_Uploaded>
    <Requestors_x0020_email xmlns="cca7418a-a5a4-41cc-ad9f-bbf8fadcfcf8">
      <UserInfo>
        <DisplayName>Wyman, Hilary</DisplayName>
        <AccountId>260</AccountId>
        <AccountType/>
      </UserInfo>
    </Requestors_x0020_email>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935C488717DDF946B2A6B7D59C42B271" ma:contentTypeVersion="17" ma:contentTypeDescription="Create a new document." ma:contentTypeScope="" ma:versionID="fb86d1365be683fe988a56be04f2637f">
  <xsd:schema xmlns:xsd="http://www.w3.org/2001/XMLSchema" xmlns:xs="http://www.w3.org/2001/XMLSchema" xmlns:p="http://schemas.microsoft.com/office/2006/metadata/properties" xmlns:ns2="cca7418a-a5a4-41cc-ad9f-bbf8fadcfcf8" xmlns:ns3="36f98b4f-ba65-4a7d-9a34-48b23de556cb" targetNamespace="http://schemas.microsoft.com/office/2006/metadata/properties" ma:root="true" ma:fieldsID="31ecb1117caa3a529f09d06a9d2212d0" ns2:_="" ns3:_="">
    <xsd:import namespace="cca7418a-a5a4-41cc-ad9f-bbf8fadcfcf8"/>
    <xsd:import namespace="36f98b4f-ba65-4a7d-9a34-48b23de556cb"/>
    <xsd:element name="properties">
      <xsd:complexType>
        <xsd:sequence>
          <xsd:element name="documentManagement">
            <xsd:complexType>
              <xsd:all>
                <xsd:element ref="ns2:Description_x0020_of_x0020_Work"/>
                <xsd:element ref="ns2:Due_x0020_Date"/>
                <xsd:element ref="ns2:Word_x0020_Count"/>
                <xsd:element ref="ns2:Translation_x0020_Status" minOccurs="0"/>
                <xsd:element ref="ns2:Requestors_x0020_email"/>
                <xsd:element ref="ns2:Date_x0020_Uploaded" minOccurs="0"/>
                <xsd:element ref="ns2:Category" minOccurs="0"/>
                <xsd:element ref="ns2:MediaServiceMetadata" minOccurs="0"/>
                <xsd:element ref="ns2:MediaServiceFastMetadata" minOccurs="0"/>
                <xsd:element ref="ns2:Send_x0020_Completion_x0020_Email" minOccurs="0"/>
                <xsd:element ref="ns3:SharedWithUsers" minOccurs="0"/>
                <xsd:element ref="ns3:SharedWithDetails" minOccurs="0"/>
                <xsd:element ref="ns2:Cost_x0020_Centre_x0020_Code" minOccurs="0"/>
                <xsd:element ref="ns2:email_x0020_new_x0020_upload"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a7418a-a5a4-41cc-ad9f-bbf8fadcfcf8" elementFormDefault="qualified">
    <xsd:import namespace="http://schemas.microsoft.com/office/2006/documentManagement/types"/>
    <xsd:import namespace="http://schemas.microsoft.com/office/infopath/2007/PartnerControls"/>
    <xsd:element name="Description_x0020_of_x0020_Work" ma:index="8" ma:displayName="Description of Work" ma:internalName="Description_x0020_of_x0020_Work">
      <xsd:simpleType>
        <xsd:restriction base="dms:Note">
          <xsd:maxLength value="255"/>
        </xsd:restriction>
      </xsd:simpleType>
    </xsd:element>
    <xsd:element name="Due_x0020_Date" ma:index="9" ma:displayName="Due Date" ma:format="DateOnly" ma:internalName="Due_x0020_Date">
      <xsd:simpleType>
        <xsd:restriction base="dms:DateTime"/>
      </xsd:simpleType>
    </xsd:element>
    <xsd:element name="Word_x0020_Count" ma:index="10" ma:displayName="Word Count" ma:internalName="Word_x0020_Count">
      <xsd:simpleType>
        <xsd:restriction base="dms:Number"/>
      </xsd:simpleType>
    </xsd:element>
    <xsd:element name="Translation_x0020_Status" ma:index="11" nillable="true" ma:displayName="Translation Status" ma:default="Not Started" ma:format="Dropdown" ma:internalName="Translation_x0020_Status">
      <xsd:simpleType>
        <xsd:restriction base="dms:Choice">
          <xsd:enumeration value="Not Started"/>
          <xsd:enumeration value="In Progress"/>
          <xsd:enumeration value="Completed"/>
          <xsd:enumeration value="Canceled"/>
          <xsd:enumeration value="Requires Updates"/>
          <xsd:enumeration value="With External Translator"/>
          <xsd:enumeration value="Proofreading"/>
          <xsd:enumeration value="25% Translated"/>
          <xsd:enumeration value="50% translated"/>
          <xsd:enumeration value="75% translated"/>
          <xsd:enumeration value="Images to be added"/>
          <xsd:enumeration value="Sent to external translator"/>
          <xsd:enumeration value="External translation completed"/>
          <xsd:enumeration value="Editing"/>
        </xsd:restriction>
      </xsd:simpleType>
    </xsd:element>
    <xsd:element name="Requestors_x0020_email" ma:index="12" ma:displayName="Requestors email" ma:list="UserInfo" ma:SharePointGroup="0" ma:internalName="Requestors_x0020_email" ma:showField="ImnNam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Date_x0020_Uploaded" ma:index="13" nillable="true" ma:displayName="Date Uploaded" ma:default="[today]" ma:format="DateOnly" ma:internalName="Date_x0020_Uploaded">
      <xsd:simpleType>
        <xsd:restriction base="dms:DateTime"/>
      </xsd:simpleType>
    </xsd:element>
    <xsd:element name="Category" ma:index="14" nillable="true" ma:displayName="Category" ma:default="General document" ma:format="Dropdown" ma:internalName="Category">
      <xsd:simpleType>
        <xsd:restriction base="dms:Choice">
          <xsd:enumeration value="General document"/>
          <xsd:enumeration value="Letter"/>
          <xsd:enumeration value="Flyer"/>
          <xsd:enumeration value="Corporate document"/>
          <xsd:enumeration value="CPD"/>
          <xsd:enumeration value="PowerPoint"/>
          <xsd:enumeration value="CPD Document"/>
          <xsd:enumeration value="Email"/>
          <xsd:enumeration value="Web page content"/>
          <xsd:enumeration value="Confidential document"/>
        </xsd:restriction>
      </xsd:simpleType>
    </xsd:element>
    <xsd:element name="MediaServiceMetadata" ma:index="15" nillable="true" ma:displayName="MediaServiceMetadata" ma:hidden="true" ma:internalName="MediaServiceMetadata" ma:readOnly="true">
      <xsd:simpleType>
        <xsd:restriction base="dms:Note"/>
      </xsd:simpleType>
    </xsd:element>
    <xsd:element name="MediaServiceFastMetadata" ma:index="16" nillable="true" ma:displayName="MediaServiceFastMetadata" ma:hidden="true" ma:internalName="MediaServiceFastMetadata" ma:readOnly="true">
      <xsd:simpleType>
        <xsd:restriction base="dms:Note"/>
      </xsd:simpleType>
    </xsd:element>
    <xsd:element name="Send_x0020_Completion_x0020_Email" ma:index="17" nillable="true" ma:displayName="Send Completion Email" ma:internalName="Send_x0020_Completion_x0020_Email">
      <xsd:complexType>
        <xsd:complexContent>
          <xsd:extension base="dms:URL">
            <xsd:sequence>
              <xsd:element name="Url" type="dms:ValidUrl" minOccurs="0" nillable="true"/>
              <xsd:element name="Description" type="xsd:string" nillable="true"/>
            </xsd:sequence>
          </xsd:extension>
        </xsd:complexContent>
      </xsd:complexType>
    </xsd:element>
    <xsd:element name="Cost_x0020_Centre_x0020_Code" ma:index="20" nillable="true" ma:displayName="Cost Centre Code" ma:internalName="Cost_x0020_Centre_x0020_Code">
      <xsd:simpleType>
        <xsd:restriction base="dms:Text">
          <xsd:maxLength value="255"/>
        </xsd:restriction>
      </xsd:simpleType>
    </xsd:element>
    <xsd:element name="email_x0020_new_x0020_upload" ma:index="21" nillable="true" ma:displayName="email new upload 240119" ma:internalName="email_x0020_new_x0020_upload">
      <xsd:complexType>
        <xsd:complexContent>
          <xsd:extension base="dms:URL">
            <xsd:sequence>
              <xsd:element name="Url" type="dms:ValidUrl" minOccurs="0" nillable="true"/>
              <xsd:element name="Description" type="xsd:string" nillable="true"/>
            </xsd:sequence>
          </xsd:extension>
        </xsd:complexContent>
      </xsd:complexType>
    </xsd:element>
    <xsd:element name="MediaServiceAutoKeyPoints" ma:index="22" nillable="true" ma:displayName="MediaServiceAutoKeyPoints" ma:hidden="true" ma:internalName="MediaServiceAutoKeyPoints" ma:readOnly="true">
      <xsd:simpleType>
        <xsd:restriction base="dms:Note"/>
      </xsd:simpleType>
    </xsd:element>
    <xsd:element name="MediaServiceKeyPoints" ma:index="2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E0514B1-7015-47D3-8B33-208C186FC557}">
  <ds:schemaRefs>
    <ds:schemaRef ds:uri="http://schemas.microsoft.com/office/2006/metadata/properties"/>
    <ds:schemaRef ds:uri="http://schemas.microsoft.com/office/infopath/2007/PartnerControls"/>
    <ds:schemaRef ds:uri="cca7418a-a5a4-41cc-ad9f-bbf8fadcfcf8"/>
  </ds:schemaRefs>
</ds:datastoreItem>
</file>

<file path=customXml/itemProps2.xml><?xml version="1.0" encoding="utf-8"?>
<ds:datastoreItem xmlns:ds="http://schemas.openxmlformats.org/officeDocument/2006/customXml" ds:itemID="{4213E739-6089-4FDE-9DE3-D733DE777357}">
  <ds:schemaRefs/>
</ds:datastoreItem>
</file>

<file path=customXml/itemProps3.xml><?xml version="1.0" encoding="utf-8"?>
<ds:datastoreItem xmlns:ds="http://schemas.openxmlformats.org/officeDocument/2006/customXml" ds:itemID="{5D796AE2-7CF1-4206-AC3D-8FB239D6058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4015</TotalTime>
  <Words>2974</Words>
  <Application>Microsoft Office PowerPoint</Application>
  <PresentationFormat>Widescreen</PresentationFormat>
  <Paragraphs>194</Paragraphs>
  <Slides>16</Slides>
  <Notes>16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Symbol</vt:lpstr>
      <vt:lpstr>Times New Roman</vt:lpstr>
      <vt:lpstr>Custom Design</vt:lpstr>
      <vt:lpstr>TAG Iechyd a Gofal Cymdeithasol, a Gofal Plant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Astudiaethau achos a chwestiynau arholiad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TAG Iechyd a Gofal Cymdeithasol, a Gofal Plant</dc:title>
  <dc:creator>City &amp; Guilds/WJEC</dc:creator>
  <cp:lastModifiedBy>Wyman, Hilary</cp:lastModifiedBy>
  <cp:revision>287</cp:revision>
  <dcterms:created xsi:type="dcterms:W3CDTF">2019-02-21T11:49:42Z</dcterms:created>
  <dcterms:modified xsi:type="dcterms:W3CDTF">2021-07-06T16:00:00Z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Source">
    <vt:lpwstr/>
  </property>
  <property fmtid="{D5CDD505-2E9C-101B-9397-08002B2CF9AE}" pid="3" name="AuthorIds_UIVersion_1536">
    <vt:lpwstr>260</vt:lpwstr>
  </property>
  <property fmtid="{D5CDD505-2E9C-101B-9397-08002B2CF9AE}" pid="4" name="AuthorIds_UIVersion_5120">
    <vt:lpwstr>37739</vt:lpwstr>
  </property>
  <property fmtid="{D5CDD505-2E9C-101B-9397-08002B2CF9AE}" pid="5" name="ComplianceAssetId">
    <vt:lpwstr/>
  </property>
  <property fmtid="{D5CDD505-2E9C-101B-9397-08002B2CF9AE}" pid="6" name="ContentTypeId">
    <vt:lpwstr>0x010100935C488717DDF946B2A6B7D59C42B271</vt:lpwstr>
  </property>
  <property fmtid="{D5CDD505-2E9C-101B-9397-08002B2CF9AE}" pid="7" name="DocumentType">
    <vt:lpwstr/>
  </property>
  <property fmtid="{D5CDD505-2E9C-101B-9397-08002B2CF9AE}" pid="8" name="k48d8005054a4dd09ad49b7c837f0781">
    <vt:lpwstr/>
  </property>
  <property fmtid="{D5CDD505-2E9C-101B-9397-08002B2CF9AE}" pid="9" name="Level">
    <vt:lpwstr/>
  </property>
  <property fmtid="{D5CDD505-2E9C-101B-9397-08002B2CF9AE}" pid="10" name="Order">
    <vt:r8>34900</vt:r8>
  </property>
  <property fmtid="{D5CDD505-2E9C-101B-9397-08002B2CF9AE}" pid="11" name="TemplateUrl">
    <vt:lpwstr/>
  </property>
  <property fmtid="{D5CDD505-2E9C-101B-9397-08002B2CF9AE}" pid="12" name="WJEC Audiences">
    <vt:lpwstr/>
  </property>
  <property fmtid="{D5CDD505-2E9C-101B-9397-08002B2CF9AE}" pid="13" name="WJEC Department">
    <vt:lpwstr/>
  </property>
  <property fmtid="{D5CDD505-2E9C-101B-9397-08002B2CF9AE}" pid="14" name="WJEC Exam Season">
    <vt:lpwstr/>
  </property>
  <property fmtid="{D5CDD505-2E9C-101B-9397-08002B2CF9AE}" pid="15" name="WJEC Paper Code">
    <vt:lpwstr/>
  </property>
  <property fmtid="{D5CDD505-2E9C-101B-9397-08002B2CF9AE}" pid="16" name="WJEC Subject">
    <vt:lpwstr/>
  </property>
  <property fmtid="{D5CDD505-2E9C-101B-9397-08002B2CF9AE}" pid="17" name="WJEC Subject Code">
    <vt:lpwstr/>
  </property>
  <property fmtid="{D5CDD505-2E9C-101B-9397-08002B2CF9AE}" pid="18" name="xd_ProgID">
    <vt:lpwstr/>
  </property>
  <property fmtid="{D5CDD505-2E9C-101B-9397-08002B2CF9AE}" pid="19" name="xd_Signature">
    <vt:bool>false</vt:bool>
  </property>
</Properties>
</file>