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comments/modernComment_61D_CF3DF750.xml" ContentType="application/vnd.ms-powerpoint.comment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comments/modernComment_61E_E678AC17.xml" ContentType="application/vnd.ms-powerpoint.comment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544" r:id="rId5"/>
    <p:sldId id="1571" r:id="rId6"/>
    <p:sldId id="1573" r:id="rId7"/>
    <p:sldId id="1572" r:id="rId8"/>
    <p:sldId id="1557" r:id="rId9"/>
    <p:sldId id="1558" r:id="rId10"/>
    <p:sldId id="1559" r:id="rId11"/>
    <p:sldId id="459" r:id="rId12"/>
    <p:sldId id="1565" r:id="rId13"/>
    <p:sldId id="1566" r:id="rId14"/>
    <p:sldId id="1564" r:id="rId15"/>
    <p:sldId id="1568" r:id="rId16"/>
    <p:sldId id="1570" r:id="rId17"/>
    <p:sldId id="1569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F22841-363B-ACD0-6F13-94CED6572DF3}" name="cheryl.stevens@socialcare.wales" initials="ch" userId="S::urn:spo:guest#cheryl.stevens@socialcare.wales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16AD85"/>
    <a:srgbClr val="FFFFFF"/>
    <a:srgbClr val="EB5E57"/>
    <a:srgbClr val="37394C"/>
    <a:srgbClr val="004B00"/>
    <a:srgbClr val="257D86"/>
    <a:srgbClr val="F7A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EFA44-C084-4D34-A46C-14FB9AE3820C}" v="1" dt="2024-01-10T14:15:58.693"/>
    <p1510:client id="{8BCDE6B3-ED06-ABCD-D44C-3D7225EB922D}" v="7" dt="2024-01-10T14:55:12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58" autoAdjust="0"/>
    <p:restoredTop sz="91424" autoAdjust="0"/>
  </p:normalViewPr>
  <p:slideViewPr>
    <p:cSldViewPr snapToGrid="0" snapToObjects="1">
      <p:cViewPr varScale="1">
        <p:scale>
          <a:sx n="101" d="100"/>
          <a:sy n="101" d="100"/>
        </p:scale>
        <p:origin x="15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928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nity Rees" userId="S::t.rees@npt.gov.uk::23ed69b1-c9cb-4295-a16f-e57105e4c724" providerId="AD" clId="Web-{B2734E8D-8146-000B-DAD2-82F6F6296059}"/>
    <pc:docChg chg="modSld">
      <pc:chgData name="Trinity Rees" userId="S::t.rees@npt.gov.uk::23ed69b1-c9cb-4295-a16f-e57105e4c724" providerId="AD" clId="Web-{B2734E8D-8146-000B-DAD2-82F6F6296059}" dt="2024-01-04T16:58:51.550" v="2" actId="14100"/>
      <pc:docMkLst>
        <pc:docMk/>
      </pc:docMkLst>
      <pc:sldChg chg="modSp">
        <pc:chgData name="Trinity Rees" userId="S::t.rees@npt.gov.uk::23ed69b1-c9cb-4295-a16f-e57105e4c724" providerId="AD" clId="Web-{B2734E8D-8146-000B-DAD2-82F6F6296059}" dt="2024-01-04T16:58:51.550" v="2" actId="14100"/>
        <pc:sldMkLst>
          <pc:docMk/>
          <pc:sldMk cId="1654550072" sldId="1570"/>
        </pc:sldMkLst>
        <pc:picChg chg="mod">
          <ac:chgData name="Trinity Rees" userId="S::t.rees@npt.gov.uk::23ed69b1-c9cb-4295-a16f-e57105e4c724" providerId="AD" clId="Web-{B2734E8D-8146-000B-DAD2-82F6F6296059}" dt="2024-01-04T16:58:51.550" v="2" actId="14100"/>
          <ac:picMkLst>
            <pc:docMk/>
            <pc:sldMk cId="1654550072" sldId="1570"/>
            <ac:picMk id="1026" creationId="{2E5DEABA-C1A7-6240-96AC-5EB0C726E087}"/>
          </ac:picMkLst>
        </pc:picChg>
      </pc:sldChg>
    </pc:docChg>
  </pc:docChgLst>
  <pc:docChgLst>
    <pc:chgData name="Trinity Rees" userId="S::t.rees@npt.gov.uk::23ed69b1-c9cb-4295-a16f-e57105e4c724" providerId="AD" clId="Web-{8BCDE6B3-ED06-ABCD-D44C-3D7225EB922D}"/>
    <pc:docChg chg="modSld">
      <pc:chgData name="Trinity Rees" userId="S::t.rees@npt.gov.uk::23ed69b1-c9cb-4295-a16f-e57105e4c724" providerId="AD" clId="Web-{8BCDE6B3-ED06-ABCD-D44C-3D7225EB922D}" dt="2024-01-10T14:55:12.461" v="6" actId="20577"/>
      <pc:docMkLst>
        <pc:docMk/>
      </pc:docMkLst>
      <pc:sldChg chg="modSp">
        <pc:chgData name="Trinity Rees" userId="S::t.rees@npt.gov.uk::23ed69b1-c9cb-4295-a16f-e57105e4c724" providerId="AD" clId="Web-{8BCDE6B3-ED06-ABCD-D44C-3D7225EB922D}" dt="2024-01-10T14:55:12.243" v="2" actId="20577"/>
        <pc:sldMkLst>
          <pc:docMk/>
          <pc:sldMk cId="1682231730" sldId="1557"/>
        </pc:sldMkLst>
        <pc:spChg chg="mod">
          <ac:chgData name="Trinity Rees" userId="S::t.rees@npt.gov.uk::23ed69b1-c9cb-4295-a16f-e57105e4c724" providerId="AD" clId="Web-{8BCDE6B3-ED06-ABCD-D44C-3D7225EB922D}" dt="2024-01-10T14:55:12.243" v="2" actId="20577"/>
          <ac:spMkLst>
            <pc:docMk/>
            <pc:sldMk cId="1682231730" sldId="1557"/>
            <ac:spMk id="3" creationId="{0529693E-4FC6-494C-9FA3-6CE426B0FB73}"/>
          </ac:spMkLst>
        </pc:spChg>
        <pc:spChg chg="mod">
          <ac:chgData name="Trinity Rees" userId="S::t.rees@npt.gov.uk::23ed69b1-c9cb-4295-a16f-e57105e4c724" providerId="AD" clId="Web-{8BCDE6B3-ED06-ABCD-D44C-3D7225EB922D}" dt="2024-01-10T14:54:56.570" v="0" actId="20577"/>
          <ac:spMkLst>
            <pc:docMk/>
            <pc:sldMk cId="1682231730" sldId="1557"/>
            <ac:spMk id="4" creationId="{0529693E-4FC6-494C-9FA3-6CE426B0FB73}"/>
          </ac:spMkLst>
        </pc:spChg>
      </pc:sldChg>
      <pc:sldChg chg="modSp">
        <pc:chgData name="Trinity Rees" userId="S::t.rees@npt.gov.uk::23ed69b1-c9cb-4295-a16f-e57105e4c724" providerId="AD" clId="Web-{8BCDE6B3-ED06-ABCD-D44C-3D7225EB922D}" dt="2024-01-10T14:55:12.461" v="6" actId="20577"/>
        <pc:sldMkLst>
          <pc:docMk/>
          <pc:sldMk cId="3272176541" sldId="1558"/>
        </pc:sldMkLst>
        <pc:spChg chg="mod">
          <ac:chgData name="Trinity Rees" userId="S::t.rees@npt.gov.uk::23ed69b1-c9cb-4295-a16f-e57105e4c724" providerId="AD" clId="Web-{8BCDE6B3-ED06-ABCD-D44C-3D7225EB922D}" dt="2024-01-10T14:55:12.461" v="6" actId="20577"/>
          <ac:spMkLst>
            <pc:docMk/>
            <pc:sldMk cId="3272176541" sldId="1558"/>
            <ac:spMk id="3" creationId="{B887BEC2-91D8-EA44-8D45-17F60ECA0578}"/>
          </ac:spMkLst>
        </pc:spChg>
        <pc:spChg chg="mod">
          <ac:chgData name="Trinity Rees" userId="S::t.rees@npt.gov.uk::23ed69b1-c9cb-4295-a16f-e57105e4c724" providerId="AD" clId="Web-{8BCDE6B3-ED06-ABCD-D44C-3D7225EB922D}" dt="2024-01-10T14:55:12.336" v="4" actId="20577"/>
          <ac:spMkLst>
            <pc:docMk/>
            <pc:sldMk cId="3272176541" sldId="1558"/>
            <ac:spMk id="4" creationId="{B887BEC2-91D8-EA44-8D45-17F60ECA0578}"/>
          </ac:spMkLst>
        </pc:spChg>
      </pc:sldChg>
    </pc:docChg>
  </pc:docChgLst>
  <pc:docChgLst>
    <pc:chgData name="Trinity Rees" userId="S::t.rees@npt.gov.uk::23ed69b1-c9cb-4295-a16f-e57105e4c724" providerId="AD" clId="Web-{A58D19BE-0CD0-4F50-88AD-552CF9926646}"/>
    <pc:docChg chg="addSld modSld">
      <pc:chgData name="Trinity Rees" userId="S::t.rees@npt.gov.uk::23ed69b1-c9cb-4295-a16f-e57105e4c724" providerId="AD" clId="Web-{A58D19BE-0CD0-4F50-88AD-552CF9926646}" dt="2023-10-12T15:24:57.571" v="34" actId="14100"/>
      <pc:docMkLst>
        <pc:docMk/>
      </pc:docMkLst>
      <pc:sldChg chg="addSp delSp modSp new mod modClrScheme chgLayout">
        <pc:chgData name="Trinity Rees" userId="S::t.rees@npt.gov.uk::23ed69b1-c9cb-4295-a16f-e57105e4c724" providerId="AD" clId="Web-{A58D19BE-0CD0-4F50-88AD-552CF9926646}" dt="2023-10-12T15:24:14.601" v="16" actId="14100"/>
        <pc:sldMkLst>
          <pc:docMk/>
          <pc:sldMk cId="3510563530" sldId="1571"/>
        </pc:sldMkLst>
        <pc:spChg chg="del">
          <ac:chgData name="Trinity Rees" userId="S::t.rees@npt.gov.uk::23ed69b1-c9cb-4295-a16f-e57105e4c724" providerId="AD" clId="Web-{A58D19BE-0CD0-4F50-88AD-552CF9926646}" dt="2023-10-12T15:23:47.226" v="4"/>
          <ac:spMkLst>
            <pc:docMk/>
            <pc:sldMk cId="3510563530" sldId="1571"/>
            <ac:spMk id="2" creationId="{20D81159-4AD5-8A2B-09BF-FF068AEA346C}"/>
          </ac:spMkLst>
        </pc:spChg>
        <pc:spChg chg="del">
          <ac:chgData name="Trinity Rees" userId="S::t.rees@npt.gov.uk::23ed69b1-c9cb-4295-a16f-e57105e4c724" providerId="AD" clId="Web-{A58D19BE-0CD0-4F50-88AD-552CF9926646}" dt="2023-10-12T15:23:46.272" v="3"/>
          <ac:spMkLst>
            <pc:docMk/>
            <pc:sldMk cId="3510563530" sldId="1571"/>
            <ac:spMk id="3" creationId="{D55E64FD-A50E-F59F-4BDF-AFD7CDA73F81}"/>
          </ac:spMkLst>
        </pc:spChg>
        <pc:spChg chg="del">
          <ac:chgData name="Trinity Rees" userId="S::t.rees@npt.gov.uk::23ed69b1-c9cb-4295-a16f-e57105e4c724" providerId="AD" clId="Web-{A58D19BE-0CD0-4F50-88AD-552CF9926646}" dt="2023-10-12T15:23:48.554" v="5"/>
          <ac:spMkLst>
            <pc:docMk/>
            <pc:sldMk cId="3510563530" sldId="1571"/>
            <ac:spMk id="4" creationId="{CF8A64CD-7265-2125-290C-ECDCDD1FF96A}"/>
          </ac:spMkLst>
        </pc:spChg>
        <pc:spChg chg="del">
          <ac:chgData name="Trinity Rees" userId="S::t.rees@npt.gov.uk::23ed69b1-c9cb-4295-a16f-e57105e4c724" providerId="AD" clId="Web-{A58D19BE-0CD0-4F50-88AD-552CF9926646}" dt="2023-10-12T15:23:49.663" v="6"/>
          <ac:spMkLst>
            <pc:docMk/>
            <pc:sldMk cId="3510563530" sldId="1571"/>
            <ac:spMk id="5" creationId="{8A480E16-E578-C1D1-D3AA-1A2295FED1AD}"/>
          </ac:spMkLst>
        </pc:spChg>
        <pc:spChg chg="add del mod">
          <ac:chgData name="Trinity Rees" userId="S::t.rees@npt.gov.uk::23ed69b1-c9cb-4295-a16f-e57105e4c724" providerId="AD" clId="Web-{A58D19BE-0CD0-4F50-88AD-552CF9926646}" dt="2023-10-12T15:23:57.023" v="8"/>
          <ac:spMkLst>
            <pc:docMk/>
            <pc:sldMk cId="3510563530" sldId="1571"/>
            <ac:spMk id="6" creationId="{A8402C65-3BA8-8921-E73A-3DE278C27B64}"/>
          </ac:spMkLst>
        </pc:spChg>
        <pc:spChg chg="add del mod">
          <ac:chgData name="Trinity Rees" userId="S::t.rees@npt.gov.uk::23ed69b1-c9cb-4295-a16f-e57105e4c724" providerId="AD" clId="Web-{A58D19BE-0CD0-4F50-88AD-552CF9926646}" dt="2023-10-12T15:23:59.226" v="10"/>
          <ac:spMkLst>
            <pc:docMk/>
            <pc:sldMk cId="3510563530" sldId="1571"/>
            <ac:spMk id="8" creationId="{1D758493-AF03-F14D-9B80-C1DD8EE7B668}"/>
          </ac:spMkLst>
        </pc:spChg>
        <pc:spChg chg="add del mod">
          <ac:chgData name="Trinity Rees" userId="S::t.rees@npt.gov.uk::23ed69b1-c9cb-4295-a16f-e57105e4c724" providerId="AD" clId="Web-{A58D19BE-0CD0-4F50-88AD-552CF9926646}" dt="2023-10-12T15:24:00.413" v="11"/>
          <ac:spMkLst>
            <pc:docMk/>
            <pc:sldMk cId="3510563530" sldId="1571"/>
            <ac:spMk id="10" creationId="{5426DBF6-3840-9DC4-C8C5-C627349B66C8}"/>
          </ac:spMkLst>
        </pc:spChg>
        <pc:spChg chg="add del mod">
          <ac:chgData name="Trinity Rees" userId="S::t.rees@npt.gov.uk::23ed69b1-c9cb-4295-a16f-e57105e4c724" providerId="AD" clId="Web-{A58D19BE-0CD0-4F50-88AD-552CF9926646}" dt="2023-10-12T15:23:58.616" v="9"/>
          <ac:spMkLst>
            <pc:docMk/>
            <pc:sldMk cId="3510563530" sldId="1571"/>
            <ac:spMk id="12" creationId="{4607BD8D-893B-D582-7224-7FDAAED66A1C}"/>
          </ac:spMkLst>
        </pc:spChg>
        <pc:picChg chg="add mod">
          <ac:chgData name="Trinity Rees" userId="S::t.rees@npt.gov.uk::23ed69b1-c9cb-4295-a16f-e57105e4c724" providerId="AD" clId="Web-{A58D19BE-0CD0-4F50-88AD-552CF9926646}" dt="2023-10-12T15:24:14.601" v="16" actId="14100"/>
          <ac:picMkLst>
            <pc:docMk/>
            <pc:sldMk cId="3510563530" sldId="1571"/>
            <ac:picMk id="7" creationId="{E4DD77D5-BD52-18DC-A3F7-7563418AB832}"/>
          </ac:picMkLst>
        </pc:picChg>
      </pc:sldChg>
      <pc:sldChg chg="addSp delSp modSp new">
        <pc:chgData name="Trinity Rees" userId="S::t.rees@npt.gov.uk::23ed69b1-c9cb-4295-a16f-e57105e4c724" providerId="AD" clId="Web-{A58D19BE-0CD0-4F50-88AD-552CF9926646}" dt="2023-10-12T15:24:57.571" v="34" actId="14100"/>
        <pc:sldMkLst>
          <pc:docMk/>
          <pc:sldMk cId="3888480123" sldId="1572"/>
        </pc:sldMkLst>
        <pc:spChg chg="del">
          <ac:chgData name="Trinity Rees" userId="S::t.rees@npt.gov.uk::23ed69b1-c9cb-4295-a16f-e57105e4c724" providerId="AD" clId="Web-{A58D19BE-0CD0-4F50-88AD-552CF9926646}" dt="2023-10-12T15:24:41.258" v="27"/>
          <ac:spMkLst>
            <pc:docMk/>
            <pc:sldMk cId="3888480123" sldId="1572"/>
            <ac:spMk id="2" creationId="{70C34FDC-B425-5D69-5AD5-2F5487435277}"/>
          </ac:spMkLst>
        </pc:spChg>
        <pc:spChg chg="del">
          <ac:chgData name="Trinity Rees" userId="S::t.rees@npt.gov.uk::23ed69b1-c9cb-4295-a16f-e57105e4c724" providerId="AD" clId="Web-{A58D19BE-0CD0-4F50-88AD-552CF9926646}" dt="2023-10-12T15:24:40.071" v="26"/>
          <ac:spMkLst>
            <pc:docMk/>
            <pc:sldMk cId="3888480123" sldId="1572"/>
            <ac:spMk id="3" creationId="{23FA3E46-D4B0-7EB5-1866-45D5007C8DDF}"/>
          </ac:spMkLst>
        </pc:spChg>
        <pc:spChg chg="del">
          <ac:chgData name="Trinity Rees" userId="S::t.rees@npt.gov.uk::23ed69b1-c9cb-4295-a16f-e57105e4c724" providerId="AD" clId="Web-{A58D19BE-0CD0-4F50-88AD-552CF9926646}" dt="2023-10-12T15:24:42.665" v="28"/>
          <ac:spMkLst>
            <pc:docMk/>
            <pc:sldMk cId="3888480123" sldId="1572"/>
            <ac:spMk id="4" creationId="{D16E053B-4297-724B-B234-ACC382327056}"/>
          </ac:spMkLst>
        </pc:spChg>
        <pc:spChg chg="del">
          <ac:chgData name="Trinity Rees" userId="S::t.rees@npt.gov.uk::23ed69b1-c9cb-4295-a16f-e57105e4c724" providerId="AD" clId="Web-{A58D19BE-0CD0-4F50-88AD-552CF9926646}" dt="2023-10-12T15:24:43.462" v="29"/>
          <ac:spMkLst>
            <pc:docMk/>
            <pc:sldMk cId="3888480123" sldId="1572"/>
            <ac:spMk id="5" creationId="{2C69CD53-471A-D6F9-DDCB-C7D35F7C5203}"/>
          </ac:spMkLst>
        </pc:spChg>
        <pc:picChg chg="add mod">
          <ac:chgData name="Trinity Rees" userId="S::t.rees@npt.gov.uk::23ed69b1-c9cb-4295-a16f-e57105e4c724" providerId="AD" clId="Web-{A58D19BE-0CD0-4F50-88AD-552CF9926646}" dt="2023-10-12T15:24:57.571" v="34" actId="14100"/>
          <ac:picMkLst>
            <pc:docMk/>
            <pc:sldMk cId="3888480123" sldId="1572"/>
            <ac:picMk id="6" creationId="{05FFDC22-435A-54F0-13E3-9B154724D95F}"/>
          </ac:picMkLst>
        </pc:picChg>
      </pc:sldChg>
      <pc:sldChg chg="addSp delSp modSp new">
        <pc:chgData name="Trinity Rees" userId="S::t.rees@npt.gov.uk::23ed69b1-c9cb-4295-a16f-e57105e4c724" providerId="AD" clId="Web-{A58D19BE-0CD0-4F50-88AD-552CF9926646}" dt="2023-10-12T15:24:35.883" v="25" actId="14100"/>
        <pc:sldMkLst>
          <pc:docMk/>
          <pc:sldMk cId="113585812" sldId="1573"/>
        </pc:sldMkLst>
        <pc:spChg chg="del">
          <ac:chgData name="Trinity Rees" userId="S::t.rees@npt.gov.uk::23ed69b1-c9cb-4295-a16f-e57105e4c724" providerId="AD" clId="Web-{A58D19BE-0CD0-4F50-88AD-552CF9926646}" dt="2023-10-12T15:24:17.648" v="18"/>
          <ac:spMkLst>
            <pc:docMk/>
            <pc:sldMk cId="113585812" sldId="1573"/>
            <ac:spMk id="2" creationId="{9C705BBE-E38D-940B-0DFC-3DBCC55F678C}"/>
          </ac:spMkLst>
        </pc:spChg>
        <pc:spChg chg="del">
          <ac:chgData name="Trinity Rees" userId="S::t.rees@npt.gov.uk::23ed69b1-c9cb-4295-a16f-e57105e4c724" providerId="AD" clId="Web-{A58D19BE-0CD0-4F50-88AD-552CF9926646}" dt="2023-10-12T15:24:16.695" v="17"/>
          <ac:spMkLst>
            <pc:docMk/>
            <pc:sldMk cId="113585812" sldId="1573"/>
            <ac:spMk id="3" creationId="{29983A00-330D-AE3E-F3E1-6BA8F7E2C777}"/>
          </ac:spMkLst>
        </pc:spChg>
        <pc:spChg chg="del">
          <ac:chgData name="Trinity Rees" userId="S::t.rees@npt.gov.uk::23ed69b1-c9cb-4295-a16f-e57105e4c724" providerId="AD" clId="Web-{A58D19BE-0CD0-4F50-88AD-552CF9926646}" dt="2023-10-12T15:24:18.883" v="19"/>
          <ac:spMkLst>
            <pc:docMk/>
            <pc:sldMk cId="113585812" sldId="1573"/>
            <ac:spMk id="4" creationId="{38C7EA11-6768-C052-1B50-0A61DE5A7F52}"/>
          </ac:spMkLst>
        </pc:spChg>
        <pc:spChg chg="del">
          <ac:chgData name="Trinity Rees" userId="S::t.rees@npt.gov.uk::23ed69b1-c9cb-4295-a16f-e57105e4c724" providerId="AD" clId="Web-{A58D19BE-0CD0-4F50-88AD-552CF9926646}" dt="2023-10-12T15:24:20.336" v="20"/>
          <ac:spMkLst>
            <pc:docMk/>
            <pc:sldMk cId="113585812" sldId="1573"/>
            <ac:spMk id="5" creationId="{8FD8AA0C-107B-5C8E-AC62-99FDE244520E}"/>
          </ac:spMkLst>
        </pc:spChg>
        <pc:picChg chg="add mod">
          <ac:chgData name="Trinity Rees" userId="S::t.rees@npt.gov.uk::23ed69b1-c9cb-4295-a16f-e57105e4c724" providerId="AD" clId="Web-{A58D19BE-0CD0-4F50-88AD-552CF9926646}" dt="2023-10-12T15:24:35.883" v="25" actId="14100"/>
          <ac:picMkLst>
            <pc:docMk/>
            <pc:sldMk cId="113585812" sldId="1573"/>
            <ac:picMk id="6" creationId="{14FA7307-C9E7-EEB0-112A-CC7A4204918E}"/>
          </ac:picMkLst>
        </pc:picChg>
      </pc:sldChg>
    </pc:docChg>
  </pc:docChgLst>
  <pc:docChgLst>
    <pc:chgData name="Catherine Roberts" userId="S::c.roberts2@npt.gov.uk::32661960-39be-46fa-89c1-d86cab22c2f5" providerId="AD" clId="Web-{6CFADA59-A6A1-5D91-E847-518BBB59494D}"/>
    <pc:docChg chg="modSld">
      <pc:chgData name="Catherine Roberts" userId="S::c.roberts2@npt.gov.uk::32661960-39be-46fa-89c1-d86cab22c2f5" providerId="AD" clId="Web-{6CFADA59-A6A1-5D91-E847-518BBB59494D}" dt="2024-01-04T21:31:19.695" v="12"/>
      <pc:docMkLst>
        <pc:docMk/>
      </pc:docMkLst>
      <pc:sldChg chg="delCm modNotes">
        <pc:chgData name="Catherine Roberts" userId="S::c.roberts2@npt.gov.uk::32661960-39be-46fa-89c1-d86cab22c2f5" providerId="AD" clId="Web-{6CFADA59-A6A1-5D91-E847-518BBB59494D}" dt="2024-01-04T21:31:19.695" v="12"/>
        <pc:sldMkLst>
          <pc:docMk/>
          <pc:sldMk cId="1165307986" sldId="4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therine Roberts" userId="S::c.roberts2@npt.gov.uk::32661960-39be-46fa-89c1-d86cab22c2f5" providerId="AD" clId="Web-{6CFADA59-A6A1-5D91-E847-518BBB59494D}" dt="2024-01-04T21:30:25.859" v="11"/>
              <pc2:cmMkLst xmlns:pc2="http://schemas.microsoft.com/office/powerpoint/2019/9/main/command">
                <pc:docMk/>
                <pc:sldMk cId="1165307986" sldId="459"/>
                <pc2:cmMk id="{A1311C74-1B8A-4E98-927E-64D06B089A68}"/>
              </pc2:cmMkLst>
            </pc226:cmChg>
          </p:ext>
        </pc:extLst>
      </pc:sldChg>
    </pc:docChg>
  </pc:docChgLst>
  <pc:docChgLst>
    <pc:chgData name="cheryl.stevens@socialcare.wales" userId="S::urn:spo:guest#cheryl.stevens@socialcare.wales::" providerId="AD" clId="Web-{A40A4C69-C88D-E05B-391E-D08B50D7F4E3}"/>
    <pc:docChg chg="mod modSld">
      <pc:chgData name="cheryl.stevens@socialcare.wales" userId="S::urn:spo:guest#cheryl.stevens@socialcare.wales::" providerId="AD" clId="Web-{A40A4C69-C88D-E05B-391E-D08B50D7F4E3}" dt="2023-01-13T17:23:20.824" v="103"/>
      <pc:docMkLst>
        <pc:docMk/>
      </pc:docMkLst>
      <pc:sldChg chg="modSp addCm modNotes">
        <pc:chgData name="cheryl.stevens@socialcare.wales" userId="S::urn:spo:guest#cheryl.stevens@socialcare.wales::" providerId="AD" clId="Web-{A40A4C69-C88D-E05B-391E-D08B50D7F4E3}" dt="2023-01-13T17:14:02.450" v="74"/>
        <pc:sldMkLst>
          <pc:docMk/>
          <pc:sldMk cId="1165307986" sldId="459"/>
        </pc:sldMkLst>
        <pc:spChg chg="mod">
          <ac:chgData name="cheryl.stevens@socialcare.wales" userId="S::urn:spo:guest#cheryl.stevens@socialcare.wales::" providerId="AD" clId="Web-{A40A4C69-C88D-E05B-391E-D08B50D7F4E3}" dt="2023-01-13T17:13:48.356" v="71" actId="20577"/>
          <ac:spMkLst>
            <pc:docMk/>
            <pc:sldMk cId="1165307986" sldId="459"/>
            <ac:spMk id="5" creationId="{6B5C19DB-1881-7A45-BA21-F34E1B204FC7}"/>
          </ac:spMkLst>
        </pc:spChg>
        <pc:spChg chg="mod">
          <ac:chgData name="cheryl.stevens@socialcare.wales" userId="S::urn:spo:guest#cheryl.stevens@socialcare.wales::" providerId="AD" clId="Web-{A40A4C69-C88D-E05B-391E-D08B50D7F4E3}" dt="2023-01-13T17:10:43.851" v="17" actId="20577"/>
          <ac:spMkLst>
            <pc:docMk/>
            <pc:sldMk cId="1165307986" sldId="459"/>
            <ac:spMk id="6" creationId="{6B5C19DB-1881-7A45-BA21-F34E1B204FC7}"/>
          </ac:spMkLst>
        </pc:spChg>
      </pc:sldChg>
      <pc:sldChg chg="modSp">
        <pc:chgData name="cheryl.stevens@socialcare.wales" userId="S::urn:spo:guest#cheryl.stevens@socialcare.wales::" providerId="AD" clId="Web-{A40A4C69-C88D-E05B-391E-D08B50D7F4E3}" dt="2023-01-13T17:08:02.065" v="0" actId="20577"/>
        <pc:sldMkLst>
          <pc:docMk/>
          <pc:sldMk cId="204474670" sldId="544"/>
        </pc:sldMkLst>
        <pc:spChg chg="mod">
          <ac:chgData name="cheryl.stevens@socialcare.wales" userId="S::urn:spo:guest#cheryl.stevens@socialcare.wales::" providerId="AD" clId="Web-{A40A4C69-C88D-E05B-391E-D08B50D7F4E3}" dt="2023-01-13T17:08:02.065" v="0" actId="20577"/>
          <ac:spMkLst>
            <pc:docMk/>
            <pc:sldMk cId="204474670" sldId="544"/>
            <ac:spMk id="14" creationId="{00000000-0000-0000-0000-000000000000}"/>
          </ac:spMkLst>
        </pc:spChg>
      </pc:sldChg>
      <pc:sldChg chg="modSp">
        <pc:chgData name="cheryl.stevens@socialcare.wales" userId="S::urn:spo:guest#cheryl.stevens@socialcare.wales::" providerId="AD" clId="Web-{A40A4C69-C88D-E05B-391E-D08B50D7F4E3}" dt="2023-01-13T17:08:35.035" v="9" actId="20577"/>
        <pc:sldMkLst>
          <pc:docMk/>
          <pc:sldMk cId="1682231730" sldId="1557"/>
        </pc:sldMkLst>
        <pc:spChg chg="mod">
          <ac:chgData name="cheryl.stevens@socialcare.wales" userId="S::urn:spo:guest#cheryl.stevens@socialcare.wales::" providerId="AD" clId="Web-{A40A4C69-C88D-E05B-391E-D08B50D7F4E3}" dt="2023-01-13T17:08:35.035" v="9" actId="20577"/>
          <ac:spMkLst>
            <pc:docMk/>
            <pc:sldMk cId="1682231730" sldId="1557"/>
            <ac:spMk id="5" creationId="{7D45D0F4-0D13-3B4B-9DA4-1CAD53D00002}"/>
          </ac:spMkLst>
        </pc:spChg>
        <pc:spChg chg="mod">
          <ac:chgData name="cheryl.stevens@socialcare.wales" userId="S::urn:spo:guest#cheryl.stevens@socialcare.wales::" providerId="AD" clId="Web-{A40A4C69-C88D-E05B-391E-D08B50D7F4E3}" dt="2023-01-13T17:08:22.675" v="5" actId="20577"/>
          <ac:spMkLst>
            <pc:docMk/>
            <pc:sldMk cId="1682231730" sldId="1557"/>
            <ac:spMk id="6" creationId="{7D45D0F4-0D13-3B4B-9DA4-1CAD53D00002}"/>
          </ac:spMkLst>
        </pc:spChg>
      </pc:sldChg>
      <pc:sldChg chg="modSp">
        <pc:chgData name="cheryl.stevens@socialcare.wales" userId="S::urn:spo:guest#cheryl.stevens@socialcare.wales::" providerId="AD" clId="Web-{A40A4C69-C88D-E05B-391E-D08B50D7F4E3}" dt="2023-01-13T17:12:24.369" v="60" actId="20577"/>
        <pc:sldMkLst>
          <pc:docMk/>
          <pc:sldMk cId="3272176541" sldId="1558"/>
        </pc:sldMkLst>
        <pc:spChg chg="mod">
          <ac:chgData name="cheryl.stevens@socialcare.wales" userId="S::urn:spo:guest#cheryl.stevens@socialcare.wales::" providerId="AD" clId="Web-{A40A4C69-C88D-E05B-391E-D08B50D7F4E3}" dt="2023-01-13T17:12:24.369" v="60" actId="20577"/>
          <ac:spMkLst>
            <pc:docMk/>
            <pc:sldMk cId="3272176541" sldId="1558"/>
            <ac:spMk id="5" creationId="{A20CDA7D-81E9-074F-BC86-38BF588FF023}"/>
          </ac:spMkLst>
        </pc:spChg>
        <pc:spChg chg="mod">
          <ac:chgData name="cheryl.stevens@socialcare.wales" userId="S::urn:spo:guest#cheryl.stevens@socialcare.wales::" providerId="AD" clId="Web-{A40A4C69-C88D-E05B-391E-D08B50D7F4E3}" dt="2023-01-13T17:12:18.650" v="57" actId="20577"/>
          <ac:spMkLst>
            <pc:docMk/>
            <pc:sldMk cId="3272176541" sldId="1558"/>
            <ac:spMk id="6" creationId="{A20CDA7D-81E9-074F-BC86-38BF588FF023}"/>
          </ac:spMkLst>
        </pc:spChg>
      </pc:sldChg>
      <pc:sldChg chg="modSp">
        <pc:chgData name="cheryl.stevens@socialcare.wales" userId="S::urn:spo:guest#cheryl.stevens@socialcare.wales::" providerId="AD" clId="Web-{A40A4C69-C88D-E05B-391E-D08B50D7F4E3}" dt="2023-01-13T17:13:38.449" v="70" actId="20577"/>
        <pc:sldMkLst>
          <pc:docMk/>
          <pc:sldMk cId="116919506" sldId="1559"/>
        </pc:sldMkLst>
        <pc:spChg chg="mod">
          <ac:chgData name="cheryl.stevens@socialcare.wales" userId="S::urn:spo:guest#cheryl.stevens@socialcare.wales::" providerId="AD" clId="Web-{A40A4C69-C88D-E05B-391E-D08B50D7F4E3}" dt="2023-01-13T17:13:38.449" v="70" actId="20577"/>
          <ac:spMkLst>
            <pc:docMk/>
            <pc:sldMk cId="116919506" sldId="1559"/>
            <ac:spMk id="5" creationId="{4B793C09-CE16-EE49-A8A3-19E58AA73ED8}"/>
          </ac:spMkLst>
        </pc:spChg>
      </pc:sldChg>
      <pc:sldChg chg="modNotes">
        <pc:chgData name="cheryl.stevens@socialcare.wales" userId="S::urn:spo:guest#cheryl.stevens@socialcare.wales::" providerId="AD" clId="Web-{A40A4C69-C88D-E05B-391E-D08B50D7F4E3}" dt="2023-01-13T17:23:20.824" v="103"/>
        <pc:sldMkLst>
          <pc:docMk/>
          <pc:sldMk cId="2203064831" sldId="1564"/>
        </pc:sldMkLst>
      </pc:sldChg>
      <pc:sldChg chg="addCm modNotes">
        <pc:chgData name="cheryl.stevens@socialcare.wales" userId="S::urn:spo:guest#cheryl.stevens@socialcare.wales::" providerId="AD" clId="Web-{A40A4C69-C88D-E05B-391E-D08B50D7F4E3}" dt="2023-01-13T17:18:59.942" v="94"/>
        <pc:sldMkLst>
          <pc:docMk/>
          <pc:sldMk cId="3476944720" sldId="1565"/>
        </pc:sldMkLst>
      </pc:sldChg>
      <pc:sldChg chg="modSp addCm modNotes">
        <pc:chgData name="cheryl.stevens@socialcare.wales" userId="S::urn:spo:guest#cheryl.stevens@socialcare.wales::" providerId="AD" clId="Web-{A40A4C69-C88D-E05B-391E-D08B50D7F4E3}" dt="2023-01-13T17:20:40.211" v="95"/>
        <pc:sldMkLst>
          <pc:docMk/>
          <pc:sldMk cId="3866668055" sldId="1566"/>
        </pc:sldMkLst>
        <pc:spChg chg="mod">
          <ac:chgData name="cheryl.stevens@socialcare.wales" userId="S::urn:spo:guest#cheryl.stevens@socialcare.wales::" providerId="AD" clId="Web-{A40A4C69-C88D-E05B-391E-D08B50D7F4E3}" dt="2023-01-13T17:18:05.378" v="83" actId="20577"/>
          <ac:spMkLst>
            <pc:docMk/>
            <pc:sldMk cId="3866668055" sldId="1566"/>
            <ac:spMk id="5" creationId="{D4E8A233-62B7-4A45-9EA9-FEC93F4997A2}"/>
          </ac:spMkLst>
        </pc:spChg>
      </pc:sldChg>
    </pc:docChg>
  </pc:docChgLst>
  <pc:docChgLst>
    <pc:chgData name="cpark@bridgend.ac.uk" userId="S::urn:spo:guest#cpark@bridgend.ac.uk::" providerId="AD" clId="Web-{CD45F2C0-B11B-113C-59D8-34CA1297B13C}"/>
    <pc:docChg chg="modSld">
      <pc:chgData name="cpark@bridgend.ac.uk" userId="S::urn:spo:guest#cpark@bridgend.ac.uk::" providerId="AD" clId="Web-{CD45F2C0-B11B-113C-59D8-34CA1297B13C}" dt="2023-07-09T15:00:56.024" v="50"/>
      <pc:docMkLst>
        <pc:docMk/>
      </pc:docMkLst>
      <pc:sldChg chg="modNotes">
        <pc:chgData name="cpark@bridgend.ac.uk" userId="S::urn:spo:guest#cpark@bridgend.ac.uk::" providerId="AD" clId="Web-{CD45F2C0-B11B-113C-59D8-34CA1297B13C}" dt="2023-07-09T14:59:19.732" v="23"/>
        <pc:sldMkLst>
          <pc:docMk/>
          <pc:sldMk cId="3476944720" sldId="1565"/>
        </pc:sldMkLst>
      </pc:sldChg>
      <pc:sldChg chg="modNotes">
        <pc:chgData name="cpark@bridgend.ac.uk" userId="S::urn:spo:guest#cpark@bridgend.ac.uk::" providerId="AD" clId="Web-{CD45F2C0-B11B-113C-59D8-34CA1297B13C}" dt="2023-07-09T15:00:56.024" v="50"/>
        <pc:sldMkLst>
          <pc:docMk/>
          <pc:sldMk cId="3866668055" sldId="1566"/>
        </pc:sldMkLst>
      </pc:sldChg>
    </pc:docChg>
  </pc:docChgLst>
  <pc:docChgLst>
    <pc:chgData name="Polly Duncan" userId="b8f6264a-9836-4730-8ca9-23013ec67ff8" providerId="ADAL" clId="{1A5EFA44-C084-4D34-A46C-14FB9AE3820C}"/>
    <pc:docChg chg="custSel modSld">
      <pc:chgData name="Polly Duncan" userId="b8f6264a-9836-4730-8ca9-23013ec67ff8" providerId="ADAL" clId="{1A5EFA44-C084-4D34-A46C-14FB9AE3820C}" dt="2024-01-10T14:16:52.160" v="17" actId="113"/>
      <pc:docMkLst>
        <pc:docMk/>
      </pc:docMkLst>
      <pc:sldChg chg="modSp mod">
        <pc:chgData name="Polly Duncan" userId="b8f6264a-9836-4730-8ca9-23013ec67ff8" providerId="ADAL" clId="{1A5EFA44-C084-4D34-A46C-14FB9AE3820C}" dt="2024-01-10T14:16:17.694" v="7" actId="113"/>
        <pc:sldMkLst>
          <pc:docMk/>
          <pc:sldMk cId="1165307986" sldId="459"/>
        </pc:sldMkLst>
        <pc:spChg chg="mod">
          <ac:chgData name="Polly Duncan" userId="b8f6264a-9836-4730-8ca9-23013ec67ff8" providerId="ADAL" clId="{1A5EFA44-C084-4D34-A46C-14FB9AE3820C}" dt="2024-01-10T14:16:17.694" v="7" actId="113"/>
          <ac:spMkLst>
            <pc:docMk/>
            <pc:sldMk cId="1165307986" sldId="459"/>
            <ac:spMk id="3" creationId="{323388E3-4C9A-8C4E-AABD-CEE0DAFEC78C}"/>
          </ac:spMkLst>
        </pc:spChg>
        <pc:spChg chg="mod">
          <ac:chgData name="Polly Duncan" userId="b8f6264a-9836-4730-8ca9-23013ec67ff8" providerId="ADAL" clId="{1A5EFA44-C084-4D34-A46C-14FB9AE3820C}" dt="2024-01-10T14:16:16.316" v="6" actId="113"/>
          <ac:spMkLst>
            <pc:docMk/>
            <pc:sldMk cId="1165307986" sldId="459"/>
            <ac:spMk id="4" creationId="{323388E3-4C9A-8C4E-AABD-CEE0DAFEC78C}"/>
          </ac:spMkLst>
        </pc:spChg>
        <pc:spChg chg="mod">
          <ac:chgData name="Polly Duncan" userId="b8f6264a-9836-4730-8ca9-23013ec67ff8" providerId="ADAL" clId="{1A5EFA44-C084-4D34-A46C-14FB9AE3820C}" dt="2024-01-10T14:15:58.822" v="1" actId="27636"/>
          <ac:spMkLst>
            <pc:docMk/>
            <pc:sldMk cId="1165307986" sldId="459"/>
            <ac:spMk id="6" creationId="{6B5C19DB-1881-7A45-BA21-F34E1B204FC7}"/>
          </ac:spMkLst>
        </pc:spChg>
      </pc:sldChg>
      <pc:sldChg chg="modSp mod">
        <pc:chgData name="Polly Duncan" userId="b8f6264a-9836-4730-8ca9-23013ec67ff8" providerId="ADAL" clId="{1A5EFA44-C084-4D34-A46C-14FB9AE3820C}" dt="2024-01-10T14:15:58.805" v="0" actId="27636"/>
        <pc:sldMkLst>
          <pc:docMk/>
          <pc:sldMk cId="3272176541" sldId="1558"/>
        </pc:sldMkLst>
        <pc:spChg chg="mod">
          <ac:chgData name="Polly Duncan" userId="b8f6264a-9836-4730-8ca9-23013ec67ff8" providerId="ADAL" clId="{1A5EFA44-C084-4D34-A46C-14FB9AE3820C}" dt="2024-01-10T14:15:58.805" v="0" actId="27636"/>
          <ac:spMkLst>
            <pc:docMk/>
            <pc:sldMk cId="3272176541" sldId="1558"/>
            <ac:spMk id="6" creationId="{A20CDA7D-81E9-074F-BC86-38BF588FF023}"/>
          </ac:spMkLst>
        </pc:spChg>
      </pc:sldChg>
      <pc:sldChg chg="modSp mod">
        <pc:chgData name="Polly Duncan" userId="b8f6264a-9836-4730-8ca9-23013ec67ff8" providerId="ADAL" clId="{1A5EFA44-C084-4D34-A46C-14FB9AE3820C}" dt="2024-01-10T14:16:12.727" v="5" actId="113"/>
        <pc:sldMkLst>
          <pc:docMk/>
          <pc:sldMk cId="116919506" sldId="1559"/>
        </pc:sldMkLst>
        <pc:spChg chg="mod">
          <ac:chgData name="Polly Duncan" userId="b8f6264a-9836-4730-8ca9-23013ec67ff8" providerId="ADAL" clId="{1A5EFA44-C084-4D34-A46C-14FB9AE3820C}" dt="2024-01-10T14:16:12.727" v="5" actId="113"/>
          <ac:spMkLst>
            <pc:docMk/>
            <pc:sldMk cId="116919506" sldId="1559"/>
            <ac:spMk id="3" creationId="{612FCFAB-7E7F-F242-8A7C-9D90647880BF}"/>
          </ac:spMkLst>
        </pc:spChg>
        <pc:spChg chg="mod">
          <ac:chgData name="Polly Duncan" userId="b8f6264a-9836-4730-8ca9-23013ec67ff8" providerId="ADAL" clId="{1A5EFA44-C084-4D34-A46C-14FB9AE3820C}" dt="2024-01-10T14:16:09.801" v="4" actId="113"/>
          <ac:spMkLst>
            <pc:docMk/>
            <pc:sldMk cId="116919506" sldId="1559"/>
            <ac:spMk id="4" creationId="{612FCFAB-7E7F-F242-8A7C-9D90647880BF}"/>
          </ac:spMkLst>
        </pc:spChg>
      </pc:sldChg>
      <pc:sldChg chg="modSp mod">
        <pc:chgData name="Polly Duncan" userId="b8f6264a-9836-4730-8ca9-23013ec67ff8" providerId="ADAL" clId="{1A5EFA44-C084-4D34-A46C-14FB9AE3820C}" dt="2024-01-10T14:16:40.172" v="13" actId="113"/>
        <pc:sldMkLst>
          <pc:docMk/>
          <pc:sldMk cId="2203064831" sldId="1564"/>
        </pc:sldMkLst>
        <pc:spChg chg="mod">
          <ac:chgData name="Polly Duncan" userId="b8f6264a-9836-4730-8ca9-23013ec67ff8" providerId="ADAL" clId="{1A5EFA44-C084-4D34-A46C-14FB9AE3820C}" dt="2024-01-10T14:16:40.172" v="13" actId="113"/>
          <ac:spMkLst>
            <pc:docMk/>
            <pc:sldMk cId="2203064831" sldId="1564"/>
            <ac:spMk id="6" creationId="{9BD502ED-FEFA-6548-8E55-A18B8FCE0F8A}"/>
          </ac:spMkLst>
        </pc:spChg>
        <pc:spChg chg="mod">
          <ac:chgData name="Polly Duncan" userId="b8f6264a-9836-4730-8ca9-23013ec67ff8" providerId="ADAL" clId="{1A5EFA44-C084-4D34-A46C-14FB9AE3820C}" dt="2024-01-10T14:16:38.855" v="12" actId="113"/>
          <ac:spMkLst>
            <pc:docMk/>
            <pc:sldMk cId="2203064831" sldId="1564"/>
            <ac:spMk id="51202" creationId="{9BD502ED-FEFA-6548-8E55-A18B8FCE0F8A}"/>
          </ac:spMkLst>
        </pc:spChg>
      </pc:sldChg>
      <pc:sldChg chg="modSp mod">
        <pc:chgData name="Polly Duncan" userId="b8f6264a-9836-4730-8ca9-23013ec67ff8" providerId="ADAL" clId="{1A5EFA44-C084-4D34-A46C-14FB9AE3820C}" dt="2024-01-10T14:16:30.599" v="9" actId="113"/>
        <pc:sldMkLst>
          <pc:docMk/>
          <pc:sldMk cId="3476944720" sldId="1565"/>
        </pc:sldMkLst>
        <pc:spChg chg="mod">
          <ac:chgData name="Polly Duncan" userId="b8f6264a-9836-4730-8ca9-23013ec67ff8" providerId="ADAL" clId="{1A5EFA44-C084-4D34-A46C-14FB9AE3820C}" dt="2024-01-10T14:16:30.599" v="9" actId="113"/>
          <ac:spMkLst>
            <pc:docMk/>
            <pc:sldMk cId="3476944720" sldId="1565"/>
            <ac:spMk id="3" creationId="{905BE992-1A45-2E4A-A6B3-9DB4922F521D}"/>
          </ac:spMkLst>
        </pc:spChg>
        <pc:spChg chg="mod">
          <ac:chgData name="Polly Duncan" userId="b8f6264a-9836-4730-8ca9-23013ec67ff8" providerId="ADAL" clId="{1A5EFA44-C084-4D34-A46C-14FB9AE3820C}" dt="2024-01-10T14:16:29.138" v="8" actId="113"/>
          <ac:spMkLst>
            <pc:docMk/>
            <pc:sldMk cId="3476944720" sldId="1565"/>
            <ac:spMk id="4" creationId="{905BE992-1A45-2E4A-A6B3-9DB4922F521D}"/>
          </ac:spMkLst>
        </pc:spChg>
      </pc:sldChg>
      <pc:sldChg chg="modSp mod">
        <pc:chgData name="Polly Duncan" userId="b8f6264a-9836-4730-8ca9-23013ec67ff8" providerId="ADAL" clId="{1A5EFA44-C084-4D34-A46C-14FB9AE3820C}" dt="2024-01-10T14:16:34.713" v="11" actId="113"/>
        <pc:sldMkLst>
          <pc:docMk/>
          <pc:sldMk cId="3866668055" sldId="1566"/>
        </pc:sldMkLst>
        <pc:spChg chg="mod">
          <ac:chgData name="Polly Duncan" userId="b8f6264a-9836-4730-8ca9-23013ec67ff8" providerId="ADAL" clId="{1A5EFA44-C084-4D34-A46C-14FB9AE3820C}" dt="2024-01-10T14:16:34.713" v="11" actId="113"/>
          <ac:spMkLst>
            <pc:docMk/>
            <pc:sldMk cId="3866668055" sldId="1566"/>
            <ac:spMk id="3" creationId="{7C33F394-3C4F-1A4C-AB9C-BDC060F8DE83}"/>
          </ac:spMkLst>
        </pc:spChg>
        <pc:spChg chg="mod">
          <ac:chgData name="Polly Duncan" userId="b8f6264a-9836-4730-8ca9-23013ec67ff8" providerId="ADAL" clId="{1A5EFA44-C084-4D34-A46C-14FB9AE3820C}" dt="2024-01-10T14:16:33.308" v="10" actId="113"/>
          <ac:spMkLst>
            <pc:docMk/>
            <pc:sldMk cId="3866668055" sldId="1566"/>
            <ac:spMk id="4" creationId="{7C33F394-3C4F-1A4C-AB9C-BDC060F8DE83}"/>
          </ac:spMkLst>
        </pc:spChg>
        <pc:spChg chg="mod">
          <ac:chgData name="Polly Duncan" userId="b8f6264a-9836-4730-8ca9-23013ec67ff8" providerId="ADAL" clId="{1A5EFA44-C084-4D34-A46C-14FB9AE3820C}" dt="2024-01-10T14:15:58.822" v="3" actId="27636"/>
          <ac:spMkLst>
            <pc:docMk/>
            <pc:sldMk cId="3866668055" sldId="1566"/>
            <ac:spMk id="5" creationId="{D4E8A233-62B7-4A45-9EA9-FEC93F4997A2}"/>
          </ac:spMkLst>
        </pc:spChg>
        <pc:spChg chg="mod">
          <ac:chgData name="Polly Duncan" userId="b8f6264a-9836-4730-8ca9-23013ec67ff8" providerId="ADAL" clId="{1A5EFA44-C084-4D34-A46C-14FB9AE3820C}" dt="2024-01-10T14:15:58.822" v="2" actId="27636"/>
          <ac:spMkLst>
            <pc:docMk/>
            <pc:sldMk cId="3866668055" sldId="1566"/>
            <ac:spMk id="6" creationId="{D4E8A233-62B7-4A45-9EA9-FEC93F4997A2}"/>
          </ac:spMkLst>
        </pc:spChg>
      </pc:sldChg>
      <pc:sldChg chg="modSp mod">
        <pc:chgData name="Polly Duncan" userId="b8f6264a-9836-4730-8ca9-23013ec67ff8" providerId="ADAL" clId="{1A5EFA44-C084-4D34-A46C-14FB9AE3820C}" dt="2024-01-10T14:16:46.342" v="15" actId="113"/>
        <pc:sldMkLst>
          <pc:docMk/>
          <pc:sldMk cId="3834773524" sldId="1568"/>
        </pc:sldMkLst>
        <pc:spChg chg="mod">
          <ac:chgData name="Polly Duncan" userId="b8f6264a-9836-4730-8ca9-23013ec67ff8" providerId="ADAL" clId="{1A5EFA44-C084-4D34-A46C-14FB9AE3820C}" dt="2024-01-10T14:16:46.342" v="15" actId="113"/>
          <ac:spMkLst>
            <pc:docMk/>
            <pc:sldMk cId="3834773524" sldId="1568"/>
            <ac:spMk id="3" creationId="{7C03B6E1-27AB-5746-9FDE-1B5F361CD850}"/>
          </ac:spMkLst>
        </pc:spChg>
        <pc:spChg chg="mod">
          <ac:chgData name="Polly Duncan" userId="b8f6264a-9836-4730-8ca9-23013ec67ff8" providerId="ADAL" clId="{1A5EFA44-C084-4D34-A46C-14FB9AE3820C}" dt="2024-01-10T14:16:44.956" v="14" actId="113"/>
          <ac:spMkLst>
            <pc:docMk/>
            <pc:sldMk cId="3834773524" sldId="1568"/>
            <ac:spMk id="4" creationId="{7C03B6E1-27AB-5746-9FDE-1B5F361CD850}"/>
          </ac:spMkLst>
        </pc:spChg>
      </pc:sldChg>
      <pc:sldChg chg="modSp mod">
        <pc:chgData name="Polly Duncan" userId="b8f6264a-9836-4730-8ca9-23013ec67ff8" providerId="ADAL" clId="{1A5EFA44-C084-4D34-A46C-14FB9AE3820C}" dt="2024-01-10T14:16:52.160" v="17" actId="113"/>
        <pc:sldMkLst>
          <pc:docMk/>
          <pc:sldMk cId="1654550072" sldId="1570"/>
        </pc:sldMkLst>
        <pc:spChg chg="mod">
          <ac:chgData name="Polly Duncan" userId="b8f6264a-9836-4730-8ca9-23013ec67ff8" providerId="ADAL" clId="{1A5EFA44-C084-4D34-A46C-14FB9AE3820C}" dt="2024-01-10T14:16:52.160" v="17" actId="113"/>
          <ac:spMkLst>
            <pc:docMk/>
            <pc:sldMk cId="1654550072" sldId="1570"/>
            <ac:spMk id="3" creationId="{01171D2C-5E8D-E14F-A94C-3A9E09C1168C}"/>
          </ac:spMkLst>
        </pc:spChg>
        <pc:spChg chg="mod">
          <ac:chgData name="Polly Duncan" userId="b8f6264a-9836-4730-8ca9-23013ec67ff8" providerId="ADAL" clId="{1A5EFA44-C084-4D34-A46C-14FB9AE3820C}" dt="2024-01-10T14:16:50.620" v="16" actId="113"/>
          <ac:spMkLst>
            <pc:docMk/>
            <pc:sldMk cId="1654550072" sldId="1570"/>
            <ac:spMk id="6" creationId="{01171D2C-5E8D-E14F-A94C-3A9E09C1168C}"/>
          </ac:spMkLst>
        </pc:spChg>
      </pc:sldChg>
    </pc:docChg>
  </pc:docChgLst>
</pc:chgInfo>
</file>

<file path=ppt/comments/modernComment_61D_CF3DF75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25953FD-2FB5-4794-8F5E-B3B588CBB409}" authorId="{EBF22841-363B-ACD0-6F13-94CED6572DF3}" created="2023-01-13T17:18:59.942">
    <pc:sldMkLst xmlns:pc="http://schemas.microsoft.com/office/powerpoint/2013/main/command">
      <pc:docMk/>
      <pc:sldMk cId="3476944720" sldId="1565"/>
    </pc:sldMkLst>
    <p188:txBody>
      <a:bodyPr/>
      <a:lstStyle/>
      <a:p>
        <a:r>
          <a:rPr lang="en-US"/>
          <a:t>Notes page - evaluation is not just about risk. It is about has the individual achieved their personal outcomes? Risk is a part of this</a:t>
        </a:r>
      </a:p>
    </p188:txBody>
  </p188:cm>
</p188:cmLst>
</file>

<file path=ppt/comments/modernComment_61E_E678AC1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6C1F6F4-B639-4786-86B0-01E841801155}" authorId="{EBF22841-363B-ACD0-6F13-94CED6572DF3}" created="2023-01-13T17:20:40.211">
    <pc:sldMkLst xmlns:pc="http://schemas.microsoft.com/office/powerpoint/2013/main/command">
      <pc:docMk/>
      <pc:sldMk cId="3866668055" sldId="1566"/>
    </pc:sldMkLst>
    <p188:txBody>
      <a:bodyPr/>
      <a:lstStyle/>
      <a:p>
        <a:r>
          <a:rPr lang="en-US"/>
          <a:t>Maybe a asking people to get to a 10 is inappropriate. The question would be what number would you wish to work towards and this could then be reviewed and modified as time progresses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image" Target="../media/image12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image" Target="../media/image12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A3DA8-CACE-47CE-8C5B-0DF050A50734}" type="doc">
      <dgm:prSet loTypeId="urn:microsoft.com/office/officeart/2005/8/layout/vList4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99ECA50D-B846-47E6-B0E3-FC19EEEFD187}">
      <dgm:prSet custT="1"/>
      <dgm:spPr>
        <a:solidFill>
          <a:srgbClr val="5CC9E3"/>
        </a:solidFill>
        <a:ln>
          <a:solidFill>
            <a:srgbClr val="5CC9E3"/>
          </a:solidFill>
        </a:ln>
      </dgm:spPr>
      <dgm:t>
        <a:bodyPr/>
        <a:lstStyle/>
        <a:p>
          <a:pPr algn="l" rtl="0"/>
          <a:r>
            <a: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Review must ensure that the person and / or their carer, family members or advocate is an active participant  </a:t>
          </a:r>
        </a:p>
        <a:p>
          <a:pPr algn="l" rtl="0"/>
          <a:r>
            <a:rPr lang="cy" sz="1600" b="0" i="0" u="none" strike="noStrike" cap="none" baseline="0" dirty="0">
              <a:solidFill>
                <a:srgbClr val="000000"/>
              </a:solidFill>
              <a:effectLst/>
              <a:uFillTx/>
              <a:latin typeface="Calibri" panose="020F0502020204030204" pitchFamily="34" charset="0"/>
            </a:rPr>
            <a:t>Rhaid i adolygiad sicrhau bod y person a / neu ei ofalwr, aelodau o'r teulu neu eiriolwr yn gyfranogwr gweithredol</a:t>
          </a:r>
          <a:r>
            <a: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140921C5-E5C6-4713-B70C-0E50AB591965}" type="parTrans" cxnId="{FCA0D789-3BB3-49D2-A8B6-F7892151869E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7CC8FBCC-2D8E-4DCC-AAB8-49DDE1834A83}" type="sibTrans" cxnId="{FCA0D789-3BB3-49D2-A8B6-F7892151869E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5028C0C7-CA4A-4720-8A3D-EBF6C642AA83}">
      <dgm:prSet custT="1"/>
      <dgm:spPr>
        <a:solidFill>
          <a:srgbClr val="EF9526"/>
        </a:solidFill>
        <a:ln>
          <a:solidFill>
            <a:srgbClr val="EF9526"/>
          </a:solidFill>
        </a:ln>
      </dgm:spPr>
      <dgm:t>
        <a:bodyPr/>
        <a:lstStyle/>
        <a:p>
          <a:pPr algn="l" rtl="0"/>
          <a:r>
            <a: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Authorised persons involved in the review for those who lack capacity </a:t>
          </a:r>
        </a:p>
        <a:p>
          <a:pPr algn="l" rtl="0"/>
          <a:r>
            <a:rPr lang="cy" sz="1600" b="0" i="0" u="none" strike="noStrike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Personau awdurdodedig  yn ymwneud â'r adolygiad ar gyfer y rhai nad oes ganddynt alluedd </a:t>
          </a:r>
          <a:endParaRPr lang="en-GB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800A4F1-734E-4990-A007-568608C9B868}" type="parTrans" cxnId="{5CC2B709-4BD7-49E6-9B25-FD1FF6FD817B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A9201E7A-DB1A-4305-8C72-A063F9A12310}" type="sibTrans" cxnId="{5CC2B709-4BD7-49E6-9B25-FD1FF6FD817B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0B837915-F44F-49FB-9EE8-EB319EF1E7C4}">
      <dgm:prSet custT="1"/>
      <dgm:spPr>
        <a:solidFill>
          <a:srgbClr val="FDC536"/>
        </a:solidFill>
        <a:ln>
          <a:solidFill>
            <a:srgbClr val="FFC000"/>
          </a:solidFill>
        </a:ln>
      </dgm:spPr>
      <dgm:t>
        <a:bodyPr/>
        <a:lstStyle/>
        <a:p>
          <a:pPr algn="l" rtl="0"/>
          <a:r>
            <a:rPr lang="en-GB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If the plan is not meeting the assessed needs then it must be reviewed irrespective of a review date  </a:t>
          </a:r>
        </a:p>
        <a:p>
          <a:pPr algn="l" rtl="0"/>
          <a:r>
            <a:rPr lang="cy" sz="1600" b="0" i="0" u="none" strike="noStrike" cap="none" baseline="0" dirty="0">
              <a:solidFill>
                <a:srgbClr val="000000"/>
              </a:solidFill>
              <a:effectLst/>
              <a:uFillTx/>
              <a:latin typeface="Calibri" panose="020F0502020204030204" pitchFamily="34" charset="0"/>
            </a:rPr>
            <a:t>Os nad yw’r cynllun yn diwallu’r anghenion a aseswyd, rhaid iddo gael ei adolygu waeth beth fo'r dyddiad adolygu </a:t>
          </a:r>
          <a:endParaRPr lang="en-GB" sz="1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B51B72-8241-4DCA-ABD6-D5F1349AD1FC}" type="sibTrans" cxnId="{F8525A7F-C77F-4D52-ABC4-739B7C74B6BD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CA42D5B5-CD12-47A7-ABD2-E61697C45D8B}" type="parTrans" cxnId="{F8525A7F-C77F-4D52-ABC4-739B7C74B6BD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C2E5D2C6-8DE0-4D03-B578-1EDBFB43C3EB}">
      <dgm:prSet custT="1"/>
      <dgm:spPr>
        <a:solidFill>
          <a:srgbClr val="FF00A0"/>
        </a:solidFill>
        <a:ln>
          <a:solidFill>
            <a:srgbClr val="FF00A0"/>
          </a:solidFill>
        </a:ln>
      </dgm:spPr>
      <dgm:t>
        <a:bodyPr/>
        <a:lstStyle/>
        <a:p>
          <a:pPr algn="l"/>
          <a:r>
            <a: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 the case of a child the person(s) with parental responsibility and other professionals involved</a:t>
          </a:r>
        </a:p>
        <a:p>
          <a:pPr algn="l"/>
          <a:r>
            <a:rPr lang="cy" sz="1600" b="0" i="0" u="none" strike="noStrike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Yn achos plentyn y person(au) sydd â chyfrifoldeb rhiant a gweithwyr proffesiynol eraill sy'n ymwneud â'r achos</a:t>
          </a:r>
          <a:endParaRPr lang="en-GB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337473B-10DE-48DC-B49B-D495CBDD8190}" type="parTrans" cxnId="{6E1AF554-95FE-471A-9527-641BBE80D07F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BD3C576F-6F7D-4F82-A50C-98218B58B499}" type="sibTrans" cxnId="{6E1AF554-95FE-471A-9527-641BBE80D07F}">
      <dgm:prSet/>
      <dgm:spPr/>
      <dgm:t>
        <a:bodyPr/>
        <a:lstStyle/>
        <a:p>
          <a:endParaRPr lang="en-GB" sz="1600">
            <a:solidFill>
              <a:schemeClr val="tx1"/>
            </a:solidFill>
          </a:endParaRPr>
        </a:p>
      </dgm:t>
    </dgm:pt>
    <dgm:pt modelId="{1E764C02-7C37-4FCF-AA60-DF8E44A85198}">
      <dgm:prSet custT="1"/>
      <dgm:spPr>
        <a:solidFill>
          <a:srgbClr val="34B555"/>
        </a:solidFill>
      </dgm:spPr>
      <dgm:t>
        <a:bodyPr/>
        <a:lstStyle/>
        <a:p>
          <a:pPr algn="l"/>
          <a:r>
            <a:rPr lang="en-GB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Encourages the individual to continue to maintain control over their support</a:t>
          </a:r>
        </a:p>
        <a:p>
          <a:pPr algn="l"/>
          <a:r>
            <a:rPr lang="cy" sz="1600" b="0" i="0" u="none" strike="noStrike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Yn annog yr unigolyn i barhau i gadw rheolaeth dros ei gymorth</a:t>
          </a:r>
          <a:endParaRPr lang="en-GB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F0B409-A2B4-41D6-BE1F-1B0BB76A3CC7}" type="parTrans" cxnId="{1F4E1B70-5EBD-4EB3-A6C1-136F6BE37C4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F1E2926-B6D1-4F11-945E-B4CF7DACC6B6}" type="sibTrans" cxnId="{1F4E1B70-5EBD-4EB3-A6C1-136F6BE37C4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440C906-9C55-4642-BAC8-8811B309067A}" type="pres">
      <dgm:prSet presAssocID="{04FA3DA8-CACE-47CE-8C5B-0DF050A50734}" presName="linear" presStyleCnt="0">
        <dgm:presLayoutVars>
          <dgm:dir/>
          <dgm:resizeHandles val="exact"/>
        </dgm:presLayoutVars>
      </dgm:prSet>
      <dgm:spPr/>
    </dgm:pt>
    <dgm:pt modelId="{5648C5E5-76B8-403C-9F4E-8EEB3653165D}" type="pres">
      <dgm:prSet presAssocID="{1E764C02-7C37-4FCF-AA60-DF8E44A85198}" presName="comp" presStyleCnt="0"/>
      <dgm:spPr/>
    </dgm:pt>
    <dgm:pt modelId="{A8AB8AE7-E0DA-4100-B350-024FF5C901F9}" type="pres">
      <dgm:prSet presAssocID="{1E764C02-7C37-4FCF-AA60-DF8E44A85198}" presName="box" presStyleLbl="node1" presStyleIdx="0" presStyleCnt="5"/>
      <dgm:spPr/>
    </dgm:pt>
    <dgm:pt modelId="{3FEBEE96-FE88-4C22-8C95-592FEA559A78}" type="pres">
      <dgm:prSet presAssocID="{1E764C02-7C37-4FCF-AA60-DF8E44A85198}" presName="img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B2026F8E-52BD-4D22-92E9-B17EB63C1246}" type="pres">
      <dgm:prSet presAssocID="{1E764C02-7C37-4FCF-AA60-DF8E44A85198}" presName="text" presStyleLbl="node1" presStyleIdx="0" presStyleCnt="5">
        <dgm:presLayoutVars>
          <dgm:bulletEnabled val="1"/>
        </dgm:presLayoutVars>
      </dgm:prSet>
      <dgm:spPr/>
    </dgm:pt>
    <dgm:pt modelId="{C48E568F-832C-44BE-834F-6E46532CAE96}" type="pres">
      <dgm:prSet presAssocID="{BF1E2926-B6D1-4F11-945E-B4CF7DACC6B6}" presName="spacer" presStyleCnt="0"/>
      <dgm:spPr/>
    </dgm:pt>
    <dgm:pt modelId="{89F004A6-3424-4F04-AB41-7A40F62B24AD}" type="pres">
      <dgm:prSet presAssocID="{0B837915-F44F-49FB-9EE8-EB319EF1E7C4}" presName="comp" presStyleCnt="0"/>
      <dgm:spPr/>
    </dgm:pt>
    <dgm:pt modelId="{6D7FB5FC-774D-4AED-B836-51C69A060A27}" type="pres">
      <dgm:prSet presAssocID="{0B837915-F44F-49FB-9EE8-EB319EF1E7C4}" presName="box" presStyleLbl="node1" presStyleIdx="1" presStyleCnt="5" custScaleY="156652"/>
      <dgm:spPr/>
    </dgm:pt>
    <dgm:pt modelId="{2C1DF841-F3CF-4258-8A89-99762A1304A0}" type="pres">
      <dgm:prSet presAssocID="{0B837915-F44F-49FB-9EE8-EB319EF1E7C4}" presName="img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F313A572-4169-413D-9B6E-2F65844816AD}" type="pres">
      <dgm:prSet presAssocID="{0B837915-F44F-49FB-9EE8-EB319EF1E7C4}" presName="text" presStyleLbl="node1" presStyleIdx="1" presStyleCnt="5">
        <dgm:presLayoutVars>
          <dgm:bulletEnabled val="1"/>
        </dgm:presLayoutVars>
      </dgm:prSet>
      <dgm:spPr/>
    </dgm:pt>
    <dgm:pt modelId="{D93E8D64-DE2D-4A2F-87E8-5A0EFA7A6B05}" type="pres">
      <dgm:prSet presAssocID="{96B51B72-8241-4DCA-ABD6-D5F1349AD1FC}" presName="spacer" presStyleCnt="0"/>
      <dgm:spPr/>
    </dgm:pt>
    <dgm:pt modelId="{60D6472A-7F0F-4DBA-BE1E-17BCCF2D32EF}" type="pres">
      <dgm:prSet presAssocID="{99ECA50D-B846-47E6-B0E3-FC19EEEFD187}" presName="comp" presStyleCnt="0"/>
      <dgm:spPr/>
    </dgm:pt>
    <dgm:pt modelId="{50C355C7-958A-4787-AF86-9390B67CE682}" type="pres">
      <dgm:prSet presAssocID="{99ECA50D-B846-47E6-B0E3-FC19EEEFD187}" presName="box" presStyleLbl="node1" presStyleIdx="2" presStyleCnt="5" custScaleY="128113"/>
      <dgm:spPr/>
    </dgm:pt>
    <dgm:pt modelId="{B2333514-CE35-4CC5-9197-722E6E4D6F95}" type="pres">
      <dgm:prSet presAssocID="{99ECA50D-B846-47E6-B0E3-FC19EEEFD187}" presName="img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  <dgm:pt modelId="{DFFDF884-FD78-4405-85E2-9140252DDA65}" type="pres">
      <dgm:prSet presAssocID="{99ECA50D-B846-47E6-B0E3-FC19EEEFD187}" presName="text" presStyleLbl="node1" presStyleIdx="2" presStyleCnt="5">
        <dgm:presLayoutVars>
          <dgm:bulletEnabled val="1"/>
        </dgm:presLayoutVars>
      </dgm:prSet>
      <dgm:spPr/>
    </dgm:pt>
    <dgm:pt modelId="{EE300C15-022B-40E0-BBB1-4EA4F4A972EA}" type="pres">
      <dgm:prSet presAssocID="{7CC8FBCC-2D8E-4DCC-AAB8-49DDE1834A83}" presName="spacer" presStyleCnt="0"/>
      <dgm:spPr/>
    </dgm:pt>
    <dgm:pt modelId="{DE9BA0B0-5FF1-4FFE-8469-3593E1D26C66}" type="pres">
      <dgm:prSet presAssocID="{5028C0C7-CA4A-4720-8A3D-EBF6C642AA83}" presName="comp" presStyleCnt="0"/>
      <dgm:spPr/>
    </dgm:pt>
    <dgm:pt modelId="{57033BAA-A139-484E-8011-312B0519346C}" type="pres">
      <dgm:prSet presAssocID="{5028C0C7-CA4A-4720-8A3D-EBF6C642AA83}" presName="box" presStyleLbl="node1" presStyleIdx="3" presStyleCnt="5" custScaleX="100000" custScaleY="119792"/>
      <dgm:spPr/>
    </dgm:pt>
    <dgm:pt modelId="{54AA344F-5A19-45F0-BCBF-77B43E6D8BCC}" type="pres">
      <dgm:prSet presAssocID="{5028C0C7-CA4A-4720-8A3D-EBF6C642AA83}" presName="img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41542D13-7D8E-4810-9AD7-B96D77175452}" type="pres">
      <dgm:prSet presAssocID="{5028C0C7-CA4A-4720-8A3D-EBF6C642AA83}" presName="text" presStyleLbl="node1" presStyleIdx="3" presStyleCnt="5">
        <dgm:presLayoutVars>
          <dgm:bulletEnabled val="1"/>
        </dgm:presLayoutVars>
      </dgm:prSet>
      <dgm:spPr/>
    </dgm:pt>
    <dgm:pt modelId="{4F6B77BA-D6E7-4797-A1AA-55FC1B5C34AA}" type="pres">
      <dgm:prSet presAssocID="{A9201E7A-DB1A-4305-8C72-A063F9A12310}" presName="spacer" presStyleCnt="0"/>
      <dgm:spPr/>
    </dgm:pt>
    <dgm:pt modelId="{98D47721-E770-4092-B66F-8E1AD8D167DB}" type="pres">
      <dgm:prSet presAssocID="{C2E5D2C6-8DE0-4D03-B578-1EDBFB43C3EB}" presName="comp" presStyleCnt="0"/>
      <dgm:spPr/>
    </dgm:pt>
    <dgm:pt modelId="{09B6258E-90B9-43E5-9665-C4FCF3BBD11A}" type="pres">
      <dgm:prSet presAssocID="{C2E5D2C6-8DE0-4D03-B578-1EDBFB43C3EB}" presName="box" presStyleLbl="node1" presStyleIdx="4" presStyleCnt="5" custScaleY="155150"/>
      <dgm:spPr/>
    </dgm:pt>
    <dgm:pt modelId="{C58A5E0A-1541-486A-91FB-C116FD601565}" type="pres">
      <dgm:prSet presAssocID="{C2E5D2C6-8DE0-4D03-B578-1EDBFB43C3EB}" presName="img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B6A3A6FE-428A-4FC9-A4EF-12907FB6C918}" type="pres">
      <dgm:prSet presAssocID="{C2E5D2C6-8DE0-4D03-B578-1EDBFB43C3EB}" presName="text" presStyleLbl="node1" presStyleIdx="4" presStyleCnt="5">
        <dgm:presLayoutVars>
          <dgm:bulletEnabled val="1"/>
        </dgm:presLayoutVars>
      </dgm:prSet>
      <dgm:spPr/>
    </dgm:pt>
  </dgm:ptLst>
  <dgm:cxnLst>
    <dgm:cxn modelId="{5CC2B709-4BD7-49E6-9B25-FD1FF6FD817B}" srcId="{04FA3DA8-CACE-47CE-8C5B-0DF050A50734}" destId="{5028C0C7-CA4A-4720-8A3D-EBF6C642AA83}" srcOrd="3" destOrd="0" parTransId="{3800A4F1-734E-4990-A007-568608C9B868}" sibTransId="{A9201E7A-DB1A-4305-8C72-A063F9A12310}"/>
    <dgm:cxn modelId="{5289FB0E-7128-4EC8-8F2C-F5FE5C952C08}" type="presOf" srcId="{1E764C02-7C37-4FCF-AA60-DF8E44A85198}" destId="{A8AB8AE7-E0DA-4100-B350-024FF5C901F9}" srcOrd="0" destOrd="0" presId="urn:microsoft.com/office/officeart/2005/8/layout/vList4"/>
    <dgm:cxn modelId="{1F4E1B70-5EBD-4EB3-A6C1-136F6BE37C48}" srcId="{04FA3DA8-CACE-47CE-8C5B-0DF050A50734}" destId="{1E764C02-7C37-4FCF-AA60-DF8E44A85198}" srcOrd="0" destOrd="0" parTransId="{D8F0B409-A2B4-41D6-BE1F-1B0BB76A3CC7}" sibTransId="{BF1E2926-B6D1-4F11-945E-B4CF7DACC6B6}"/>
    <dgm:cxn modelId="{4FF68953-9913-4681-B527-40613CC9E3EE}" type="presOf" srcId="{C2E5D2C6-8DE0-4D03-B578-1EDBFB43C3EB}" destId="{B6A3A6FE-428A-4FC9-A4EF-12907FB6C918}" srcOrd="1" destOrd="0" presId="urn:microsoft.com/office/officeart/2005/8/layout/vList4"/>
    <dgm:cxn modelId="{6E1AF554-95FE-471A-9527-641BBE80D07F}" srcId="{04FA3DA8-CACE-47CE-8C5B-0DF050A50734}" destId="{C2E5D2C6-8DE0-4D03-B578-1EDBFB43C3EB}" srcOrd="4" destOrd="0" parTransId="{6337473B-10DE-48DC-B49B-D495CBDD8190}" sibTransId="{BD3C576F-6F7D-4F82-A50C-98218B58B499}"/>
    <dgm:cxn modelId="{1BDE465A-2B44-4F4C-8A8A-E4A59130C95C}" type="presOf" srcId="{99ECA50D-B846-47E6-B0E3-FC19EEEFD187}" destId="{DFFDF884-FD78-4405-85E2-9140252DDA65}" srcOrd="1" destOrd="0" presId="urn:microsoft.com/office/officeart/2005/8/layout/vList4"/>
    <dgm:cxn modelId="{D900FD7D-9254-44AA-809F-F54F07D20D03}" type="presOf" srcId="{04FA3DA8-CACE-47CE-8C5B-0DF050A50734}" destId="{F440C906-9C55-4642-BAC8-8811B309067A}" srcOrd="0" destOrd="0" presId="urn:microsoft.com/office/officeart/2005/8/layout/vList4"/>
    <dgm:cxn modelId="{F8525A7F-C77F-4D52-ABC4-739B7C74B6BD}" srcId="{04FA3DA8-CACE-47CE-8C5B-0DF050A50734}" destId="{0B837915-F44F-49FB-9EE8-EB319EF1E7C4}" srcOrd="1" destOrd="0" parTransId="{CA42D5B5-CD12-47A7-ABD2-E61697C45D8B}" sibTransId="{96B51B72-8241-4DCA-ABD6-D5F1349AD1FC}"/>
    <dgm:cxn modelId="{0CB29386-F44D-490B-8E67-357B331F78AA}" type="presOf" srcId="{5028C0C7-CA4A-4720-8A3D-EBF6C642AA83}" destId="{57033BAA-A139-484E-8011-312B0519346C}" srcOrd="0" destOrd="0" presId="urn:microsoft.com/office/officeart/2005/8/layout/vList4"/>
    <dgm:cxn modelId="{FCA0D789-3BB3-49D2-A8B6-F7892151869E}" srcId="{04FA3DA8-CACE-47CE-8C5B-0DF050A50734}" destId="{99ECA50D-B846-47E6-B0E3-FC19EEEFD187}" srcOrd="2" destOrd="0" parTransId="{140921C5-E5C6-4713-B70C-0E50AB591965}" sibTransId="{7CC8FBCC-2D8E-4DCC-AAB8-49DDE1834A83}"/>
    <dgm:cxn modelId="{41771D95-E034-4DFD-BB60-2892A0FFAB90}" type="presOf" srcId="{5028C0C7-CA4A-4720-8A3D-EBF6C642AA83}" destId="{41542D13-7D8E-4810-9AD7-B96D77175452}" srcOrd="1" destOrd="0" presId="urn:microsoft.com/office/officeart/2005/8/layout/vList4"/>
    <dgm:cxn modelId="{F66047C2-7E41-424F-90E8-8E7593F4A015}" type="presOf" srcId="{1E764C02-7C37-4FCF-AA60-DF8E44A85198}" destId="{B2026F8E-52BD-4D22-92E9-B17EB63C1246}" srcOrd="1" destOrd="0" presId="urn:microsoft.com/office/officeart/2005/8/layout/vList4"/>
    <dgm:cxn modelId="{3D6E3CCB-AD86-4DDB-A34A-9E023711E60C}" type="presOf" srcId="{0B837915-F44F-49FB-9EE8-EB319EF1E7C4}" destId="{6D7FB5FC-774D-4AED-B836-51C69A060A27}" srcOrd="0" destOrd="0" presId="urn:microsoft.com/office/officeart/2005/8/layout/vList4"/>
    <dgm:cxn modelId="{1CC0E3CC-4798-4869-A675-A4E79A893CE0}" type="presOf" srcId="{0B837915-F44F-49FB-9EE8-EB319EF1E7C4}" destId="{F313A572-4169-413D-9B6E-2F65844816AD}" srcOrd="1" destOrd="0" presId="urn:microsoft.com/office/officeart/2005/8/layout/vList4"/>
    <dgm:cxn modelId="{62FF11EC-D43B-4959-A489-8AF53E2ADD5B}" type="presOf" srcId="{C2E5D2C6-8DE0-4D03-B578-1EDBFB43C3EB}" destId="{09B6258E-90B9-43E5-9665-C4FCF3BBD11A}" srcOrd="0" destOrd="0" presId="urn:microsoft.com/office/officeart/2005/8/layout/vList4"/>
    <dgm:cxn modelId="{F1CCB4F0-BEC8-4760-B1A9-9F9B2DF02838}" type="presOf" srcId="{99ECA50D-B846-47E6-B0E3-FC19EEEFD187}" destId="{50C355C7-958A-4787-AF86-9390B67CE682}" srcOrd="0" destOrd="0" presId="urn:microsoft.com/office/officeart/2005/8/layout/vList4"/>
    <dgm:cxn modelId="{B6642791-D134-425B-AFA7-33EB8E907A3D}" type="presParOf" srcId="{F440C906-9C55-4642-BAC8-8811B309067A}" destId="{5648C5E5-76B8-403C-9F4E-8EEB3653165D}" srcOrd="0" destOrd="0" presId="urn:microsoft.com/office/officeart/2005/8/layout/vList4"/>
    <dgm:cxn modelId="{E3D21D9C-163F-4D7A-9F70-89E8D4A93201}" type="presParOf" srcId="{5648C5E5-76B8-403C-9F4E-8EEB3653165D}" destId="{A8AB8AE7-E0DA-4100-B350-024FF5C901F9}" srcOrd="0" destOrd="0" presId="urn:microsoft.com/office/officeart/2005/8/layout/vList4"/>
    <dgm:cxn modelId="{16B7CD04-FB1D-44E9-86B3-ACD49A5002EC}" type="presParOf" srcId="{5648C5E5-76B8-403C-9F4E-8EEB3653165D}" destId="{3FEBEE96-FE88-4C22-8C95-592FEA559A78}" srcOrd="1" destOrd="0" presId="urn:microsoft.com/office/officeart/2005/8/layout/vList4"/>
    <dgm:cxn modelId="{FF6FBCA2-A070-4C42-B27D-F0FE31FDA5F9}" type="presParOf" srcId="{5648C5E5-76B8-403C-9F4E-8EEB3653165D}" destId="{B2026F8E-52BD-4D22-92E9-B17EB63C1246}" srcOrd="2" destOrd="0" presId="urn:microsoft.com/office/officeart/2005/8/layout/vList4"/>
    <dgm:cxn modelId="{EB8BA5DB-D3A0-4CD5-8563-D3C6BD00109A}" type="presParOf" srcId="{F440C906-9C55-4642-BAC8-8811B309067A}" destId="{C48E568F-832C-44BE-834F-6E46532CAE96}" srcOrd="1" destOrd="0" presId="urn:microsoft.com/office/officeart/2005/8/layout/vList4"/>
    <dgm:cxn modelId="{F7E69F2B-A3C5-43B1-BBDA-FF842F2938D9}" type="presParOf" srcId="{F440C906-9C55-4642-BAC8-8811B309067A}" destId="{89F004A6-3424-4F04-AB41-7A40F62B24AD}" srcOrd="2" destOrd="0" presId="urn:microsoft.com/office/officeart/2005/8/layout/vList4"/>
    <dgm:cxn modelId="{E918AF4A-3B56-4CC5-8949-8E8D83569892}" type="presParOf" srcId="{89F004A6-3424-4F04-AB41-7A40F62B24AD}" destId="{6D7FB5FC-774D-4AED-B836-51C69A060A27}" srcOrd="0" destOrd="0" presId="urn:microsoft.com/office/officeart/2005/8/layout/vList4"/>
    <dgm:cxn modelId="{991BB65B-BF60-473B-96B6-07846013C246}" type="presParOf" srcId="{89F004A6-3424-4F04-AB41-7A40F62B24AD}" destId="{2C1DF841-F3CF-4258-8A89-99762A1304A0}" srcOrd="1" destOrd="0" presId="urn:microsoft.com/office/officeart/2005/8/layout/vList4"/>
    <dgm:cxn modelId="{2ED5C7C7-9CD5-4E84-B256-6B08A47F28C5}" type="presParOf" srcId="{89F004A6-3424-4F04-AB41-7A40F62B24AD}" destId="{F313A572-4169-413D-9B6E-2F65844816AD}" srcOrd="2" destOrd="0" presId="urn:microsoft.com/office/officeart/2005/8/layout/vList4"/>
    <dgm:cxn modelId="{A0539049-37AE-4143-A7A7-9987E11C0FD8}" type="presParOf" srcId="{F440C906-9C55-4642-BAC8-8811B309067A}" destId="{D93E8D64-DE2D-4A2F-87E8-5A0EFA7A6B05}" srcOrd="3" destOrd="0" presId="urn:microsoft.com/office/officeart/2005/8/layout/vList4"/>
    <dgm:cxn modelId="{C237B853-95A5-4CDE-B15D-F4185C7A8659}" type="presParOf" srcId="{F440C906-9C55-4642-BAC8-8811B309067A}" destId="{60D6472A-7F0F-4DBA-BE1E-17BCCF2D32EF}" srcOrd="4" destOrd="0" presId="urn:microsoft.com/office/officeart/2005/8/layout/vList4"/>
    <dgm:cxn modelId="{87492EBE-63DA-4192-A69B-7B96A2718497}" type="presParOf" srcId="{60D6472A-7F0F-4DBA-BE1E-17BCCF2D32EF}" destId="{50C355C7-958A-4787-AF86-9390B67CE682}" srcOrd="0" destOrd="0" presId="urn:microsoft.com/office/officeart/2005/8/layout/vList4"/>
    <dgm:cxn modelId="{4DB32B2A-4105-4C6F-985F-28E5B4DFEEC2}" type="presParOf" srcId="{60D6472A-7F0F-4DBA-BE1E-17BCCF2D32EF}" destId="{B2333514-CE35-4CC5-9197-722E6E4D6F95}" srcOrd="1" destOrd="0" presId="urn:microsoft.com/office/officeart/2005/8/layout/vList4"/>
    <dgm:cxn modelId="{E15D8930-06E5-4E1D-B8BB-B2E5060A2653}" type="presParOf" srcId="{60D6472A-7F0F-4DBA-BE1E-17BCCF2D32EF}" destId="{DFFDF884-FD78-4405-85E2-9140252DDA65}" srcOrd="2" destOrd="0" presId="urn:microsoft.com/office/officeart/2005/8/layout/vList4"/>
    <dgm:cxn modelId="{94EFE7CC-3F0C-4B91-B4F0-47C7D4AFF7DD}" type="presParOf" srcId="{F440C906-9C55-4642-BAC8-8811B309067A}" destId="{EE300C15-022B-40E0-BBB1-4EA4F4A972EA}" srcOrd="5" destOrd="0" presId="urn:microsoft.com/office/officeart/2005/8/layout/vList4"/>
    <dgm:cxn modelId="{AFA5F8B4-D4C8-4250-B908-0DF5B9792C4A}" type="presParOf" srcId="{F440C906-9C55-4642-BAC8-8811B309067A}" destId="{DE9BA0B0-5FF1-4FFE-8469-3593E1D26C66}" srcOrd="6" destOrd="0" presId="urn:microsoft.com/office/officeart/2005/8/layout/vList4"/>
    <dgm:cxn modelId="{979801A9-E183-424A-9501-1B9F219CAD69}" type="presParOf" srcId="{DE9BA0B0-5FF1-4FFE-8469-3593E1D26C66}" destId="{57033BAA-A139-484E-8011-312B0519346C}" srcOrd="0" destOrd="0" presId="urn:microsoft.com/office/officeart/2005/8/layout/vList4"/>
    <dgm:cxn modelId="{94946D81-BA65-40ED-B44D-BA7231C59054}" type="presParOf" srcId="{DE9BA0B0-5FF1-4FFE-8469-3593E1D26C66}" destId="{54AA344F-5A19-45F0-BCBF-77B43E6D8BCC}" srcOrd="1" destOrd="0" presId="urn:microsoft.com/office/officeart/2005/8/layout/vList4"/>
    <dgm:cxn modelId="{2D534E21-5DD4-41CD-B35B-3C30BED79B00}" type="presParOf" srcId="{DE9BA0B0-5FF1-4FFE-8469-3593E1D26C66}" destId="{41542D13-7D8E-4810-9AD7-B96D77175452}" srcOrd="2" destOrd="0" presId="urn:microsoft.com/office/officeart/2005/8/layout/vList4"/>
    <dgm:cxn modelId="{42A9B60F-CA6D-43DD-955B-828A7C230850}" type="presParOf" srcId="{F440C906-9C55-4642-BAC8-8811B309067A}" destId="{4F6B77BA-D6E7-4797-A1AA-55FC1B5C34AA}" srcOrd="7" destOrd="0" presId="urn:microsoft.com/office/officeart/2005/8/layout/vList4"/>
    <dgm:cxn modelId="{B7F1AB35-9909-48F1-BC82-405A5696C8B6}" type="presParOf" srcId="{F440C906-9C55-4642-BAC8-8811B309067A}" destId="{98D47721-E770-4092-B66F-8E1AD8D167DB}" srcOrd="8" destOrd="0" presId="urn:microsoft.com/office/officeart/2005/8/layout/vList4"/>
    <dgm:cxn modelId="{78E9CF30-3693-4767-843D-BEBE8E7F0DB0}" type="presParOf" srcId="{98D47721-E770-4092-B66F-8E1AD8D167DB}" destId="{09B6258E-90B9-43E5-9665-C4FCF3BBD11A}" srcOrd="0" destOrd="0" presId="urn:microsoft.com/office/officeart/2005/8/layout/vList4"/>
    <dgm:cxn modelId="{F5C17B3C-E784-4955-A4F4-89713106B03F}" type="presParOf" srcId="{98D47721-E770-4092-B66F-8E1AD8D167DB}" destId="{C58A5E0A-1541-486A-91FB-C116FD601565}" srcOrd="1" destOrd="0" presId="urn:microsoft.com/office/officeart/2005/8/layout/vList4"/>
    <dgm:cxn modelId="{D6A150C6-5FBA-4BC2-A7C9-9EA6582F4726}" type="presParOf" srcId="{98D47721-E770-4092-B66F-8E1AD8D167DB}" destId="{B6A3A6FE-428A-4FC9-A4EF-12907FB6C918}" srcOrd="2" destOrd="0" presId="urn:microsoft.com/office/officeart/2005/8/layout/vList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B8AE7-E0DA-4100-B350-024FF5C901F9}">
      <dsp:nvSpPr>
        <dsp:cNvPr id="0" name=""/>
        <dsp:cNvSpPr/>
      </dsp:nvSpPr>
      <dsp:spPr>
        <a:xfrm>
          <a:off x="0" y="0"/>
          <a:ext cx="8229600" cy="720222"/>
        </a:xfrm>
        <a:prstGeom prst="roundRect">
          <a:avLst>
            <a:gd name="adj" fmla="val 10000"/>
          </a:avLst>
        </a:prstGeom>
        <a:solidFill>
          <a:srgbClr val="34B555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Encourages the individual to continue to maintain control over their support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" sz="1600" b="0" i="0" u="none" strike="noStrike" kern="1200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Yn annog yr unigolyn i barhau i gadw rheolaeth dros ei gymorth</a:t>
          </a:r>
          <a:endParaRPr lang="en-GB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17942" y="0"/>
        <a:ext cx="6511657" cy="720222"/>
      </dsp:txXfrm>
    </dsp:sp>
    <dsp:sp modelId="{3FEBEE96-FE88-4C22-8C95-592FEA559A78}">
      <dsp:nvSpPr>
        <dsp:cNvPr id="0" name=""/>
        <dsp:cNvSpPr/>
      </dsp:nvSpPr>
      <dsp:spPr>
        <a:xfrm>
          <a:off x="72022" y="72022"/>
          <a:ext cx="1645920" cy="5761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D7FB5FC-774D-4AED-B836-51C69A060A27}">
      <dsp:nvSpPr>
        <dsp:cNvPr id="0" name=""/>
        <dsp:cNvSpPr/>
      </dsp:nvSpPr>
      <dsp:spPr>
        <a:xfrm>
          <a:off x="0" y="792244"/>
          <a:ext cx="8229600" cy="1128243"/>
        </a:xfrm>
        <a:prstGeom prst="roundRect">
          <a:avLst>
            <a:gd name="adj" fmla="val 10000"/>
          </a:avLst>
        </a:prstGeom>
        <a:solidFill>
          <a:srgbClr val="FDC536"/>
        </a:solidFill>
        <a:ln>
          <a:solidFill>
            <a:srgbClr val="FFC0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If the plan is not meeting the assessed needs then it must be reviewed irrespective of a review date  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" sz="1600" b="0" i="0" u="none" strike="noStrike" kern="1200" cap="none" baseline="0" dirty="0">
              <a:solidFill>
                <a:srgbClr val="000000"/>
              </a:solidFill>
              <a:effectLst/>
              <a:uFillTx/>
              <a:latin typeface="Calibri" panose="020F0502020204030204" pitchFamily="34" charset="0"/>
            </a:rPr>
            <a:t>Os nad yw’r cynllun yn diwallu’r anghenion a aseswyd, rhaid iddo gael ei adolygu waeth beth fo'r dyddiad adolygu </a:t>
          </a:r>
          <a:endParaRPr lang="en-GB" sz="1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17942" y="792244"/>
        <a:ext cx="6511657" cy="1128243"/>
      </dsp:txXfrm>
    </dsp:sp>
    <dsp:sp modelId="{2C1DF841-F3CF-4258-8A89-99762A1304A0}">
      <dsp:nvSpPr>
        <dsp:cNvPr id="0" name=""/>
        <dsp:cNvSpPr/>
      </dsp:nvSpPr>
      <dsp:spPr>
        <a:xfrm>
          <a:off x="72022" y="1068277"/>
          <a:ext cx="1645920" cy="5761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0C355C7-958A-4787-AF86-9390B67CE682}">
      <dsp:nvSpPr>
        <dsp:cNvPr id="0" name=""/>
        <dsp:cNvSpPr/>
      </dsp:nvSpPr>
      <dsp:spPr>
        <a:xfrm>
          <a:off x="0" y="1992510"/>
          <a:ext cx="8229600" cy="922698"/>
        </a:xfrm>
        <a:prstGeom prst="roundRect">
          <a:avLst>
            <a:gd name="adj" fmla="val 10000"/>
          </a:avLst>
        </a:prstGeom>
        <a:solidFill>
          <a:srgbClr val="5CC9E3"/>
        </a:solidFill>
        <a:ln>
          <a:solidFill>
            <a:srgbClr val="5CC9E3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Review must ensure that the person and / or their carer, family members or advocate is an active participant  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" sz="1600" b="0" i="0" u="none" strike="noStrike" kern="1200" cap="none" baseline="0" dirty="0">
              <a:solidFill>
                <a:srgbClr val="000000"/>
              </a:solidFill>
              <a:effectLst/>
              <a:uFillTx/>
              <a:latin typeface="Calibri" panose="020F0502020204030204" pitchFamily="34" charset="0"/>
            </a:rPr>
            <a:t>Rhaid i adolygiad sicrhau bod y person a / neu ei ofalwr, aelodau o'r teulu neu eiriolwr yn gyfranogwr gweithredol</a:t>
          </a:r>
          <a:r>
            <a:rPr lang="en-GB" sz="1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1717942" y="1992510"/>
        <a:ext cx="6511657" cy="922698"/>
      </dsp:txXfrm>
    </dsp:sp>
    <dsp:sp modelId="{B2333514-CE35-4CC5-9197-722E6E4D6F95}">
      <dsp:nvSpPr>
        <dsp:cNvPr id="0" name=""/>
        <dsp:cNvSpPr/>
      </dsp:nvSpPr>
      <dsp:spPr>
        <a:xfrm>
          <a:off x="72022" y="2165770"/>
          <a:ext cx="1645920" cy="5761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7033BAA-A139-484E-8011-312B0519346C}">
      <dsp:nvSpPr>
        <dsp:cNvPr id="0" name=""/>
        <dsp:cNvSpPr/>
      </dsp:nvSpPr>
      <dsp:spPr>
        <a:xfrm>
          <a:off x="0" y="2987231"/>
          <a:ext cx="8229600" cy="862768"/>
        </a:xfrm>
        <a:prstGeom prst="roundRect">
          <a:avLst>
            <a:gd name="adj" fmla="val 10000"/>
          </a:avLst>
        </a:prstGeom>
        <a:solidFill>
          <a:srgbClr val="EF9526"/>
        </a:solidFill>
        <a:ln>
          <a:solidFill>
            <a:srgbClr val="EF9526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Authorised persons involved in the review for those who lack capacity 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" sz="1600" b="0" i="0" u="none" strike="noStrike" kern="1200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Personau awdurdodedig  yn ymwneud â'r adolygiad ar gyfer y rhai nad oes ganddynt alluedd </a:t>
          </a:r>
          <a:endParaRPr lang="en-GB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17942" y="2987231"/>
        <a:ext cx="6511657" cy="862768"/>
      </dsp:txXfrm>
    </dsp:sp>
    <dsp:sp modelId="{54AA344F-5A19-45F0-BCBF-77B43E6D8BCC}">
      <dsp:nvSpPr>
        <dsp:cNvPr id="0" name=""/>
        <dsp:cNvSpPr/>
      </dsp:nvSpPr>
      <dsp:spPr>
        <a:xfrm>
          <a:off x="72022" y="3130526"/>
          <a:ext cx="1645920" cy="5761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9B6258E-90B9-43E5-9665-C4FCF3BBD11A}">
      <dsp:nvSpPr>
        <dsp:cNvPr id="0" name=""/>
        <dsp:cNvSpPr/>
      </dsp:nvSpPr>
      <dsp:spPr>
        <a:xfrm>
          <a:off x="0" y="3922022"/>
          <a:ext cx="8229600" cy="1117425"/>
        </a:xfrm>
        <a:prstGeom prst="roundRect">
          <a:avLst>
            <a:gd name="adj" fmla="val 10000"/>
          </a:avLst>
        </a:prstGeom>
        <a:solidFill>
          <a:srgbClr val="FF00A0"/>
        </a:solidFill>
        <a:ln>
          <a:solidFill>
            <a:srgbClr val="FF00A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In the case of a child the person(s) with parental responsibility and other professionals involved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" sz="1600" b="0" i="0" u="none" strike="noStrike" kern="1200" cap="none" baseline="0" dirty="0">
              <a:solidFill>
                <a:srgbClr val="FFFFFF"/>
              </a:solidFill>
              <a:effectLst/>
              <a:uFillTx/>
              <a:latin typeface="Calibri" panose="020F0502020204030204" pitchFamily="34" charset="0"/>
            </a:rPr>
            <a:t>Yn achos plentyn y person(au) sydd â chyfrifoldeb rhiant a gweithwyr proffesiynol eraill sy'n ymwneud â'r achos</a:t>
          </a:r>
          <a:endParaRPr lang="en-GB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717942" y="3922022"/>
        <a:ext cx="6511657" cy="1117425"/>
      </dsp:txXfrm>
    </dsp:sp>
    <dsp:sp modelId="{C58A5E0A-1541-486A-91FB-C116FD601565}">
      <dsp:nvSpPr>
        <dsp:cNvPr id="0" name=""/>
        <dsp:cNvSpPr/>
      </dsp:nvSpPr>
      <dsp:spPr>
        <a:xfrm>
          <a:off x="72022" y="4192645"/>
          <a:ext cx="1645920" cy="5761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B837BA-F1B8-924C-A6E9-DCE9F6DA377A}" type="datetimeFigureOut">
              <a:rPr lang="en-US"/>
              <a:pPr>
                <a:defRPr/>
              </a:pPr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9D3D69-634A-4B40-B6BF-07F6296FB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4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8CD66D-AEA7-E943-BE28-0B1477C1D05F}" type="datetimeFigureOut">
              <a:rPr lang="en-US"/>
              <a:pPr>
                <a:defRPr/>
              </a:pPr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639E39-D34D-164C-8100-77BC793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8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0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gofynnwch i fyfyrwyr weithio </a:t>
            </a:r>
            <a:r>
              <a:rPr lang="cy" dirty="0">
                <a:solidFill>
                  <a:srgbClr val="000000"/>
                </a:solidFill>
                <a:latin typeface="Calibri" panose="020F0502020204030204" pitchFamily="34" charset="0"/>
              </a:rPr>
              <a:t>mewn</a:t>
            </a: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 parau - gallant symud o gwmpas yr ystafell a gweithio gyda rhywun gwahanol, </a:t>
            </a:r>
          </a:p>
          <a:p>
            <a:endParaRPr lang="en-US" dirty="0"/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10 munud </a:t>
            </a:r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yr hwylusydd i ofyn am adborth a chofnodi hyn ar siart troi.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egwyddor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cyd-gynhyrchu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Ask students to work in pairs - they can move around the room and work with someone different 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10 minutes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facilitator ask for feedback and record this on flip chart.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co-production principle's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49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Mae gwerthuso hefyd yn berthnasol i ni fel gweithwyr – pa mor agos neu bell ydyn ni wedi gallu deall/rheoli’r risgiau a gyflwynir mewn unrhyw sefyllfa benodol.  Dyma gyfle i adolygu’r asesiad – ydy’r wybodaeth gyfredol yn newid canlyniad yr asesiad? ac ati</a:t>
            </a:r>
          </a:p>
          <a:p>
            <a:endParaRPr lang="en-US" dirty="0"/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cydweithio – mae cydgynhyrchu yn ein galluogi i rannu os ydym wedi mynd o’i le hefyd.  Yr agwedd bwysicaf ar adolygiad yw archwilio’r hyn sydd wedi gweithio’n dda, unrhyw rwystrau i gyflawni canlyniadau llesiant personol, pryderon a sut i fynd i’r afael â’r rhain wrth symud ymlaen gyda chyfrifoldeb a rennir.</a:t>
            </a:r>
          </a:p>
          <a:p>
            <a:endParaRPr lang="en-US" dirty="0"/>
          </a:p>
          <a:p>
            <a:r>
              <a:rPr lang="en-US" dirty="0"/>
              <a:t>Evaluation also applies to us as workers- how near or far have we been able to understand/manage the risks presented in any given situation and supported the individual to reach their outcomes.  This is an opportunity to review the assessment - does the current information change the outcome of the assessment? </a:t>
            </a:r>
            <a:r>
              <a:rPr lang="en-US" dirty="0" err="1"/>
              <a:t>etc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Working together – co production enables us to share if we have got something wrong too.  The most important aspect of a review is to explore what has worked well, any barriers to achieving personal wellbeing outcomes, worries and how to address these moving forward with a shared responsibility.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1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Rhannwch rai cwestiynau i helpu myfyrwyr i ystyried pwysigrwydd cynnwys yr unigolyn. Gan gyfeirio at y person y maent yn meddwl amdano, os byddwn yn gofyn i’r person hwnnw ar raddfa o 0 -10 ble mae 10 yw rwy’n deall fy nghynllun gofal yn llwyr, beth yw fy rolau a’m cyfrifoldebau i ac eraill a sut yr wyf yn mynd i werthuso effeithiolrwydd fy nghynllun, a 0 yw does gen i ddim syniad? ble fyddech chi'n ei raddio heddiw?</a:t>
            </a:r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beth sy'n eich gosod chi ar y rhif hwnnw?</a:t>
            </a:r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beth sydd angen digwydd i fynd â chi i 10</a:t>
            </a:r>
          </a:p>
          <a:p>
            <a:endParaRPr lang="en-US" dirty="0"/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ble ydych chi'n meddwl y byddai'r person yn ei raddio heddiw?</a:t>
            </a:r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beth sy'n ei osod ar y rhif hwnnw?</a:t>
            </a:r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beth sydd angen digwydd i'w cael i 10?</a:t>
            </a:r>
          </a:p>
          <a:p>
            <a:endParaRPr lang="en-US" dirty="0"/>
          </a:p>
          <a:p>
            <a:r>
              <a:rPr lang="en-US" dirty="0"/>
              <a:t>Share some questions to help students consider the importance of the individual being involved.  Referring to the person they are thinking of, if we ask that person on a scale of 0 -10 where 10 is I totally understand my care plan, what the roles and responsibilities of myself and others are and  how I am going to evaluate the effectiveness of my plan and 0 is I have not got a clue, where  would you rate it today?</a:t>
            </a:r>
            <a:endParaRPr lang="en-US" dirty="0">
              <a:cs typeface="Calibri"/>
            </a:endParaRPr>
          </a:p>
          <a:p>
            <a:r>
              <a:rPr lang="en-US" dirty="0"/>
              <a:t>What places you at that number ?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What number would you like to work towards? What needs to happen to achieve this? 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  <a:p>
            <a:r>
              <a:rPr lang="en-US" dirty="0"/>
              <a:t>where do you think the person would rate it today?</a:t>
            </a:r>
          </a:p>
          <a:p>
            <a:r>
              <a:rPr lang="en-US" dirty="0"/>
              <a:t>what places them at that number?</a:t>
            </a:r>
          </a:p>
          <a:p>
            <a:r>
              <a:rPr lang="en-US" dirty="0"/>
              <a:t>what needs to happen to get them to a 10?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64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>
            <a:extLst>
              <a:ext uri="{FF2B5EF4-FFF2-40B4-BE49-F238E27FC236}">
                <a16:creationId xmlns:a16="http://schemas.microsoft.com/office/drawing/2014/main" id="{E8551915-C013-1142-B5FF-A6C4392BDB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>
            <a:extLst>
              <a:ext uri="{FF2B5EF4-FFF2-40B4-BE49-F238E27FC236}">
                <a16:creationId xmlns:a16="http://schemas.microsoft.com/office/drawing/2014/main" id="{63AA7C71-817C-B84C-A6A6-C0D0CADFA9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9483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[</a:t>
            </a:r>
            <a:r>
              <a:rPr lang="cy" sz="1200" b="1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NODYN HWYLUSYDD</a:t>
            </a: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: mae gan y sleid hon animeiddiad]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gofynnwch i'r myfyrwyr feddwl am blentyn neu oedolyn y maent yn ymwneud ag ef ar hyn o bryd a gwneud nodiadau yn dilyn pob un o’r pwyntiau y byddwn yn gweithio drwyddynt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gweithio trwy bob adran o'r sleid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Fi sy'n rheoli - sut ydych chi'n sicrhau bod yr unigolyn yn rheoli ei gymorth.  Ystyriwch rwystrau e.e. gallu, oedran, anabledd ac ati.  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 atgyfnerthu pwysigrwydd gweld unrhyw adegau pan nad yw’r cynllun yn bodloni’r angen a aseswyd fel cyfle i ddatblygu dealltwriaeth ddyfnach o sefyllfa’r person, beth oedd yn amharu ar ddiwallu’r angen, a sut y gallwch chi ddatblygu cynllun gyda’ch gilydd lle mae darpariaeth ar gyfer rheoli heriau'r dyfodol.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Pa ddulliau ydych chi'n eu defnyddio i sicrhau cyfranogiad gweithredol?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Person awdurdodedig - cysylltwch hwn â'r Uned ynglŷn â deddfwriaeth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Personau â CRh - Deddf Plant 1989.   Gofynnwch i'r myfyrwyr ystyried sut maen nhw'n cynnwys rhieni absennol - rhieni anodd eu cyrraedd sydd â CRh?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panose="020B0600070205080204" pitchFamily="34" charset="-128"/>
              </a:rPr>
              <a:t>[</a:t>
            </a:r>
            <a:r>
              <a:rPr lang="en-GB" altLang="en-US" b="1" dirty="0">
                <a:ea typeface="ＭＳ Ｐゴシック" panose="020B0600070205080204" pitchFamily="34" charset="-128"/>
              </a:rPr>
              <a:t>FACILITATORS NOTE</a:t>
            </a:r>
            <a:r>
              <a:rPr lang="en-GB" altLang="en-US" dirty="0">
                <a:ea typeface="ＭＳ Ｐゴシック" panose="020B0600070205080204" pitchFamily="34" charset="-128"/>
              </a:rPr>
              <a:t>: this slide has animation]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panose="020B0600070205080204" pitchFamily="34" charset="-128"/>
              </a:rPr>
              <a:t>ask students to think of a child or adult they are currently involved with and to make notes following each of the points we will be working through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panose="020B0600070205080204" pitchFamily="34" charset="-128"/>
              </a:rPr>
              <a:t>work through each section of the slide</a:t>
            </a:r>
            <a:endParaRPr lang="en-GB" altLang="en-US" u="sng" dirty="0"/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/>
              </a:rPr>
              <a:t>I’m in control- how do you ensure the individual is in control over their support?  Consider barriers </a:t>
            </a:r>
            <a:r>
              <a:rPr lang="en-GB" altLang="en-US" dirty="0" err="1">
                <a:ea typeface="ＭＳ Ｐゴシック"/>
              </a:rPr>
              <a:t>e.g</a:t>
            </a:r>
            <a:r>
              <a:rPr lang="en-GB" altLang="en-US" dirty="0">
                <a:ea typeface="ＭＳ Ｐゴシック"/>
              </a:rPr>
              <a:t> capacity, age, disability etc.  </a:t>
            </a:r>
            <a:endParaRPr lang="en-GB" altLang="en-US" dirty="0">
              <a:ea typeface="ＭＳ Ｐゴシック" panose="020B0600070205080204" pitchFamily="34" charset="-128"/>
              <a:cs typeface="Calibri"/>
            </a:endParaRP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/>
              </a:rPr>
              <a:t> Reinforce the importance of seeing any times that the plan is not meeting the assessed need as an opportunity to develop a deeper understanding of the person’s situation, what was getting in the way of the need being met, and how can you develop a plan together that has a provision for managing future challenges.</a:t>
            </a:r>
            <a:endParaRPr lang="en-GB" altLang="en-US" dirty="0">
              <a:ea typeface="ＭＳ Ｐゴシック"/>
              <a:cs typeface="Calibri"/>
            </a:endParaRP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panose="020B0600070205080204" pitchFamily="34" charset="-128"/>
              </a:rPr>
              <a:t>What methods do you use to ensure active participation?</a:t>
            </a: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/>
              </a:rPr>
              <a:t>Authorised person - connect this to the Unit re legislation</a:t>
            </a:r>
            <a:endParaRPr lang="en-GB" altLang="en-US" dirty="0">
              <a:ea typeface="ＭＳ Ｐゴシック"/>
              <a:cs typeface="Calibri"/>
            </a:endParaRP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/>
              </a:rPr>
              <a:t>Persons with PR-Children Act 1989.   Ask students to consider how they involve absent parents - difficult to reach parents with PR?</a:t>
            </a:r>
            <a:endParaRPr lang="en-GB" altLang="en-US" dirty="0">
              <a:ea typeface="ＭＳ Ｐゴシック"/>
              <a:cs typeface="Calibri"/>
            </a:endParaRP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GB" altLang="en-US" dirty="0"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C7F685B6-DBDD-A34B-BA49-E27959590E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549BD4-7DC6-0049-989A-B6C6D873F9B5}" type="slidenum">
              <a:rPr lang="en-GB" altLang="en-US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0435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3 munud </a:t>
            </a:r>
          </a:p>
          <a:p>
            <a:endParaRPr lang="en-US" dirty="0"/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gofynnwch am adborth – yr hwylusydd i gofnodi'r adborth ar y siart troi.</a:t>
            </a:r>
          </a:p>
          <a:p>
            <a:endParaRPr lang="en-US" dirty="0"/>
          </a:p>
          <a:p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atgoffwch y myfyrwyr o'r ddeddfwriaeth sy'n sail i bolisïau rhannu gwybodaeth a chyfrinachedd.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 minutes </a:t>
            </a:r>
          </a:p>
          <a:p>
            <a:endParaRPr lang="en-US" dirty="0"/>
          </a:p>
          <a:p>
            <a:r>
              <a:rPr lang="en-US" dirty="0"/>
              <a:t>ask for feedback – facilitator to record the feedback on flip chart.</a:t>
            </a:r>
          </a:p>
          <a:p>
            <a:endParaRPr lang="en-US" dirty="0"/>
          </a:p>
          <a:p>
            <a:r>
              <a:rPr lang="en-US" dirty="0"/>
              <a:t>remind students of the legislation underpinning the sharing of information and confidentiality policies.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35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y" sz="1200" b="0" i="0" u="none" strike="noStrike" cap="none" baseline="0" dirty="0"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</a:rPr>
              <a:t>Gofynnwch i fyfyrwyr fynd i mewn i grwpiau a rhannu enghreifftiau o sut mae eu hasiantaeth yn casglu adborth </a:t>
            </a:r>
          </a:p>
          <a:p>
            <a:endParaRPr lang="en-US" dirty="0"/>
          </a:p>
          <a:p>
            <a:r>
              <a:rPr lang="en-US" dirty="0"/>
              <a:t>Ask students to get into groups and share examples of how their agency gathers feedback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87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03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orkforce learning &amp; Dev">
    <p:bg>
      <p:bgPr>
        <a:solidFill>
          <a:srgbClr val="16A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2547" y="5999825"/>
            <a:ext cx="1496910" cy="64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77872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06953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893915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Workforce and learning development 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64834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7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 hasCustomPrompt="1"/>
          </p:nvPr>
        </p:nvSpPr>
        <p:spPr>
          <a:xfrm>
            <a:off x="4887471" y="441665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16AD8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623889" y="1550833"/>
            <a:ext cx="7929119" cy="4025508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08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3739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6157913"/>
            <a:ext cx="186848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75" y="850900"/>
            <a:ext cx="7300913" cy="695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chemeClr val="bg1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chemeClr val="bg1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57238" y="2476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dirty="0">
              <a:latin typeface="Calibri" panose="020F0502020204030204" pitchFamily="34" charset="0"/>
            </a:endParaRP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986463"/>
            <a:ext cx="17176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696913" y="2054225"/>
            <a:ext cx="37592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4800" dirty="0" err="1">
                <a:solidFill>
                  <a:srgbClr val="16AD85"/>
                </a:solidFill>
                <a:latin typeface="Calibri" panose="020F0502020204030204" pitchFamily="34" charset="0"/>
              </a:rPr>
              <a:t>Diolch</a:t>
            </a:r>
            <a:endParaRPr lang="en-US" altLang="x-none" sz="4800" dirty="0">
              <a:solidFill>
                <a:srgbClr val="16AD85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US" altLang="x-none" sz="4800" dirty="0">
                <a:solidFill>
                  <a:srgbClr val="16AD85"/>
                </a:solidFill>
                <a:latin typeface="Calibri" panose="020F0502020204030204" pitchFamily="34" charset="0"/>
              </a:rPr>
              <a:t>Thank you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31850" y="4002088"/>
            <a:ext cx="3170238" cy="0"/>
          </a:xfrm>
          <a:prstGeom prst="line">
            <a:avLst/>
          </a:prstGeom>
          <a:ln w="3175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1850" y="1754188"/>
            <a:ext cx="3170238" cy="0"/>
          </a:xfrm>
          <a:prstGeom prst="line">
            <a:avLst/>
          </a:prstGeom>
          <a:ln w="3175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7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70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34F050-CADA-4C40-8DC4-FA2BCB9EA614}" type="datetimeFigureOut">
              <a:rPr lang="en-US" smtClean="0"/>
              <a:pPr>
                <a:defRPr/>
              </a:pPr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5A6F1E-FA0D-074E-A111-CB4010084B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40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6AD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A938BC3-ECCE-154A-946A-2066AC66F1F8}" type="datetimeFigureOut">
              <a:rPr lang="en-US" smtClean="0"/>
              <a:pPr>
                <a:defRPr/>
              </a:pPr>
              <a:t>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7770EF-719A-5D4E-9390-ECD3B273CE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70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32DF217-E8EC-014C-AF51-267D3BD1B1A8}" type="datetimeFigureOut">
              <a:rPr lang="en-US" smtClean="0"/>
              <a:pPr>
                <a:defRPr/>
              </a:pPr>
              <a:t>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0084F6-EA53-4643-9DBC-C3306A12AB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3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F1AAC81-8505-A04E-AABE-085949CF4E39}" type="datetimeFigureOut">
              <a:rPr lang="en-US" smtClean="0"/>
              <a:pPr>
                <a:defRPr/>
              </a:pPr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C6B7AB-542E-A641-A8D9-0DE6232F6F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76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C1135B-B182-A940-9B72-9DCFCE0F1432}" type="datetimeFigureOut">
              <a:rPr lang="en-US" smtClean="0"/>
              <a:pPr>
                <a:defRPr/>
              </a:pPr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D79289-4032-E045-802A-D09BDE4B38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60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1D99-332C-8647-B072-0FBE1D4E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430A-B698-CC46-9E2F-86543209F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C1AA6-EFAA-0543-B828-CD43F92F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3CFDD69-5536-CD44-9BD6-DE223E459F7A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5609C-B562-4342-A668-C9FAAC33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A97CF-D203-944B-9F0C-A208B1DF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B68DB61-29DB-BA45-918B-CE26B0DF8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6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Research">
    <p:bg>
      <p:bgPr>
        <a:solidFill>
          <a:srgbClr val="257D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38" y="5929313"/>
            <a:ext cx="17176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280988"/>
            <a:ext cx="33591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831138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60219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947181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Research template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218100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141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orkforce regulation">
    <p:bg>
      <p:bgPr>
        <a:solidFill>
          <a:srgbClr val="EB5E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4138" y="5999450"/>
            <a:ext cx="1665190" cy="71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89899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18980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905942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Workforce regulation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76861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84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ervice improvement">
    <p:bg>
      <p:bgPr>
        <a:solidFill>
          <a:srgbClr val="F7A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43934" y="5986630"/>
            <a:ext cx="1634456" cy="699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82404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11485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898447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Service improvement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69366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93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ene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775" y="850900"/>
            <a:ext cx="7300913" cy="695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277813"/>
            <a:ext cx="3303587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63683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16AD8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492764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28650" y="3879726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50645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7428" y="5952930"/>
            <a:ext cx="1632050" cy="69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40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3681080" cy="103128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690937" cy="1031284"/>
          </a:xfrm>
        </p:spPr>
        <p:txBody>
          <a:bodyPr/>
          <a:lstStyle>
            <a:lvl1pPr marL="0" indent="0">
              <a:buNone/>
              <a:defRPr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862513" y="1935163"/>
            <a:ext cx="3690937" cy="3480353"/>
          </a:xfrm>
        </p:spPr>
        <p:txBody>
          <a:bodyPr>
            <a:normAutofit/>
          </a:bodyPr>
          <a:lstStyle>
            <a:lvl1pPr marL="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628650" y="1935163"/>
            <a:ext cx="3681413" cy="3480353"/>
          </a:xfrm>
        </p:spPr>
        <p:txBody>
          <a:bodyPr>
            <a:normAutofit/>
          </a:bodyPr>
          <a:lstStyle>
            <a:lvl1pPr marL="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2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21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3681080" cy="103128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690937" cy="1031284"/>
          </a:xfrm>
        </p:spPr>
        <p:txBody>
          <a:bodyPr/>
          <a:lstStyle>
            <a:lvl1pPr marL="0" indent="0">
              <a:buNone/>
              <a:defRPr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8650" y="1649413"/>
            <a:ext cx="3681413" cy="3851275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24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20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62513" y="1649413"/>
            <a:ext cx="3690495" cy="3851275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24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20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7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8919"/>
            <a:ext cx="3678237" cy="6465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3888" y="2320257"/>
            <a:ext cx="3678237" cy="557854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636588" y="3200128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16AD8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636588" y="4248746"/>
            <a:ext cx="3665537" cy="66773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636588" y="5100160"/>
            <a:ext cx="3665537" cy="554522"/>
          </a:xfrm>
        </p:spPr>
        <p:txBody>
          <a:bodyPr>
            <a:no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4579833" y="464695"/>
            <a:ext cx="4167187" cy="5111646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58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tiple imag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  <a:latin typeface="Calibri" panose="020F0502020204030204" pitchFamily="34" charset="0"/>
              </a:rPr>
              <a:t>www.socialcare.wales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8919"/>
            <a:ext cx="3678237" cy="6465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3888" y="2320257"/>
            <a:ext cx="3678237" cy="557854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636588" y="3200128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16AD8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636588" y="4248746"/>
            <a:ext cx="3665537" cy="66773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636588" y="5100160"/>
            <a:ext cx="3665537" cy="554522"/>
          </a:xfrm>
        </p:spPr>
        <p:txBody>
          <a:bodyPr>
            <a:no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4579834" y="464696"/>
            <a:ext cx="1993354" cy="1855562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44"/>
          <p:cNvSpPr>
            <a:spLocks noGrp="1"/>
          </p:cNvSpPr>
          <p:nvPr>
            <p:ph type="pic" sz="quarter" idx="15"/>
          </p:nvPr>
        </p:nvSpPr>
        <p:spPr>
          <a:xfrm>
            <a:off x="6850845" y="464696"/>
            <a:ext cx="1993354" cy="1855562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44"/>
          <p:cNvSpPr>
            <a:spLocks noGrp="1"/>
          </p:cNvSpPr>
          <p:nvPr>
            <p:ph type="pic" sz="quarter" idx="16"/>
          </p:nvPr>
        </p:nvSpPr>
        <p:spPr>
          <a:xfrm>
            <a:off x="4579833" y="2599184"/>
            <a:ext cx="4264365" cy="3055498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64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2871788"/>
            <a:ext cx="78867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1027" name="Title Placeholder 1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37394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rgbClr val="37394C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rgbClr val="37394C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rgbClr val="37394C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37394C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37394C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microsoft.com/office/2018/10/relationships/comments" Target="../comments/modernComment_61E_E678AC17.xml"/><Relationship Id="rId4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microsoft.com/office/2018/10/relationships/comments" Target="../comments/modernComment_61D_CF3DF750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" dirty="0"/>
              <a:t>Asesiad</a:t>
            </a:r>
            <a:endParaRPr lang="en-GB" dirty="0"/>
          </a:p>
        </p:txBody>
      </p:sp>
      <p:sp>
        <p:nvSpPr>
          <p:cNvPr id="2048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8650" y="3425750"/>
            <a:ext cx="3759283" cy="1024286"/>
          </a:xfrm>
        </p:spPr>
        <p:txBody>
          <a:bodyPr/>
          <a:lstStyle/>
          <a:p>
            <a:r>
              <a:rPr lang="en-GB" altLang="x-none"/>
              <a:t>Assessment </a:t>
            </a:r>
            <a:endParaRPr lang="x-none" altLang="x-none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40360" y="4288198"/>
            <a:ext cx="3759447" cy="128625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Unit 444 Support the assessment and care and support planning process</a:t>
            </a:r>
          </a:p>
          <a:p>
            <a:r>
              <a:rPr lang="en-GB" dirty="0"/>
              <a:t>Learning Outcome 5</a:t>
            </a:r>
          </a:p>
          <a:p>
            <a:r>
              <a:rPr lang="en-GB" dirty="0"/>
              <a:t>Undertake reviews of care and support plans according to own role and responsibilities, legislation and the Codes of Practice </a:t>
            </a:r>
          </a:p>
        </p:txBody>
      </p:sp>
      <p:sp>
        <p:nvSpPr>
          <p:cNvPr id="6" name="Text Placeholder 13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628486" y="2049078"/>
            <a:ext cx="3759447" cy="1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 lnSpcReduction="20000"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rgbClr val="16AD85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cy" dirty="0">
                <a:latin typeface="Calibri" panose="020F0502020204030204" pitchFamily="34" charset="0"/>
              </a:rPr>
              <a:t>Uned 444 Cefnogi'r broses asesu a chynllunio gofal a chymorth</a:t>
            </a:r>
          </a:p>
          <a:p>
            <a:pPr defTabSz="914400"/>
            <a:r>
              <a:rPr lang="cy" dirty="0">
                <a:latin typeface="Calibri" panose="020F0502020204030204" pitchFamily="34" charset="0"/>
              </a:rPr>
              <a:t>Deilliant Dysgu 5</a:t>
            </a:r>
          </a:p>
          <a:p>
            <a:pPr defTabSz="914400"/>
            <a:r>
              <a:rPr lang="cy" dirty="0">
                <a:latin typeface="Calibri" panose="020F0502020204030204" pitchFamily="34" charset="0"/>
              </a:rPr>
              <a:t>Cynnal adolygiadau o gynlluniau gofal a chymorth yn unol â’ch rôl a’ch cyfrifoldebau eich hun, deddfwriaeth a’r Codau Ymarfer </a:t>
            </a:r>
          </a:p>
        </p:txBody>
      </p:sp>
    </p:spTree>
    <p:extLst>
      <p:ext uri="{BB962C8B-B14F-4D97-AF65-F5344CB8AC3E}">
        <p14:creationId xmlns:p14="http://schemas.microsoft.com/office/powerpoint/2010/main" val="204474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3F394-3C4F-1A4C-AB9C-BDC060F8D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A questioning approach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8A233-62B7-4A45-9EA9-FEC93F4997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Did the agreed sessions take place on time?</a:t>
            </a:r>
          </a:p>
          <a:p>
            <a:r>
              <a:rPr lang="en-US" dirty="0">
                <a:solidFill>
                  <a:schemeClr val="tx1"/>
                </a:solidFill>
              </a:rPr>
              <a:t>Are you clear about what we are measuring?</a:t>
            </a:r>
          </a:p>
          <a:p>
            <a:r>
              <a:rPr lang="en-US" dirty="0">
                <a:solidFill>
                  <a:schemeClr val="tx1"/>
                </a:solidFill>
              </a:rPr>
              <a:t>And how this is being measured?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</a:rPr>
              <a:t>How is the individual evaluating the effectiveness of the care plan?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C33F394-3C4F-1A4C-AB9C-BDC060F8DE83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314897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Dull cwestiynu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D4E8A233-62B7-4A45-9EA9-FEC93F4997A2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196025" y="1649412"/>
            <a:ext cx="3690495" cy="3851275"/>
          </a:xfrm>
        </p:spPr>
        <p:txBody>
          <a:bodyPr>
            <a:normAutofit fontScale="97500"/>
          </a:bodyPr>
          <a:lstStyle/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A gynhaliwyd y sesiynau y cytunwyd arnynt ar amser?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A ydych yn glir ynghylch yr hyn yr ydym yn ei fesur?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a sut mae hyn yn cael ei fesur?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Sut mae'r unigolyn yn gwerthuso effeithiolrwydd y cynllun gofal</a:t>
            </a:r>
          </a:p>
        </p:txBody>
      </p:sp>
    </p:spTree>
    <p:extLst>
      <p:ext uri="{BB962C8B-B14F-4D97-AF65-F5344CB8AC3E}">
        <p14:creationId xmlns:p14="http://schemas.microsoft.com/office/powerpoint/2010/main" val="386666805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5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9BD502ED-FEFA-6548-8E55-A18B8FCE0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9241"/>
            <a:ext cx="7127875" cy="615631"/>
          </a:xfrm>
        </p:spPr>
        <p:txBody>
          <a:bodyPr/>
          <a:lstStyle/>
          <a:p>
            <a:r>
              <a:rPr lang="en-GB" altLang="en-US" sz="4000" b="1" dirty="0">
                <a:solidFill>
                  <a:srgbClr val="16AD85"/>
                </a:solidFill>
              </a:rPr>
              <a:t>Review of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B2017-9B0A-B44F-B23C-F1401D5C31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EE7F8B-6BBB-E347-AC64-54D6A69AFD68}" type="slidenum">
              <a:rPr lang="en-GB" altLang="en-US">
                <a:solidFill>
                  <a:srgbClr val="898989"/>
                </a:solidFill>
              </a:rPr>
              <a:pPr/>
              <a:t>11</a:t>
            </a:fld>
            <a:endParaRPr lang="en-GB" altLang="en-US">
              <a:solidFill>
                <a:srgbClr val="898989"/>
              </a:solidFill>
            </a:endParaRP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82DE0411-540B-6144-AF66-76CE5DBDAE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88375"/>
              </p:ext>
            </p:extLst>
          </p:nvPr>
        </p:nvGraphicFramePr>
        <p:xfrm>
          <a:off x="457200" y="1412875"/>
          <a:ext cx="8229600" cy="5042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9BD502ED-FEFA-6548-8E55-A18B8FCE0F8A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310895" y="414337"/>
            <a:ext cx="7127875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37394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9pPr>
          </a:lstStyle>
          <a:p>
            <a:pPr defTabSz="914400"/>
            <a:r>
              <a:rPr lang="cy" sz="4000" b="1" dirty="0">
                <a:solidFill>
                  <a:srgbClr val="16AD85"/>
                </a:solidFill>
                <a:latin typeface="Calibri" panose="020F0502020204030204" pitchFamily="34" charset="0"/>
              </a:rPr>
              <a:t>Adolygu cynlluniau</a:t>
            </a:r>
          </a:p>
        </p:txBody>
      </p:sp>
    </p:spTree>
    <p:extLst>
      <p:ext uri="{BB962C8B-B14F-4D97-AF65-F5344CB8AC3E}">
        <p14:creationId xmlns:p14="http://schemas.microsoft.com/office/powerpoint/2010/main" val="220306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FEBEE96-FE88-4C22-8C95-592FEA559A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FEBEE96-FE88-4C22-8C95-592FEA559A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FEBEE96-FE88-4C22-8C95-592FEA559A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AB8AE7-E0DA-4100-B350-024FF5C90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A8AB8AE7-E0DA-4100-B350-024FF5C90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A8AB8AE7-E0DA-4100-B350-024FF5C90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C1DF841-F3CF-4258-8A89-99762A130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2C1DF841-F3CF-4258-8A89-99762A130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2C1DF841-F3CF-4258-8A89-99762A130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7FB5FC-774D-4AED-B836-51C69A060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6D7FB5FC-774D-4AED-B836-51C69A060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6D7FB5FC-774D-4AED-B836-51C69A060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333514-CE35-4CC5-9197-722E6E4D6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B2333514-CE35-4CC5-9197-722E6E4D6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B2333514-CE35-4CC5-9197-722E6E4D6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C355C7-958A-4787-AF86-9390B67CE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50C355C7-958A-4787-AF86-9390B67CE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50C355C7-958A-4787-AF86-9390B67CE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AA344F-5A19-45F0-BCBF-77B43E6D8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54AA344F-5A19-45F0-BCBF-77B43E6D8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54AA344F-5A19-45F0-BCBF-77B43E6D8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033BAA-A139-484E-8011-312B05193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graphicEl>
                                              <a:dgm id="{57033BAA-A139-484E-8011-312B05193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57033BAA-A139-484E-8011-312B05193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8A5E0A-1541-486A-91FB-C116FD60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C58A5E0A-1541-486A-91FB-C116FD60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C58A5E0A-1541-486A-91FB-C116FD601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B6258E-90B9-43E5-9665-C4FCF3BBD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09B6258E-90B9-43E5-9665-C4FCF3BBD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09B6258E-90B9-43E5-9665-C4FCF3BBD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3B6E1-27AB-5746-9FDE-1B5F361CD8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Feedback from individuals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B07C7-76DE-284F-B05F-21314E7129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 pairs share how you currently gather feedback from the individuals you work with?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Are there any challenges to gathering feedback?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C03B6E1-27AB-5746-9FDE-1B5F361CD850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250889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Adborth gan unigolion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B4B07C7-76DE-284F-B05F-21314E71291A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251331" y="1649412"/>
            <a:ext cx="3690495" cy="3851275"/>
          </a:xfrm>
        </p:spPr>
        <p:txBody>
          <a:bodyPr/>
          <a:lstStyle/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Mewn parau, rhannwch sut rydych chi'n casglu adborth ar hyn o bryd gan yr unigolion rydych chi'n gweithio gyda nhw?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A oes unrhyw heriau i gasglu adborth?</a:t>
            </a:r>
          </a:p>
        </p:txBody>
      </p:sp>
    </p:spTree>
    <p:extLst>
      <p:ext uri="{BB962C8B-B14F-4D97-AF65-F5344CB8AC3E}">
        <p14:creationId xmlns:p14="http://schemas.microsoft.com/office/powerpoint/2010/main" val="3834773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71D2C-5E8D-E14F-A94C-3A9E09C116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Examples of feedback forms </a:t>
            </a:r>
          </a:p>
        </p:txBody>
      </p:sp>
      <p:pic>
        <p:nvPicPr>
          <p:cNvPr id="1026" name="Picture 2" descr="Feedback form examples and templates that work">
            <a:extLst>
              <a:ext uri="{FF2B5EF4-FFF2-40B4-BE49-F238E27FC236}">
                <a16:creationId xmlns:a16="http://schemas.microsoft.com/office/drawing/2014/main" id="{2E5DEABA-C1A7-6240-96AC-5EB0C726E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462" y="1356480"/>
            <a:ext cx="5776060" cy="415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1171D2C-5E8D-E14F-A94C-3A9E09C1168C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280988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Enghreifftiau o ffurflenni adborth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414356"/>
            <a:ext cx="4451725" cy="80910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GB" sz="1400" dirty="0">
                <a:latin typeface="Calibri" panose="020F0502020204030204" pitchFamily="34" charset="0"/>
              </a:rPr>
              <a:t>NB. This image is only available in English</a:t>
            </a:r>
          </a:p>
        </p:txBody>
      </p:sp>
    </p:spTree>
    <p:extLst>
      <p:ext uri="{BB962C8B-B14F-4D97-AF65-F5344CB8AC3E}">
        <p14:creationId xmlns:p14="http://schemas.microsoft.com/office/powerpoint/2010/main" val="1654550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98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text with black text&#10;&#10;Description automatically generated">
            <a:extLst>
              <a:ext uri="{FF2B5EF4-FFF2-40B4-BE49-F238E27FC236}">
                <a16:creationId xmlns:a16="http://schemas.microsoft.com/office/drawing/2014/main" id="{E4DD77D5-BD52-18DC-A3F7-7563418AB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8" y="-4003"/>
            <a:ext cx="9148416" cy="596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6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black and white icons&#10;&#10;Description automatically generated">
            <a:extLst>
              <a:ext uri="{FF2B5EF4-FFF2-40B4-BE49-F238E27FC236}">
                <a16:creationId xmlns:a16="http://schemas.microsoft.com/office/drawing/2014/main" id="{14FA7307-C9E7-EEB0-112A-CC7A42049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8" y="-4003"/>
            <a:ext cx="9148416" cy="686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5FFDC22-435A-54F0-13E3-9B154724D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8" y="-4003"/>
            <a:ext cx="9148416" cy="686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8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9693E-4FC6-494C-9FA3-6CE426B0FB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Aim 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5D0F4-0D13-3B4B-9DA4-1CAD53D000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To share the legislative framework that underpins the review process</a:t>
            </a:r>
          </a:p>
          <a:p>
            <a:r>
              <a:rPr lang="en-US" dirty="0">
                <a:solidFill>
                  <a:schemeClr val="tx1"/>
                </a:solidFill>
              </a:rPr>
              <a:t>To consider roles and responsibilities when undertaking reviews of care and support plans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529693E-4FC6-494C-9FA3-6CE426B0FB73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381511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  <a:latin typeface="Calibri"/>
                <a:cs typeface="Calibri"/>
              </a:rPr>
              <a:t>Nod</a:t>
            </a:r>
            <a:r>
              <a:rPr lang="cy" b="1" dirty="0">
                <a:latin typeface="Calibri"/>
                <a:cs typeface="Calibri"/>
              </a:rPr>
              <a:t> </a:t>
            </a:r>
            <a:endParaRPr lang="cy" sz="2800" b="0" i="0" u="none" strike="noStrike" cap="none" baseline="0" dirty="0">
              <a:solidFill>
                <a:srgbClr val="16AD85"/>
              </a:solidFill>
              <a:effectLst/>
              <a:uFillTx/>
            </a:endParaRP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D45D0F4-0D13-3B4B-9DA4-1CAD53D00002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381511" y="1668146"/>
            <a:ext cx="3690495" cy="3851275"/>
          </a:xfrm>
        </p:spPr>
        <p:txBody>
          <a:bodyPr/>
          <a:lstStyle/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Rhannu'r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fframwaith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deddfwriaethol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sy'n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sail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i'r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broses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adolygu</a:t>
            </a:r>
            <a:endParaRPr lang="en-US" sz="2400" b="0" i="0" u="none" strike="noStrike" cap="none" baseline="0" dirty="0" err="1">
              <a:solidFill>
                <a:schemeClr val="tx1"/>
              </a:solidFill>
              <a:effectLst/>
              <a:uFillTx/>
              <a:cs typeface="Calibri" panose="020F0502020204030204" pitchFamily="34" charset="0"/>
            </a:endParaRP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Ystyried ein rôl a’n cyfrifoldebau wrth gynnal adolygiadau o gynlluniau gofal a chymorth</a:t>
            </a:r>
            <a:endParaRPr lang="cy" sz="2400" b="0" i="0" u="none" strike="noStrike" cap="none" baseline="0" dirty="0">
              <a:solidFill>
                <a:schemeClr val="tx1"/>
              </a:solidFill>
              <a:effectLst/>
              <a:uFillTx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23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7BEC2-91D8-EA44-8D45-17F60ECA05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Calibri"/>
                <a:cs typeface="Calibri"/>
              </a:rPr>
              <a:t>Objective 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0CDA7D-81E9-074F-BC86-38BF588FF0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5065" y="1801812"/>
            <a:ext cx="3690495" cy="3851275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Disgrifio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gwahanol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ddulliau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o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alluogi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unigolion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werthuso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ba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raddau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y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maent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wedi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cyflawni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eu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canlyniadau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llesiant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Gweithio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gyda'n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gilydd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archwilio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sut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rydym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yn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rheoli'r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amseroedd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nad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yw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unigolion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a'u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rhwydwaith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yn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cadw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 at y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cynllun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y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cytunwyd</a:t>
            </a:r>
            <a:r>
              <a:rPr lang="en-US" dirty="0">
                <a:solidFill>
                  <a:schemeClr val="tx1"/>
                </a:solidFill>
                <a:cs typeface="Calibri" panose="020F0502020204030204" pitchFamily="34" charset="0"/>
              </a:rPr>
              <a:t> </a:t>
            </a:r>
            <a:r>
              <a:rPr lang="en-US" dirty="0" err="1">
                <a:solidFill>
                  <a:schemeClr val="tx1"/>
                </a:solidFill>
                <a:cs typeface="Calibri" panose="020F0502020204030204" pitchFamily="34" charset="0"/>
              </a:rPr>
              <a:t>arno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887BEC2-91D8-EA44-8D45-17F60ECA0578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232601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  <a:latin typeface="Calibri"/>
                <a:cs typeface="Calibri"/>
              </a:rPr>
              <a:t>Amcan</a:t>
            </a:r>
            <a:r>
              <a:rPr lang="cy" b="1" dirty="0">
                <a:latin typeface="Calibri"/>
                <a:cs typeface="Calibri"/>
              </a:rPr>
              <a:t> </a:t>
            </a:r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20CDA7D-81E9-074F-BC86-38BF588FF023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5014913" y="1801813"/>
            <a:ext cx="3690495" cy="3851275"/>
          </a:xfrm>
        </p:spPr>
        <p:txBody>
          <a:bodyPr>
            <a:normAutofit fontScale="97500" lnSpcReduction="10000"/>
          </a:bodyPr>
          <a:lstStyle/>
          <a:p>
            <a:pPr marL="342900" indent="-342900"/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To describe different methods of enabling individuals to evaluate how far they achieved their wellbeing outcomes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342900" indent="-342900"/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To work together to explore how we manage the times individuals and their network do not stick to the agreed plan</a:t>
            </a:r>
            <a:endParaRPr lang="en-US" dirty="0">
              <a:solidFill>
                <a:schemeClr val="tx1"/>
              </a:solidFill>
            </a:endParaRPr>
          </a:p>
          <a:p>
            <a:endParaRPr lang="cy" sz="2400" b="0" i="0" u="none" strike="noStrike" cap="none" baseline="0" dirty="0">
              <a:solidFill>
                <a:schemeClr val="tx1"/>
              </a:solidFill>
              <a:effectLst/>
              <a:uFillTx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7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FCFAB-7E7F-F242-8A7C-9D9064788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Directed study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793C09-CE16-EE49-A8A3-19E58AA73E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What are the legislative requirements for the reviews of care and support plans?</a:t>
            </a:r>
          </a:p>
          <a:p>
            <a:r>
              <a:rPr lang="en-US" dirty="0">
                <a:solidFill>
                  <a:schemeClr val="tx1"/>
                </a:solidFill>
              </a:rPr>
              <a:t>How do you currently plan for and arrange a review of an individual's care and support plan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</a:rPr>
              <a:t>How do you currently include individuals in evaluating their plan?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</a:rPr>
              <a:t>Code of Practice Part 4 Meeting Needs</a:t>
            </a:r>
          </a:p>
          <a:p>
            <a:r>
              <a:rPr lang="en-US" dirty="0">
                <a:solidFill>
                  <a:schemeClr val="tx1"/>
                </a:solidFill>
              </a:rPr>
              <a:t>Please bring blank examples of feedback forms to the next lecture to share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12FCFAB-7E7F-F242-8A7C-9D90647880BF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369761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Astudiaethau dan gyfarwyddyd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B793C09-CE16-EE49-A8A3-19E58AA73ED8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370203" y="1649412"/>
            <a:ext cx="3690495" cy="3851275"/>
          </a:xfrm>
        </p:spPr>
        <p:txBody>
          <a:bodyPr>
            <a:normAutofit fontScale="80000" lnSpcReduction="20000"/>
          </a:bodyPr>
          <a:lstStyle/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Beth yw’r gofynion deddfwriaethol ar gyfer adolygu cynlluniau gofal a chymorth?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Sut ydych chi’n cynllunio ac yn trefnu adolygiad o gynllun gofal a chymorth i unigolyn ar hyn o bryd?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Sut ydych chi'n cynnwys unigolion wrth werthuso eu cynllun ar hyn o bryd?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Cod Ymarfer Rhan 4 Diwallu Anghenion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Dewch ag enghreifftiau gwag o ffurflenni adborth i'r ddarlith nesaf i'w rhannu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388E3-4C9A-8C4E-AABD-CEE0DAFEC7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How do we include individuals when reviewing their plans?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C19DB-1881-7A45-BA21-F34E1B204F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62955" y="1722565"/>
            <a:ext cx="3690495" cy="38512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Turn to the person next to you and share how your agency and you currently include individuals when reviewing their plans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What methods do you use to support an individual to evaluate how far they have achieved (or not) their outcome? </a:t>
            </a:r>
            <a:endParaRPr lang="en-US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3388E3-4C9A-8C4E-AABD-CEE0DAFEC78C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228205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Sut mae cynnwys unigolion wrth adolygu eu cynlluniau?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B5C19DB-1881-7A45-BA21-F34E1B204FC7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228205" y="2004358"/>
            <a:ext cx="3690495" cy="385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Trowch at y person nesaf atoch a rhannwch sut mae eich asiantaeth a chithau ar hyn o bryd yn cynnwys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unigolion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wrth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adolygu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eu</a:t>
            </a: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 </a:t>
            </a:r>
            <a:r>
              <a:rPr lang="cy" sz="2400" b="0" i="0" u="none" strike="noStrike" cap="none" baseline="0" dirty="0" err="1">
                <a:solidFill>
                  <a:schemeClr val="tx1"/>
                </a:solidFill>
                <a:effectLst/>
                <a:uFillTx/>
              </a:rPr>
              <a:t>cynlluniau</a:t>
            </a:r>
            <a:endParaRPr lang="en-US" sz="2400" b="0" i="0" u="none" strike="noStrike" cap="none" baseline="0" dirty="0" err="1">
              <a:solidFill>
                <a:schemeClr val="tx1"/>
              </a:solidFill>
              <a:effectLst/>
              <a:uFillTx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Pa ddulliau a ddefnyddiwch i gefnogi unigolyn i werthuso i ba raddau y mae wedi cyflawni (neu beidio) ei ganlyniad? </a:t>
            </a:r>
          </a:p>
        </p:txBody>
      </p:sp>
    </p:spTree>
    <p:extLst>
      <p:ext uri="{BB962C8B-B14F-4D97-AF65-F5344CB8AC3E}">
        <p14:creationId xmlns:p14="http://schemas.microsoft.com/office/powerpoint/2010/main" val="1165307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E992-1A45-2E4A-A6B3-9DB4922F52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Evaluation –distance travelled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45934-1A54-744F-A6D5-9077655924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Individual exercise – write down why evaluation is important?</a:t>
            </a:r>
          </a:p>
          <a:p>
            <a:r>
              <a:rPr lang="en-US" dirty="0">
                <a:solidFill>
                  <a:schemeClr val="tx1"/>
                </a:solidFill>
              </a:rPr>
              <a:t>Negotiation and consultation</a:t>
            </a:r>
          </a:p>
          <a:p>
            <a:r>
              <a:rPr lang="en-US" dirty="0">
                <a:solidFill>
                  <a:schemeClr val="tx1"/>
                </a:solidFill>
              </a:rPr>
              <a:t>Information gathering </a:t>
            </a:r>
          </a:p>
          <a:p>
            <a:r>
              <a:rPr lang="en-US" dirty="0">
                <a:solidFill>
                  <a:schemeClr val="tx1"/>
                </a:solidFill>
              </a:rPr>
              <a:t>Discussion and analysis </a:t>
            </a:r>
          </a:p>
          <a:p>
            <a:r>
              <a:rPr lang="en-US" dirty="0">
                <a:solidFill>
                  <a:schemeClr val="tx1"/>
                </a:solidFill>
              </a:rPr>
              <a:t>Review the eligibility criteria </a:t>
            </a:r>
          </a:p>
          <a:p>
            <a:r>
              <a:rPr lang="en-US" dirty="0">
                <a:solidFill>
                  <a:schemeClr val="tx1"/>
                </a:solidFill>
              </a:rPr>
              <a:t>Planning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05BE992-1A45-2E4A-A6B3-9DB4922F521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>
          <a:xfrm>
            <a:off x="186881" y="365126"/>
            <a:ext cx="3690937" cy="1031284"/>
          </a:xfrm>
        </p:spPr>
        <p:txBody>
          <a:bodyPr/>
          <a:lstStyle/>
          <a:p>
            <a:r>
              <a:rPr lang="cy" sz="2800" b="1" i="0" u="none" strike="noStrike" cap="none" baseline="0" dirty="0">
                <a:solidFill>
                  <a:srgbClr val="16AD85"/>
                </a:solidFill>
                <a:effectLst/>
                <a:uFillTx/>
              </a:rPr>
              <a:t>Gwerthusiad – y pellter a deithiwyd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8545934-1A54-744F-A6D5-90776559242A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187323" y="1649412"/>
            <a:ext cx="3690495" cy="3851275"/>
          </a:xfrm>
        </p:spPr>
        <p:txBody>
          <a:bodyPr>
            <a:normAutofit/>
          </a:bodyPr>
          <a:lstStyle/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Ymarfer unigol – ysgrifennwch pam mae gwerthuso yn bwysig?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Negodi ac ymgynghori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Casglu gwybodaeth  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Trafod a dadansoddi 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Adolygu’r meini prawf cymhwysedd </a:t>
            </a:r>
          </a:p>
          <a:p>
            <a:r>
              <a:rPr lang="cy" sz="2400" b="0" i="0" u="none" strike="noStrike" cap="none" baseline="0" dirty="0">
                <a:solidFill>
                  <a:schemeClr val="tx1"/>
                </a:solidFill>
                <a:effectLst/>
                <a:uFillTx/>
              </a:rPr>
              <a:t>Cynllunio</a:t>
            </a:r>
          </a:p>
        </p:txBody>
      </p:sp>
    </p:spTree>
    <p:extLst>
      <p:ext uri="{BB962C8B-B14F-4D97-AF65-F5344CB8AC3E}">
        <p14:creationId xmlns:p14="http://schemas.microsoft.com/office/powerpoint/2010/main" val="347694472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5"/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8"/>
</p:tagLst>
</file>

<file path=ppt/theme/theme1.xml><?xml version="1.0" encoding="utf-8"?>
<a:theme xmlns:a="http://schemas.openxmlformats.org/drawingml/2006/main" name="SCW Slide Templates Bilingual0417 (2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48AD4A84-E46B-D140-85C2-C69757BA3CFB}" vid="{4E96788A-FCA7-0647-8A1E-36C6E85E5A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53B4BBA26A92419C87554409A01F6C" ma:contentTypeVersion="13" ma:contentTypeDescription="Create a new document." ma:contentTypeScope="" ma:versionID="bfc5180613777e91b948e260f322378f">
  <xsd:schema xmlns:xsd="http://www.w3.org/2001/XMLSchema" xmlns:xs="http://www.w3.org/2001/XMLSchema" xmlns:p="http://schemas.microsoft.com/office/2006/metadata/properties" xmlns:ns2="2f33f0b9-e468-4913-ae1d-192484410d9f" xmlns:ns3="ca6487ab-a953-456b-ba74-c92e137f6b23" targetNamespace="http://schemas.microsoft.com/office/2006/metadata/properties" ma:root="true" ma:fieldsID="6470b2d7574b190021629b4547b929ca" ns2:_="" ns3:_="">
    <xsd:import namespace="2f33f0b9-e468-4913-ae1d-192484410d9f"/>
    <xsd:import namespace="ca6487ab-a953-456b-ba74-c92e137f6b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3f0b9-e468-4913-ae1d-192484410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87d775-eeb9-418e-98c0-81594eb10f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487ab-a953-456b-ba74-c92e137f6b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d139518-7ae8-4eee-825b-af2e8cec92b0}" ma:internalName="TaxCatchAll" ma:showField="CatchAllData" ma:web="ca6487ab-a953-456b-ba74-c92e137f6b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33f0b9-e468-4913-ae1d-192484410d9f">
      <Terms xmlns="http://schemas.microsoft.com/office/infopath/2007/PartnerControls"/>
    </lcf76f155ced4ddcb4097134ff3c332f>
    <TaxCatchAll xmlns="ca6487ab-a953-456b-ba74-c92e137f6b23" xsi:nil="true"/>
  </documentManagement>
</p:properties>
</file>

<file path=customXml/itemProps1.xml><?xml version="1.0" encoding="utf-8"?>
<ds:datastoreItem xmlns:ds="http://schemas.openxmlformats.org/officeDocument/2006/customXml" ds:itemID="{A2664844-8CB3-4935-99F6-6107D6F8B2DE}"/>
</file>

<file path=customXml/itemProps2.xml><?xml version="1.0" encoding="utf-8"?>
<ds:datastoreItem xmlns:ds="http://schemas.openxmlformats.org/officeDocument/2006/customXml" ds:itemID="{7C5C4F1F-4879-439F-B51B-6377D5C8BC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B22F4A-9B96-4BD0-9DC3-32FEAFB572D0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6573c7cb-c389-4e3e-ad3a-d71029d3e8b6"/>
    <ds:schemaRef ds:uri="http://purl.org/dc/terms/"/>
    <ds:schemaRef ds:uri="http://schemas.openxmlformats.org/package/2006/metadata/core-properties"/>
    <ds:schemaRef ds:uri="http://www.w3.org/XML/1998/namespace"/>
    <ds:schemaRef ds:uri="2f33f0b9-e468-4913-ae1d-192484410d9f"/>
    <ds:schemaRef ds:uri="ca6487ab-a953-456b-ba74-c92e137f6b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 Slide Templates Bilingual0417 (2)</Template>
  <TotalTime>0</TotalTime>
  <Words>1831</Words>
  <Application>Microsoft Office PowerPoint</Application>
  <PresentationFormat>On-screen Show (4:3)</PresentationFormat>
  <Paragraphs>180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SCW Slide Templates Bilingual0417 (2)</vt:lpstr>
      <vt:lpstr>Asesiad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 of plans</vt:lpstr>
      <vt:lpstr>PowerPoint Presentation</vt:lpstr>
      <vt:lpstr>PowerPoint Presentation</vt:lpstr>
      <vt:lpstr>PowerPoint Presentation</vt:lpstr>
    </vt:vector>
  </TitlesOfParts>
  <Company>Care Council for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 Lenny</dc:creator>
  <cp:lastModifiedBy>Polly Duncan</cp:lastModifiedBy>
  <cp:revision>403</cp:revision>
  <dcterms:created xsi:type="dcterms:W3CDTF">2017-04-11T14:08:19Z</dcterms:created>
  <dcterms:modified xsi:type="dcterms:W3CDTF">2024-01-10T14:55:14Z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0x010100FF53B4BBA26A92419C87554409A01F6C</vt:lpwstr>
  </property>
  <property fmtid="{D5CDD505-2E9C-101B-9397-08002B2CF9AE}" pid="3" name="ArticulateGUID">
    <vt:lpwstr>6EA6D295-5279-4C8C-8715-4D039DF3214B</vt:lpwstr>
  </property>
  <property fmtid="{D5CDD505-2E9C-101B-9397-08002B2CF9AE}" pid="4" name="ArticulatePath">
    <vt:lpwstr>Unit 444-Slides 172 -183</vt:lpwstr>
  </property>
  <property fmtid="{D5CDD505-2E9C-101B-9397-08002B2CF9AE}" pid="5" name="MediaServiceImageTags">
    <vt:lpwstr/>
  </property>
</Properties>
</file>