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405" r:id="rId5"/>
    <p:sldId id="715" r:id="rId6"/>
    <p:sldId id="720" r:id="rId7"/>
    <p:sldId id="882" r:id="rId8"/>
    <p:sldId id="883" r:id="rId9"/>
    <p:sldId id="884" r:id="rId10"/>
    <p:sldId id="885" r:id="rId11"/>
    <p:sldId id="886" r:id="rId12"/>
    <p:sldId id="889" r:id="rId13"/>
    <p:sldId id="892" r:id="rId14"/>
    <p:sldId id="887" r:id="rId15"/>
    <p:sldId id="679" r:id="rId16"/>
    <p:sldId id="876" r:id="rId17"/>
    <p:sldId id="879" r:id="rId18"/>
    <p:sldId id="688" r:id="rId19"/>
    <p:sldId id="880" r:id="rId20"/>
    <p:sldId id="878" r:id="rId21"/>
    <p:sldId id="891" r:id="rId22"/>
    <p:sldId id="895" r:id="rId23"/>
    <p:sldId id="896" r:id="rId24"/>
    <p:sldId id="877" r:id="rId25"/>
    <p:sldId id="734" r:id="rId26"/>
    <p:sldId id="893" r:id="rId27"/>
    <p:sldId id="894" r:id="rId28"/>
    <p:sldId id="822" r:id="rId29"/>
  </p:sldIdLst>
  <p:sldSz cx="12192000" cy="6858000"/>
  <p:notesSz cx="6805613" cy="99441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5" orient="horz" pos="1457" userDrawn="1">
          <p15:clr>
            <a:srgbClr val="A4A3A4"/>
          </p15:clr>
        </p15:guide>
        <p15:guide id="16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fer Onuzuruike" initials="JO" lastIdx="0" clrIdx="0"/>
  <p:cmAuthor id="2" name="Jenna Redelinghuys" initials="JR" lastIdx="0" clrIdx="1"/>
  <p:cmAuthor id="3" name="William Nightingale" initials="WN" lastIdx="0" clrIdx="2"/>
  <p:cmAuthor id="4" name="Suzi Gray" initials="SG" lastIdx="0" clrIdx="3">
    <p:extLst>
      <p:ext uri="{19B8F6BF-5375-455C-9EA6-DF929625EA0E}">
        <p15:presenceInfo xmlns:p15="http://schemas.microsoft.com/office/powerpoint/2012/main" userId="S-1-5-21-1308356437-3399562541-1039870623-3914" providerId="AD"/>
      </p:ext>
    </p:extLst>
  </p:cmAuthor>
  <p:cmAuthor id="5" name="Lucas, Tania" initials="LT" lastIdx="0" clrIdx="4">
    <p:extLst>
      <p:ext uri="{19B8F6BF-5375-455C-9EA6-DF929625EA0E}">
        <p15:presenceInfo xmlns:p15="http://schemas.microsoft.com/office/powerpoint/2012/main" userId="S::lucast@wjec.co.uk::232b37cb-a817-446c-b5f8-6c2be3ba9e7b" providerId="AD"/>
      </p:ext>
    </p:extLst>
  </p:cmAuthor>
  <p:cmAuthor id="6" name="Susan (Pencoedtre High School)" initials="S(HS" lastIdx="0" clrIdx="5">
    <p:extLst>
      <p:ext uri="{19B8F6BF-5375-455C-9EA6-DF929625EA0E}">
        <p15:presenceInfo xmlns:p15="http://schemas.microsoft.com/office/powerpoint/2012/main" userId="S::shooper.phs@valelearning.com::b9077112-9606-4d1c-bb14-0c625964ac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C8"/>
    <a:srgbClr val="0070C0"/>
    <a:srgbClr val="0096FF"/>
    <a:srgbClr val="FFC000"/>
    <a:srgbClr val="65B2E6"/>
    <a:srgbClr val="CBD6EB"/>
    <a:srgbClr val="CB076E"/>
    <a:srgbClr val="E7ECF5"/>
    <a:srgbClr val="00B0F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3FFB29-88C0-426A-A60A-48599B7E26FA}" v="3" dt="2022-04-08T14:46:54.2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14"/>
    <p:restoredTop sz="96327"/>
  </p:normalViewPr>
  <p:slideViewPr>
    <p:cSldViewPr snapToGrid="0">
      <p:cViewPr varScale="1">
        <p:scale>
          <a:sx n="61" d="100"/>
          <a:sy n="61" d="100"/>
        </p:scale>
        <p:origin x="536" y="28"/>
      </p:cViewPr>
      <p:guideLst>
        <p:guide orient="horz" pos="145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yman, Hilary" userId="f3bca22b-3a42-4d89-8a24-ce254d13f28a" providerId="ADAL" clId="{BD3FFB29-88C0-426A-A60A-48599B7E26FA}"/>
    <pc:docChg chg="undo custSel modSld">
      <pc:chgData name="Wyman, Hilary" userId="f3bca22b-3a42-4d89-8a24-ce254d13f28a" providerId="ADAL" clId="{BD3FFB29-88C0-426A-A60A-48599B7E26FA}" dt="2022-04-08T14:54:35.077" v="308" actId="14100"/>
      <pc:docMkLst>
        <pc:docMk/>
      </pc:docMkLst>
      <pc:sldChg chg="modSp mod">
        <pc:chgData name="Wyman, Hilary" userId="f3bca22b-3a42-4d89-8a24-ce254d13f28a" providerId="ADAL" clId="{BD3FFB29-88C0-426A-A60A-48599B7E26FA}" dt="2022-04-08T11:28:24.715" v="4" actId="20577"/>
        <pc:sldMkLst>
          <pc:docMk/>
          <pc:sldMk cId="1614504874" sldId="405"/>
        </pc:sldMkLst>
        <pc:spChg chg="mod">
          <ac:chgData name="Wyman, Hilary" userId="f3bca22b-3a42-4d89-8a24-ce254d13f28a" providerId="ADAL" clId="{BD3FFB29-88C0-426A-A60A-48599B7E26FA}" dt="2022-04-08T11:28:24.715" v="4" actId="20577"/>
          <ac:spMkLst>
            <pc:docMk/>
            <pc:sldMk cId="1614504874" sldId="405"/>
            <ac:spMk id="9" creationId="{00000000-0000-0000-0000-000000000000}"/>
          </ac:spMkLst>
        </pc:spChg>
      </pc:sldChg>
      <pc:sldChg chg="addSp delSp modSp mod">
        <pc:chgData name="Wyman, Hilary" userId="f3bca22b-3a42-4d89-8a24-ce254d13f28a" providerId="ADAL" clId="{BD3FFB29-88C0-426A-A60A-48599B7E26FA}" dt="2022-04-08T11:40:13.108" v="112" actId="14100"/>
        <pc:sldMkLst>
          <pc:docMk/>
          <pc:sldMk cId="3630742754" sldId="679"/>
        </pc:sldMkLst>
        <pc:picChg chg="add mod">
          <ac:chgData name="Wyman, Hilary" userId="f3bca22b-3a42-4d89-8a24-ce254d13f28a" providerId="ADAL" clId="{BD3FFB29-88C0-426A-A60A-48599B7E26FA}" dt="2022-04-08T11:40:13.108" v="112" actId="14100"/>
          <ac:picMkLst>
            <pc:docMk/>
            <pc:sldMk cId="3630742754" sldId="679"/>
            <ac:picMk id="4" creationId="{8F7403E9-5DC2-4F42-9ECA-E65D8C289E83}"/>
          </ac:picMkLst>
        </pc:picChg>
        <pc:picChg chg="del">
          <ac:chgData name="Wyman, Hilary" userId="f3bca22b-3a42-4d89-8a24-ce254d13f28a" providerId="ADAL" clId="{BD3FFB29-88C0-426A-A60A-48599B7E26FA}" dt="2022-04-08T11:40:03.810" v="109" actId="478"/>
          <ac:picMkLst>
            <pc:docMk/>
            <pc:sldMk cId="3630742754" sldId="679"/>
            <ac:picMk id="8" creationId="{4E3E38CA-4FC0-460A-91CC-F176794871A8}"/>
          </ac:picMkLst>
        </pc:picChg>
      </pc:sldChg>
      <pc:sldChg chg="modSp mod">
        <pc:chgData name="Wyman, Hilary" userId="f3bca22b-3a42-4d89-8a24-ce254d13f28a" providerId="ADAL" clId="{BD3FFB29-88C0-426A-A60A-48599B7E26FA}" dt="2022-04-08T11:31:14.080" v="53" actId="20577"/>
        <pc:sldMkLst>
          <pc:docMk/>
          <pc:sldMk cId="3579179818" sldId="688"/>
        </pc:sldMkLst>
        <pc:spChg chg="mod">
          <ac:chgData name="Wyman, Hilary" userId="f3bca22b-3a42-4d89-8a24-ce254d13f28a" providerId="ADAL" clId="{BD3FFB29-88C0-426A-A60A-48599B7E26FA}" dt="2022-04-08T11:31:14.080" v="53" actId="20577"/>
          <ac:spMkLst>
            <pc:docMk/>
            <pc:sldMk cId="3579179818" sldId="688"/>
            <ac:spMk id="13" creationId="{9801A6E2-F3C9-4F96-A1F3-7F05A0EC2B44}"/>
          </ac:spMkLst>
        </pc:spChg>
      </pc:sldChg>
      <pc:sldChg chg="addSp delSp modSp mod">
        <pc:chgData name="Wyman, Hilary" userId="f3bca22b-3a42-4d89-8a24-ce254d13f28a" providerId="ADAL" clId="{BD3FFB29-88C0-426A-A60A-48599B7E26FA}" dt="2022-04-08T11:34:50.066" v="94" actId="1076"/>
        <pc:sldMkLst>
          <pc:docMk/>
          <pc:sldMk cId="1643471483" sldId="715"/>
        </pc:sldMkLst>
        <pc:picChg chg="add mod">
          <ac:chgData name="Wyman, Hilary" userId="f3bca22b-3a42-4d89-8a24-ce254d13f28a" providerId="ADAL" clId="{BD3FFB29-88C0-426A-A60A-48599B7E26FA}" dt="2022-04-08T11:34:50.066" v="94" actId="1076"/>
          <ac:picMkLst>
            <pc:docMk/>
            <pc:sldMk cId="1643471483" sldId="715"/>
            <ac:picMk id="4" creationId="{62FAA6DC-0E86-4DD5-AD0B-DC97F9693BBB}"/>
          </ac:picMkLst>
        </pc:picChg>
        <pc:picChg chg="del">
          <ac:chgData name="Wyman, Hilary" userId="f3bca22b-3a42-4d89-8a24-ce254d13f28a" providerId="ADAL" clId="{BD3FFB29-88C0-426A-A60A-48599B7E26FA}" dt="2022-04-08T11:34:31.029" v="90" actId="478"/>
          <ac:picMkLst>
            <pc:docMk/>
            <pc:sldMk cId="1643471483" sldId="715"/>
            <ac:picMk id="5" creationId="{90C4CC4A-127A-4BE7-BF62-F4BC3F211E74}"/>
          </ac:picMkLst>
        </pc:picChg>
      </pc:sldChg>
      <pc:sldChg chg="modSp mod">
        <pc:chgData name="Wyman, Hilary" userId="f3bca22b-3a42-4d89-8a24-ce254d13f28a" providerId="ADAL" clId="{BD3FFB29-88C0-426A-A60A-48599B7E26FA}" dt="2022-04-08T11:32:25.278" v="77" actId="20577"/>
        <pc:sldMkLst>
          <pc:docMk/>
          <pc:sldMk cId="3537758042" sldId="734"/>
        </pc:sldMkLst>
        <pc:spChg chg="mod">
          <ac:chgData name="Wyman, Hilary" userId="f3bca22b-3a42-4d89-8a24-ce254d13f28a" providerId="ADAL" clId="{BD3FFB29-88C0-426A-A60A-48599B7E26FA}" dt="2022-04-08T11:32:25.278" v="77" actId="20577"/>
          <ac:spMkLst>
            <pc:docMk/>
            <pc:sldMk cId="3537758042" sldId="734"/>
            <ac:spMk id="11" creationId="{91B27EA4-A427-43AC-A564-40F7D401D33F}"/>
          </ac:spMkLst>
        </pc:spChg>
        <pc:spChg chg="mod">
          <ac:chgData name="Wyman, Hilary" userId="f3bca22b-3a42-4d89-8a24-ce254d13f28a" providerId="ADAL" clId="{BD3FFB29-88C0-426A-A60A-48599B7E26FA}" dt="2022-04-08T11:32:14.855" v="73" actId="14100"/>
          <ac:spMkLst>
            <pc:docMk/>
            <pc:sldMk cId="3537758042" sldId="734"/>
            <ac:spMk id="25" creationId="{ECCCC1A5-477E-D147-A768-DE32C7125A90}"/>
          </ac:spMkLst>
        </pc:spChg>
      </pc:sldChg>
      <pc:sldChg chg="addSp delSp modSp mod">
        <pc:chgData name="Wyman, Hilary" userId="f3bca22b-3a42-4d89-8a24-ce254d13f28a" providerId="ADAL" clId="{BD3FFB29-88C0-426A-A60A-48599B7E26FA}" dt="2022-04-08T14:54:35.077" v="308" actId="14100"/>
        <pc:sldMkLst>
          <pc:docMk/>
          <pc:sldMk cId="866962299" sldId="822"/>
        </pc:sldMkLst>
        <pc:spChg chg="mod">
          <ac:chgData name="Wyman, Hilary" userId="f3bca22b-3a42-4d89-8a24-ce254d13f28a" providerId="ADAL" clId="{BD3FFB29-88C0-426A-A60A-48599B7E26FA}" dt="2022-04-08T11:33:13.468" v="89" actId="20577"/>
          <ac:spMkLst>
            <pc:docMk/>
            <pc:sldMk cId="866962299" sldId="822"/>
            <ac:spMk id="13" creationId="{9801A6E2-F3C9-4F96-A1F3-7F05A0EC2B44}"/>
          </ac:spMkLst>
        </pc:spChg>
        <pc:picChg chg="add mod">
          <ac:chgData name="Wyman, Hilary" userId="f3bca22b-3a42-4d89-8a24-ce254d13f28a" providerId="ADAL" clId="{BD3FFB29-88C0-426A-A60A-48599B7E26FA}" dt="2022-04-08T14:54:35.077" v="308" actId="14100"/>
          <ac:picMkLst>
            <pc:docMk/>
            <pc:sldMk cId="866962299" sldId="822"/>
            <ac:picMk id="3" creationId="{E30B9D96-766F-4FD8-A7C8-07C047A2F298}"/>
          </ac:picMkLst>
        </pc:picChg>
        <pc:picChg chg="del">
          <ac:chgData name="Wyman, Hilary" userId="f3bca22b-3a42-4d89-8a24-ce254d13f28a" providerId="ADAL" clId="{BD3FFB29-88C0-426A-A60A-48599B7E26FA}" dt="2022-04-08T14:53:27.274" v="297" actId="478"/>
          <ac:picMkLst>
            <pc:docMk/>
            <pc:sldMk cId="866962299" sldId="822"/>
            <ac:picMk id="5" creationId="{F6F60F83-7FA8-4722-ADCB-7610E2BCE273}"/>
          </ac:picMkLst>
        </pc:picChg>
        <pc:picChg chg="add mod">
          <ac:chgData name="Wyman, Hilary" userId="f3bca22b-3a42-4d89-8a24-ce254d13f28a" providerId="ADAL" clId="{BD3FFB29-88C0-426A-A60A-48599B7E26FA}" dt="2022-04-08T14:54:19.523" v="306" actId="14100"/>
          <ac:picMkLst>
            <pc:docMk/>
            <pc:sldMk cId="866962299" sldId="822"/>
            <ac:picMk id="6" creationId="{E919DE23-45A0-440E-AA7B-644D99D27490}"/>
          </ac:picMkLst>
        </pc:picChg>
        <pc:picChg chg="del">
          <ac:chgData name="Wyman, Hilary" userId="f3bca22b-3a42-4d89-8a24-ce254d13f28a" providerId="ADAL" clId="{BD3FFB29-88C0-426A-A60A-48599B7E26FA}" dt="2022-04-08T14:54:05.647" v="302" actId="478"/>
          <ac:picMkLst>
            <pc:docMk/>
            <pc:sldMk cId="866962299" sldId="822"/>
            <ac:picMk id="9" creationId="{C2E51DFF-59BB-47AC-B6E4-CFCE21B407FE}"/>
          </ac:picMkLst>
        </pc:picChg>
      </pc:sldChg>
      <pc:sldChg chg="modSp mod">
        <pc:chgData name="Wyman, Hilary" userId="f3bca22b-3a42-4d89-8a24-ce254d13f28a" providerId="ADAL" clId="{BD3FFB29-88C0-426A-A60A-48599B7E26FA}" dt="2022-04-08T11:30:42.173" v="37" actId="20577"/>
        <pc:sldMkLst>
          <pc:docMk/>
          <pc:sldMk cId="1981677496" sldId="876"/>
        </pc:sldMkLst>
        <pc:spChg chg="mod">
          <ac:chgData name="Wyman, Hilary" userId="f3bca22b-3a42-4d89-8a24-ce254d13f28a" providerId="ADAL" clId="{BD3FFB29-88C0-426A-A60A-48599B7E26FA}" dt="2022-04-08T11:30:42.173" v="37" actId="20577"/>
          <ac:spMkLst>
            <pc:docMk/>
            <pc:sldMk cId="1981677496" sldId="876"/>
            <ac:spMk id="13" creationId="{9801A6E2-F3C9-4F96-A1F3-7F05A0EC2B44}"/>
          </ac:spMkLst>
        </pc:spChg>
      </pc:sldChg>
      <pc:sldChg chg="modSp mod">
        <pc:chgData name="Wyman, Hilary" userId="f3bca22b-3a42-4d89-8a24-ce254d13f28a" providerId="ADAL" clId="{BD3FFB29-88C0-426A-A60A-48599B7E26FA}" dt="2022-04-08T11:32:06.552" v="72" actId="20577"/>
        <pc:sldMkLst>
          <pc:docMk/>
          <pc:sldMk cId="566734576" sldId="877"/>
        </pc:sldMkLst>
        <pc:spChg chg="mod">
          <ac:chgData name="Wyman, Hilary" userId="f3bca22b-3a42-4d89-8a24-ce254d13f28a" providerId="ADAL" clId="{BD3FFB29-88C0-426A-A60A-48599B7E26FA}" dt="2022-04-08T11:32:06.552" v="72" actId="20577"/>
          <ac:spMkLst>
            <pc:docMk/>
            <pc:sldMk cId="566734576" sldId="877"/>
            <ac:spMk id="13" creationId="{9801A6E2-F3C9-4F96-A1F3-7F05A0EC2B44}"/>
          </ac:spMkLst>
        </pc:spChg>
      </pc:sldChg>
      <pc:sldChg chg="addSp delSp modSp mod">
        <pc:chgData name="Wyman, Hilary" userId="f3bca22b-3a42-4d89-8a24-ce254d13f28a" providerId="ADAL" clId="{BD3FFB29-88C0-426A-A60A-48599B7E26FA}" dt="2022-04-08T14:49:28.073" v="264" actId="1076"/>
        <pc:sldMkLst>
          <pc:docMk/>
          <pc:sldMk cId="4000056402" sldId="878"/>
        </pc:sldMkLst>
        <pc:spChg chg="mod">
          <ac:chgData name="Wyman, Hilary" userId="f3bca22b-3a42-4d89-8a24-ce254d13f28a" providerId="ADAL" clId="{BD3FFB29-88C0-426A-A60A-48599B7E26FA}" dt="2022-04-08T11:31:38.343" v="60" actId="20577"/>
          <ac:spMkLst>
            <pc:docMk/>
            <pc:sldMk cId="4000056402" sldId="878"/>
            <ac:spMk id="13" creationId="{9801A6E2-F3C9-4F96-A1F3-7F05A0EC2B44}"/>
          </ac:spMkLst>
        </pc:spChg>
        <pc:picChg chg="add mod">
          <ac:chgData name="Wyman, Hilary" userId="f3bca22b-3a42-4d89-8a24-ce254d13f28a" providerId="ADAL" clId="{BD3FFB29-88C0-426A-A60A-48599B7E26FA}" dt="2022-04-08T14:49:11.247" v="261" actId="1076"/>
          <ac:picMkLst>
            <pc:docMk/>
            <pc:sldMk cId="4000056402" sldId="878"/>
            <ac:picMk id="3" creationId="{9C9F82BE-29B8-4BE6-9BDE-4262FCCAD7D7}"/>
          </ac:picMkLst>
        </pc:picChg>
        <pc:picChg chg="del">
          <ac:chgData name="Wyman, Hilary" userId="f3bca22b-3a42-4d89-8a24-ce254d13f28a" providerId="ADAL" clId="{BD3FFB29-88C0-426A-A60A-48599B7E26FA}" dt="2022-04-08T14:48:07.611" v="251" actId="478"/>
          <ac:picMkLst>
            <pc:docMk/>
            <pc:sldMk cId="4000056402" sldId="878"/>
            <ac:picMk id="4" creationId="{B7324F0D-BED9-431C-B8E1-00AA405170EE}"/>
          </ac:picMkLst>
        </pc:picChg>
        <pc:picChg chg="add mod">
          <ac:chgData name="Wyman, Hilary" userId="f3bca22b-3a42-4d89-8a24-ce254d13f28a" providerId="ADAL" clId="{BD3FFB29-88C0-426A-A60A-48599B7E26FA}" dt="2022-04-08T14:49:28.073" v="264" actId="1076"/>
          <ac:picMkLst>
            <pc:docMk/>
            <pc:sldMk cId="4000056402" sldId="878"/>
            <ac:picMk id="6" creationId="{84D27512-D80B-4979-98B0-F8148D2A3184}"/>
          </ac:picMkLst>
        </pc:picChg>
        <pc:picChg chg="del">
          <ac:chgData name="Wyman, Hilary" userId="f3bca22b-3a42-4d89-8a24-ce254d13f28a" providerId="ADAL" clId="{BD3FFB29-88C0-426A-A60A-48599B7E26FA}" dt="2022-04-08T14:48:23.587" v="256" actId="478"/>
          <ac:picMkLst>
            <pc:docMk/>
            <pc:sldMk cId="4000056402" sldId="878"/>
            <ac:picMk id="9" creationId="{93A2D9E7-F8DA-4236-B7EC-E1C6E438E607}"/>
          </ac:picMkLst>
        </pc:picChg>
      </pc:sldChg>
      <pc:sldChg chg="modSp mod">
        <pc:chgData name="Wyman, Hilary" userId="f3bca22b-3a42-4d89-8a24-ce254d13f28a" providerId="ADAL" clId="{BD3FFB29-88C0-426A-A60A-48599B7E26FA}" dt="2022-04-08T14:51:14.237" v="288" actId="14100"/>
        <pc:sldMkLst>
          <pc:docMk/>
          <pc:sldMk cId="1785142767" sldId="879"/>
        </pc:sldMkLst>
        <pc:spChg chg="mod">
          <ac:chgData name="Wyman, Hilary" userId="f3bca22b-3a42-4d89-8a24-ce254d13f28a" providerId="ADAL" clId="{BD3FFB29-88C0-426A-A60A-48599B7E26FA}" dt="2022-04-08T11:30:51.409" v="38" actId="1076"/>
          <ac:spMkLst>
            <pc:docMk/>
            <pc:sldMk cId="1785142767" sldId="879"/>
            <ac:spMk id="3" creationId="{DB7AFA94-2D3C-354F-A446-86B327C8DAB9}"/>
          </ac:spMkLst>
        </pc:spChg>
        <pc:spChg chg="mod">
          <ac:chgData name="Wyman, Hilary" userId="f3bca22b-3a42-4d89-8a24-ce254d13f28a" providerId="ADAL" clId="{BD3FFB29-88C0-426A-A60A-48599B7E26FA}" dt="2022-04-08T14:51:14.237" v="288" actId="14100"/>
          <ac:spMkLst>
            <pc:docMk/>
            <pc:sldMk cId="1785142767" sldId="879"/>
            <ac:spMk id="9" creationId="{A8CC42B2-318E-5742-9963-6003D8457ECD}"/>
          </ac:spMkLst>
        </pc:spChg>
        <pc:spChg chg="mod">
          <ac:chgData name="Wyman, Hilary" userId="f3bca22b-3a42-4d89-8a24-ce254d13f28a" providerId="ADAL" clId="{BD3FFB29-88C0-426A-A60A-48599B7E26FA}" dt="2022-04-08T14:51:08.535" v="286" actId="14100"/>
          <ac:spMkLst>
            <pc:docMk/>
            <pc:sldMk cId="1785142767" sldId="879"/>
            <ac:spMk id="11" creationId="{44458807-5329-EA4D-9730-03794F977CC5}"/>
          </ac:spMkLst>
        </pc:spChg>
        <pc:spChg chg="mod">
          <ac:chgData name="Wyman, Hilary" userId="f3bca22b-3a42-4d89-8a24-ce254d13f28a" providerId="ADAL" clId="{BD3FFB29-88C0-426A-A60A-48599B7E26FA}" dt="2022-04-08T11:31:00.642" v="43" actId="20577"/>
          <ac:spMkLst>
            <pc:docMk/>
            <pc:sldMk cId="1785142767" sldId="879"/>
            <ac:spMk id="13" creationId="{9801A6E2-F3C9-4F96-A1F3-7F05A0EC2B44}"/>
          </ac:spMkLst>
        </pc:spChg>
      </pc:sldChg>
      <pc:sldChg chg="modSp mod">
        <pc:chgData name="Wyman, Hilary" userId="f3bca22b-3a42-4d89-8a24-ce254d13f28a" providerId="ADAL" clId="{BD3FFB29-88C0-426A-A60A-48599B7E26FA}" dt="2022-04-08T14:51:43.300" v="293" actId="14100"/>
        <pc:sldMkLst>
          <pc:docMk/>
          <pc:sldMk cId="1825500932" sldId="880"/>
        </pc:sldMkLst>
        <pc:spChg chg="mod">
          <ac:chgData name="Wyman, Hilary" userId="f3bca22b-3a42-4d89-8a24-ce254d13f28a" providerId="ADAL" clId="{BD3FFB29-88C0-426A-A60A-48599B7E26FA}" dt="2022-04-08T14:51:26.848" v="290" actId="14100"/>
          <ac:spMkLst>
            <pc:docMk/>
            <pc:sldMk cId="1825500932" sldId="880"/>
            <ac:spMk id="4" creationId="{6E59EAE8-FB74-B24B-B22B-03C2578F6DD5}"/>
          </ac:spMkLst>
        </pc:spChg>
        <pc:spChg chg="mod">
          <ac:chgData name="Wyman, Hilary" userId="f3bca22b-3a42-4d89-8a24-ce254d13f28a" providerId="ADAL" clId="{BD3FFB29-88C0-426A-A60A-48599B7E26FA}" dt="2022-04-08T11:31:32.416" v="59" actId="1076"/>
          <ac:spMkLst>
            <pc:docMk/>
            <pc:sldMk cId="1825500932" sldId="880"/>
            <ac:spMk id="9" creationId="{665C4896-2723-EA4A-B555-359DC2B3A361}"/>
          </ac:spMkLst>
        </pc:spChg>
        <pc:spChg chg="mod">
          <ac:chgData name="Wyman, Hilary" userId="f3bca22b-3a42-4d89-8a24-ce254d13f28a" providerId="ADAL" clId="{BD3FFB29-88C0-426A-A60A-48599B7E26FA}" dt="2022-04-08T14:51:43.300" v="293" actId="14100"/>
          <ac:spMkLst>
            <pc:docMk/>
            <pc:sldMk cId="1825500932" sldId="880"/>
            <ac:spMk id="12" creationId="{3AD4E8C9-199C-B54A-A14C-B7A5CAD0BBB5}"/>
          </ac:spMkLst>
        </pc:spChg>
        <pc:spChg chg="mod">
          <ac:chgData name="Wyman, Hilary" userId="f3bca22b-3a42-4d89-8a24-ce254d13f28a" providerId="ADAL" clId="{BD3FFB29-88C0-426A-A60A-48599B7E26FA}" dt="2022-04-08T11:31:22.061" v="58" actId="20577"/>
          <ac:spMkLst>
            <pc:docMk/>
            <pc:sldMk cId="1825500932" sldId="880"/>
            <ac:spMk id="13" creationId="{9801A6E2-F3C9-4F96-A1F3-7F05A0EC2B44}"/>
          </ac:spMkLst>
        </pc:spChg>
      </pc:sldChg>
      <pc:sldChg chg="addSp delSp modSp mod">
        <pc:chgData name="Wyman, Hilary" userId="f3bca22b-3a42-4d89-8a24-ce254d13f28a" providerId="ADAL" clId="{BD3FFB29-88C0-426A-A60A-48599B7E26FA}" dt="2022-04-08T11:39:12.804" v="108" actId="1036"/>
        <pc:sldMkLst>
          <pc:docMk/>
          <pc:sldMk cId="3171586182" sldId="882"/>
        </pc:sldMkLst>
        <pc:picChg chg="add mod">
          <ac:chgData name="Wyman, Hilary" userId="f3bca22b-3a42-4d89-8a24-ce254d13f28a" providerId="ADAL" clId="{BD3FFB29-88C0-426A-A60A-48599B7E26FA}" dt="2022-04-08T11:39:12.804" v="108" actId="1036"/>
          <ac:picMkLst>
            <pc:docMk/>
            <pc:sldMk cId="3171586182" sldId="882"/>
            <ac:picMk id="4" creationId="{8855715C-F474-438C-8A95-9B69F923E177}"/>
          </ac:picMkLst>
        </pc:picChg>
        <pc:picChg chg="del">
          <ac:chgData name="Wyman, Hilary" userId="f3bca22b-3a42-4d89-8a24-ce254d13f28a" providerId="ADAL" clId="{BD3FFB29-88C0-426A-A60A-48599B7E26FA}" dt="2022-04-08T11:38:50.144" v="95" actId="478"/>
          <ac:picMkLst>
            <pc:docMk/>
            <pc:sldMk cId="3171586182" sldId="882"/>
            <ac:picMk id="5" creationId="{D474F626-E561-43BB-A640-546D11344F68}"/>
          </ac:picMkLst>
        </pc:picChg>
      </pc:sldChg>
      <pc:sldChg chg="modSp mod">
        <pc:chgData name="Wyman, Hilary" userId="f3bca22b-3a42-4d89-8a24-ce254d13f28a" providerId="ADAL" clId="{BD3FFB29-88C0-426A-A60A-48599B7E26FA}" dt="2022-04-08T11:28:52.736" v="8" actId="20577"/>
        <pc:sldMkLst>
          <pc:docMk/>
          <pc:sldMk cId="3580564566" sldId="883"/>
        </pc:sldMkLst>
        <pc:spChg chg="mod">
          <ac:chgData name="Wyman, Hilary" userId="f3bca22b-3a42-4d89-8a24-ce254d13f28a" providerId="ADAL" clId="{BD3FFB29-88C0-426A-A60A-48599B7E26FA}" dt="2022-04-08T11:28:52.736" v="8" actId="20577"/>
          <ac:spMkLst>
            <pc:docMk/>
            <pc:sldMk cId="3580564566" sldId="883"/>
            <ac:spMk id="13" creationId="{9801A6E2-F3C9-4F96-A1F3-7F05A0EC2B44}"/>
          </ac:spMkLst>
        </pc:spChg>
      </pc:sldChg>
      <pc:sldChg chg="modSp mod">
        <pc:chgData name="Wyman, Hilary" userId="f3bca22b-3a42-4d89-8a24-ce254d13f28a" providerId="ADAL" clId="{BD3FFB29-88C0-426A-A60A-48599B7E26FA}" dt="2022-04-08T14:50:19.504" v="276" actId="14100"/>
        <pc:sldMkLst>
          <pc:docMk/>
          <pc:sldMk cId="2743005930" sldId="884"/>
        </pc:sldMkLst>
        <pc:spChg chg="mod">
          <ac:chgData name="Wyman, Hilary" userId="f3bca22b-3a42-4d89-8a24-ce254d13f28a" providerId="ADAL" clId="{BD3FFB29-88C0-426A-A60A-48599B7E26FA}" dt="2022-04-08T11:29:26.105" v="14" actId="1076"/>
          <ac:spMkLst>
            <pc:docMk/>
            <pc:sldMk cId="2743005930" sldId="884"/>
            <ac:spMk id="3" creationId="{DB7AFA94-2D3C-354F-A446-86B327C8DAB9}"/>
          </ac:spMkLst>
        </pc:spChg>
        <pc:spChg chg="mod">
          <ac:chgData name="Wyman, Hilary" userId="f3bca22b-3a42-4d89-8a24-ce254d13f28a" providerId="ADAL" clId="{BD3FFB29-88C0-426A-A60A-48599B7E26FA}" dt="2022-04-08T14:50:19.504" v="276" actId="14100"/>
          <ac:spMkLst>
            <pc:docMk/>
            <pc:sldMk cId="2743005930" sldId="884"/>
            <ac:spMk id="9" creationId="{A8CC42B2-318E-5742-9963-6003D8457ECD}"/>
          </ac:spMkLst>
        </pc:spChg>
        <pc:spChg chg="mod">
          <ac:chgData name="Wyman, Hilary" userId="f3bca22b-3a42-4d89-8a24-ce254d13f28a" providerId="ADAL" clId="{BD3FFB29-88C0-426A-A60A-48599B7E26FA}" dt="2022-04-08T14:50:12.437" v="275" actId="6549"/>
          <ac:spMkLst>
            <pc:docMk/>
            <pc:sldMk cId="2743005930" sldId="884"/>
            <ac:spMk id="12" creationId="{9AC067F2-1DB4-8D48-BD85-2DEE6C9C52E7}"/>
          </ac:spMkLst>
        </pc:spChg>
        <pc:spChg chg="mod">
          <ac:chgData name="Wyman, Hilary" userId="f3bca22b-3a42-4d89-8a24-ce254d13f28a" providerId="ADAL" clId="{BD3FFB29-88C0-426A-A60A-48599B7E26FA}" dt="2022-04-08T11:29:04.874" v="13" actId="20577"/>
          <ac:spMkLst>
            <pc:docMk/>
            <pc:sldMk cId="2743005930" sldId="884"/>
            <ac:spMk id="13" creationId="{9801A6E2-F3C9-4F96-A1F3-7F05A0EC2B44}"/>
          </ac:spMkLst>
        </pc:spChg>
      </pc:sldChg>
      <pc:sldChg chg="modSp mod">
        <pc:chgData name="Wyman, Hilary" userId="f3bca22b-3a42-4d89-8a24-ce254d13f28a" providerId="ADAL" clId="{BD3FFB29-88C0-426A-A60A-48599B7E26FA}" dt="2022-04-08T11:29:42.249" v="18" actId="20577"/>
        <pc:sldMkLst>
          <pc:docMk/>
          <pc:sldMk cId="673716019" sldId="885"/>
        </pc:sldMkLst>
        <pc:spChg chg="mod">
          <ac:chgData name="Wyman, Hilary" userId="f3bca22b-3a42-4d89-8a24-ce254d13f28a" providerId="ADAL" clId="{BD3FFB29-88C0-426A-A60A-48599B7E26FA}" dt="2022-04-08T11:29:42.249" v="18" actId="20577"/>
          <ac:spMkLst>
            <pc:docMk/>
            <pc:sldMk cId="673716019" sldId="885"/>
            <ac:spMk id="13" creationId="{9801A6E2-F3C9-4F96-A1F3-7F05A0EC2B44}"/>
          </ac:spMkLst>
        </pc:spChg>
      </pc:sldChg>
      <pc:sldChg chg="modSp mod">
        <pc:chgData name="Wyman, Hilary" userId="f3bca22b-3a42-4d89-8a24-ce254d13f28a" providerId="ADAL" clId="{BD3FFB29-88C0-426A-A60A-48599B7E26FA}" dt="2022-04-08T14:50:36.057" v="279" actId="14100"/>
        <pc:sldMkLst>
          <pc:docMk/>
          <pc:sldMk cId="4049474518" sldId="886"/>
        </pc:sldMkLst>
        <pc:spChg chg="mod">
          <ac:chgData name="Wyman, Hilary" userId="f3bca22b-3a42-4d89-8a24-ce254d13f28a" providerId="ADAL" clId="{BD3FFB29-88C0-426A-A60A-48599B7E26FA}" dt="2022-04-08T11:29:58.146" v="24" actId="1076"/>
          <ac:spMkLst>
            <pc:docMk/>
            <pc:sldMk cId="4049474518" sldId="886"/>
            <ac:spMk id="9" creationId="{665C4896-2723-EA4A-B555-359DC2B3A361}"/>
          </ac:spMkLst>
        </pc:spChg>
        <pc:spChg chg="mod">
          <ac:chgData name="Wyman, Hilary" userId="f3bca22b-3a42-4d89-8a24-ce254d13f28a" providerId="ADAL" clId="{BD3FFB29-88C0-426A-A60A-48599B7E26FA}" dt="2022-04-08T14:50:31.688" v="278" actId="14100"/>
          <ac:spMkLst>
            <pc:docMk/>
            <pc:sldMk cId="4049474518" sldId="886"/>
            <ac:spMk id="12" creationId="{3AD4E8C9-199C-B54A-A14C-B7A5CAD0BBB5}"/>
          </ac:spMkLst>
        </pc:spChg>
        <pc:spChg chg="mod">
          <ac:chgData name="Wyman, Hilary" userId="f3bca22b-3a42-4d89-8a24-ce254d13f28a" providerId="ADAL" clId="{BD3FFB29-88C0-426A-A60A-48599B7E26FA}" dt="2022-04-08T11:29:53.752" v="23" actId="20577"/>
          <ac:spMkLst>
            <pc:docMk/>
            <pc:sldMk cId="4049474518" sldId="886"/>
            <ac:spMk id="13" creationId="{9801A6E2-F3C9-4F96-A1F3-7F05A0EC2B44}"/>
          </ac:spMkLst>
        </pc:spChg>
        <pc:spChg chg="mod">
          <ac:chgData name="Wyman, Hilary" userId="f3bca22b-3a42-4d89-8a24-ce254d13f28a" providerId="ADAL" clId="{BD3FFB29-88C0-426A-A60A-48599B7E26FA}" dt="2022-04-08T14:50:36.057" v="279" actId="14100"/>
          <ac:spMkLst>
            <pc:docMk/>
            <pc:sldMk cId="4049474518" sldId="886"/>
            <ac:spMk id="14" creationId="{131E432C-5A78-B04F-99B2-9008A51887A4}"/>
          </ac:spMkLst>
        </pc:spChg>
        <pc:spChg chg="mod">
          <ac:chgData name="Wyman, Hilary" userId="f3bca22b-3a42-4d89-8a24-ce254d13f28a" providerId="ADAL" clId="{BD3FFB29-88C0-426A-A60A-48599B7E26FA}" dt="2022-04-08T14:50:27.728" v="277" actId="14100"/>
          <ac:spMkLst>
            <pc:docMk/>
            <pc:sldMk cId="4049474518" sldId="886"/>
            <ac:spMk id="15" creationId="{8CEA95E0-61FE-3A4F-87BD-8DA22025E9ED}"/>
          </ac:spMkLst>
        </pc:spChg>
      </pc:sldChg>
      <pc:sldChg chg="addSp delSp modSp mod">
        <pc:chgData name="Wyman, Hilary" userId="f3bca22b-3a42-4d89-8a24-ce254d13f28a" providerId="ADAL" clId="{BD3FFB29-88C0-426A-A60A-48599B7E26FA}" dt="2022-04-08T14:47:15.917" v="250" actId="1076"/>
        <pc:sldMkLst>
          <pc:docMk/>
          <pc:sldMk cId="739519161" sldId="887"/>
        </pc:sldMkLst>
        <pc:spChg chg="del">
          <ac:chgData name="Wyman, Hilary" userId="f3bca22b-3a42-4d89-8a24-ce254d13f28a" providerId="ADAL" clId="{BD3FFB29-88C0-426A-A60A-48599B7E26FA}" dt="2022-04-08T14:41:16.468" v="202" actId="478"/>
          <ac:spMkLst>
            <pc:docMk/>
            <pc:sldMk cId="739519161" sldId="887"/>
            <ac:spMk id="8" creationId="{6394D095-CF57-4BC9-BE3A-08605170358A}"/>
          </ac:spMkLst>
        </pc:spChg>
        <pc:grpChg chg="del">
          <ac:chgData name="Wyman, Hilary" userId="f3bca22b-3a42-4d89-8a24-ce254d13f28a" providerId="ADAL" clId="{BD3FFB29-88C0-426A-A60A-48599B7E26FA}" dt="2022-04-08T14:39:28.258" v="174" actId="478"/>
          <ac:grpSpMkLst>
            <pc:docMk/>
            <pc:sldMk cId="739519161" sldId="887"/>
            <ac:grpSpMk id="10" creationId="{072360B2-9DD3-4A5A-8B5A-F4182BE9A71E}"/>
          </ac:grpSpMkLst>
        </pc:grpChg>
        <pc:grpChg chg="add mod">
          <ac:chgData name="Wyman, Hilary" userId="f3bca22b-3a42-4d89-8a24-ce254d13f28a" providerId="ADAL" clId="{BD3FFB29-88C0-426A-A60A-48599B7E26FA}" dt="2022-04-08T14:46:59.061" v="247" actId="1076"/>
          <ac:grpSpMkLst>
            <pc:docMk/>
            <pc:sldMk cId="739519161" sldId="887"/>
            <ac:grpSpMk id="17" creationId="{7A2494BC-66E4-4CF0-AD6B-334F8E7A6941}"/>
          </ac:grpSpMkLst>
        </pc:grpChg>
        <pc:picChg chg="add mod">
          <ac:chgData name="Wyman, Hilary" userId="f3bca22b-3a42-4d89-8a24-ce254d13f28a" providerId="ADAL" clId="{BD3FFB29-88C0-426A-A60A-48599B7E26FA}" dt="2022-04-08T14:46:54.284" v="246" actId="164"/>
          <ac:picMkLst>
            <pc:docMk/>
            <pc:sldMk cId="739519161" sldId="887"/>
            <ac:picMk id="3" creationId="{C3B9EBE7-7D71-4690-8677-628C768D1F55}"/>
          </ac:picMkLst>
        </pc:picChg>
        <pc:picChg chg="add mod">
          <ac:chgData name="Wyman, Hilary" userId="f3bca22b-3a42-4d89-8a24-ce254d13f28a" providerId="ADAL" clId="{BD3FFB29-88C0-426A-A60A-48599B7E26FA}" dt="2022-04-08T14:46:54.284" v="246" actId="164"/>
          <ac:picMkLst>
            <pc:docMk/>
            <pc:sldMk cId="739519161" sldId="887"/>
            <ac:picMk id="6" creationId="{25696F93-0C0A-4788-8BA1-EBFA26C61522}"/>
          </ac:picMkLst>
        </pc:picChg>
        <pc:picChg chg="del">
          <ac:chgData name="Wyman, Hilary" userId="f3bca22b-3a42-4d89-8a24-ce254d13f28a" providerId="ADAL" clId="{BD3FFB29-88C0-426A-A60A-48599B7E26FA}" dt="2022-04-08T14:39:29.753" v="175" actId="478"/>
          <ac:picMkLst>
            <pc:docMk/>
            <pc:sldMk cId="739519161" sldId="887"/>
            <ac:picMk id="12" creationId="{51B6A087-3419-4190-94ED-F8D882B30A71}"/>
          </ac:picMkLst>
        </pc:picChg>
        <pc:picChg chg="add del mod">
          <ac:chgData name="Wyman, Hilary" userId="f3bca22b-3a42-4d89-8a24-ce254d13f28a" providerId="ADAL" clId="{BD3FFB29-88C0-426A-A60A-48599B7E26FA}" dt="2022-04-08T14:41:48.704" v="208" actId="478"/>
          <ac:picMkLst>
            <pc:docMk/>
            <pc:sldMk cId="739519161" sldId="887"/>
            <ac:picMk id="14" creationId="{EF85CCFB-AAA5-4DE2-B5FD-03E0C08D4506}"/>
          </ac:picMkLst>
        </pc:picChg>
        <pc:picChg chg="add del mod">
          <ac:chgData name="Wyman, Hilary" userId="f3bca22b-3a42-4d89-8a24-ce254d13f28a" providerId="ADAL" clId="{BD3FFB29-88C0-426A-A60A-48599B7E26FA}" dt="2022-04-08T14:42:38.527" v="240" actId="478"/>
          <ac:picMkLst>
            <pc:docMk/>
            <pc:sldMk cId="739519161" sldId="887"/>
            <ac:picMk id="15" creationId="{64C20FCB-48E8-4C62-BDC9-D1D19DBE5075}"/>
          </ac:picMkLst>
        </pc:picChg>
        <pc:picChg chg="add mod">
          <ac:chgData name="Wyman, Hilary" userId="f3bca22b-3a42-4d89-8a24-ce254d13f28a" providerId="ADAL" clId="{BD3FFB29-88C0-426A-A60A-48599B7E26FA}" dt="2022-04-08T14:47:15.917" v="250" actId="1076"/>
          <ac:picMkLst>
            <pc:docMk/>
            <pc:sldMk cId="739519161" sldId="887"/>
            <ac:picMk id="16" creationId="{40BCBDC3-A9AA-46EF-AF49-89663DAC55F0}"/>
          </ac:picMkLst>
        </pc:picChg>
      </pc:sldChg>
      <pc:sldChg chg="modSp mod">
        <pc:chgData name="Wyman, Hilary" userId="f3bca22b-3a42-4d89-8a24-ce254d13f28a" providerId="ADAL" clId="{BD3FFB29-88C0-426A-A60A-48599B7E26FA}" dt="2022-04-08T11:30:06.439" v="29" actId="20577"/>
        <pc:sldMkLst>
          <pc:docMk/>
          <pc:sldMk cId="2014861438" sldId="889"/>
        </pc:sldMkLst>
        <pc:spChg chg="mod">
          <ac:chgData name="Wyman, Hilary" userId="f3bca22b-3a42-4d89-8a24-ce254d13f28a" providerId="ADAL" clId="{BD3FFB29-88C0-426A-A60A-48599B7E26FA}" dt="2022-04-08T11:30:06.439" v="29" actId="20577"/>
          <ac:spMkLst>
            <pc:docMk/>
            <pc:sldMk cId="2014861438" sldId="889"/>
            <ac:spMk id="13" creationId="{9801A6E2-F3C9-4F96-A1F3-7F05A0EC2B44}"/>
          </ac:spMkLst>
        </pc:spChg>
      </pc:sldChg>
      <pc:sldChg chg="addSp delSp modSp mod">
        <pc:chgData name="Wyman, Hilary" userId="f3bca22b-3a42-4d89-8a24-ce254d13f28a" providerId="ADAL" clId="{BD3FFB29-88C0-426A-A60A-48599B7E26FA}" dt="2022-04-08T14:34:30.684" v="173" actId="1076"/>
        <pc:sldMkLst>
          <pc:docMk/>
          <pc:sldMk cId="2421102187" sldId="891"/>
        </pc:sldMkLst>
        <pc:grpChg chg="del">
          <ac:chgData name="Wyman, Hilary" userId="f3bca22b-3a42-4d89-8a24-ce254d13f28a" providerId="ADAL" clId="{BD3FFB29-88C0-426A-A60A-48599B7E26FA}" dt="2022-04-08T11:41:09.424" v="113" actId="478"/>
          <ac:grpSpMkLst>
            <pc:docMk/>
            <pc:sldMk cId="2421102187" sldId="891"/>
            <ac:grpSpMk id="10" creationId="{5B7CBE7B-6A1C-4B4C-B5CA-D7137CF805F1}"/>
          </ac:grpSpMkLst>
        </pc:grpChg>
        <pc:picChg chg="add mod">
          <ac:chgData name="Wyman, Hilary" userId="f3bca22b-3a42-4d89-8a24-ce254d13f28a" providerId="ADAL" clId="{BD3FFB29-88C0-426A-A60A-48599B7E26FA}" dt="2022-04-08T14:34:16.185" v="172" actId="14100"/>
          <ac:picMkLst>
            <pc:docMk/>
            <pc:sldMk cId="2421102187" sldId="891"/>
            <ac:picMk id="4" creationId="{440EDF9A-5DAA-46FB-B98B-9D2DEC515E9B}"/>
          </ac:picMkLst>
        </pc:picChg>
        <pc:picChg chg="add mod">
          <ac:chgData name="Wyman, Hilary" userId="f3bca22b-3a42-4d89-8a24-ce254d13f28a" providerId="ADAL" clId="{BD3FFB29-88C0-426A-A60A-48599B7E26FA}" dt="2022-04-08T14:34:10.208" v="171" actId="14100"/>
          <ac:picMkLst>
            <pc:docMk/>
            <pc:sldMk cId="2421102187" sldId="891"/>
            <ac:picMk id="5" creationId="{11607CA8-18DB-4F21-BDB6-D1398CC58CFC}"/>
          </ac:picMkLst>
        </pc:picChg>
        <pc:picChg chg="add mod">
          <ac:chgData name="Wyman, Hilary" userId="f3bca22b-3a42-4d89-8a24-ce254d13f28a" providerId="ADAL" clId="{BD3FFB29-88C0-426A-A60A-48599B7E26FA}" dt="2022-04-08T14:34:30.684" v="173" actId="1076"/>
          <ac:picMkLst>
            <pc:docMk/>
            <pc:sldMk cId="2421102187" sldId="891"/>
            <ac:picMk id="8" creationId="{E63FC2E6-9C19-43E5-9B05-76C7B27082A1}"/>
          </ac:picMkLst>
        </pc:picChg>
      </pc:sldChg>
      <pc:sldChg chg="delSp modSp mod">
        <pc:chgData name="Wyman, Hilary" userId="f3bca22b-3a42-4d89-8a24-ce254d13f28a" providerId="ADAL" clId="{BD3FFB29-88C0-426A-A60A-48599B7E26FA}" dt="2022-04-08T14:51:00.474" v="285" actId="1076"/>
        <pc:sldMkLst>
          <pc:docMk/>
          <pc:sldMk cId="1373719372" sldId="892"/>
        </pc:sldMkLst>
        <pc:spChg chg="del mod">
          <ac:chgData name="Wyman, Hilary" userId="f3bca22b-3a42-4d89-8a24-ce254d13f28a" providerId="ADAL" clId="{BD3FFB29-88C0-426A-A60A-48599B7E26FA}" dt="2022-04-08T14:50:53.977" v="284" actId="478"/>
          <ac:spMkLst>
            <pc:docMk/>
            <pc:sldMk cId="1373719372" sldId="892"/>
            <ac:spMk id="8" creationId="{6394D095-CF57-4BC9-BE3A-08605170358A}"/>
          </ac:spMkLst>
        </pc:spChg>
        <pc:spChg chg="mod">
          <ac:chgData name="Wyman, Hilary" userId="f3bca22b-3a42-4d89-8a24-ce254d13f28a" providerId="ADAL" clId="{BD3FFB29-88C0-426A-A60A-48599B7E26FA}" dt="2022-04-08T14:51:00.474" v="285" actId="1076"/>
          <ac:spMkLst>
            <pc:docMk/>
            <pc:sldMk cId="1373719372" sldId="892"/>
            <ac:spMk id="9" creationId="{665C4896-2723-EA4A-B555-359DC2B3A361}"/>
          </ac:spMkLst>
        </pc:spChg>
        <pc:spChg chg="mod">
          <ac:chgData name="Wyman, Hilary" userId="f3bca22b-3a42-4d89-8a24-ce254d13f28a" providerId="ADAL" clId="{BD3FFB29-88C0-426A-A60A-48599B7E26FA}" dt="2022-04-08T14:50:45.706" v="281" actId="14100"/>
          <ac:spMkLst>
            <pc:docMk/>
            <pc:sldMk cId="1373719372" sldId="892"/>
            <ac:spMk id="10" creationId="{E632F3B9-2EEF-2048-AA83-299C31E26010}"/>
          </ac:spMkLst>
        </pc:spChg>
        <pc:spChg chg="mod">
          <ac:chgData name="Wyman, Hilary" userId="f3bca22b-3a42-4d89-8a24-ce254d13f28a" providerId="ADAL" clId="{BD3FFB29-88C0-426A-A60A-48599B7E26FA}" dt="2022-04-08T14:50:48.914" v="282" actId="14100"/>
          <ac:spMkLst>
            <pc:docMk/>
            <pc:sldMk cId="1373719372" sldId="892"/>
            <ac:spMk id="12" creationId="{3AD4E8C9-199C-B54A-A14C-B7A5CAD0BBB5}"/>
          </ac:spMkLst>
        </pc:spChg>
        <pc:spChg chg="mod">
          <ac:chgData name="Wyman, Hilary" userId="f3bca22b-3a42-4d89-8a24-ce254d13f28a" providerId="ADAL" clId="{BD3FFB29-88C0-426A-A60A-48599B7E26FA}" dt="2022-04-08T14:50:42.827" v="280" actId="14100"/>
          <ac:spMkLst>
            <pc:docMk/>
            <pc:sldMk cId="1373719372" sldId="892"/>
            <ac:spMk id="14" creationId="{131E432C-5A78-B04F-99B2-9008A51887A4}"/>
          </ac:spMkLst>
        </pc:spChg>
      </pc:sldChg>
      <pc:sldChg chg="modSp mod">
        <pc:chgData name="Wyman, Hilary" userId="f3bca22b-3a42-4d89-8a24-ce254d13f28a" providerId="ADAL" clId="{BD3FFB29-88C0-426A-A60A-48599B7E26FA}" dt="2022-04-08T11:32:36.332" v="81" actId="20577"/>
        <pc:sldMkLst>
          <pc:docMk/>
          <pc:sldMk cId="3912093600" sldId="893"/>
        </pc:sldMkLst>
        <pc:spChg chg="mod">
          <ac:chgData name="Wyman, Hilary" userId="f3bca22b-3a42-4d89-8a24-ce254d13f28a" providerId="ADAL" clId="{BD3FFB29-88C0-426A-A60A-48599B7E26FA}" dt="2022-04-08T11:32:36.332" v="81" actId="20577"/>
          <ac:spMkLst>
            <pc:docMk/>
            <pc:sldMk cId="3912093600" sldId="893"/>
            <ac:spMk id="3" creationId="{42A8F2AF-BC28-4991-9816-07479106F8A5}"/>
          </ac:spMkLst>
        </pc:spChg>
      </pc:sldChg>
      <pc:sldChg chg="modSp mod">
        <pc:chgData name="Wyman, Hilary" userId="f3bca22b-3a42-4d89-8a24-ce254d13f28a" providerId="ADAL" clId="{BD3FFB29-88C0-426A-A60A-48599B7E26FA}" dt="2022-04-08T14:49:45.958" v="266" actId="14100"/>
        <pc:sldMkLst>
          <pc:docMk/>
          <pc:sldMk cId="696191505" sldId="894"/>
        </pc:sldMkLst>
        <pc:spChg chg="mod">
          <ac:chgData name="Wyman, Hilary" userId="f3bca22b-3a42-4d89-8a24-ce254d13f28a" providerId="ADAL" clId="{BD3FFB29-88C0-426A-A60A-48599B7E26FA}" dt="2022-04-08T11:32:43.238" v="85" actId="20577"/>
          <ac:spMkLst>
            <pc:docMk/>
            <pc:sldMk cId="696191505" sldId="894"/>
            <ac:spMk id="3" creationId="{42A8F2AF-BC28-4991-9816-07479106F8A5}"/>
          </ac:spMkLst>
        </pc:spChg>
        <pc:spChg chg="mod">
          <ac:chgData name="Wyman, Hilary" userId="f3bca22b-3a42-4d89-8a24-ce254d13f28a" providerId="ADAL" clId="{BD3FFB29-88C0-426A-A60A-48599B7E26FA}" dt="2022-04-08T11:33:04.744" v="88" actId="1076"/>
          <ac:spMkLst>
            <pc:docMk/>
            <pc:sldMk cId="696191505" sldId="894"/>
            <ac:spMk id="6" creationId="{3209B499-4D1A-F542-8062-7529523A7E2F}"/>
          </ac:spMkLst>
        </pc:spChg>
        <pc:spChg chg="mod">
          <ac:chgData name="Wyman, Hilary" userId="f3bca22b-3a42-4d89-8a24-ce254d13f28a" providerId="ADAL" clId="{BD3FFB29-88C0-426A-A60A-48599B7E26FA}" dt="2022-04-08T14:49:45.958" v="266" actId="14100"/>
          <ac:spMkLst>
            <pc:docMk/>
            <pc:sldMk cId="696191505" sldId="894"/>
            <ac:spMk id="7" creationId="{1DC65030-2433-8945-AB46-43436CC22391}"/>
          </ac:spMkLst>
        </pc:spChg>
        <pc:spChg chg="mod ord">
          <ac:chgData name="Wyman, Hilary" userId="f3bca22b-3a42-4d89-8a24-ce254d13f28a" providerId="ADAL" clId="{BD3FFB29-88C0-426A-A60A-48599B7E26FA}" dt="2022-04-08T14:49:41.274" v="265" actId="14100"/>
          <ac:spMkLst>
            <pc:docMk/>
            <pc:sldMk cId="696191505" sldId="894"/>
            <ac:spMk id="8" creationId="{67B0053F-1B4C-4644-9B66-509A4E12F611}"/>
          </ac:spMkLst>
        </pc:spChg>
      </pc:sldChg>
      <pc:sldChg chg="modSp mod">
        <pc:chgData name="Wyman, Hilary" userId="f3bca22b-3a42-4d89-8a24-ce254d13f28a" providerId="ADAL" clId="{BD3FFB29-88C0-426A-A60A-48599B7E26FA}" dt="2022-04-08T11:31:50.179" v="64" actId="20577"/>
        <pc:sldMkLst>
          <pc:docMk/>
          <pc:sldMk cId="3606516615" sldId="895"/>
        </pc:sldMkLst>
        <pc:spChg chg="mod">
          <ac:chgData name="Wyman, Hilary" userId="f3bca22b-3a42-4d89-8a24-ce254d13f28a" providerId="ADAL" clId="{BD3FFB29-88C0-426A-A60A-48599B7E26FA}" dt="2022-04-08T11:31:50.179" v="64" actId="20577"/>
          <ac:spMkLst>
            <pc:docMk/>
            <pc:sldMk cId="3606516615" sldId="895"/>
            <ac:spMk id="13" creationId="{9801A6E2-F3C9-4F96-A1F3-7F05A0EC2B44}"/>
          </ac:spMkLst>
        </pc:spChg>
      </pc:sldChg>
      <pc:sldChg chg="modSp mod">
        <pc:chgData name="Wyman, Hilary" userId="f3bca22b-3a42-4d89-8a24-ce254d13f28a" providerId="ADAL" clId="{BD3FFB29-88C0-426A-A60A-48599B7E26FA}" dt="2022-04-08T14:52:01.924" v="296" actId="14100"/>
        <pc:sldMkLst>
          <pc:docMk/>
          <pc:sldMk cId="1382229528" sldId="896"/>
        </pc:sldMkLst>
        <pc:spChg chg="mod">
          <ac:chgData name="Wyman, Hilary" userId="f3bca22b-3a42-4d89-8a24-ce254d13f28a" providerId="ADAL" clId="{BD3FFB29-88C0-426A-A60A-48599B7E26FA}" dt="2022-04-08T14:51:57.614" v="295" actId="14100"/>
          <ac:spMkLst>
            <pc:docMk/>
            <pc:sldMk cId="1382229528" sldId="896"/>
            <ac:spMk id="10" creationId="{D2D544A3-9BB8-CD41-BE3C-9B839BF94F80}"/>
          </ac:spMkLst>
        </pc:spChg>
        <pc:spChg chg="mod">
          <ac:chgData name="Wyman, Hilary" userId="f3bca22b-3a42-4d89-8a24-ce254d13f28a" providerId="ADAL" clId="{BD3FFB29-88C0-426A-A60A-48599B7E26FA}" dt="2022-04-08T11:31:57.213" v="68" actId="20577"/>
          <ac:spMkLst>
            <pc:docMk/>
            <pc:sldMk cId="1382229528" sldId="896"/>
            <ac:spMk id="11" creationId="{91B27EA4-A427-43AC-A564-40F7D401D33F}"/>
          </ac:spMkLst>
        </pc:spChg>
        <pc:spChg chg="mod">
          <ac:chgData name="Wyman, Hilary" userId="f3bca22b-3a42-4d89-8a24-ce254d13f28a" providerId="ADAL" clId="{BD3FFB29-88C0-426A-A60A-48599B7E26FA}" dt="2022-04-08T14:52:01.924" v="296" actId="14100"/>
          <ac:spMkLst>
            <pc:docMk/>
            <pc:sldMk cId="1382229528" sldId="896"/>
            <ac:spMk id="17" creationId="{5560F0B3-14DE-5148-847E-6F15311772E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1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6266E-4E78-3640-B76A-2EF766CBB339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DD846-EDA4-934F-A7DD-C369F9C78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42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1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5DA57-288E-CC44-A088-C970FBF5ECE8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73A14-1418-8445-A355-C4659B6B9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10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573A14-1418-8445-A355-C4659B6B91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162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73A14-1418-8445-A355-C4659B6B91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21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73A14-1418-8445-A355-C4659B6B91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31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99ACAF1-6098-AE40-8403-1C8D637F98D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2575" y="1076325"/>
            <a:ext cx="11809413" cy="524351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  <a:lvl2pPr marL="7937" indent="0">
              <a:lnSpc>
                <a:spcPct val="100000"/>
              </a:lnSpc>
              <a:buNone/>
              <a:defRPr sz="1800"/>
            </a:lvl2pPr>
            <a:lvl3pPr marL="222250" indent="-169863">
              <a:lnSpc>
                <a:spcPct val="100000"/>
              </a:lnSpc>
              <a:buFont typeface="Arial" panose="020B0604020202020204" pitchFamily="34" charset="0"/>
              <a:buChar char="•"/>
              <a:defRPr b="0"/>
            </a:lvl3pPr>
            <a:lvl4pPr marL="268288" indent="0">
              <a:lnSpc>
                <a:spcPct val="100000"/>
              </a:lnSpc>
              <a:buNone/>
              <a:defRPr b="1"/>
            </a:lvl4pPr>
            <a:lvl5pPr marL="490538" indent="-187325"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82011" y="888774"/>
            <a:ext cx="11665010" cy="0"/>
          </a:xfrm>
          <a:prstGeom prst="line">
            <a:avLst/>
          </a:prstGeom>
          <a:ln w="22225">
            <a:solidFill>
              <a:srgbClr val="65B2E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334" y="113907"/>
            <a:ext cx="1586970" cy="68502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156F39C-AFF1-D944-A9F4-72171BE81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11" y="208722"/>
            <a:ext cx="10223323" cy="4472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02255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10973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353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15479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2011" y="208722"/>
            <a:ext cx="10009471" cy="4472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A0B8476-C42C-E946-9AE6-450EBBA88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7225" y="1121566"/>
            <a:ext cx="6615951" cy="50553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D4B8640-7FCE-A346-B4B6-DA2804688F54}"/>
              </a:ext>
            </a:extLst>
          </p:cNvPr>
          <p:cNvCxnSpPr/>
          <p:nvPr userDrawn="1"/>
        </p:nvCxnSpPr>
        <p:spPr>
          <a:xfrm>
            <a:off x="282011" y="888774"/>
            <a:ext cx="11665010" cy="0"/>
          </a:xfrm>
          <a:prstGeom prst="line">
            <a:avLst/>
          </a:prstGeom>
          <a:ln w="22225">
            <a:solidFill>
              <a:srgbClr val="65B2E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1E9D45D-B271-5D41-A966-131A637835F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334" y="113907"/>
            <a:ext cx="1586970" cy="68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8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9" r:id="rId2"/>
    <p:sldLayoutId id="2147483743" r:id="rId3"/>
  </p:sldLayoutIdLst>
  <p:transition/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1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600"/>
        </a:spcAft>
        <a:buClr>
          <a:srgbClr val="F94130"/>
        </a:buClr>
        <a:buSzTx/>
        <a:buFont typeface="Arial"/>
        <a:buNone/>
        <a:defRPr lang="en-US" sz="1800" b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937" indent="0"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/>
        </a:buClr>
        <a:buFont typeface="Arial"/>
        <a:buNone/>
        <a:defRPr lang="en-US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22250" marR="0" indent="-214313" algn="l" defTabSz="914400" rtl="0" eaLnBrk="1" fontAlgn="auto" latinLnBrk="0" hangingPunct="1">
        <a:lnSpc>
          <a:spcPct val="100000"/>
        </a:lnSpc>
        <a:spcBef>
          <a:spcPct val="0"/>
        </a:spcBef>
        <a:spcAft>
          <a:spcPts val="600"/>
        </a:spcAft>
        <a:buClr>
          <a:srgbClr val="F94130"/>
        </a:buClr>
        <a:buSzTx/>
        <a:buFont typeface="Arial" panose="020B0604020202020204" pitchFamily="34" charset="0"/>
        <a:buChar char="•"/>
        <a:defRPr lang="en-US" sz="1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222250" indent="0"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/>
        </a:buClr>
        <a:buFont typeface="Arial"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446088" indent="-187325"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4320" userDrawn="1">
          <p15:clr>
            <a:srgbClr val="F26B43"/>
          </p15:clr>
        </p15:guide>
        <p15:guide id="5" userDrawn="1">
          <p15:clr>
            <a:srgbClr val="F26B43"/>
          </p15:clr>
        </p15:guide>
        <p15:guide id="6" pos="7680" userDrawn="1">
          <p15:clr>
            <a:srgbClr val="F26B43"/>
          </p15:clr>
        </p15:guide>
        <p15:guide id="7" pos="7355" userDrawn="1">
          <p15:clr>
            <a:srgbClr val="F26B43"/>
          </p15:clr>
        </p15:guide>
        <p15:guide id="9" orient="horz" pos="3997" userDrawn="1">
          <p15:clr>
            <a:srgbClr val="F26B43"/>
          </p15:clr>
        </p15:guide>
        <p15:guide id="10" pos="325" userDrawn="1">
          <p15:clr>
            <a:srgbClr val="F26B43"/>
          </p15:clr>
        </p15:guide>
        <p15:guide id="11" orient="horz" pos="618" userDrawn="1">
          <p15:clr>
            <a:srgbClr val="F26B43"/>
          </p15:clr>
        </p15:guide>
        <p15:guide id="12" orient="horz" pos="14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/>
          <p:nvPr/>
        </p:nvSpPr>
        <p:spPr>
          <a:xfrm>
            <a:off x="297080" y="1051131"/>
            <a:ext cx="11644549" cy="7481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150"/>
              </a:spcBef>
              <a:defRPr b="0" i="0"/>
            </a:pPr>
            <a:r>
              <a:rPr lang="1106" sz="2400" dirty="0"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Lefel 2 Iechyd a Gofal Cymdeithasol: Egwyddorion a Chyd-destunau</a:t>
            </a:r>
          </a:p>
          <a:p>
            <a:pPr defTabSz="457200">
              <a:lnSpc>
                <a:spcPct val="100000"/>
              </a:lnSpc>
              <a:spcBef>
                <a:spcPts val="150"/>
              </a:spcBef>
              <a:defRPr b="0" i="0"/>
            </a:pPr>
            <a:r>
              <a:rPr lang="1106" sz="2400" dirty="0"/>
              <a:t>Uned 1:  Hybu iechyd a llesiant drwy gydol camau bywyd     </a:t>
            </a:r>
            <a:r>
              <a:rPr lang="en-GB" sz="2400" dirty="0"/>
              <a:t>			</a:t>
            </a:r>
            <a:r>
              <a:rPr lang="1106" sz="2400" dirty="0"/>
              <a:t>   (Ionawr 2022)</a:t>
            </a:r>
          </a:p>
          <a:p>
            <a:pPr defTabSz="457200">
              <a:lnSpc>
                <a:spcPct val="100000"/>
              </a:lnSpc>
              <a:spcBef>
                <a:spcPts val="150"/>
              </a:spcBef>
              <a:defRPr b="0" i="0"/>
            </a:pPr>
            <a:r>
              <a:rPr lang="1106" sz="2400" dirty="0"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3646" y="287484"/>
            <a:ext cx="4353563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106" sz="2400">
                <a:latin typeface="+mj-lt"/>
                <a:ea typeface="Lato" charset="0"/>
                <a:cs typeface="Lato" charset="0"/>
              </a:rPr>
              <a:t>Adolygu Arholiadau Ar-Lein</a:t>
            </a:r>
          </a:p>
        </p:txBody>
      </p:sp>
      <p:sp>
        <p:nvSpPr>
          <p:cNvPr id="7" name="Title 1"/>
          <p:cNvSpPr txBox="1"/>
          <p:nvPr/>
        </p:nvSpPr>
        <p:spPr>
          <a:xfrm>
            <a:off x="0" y="6642686"/>
            <a:ext cx="7742191" cy="7481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457200">
              <a:lnSpc>
                <a:spcPct val="100000"/>
              </a:lnSpc>
              <a:spcBef>
                <a:spcPct val="20000"/>
              </a:spcBef>
              <a:defRPr/>
            </a:pPr>
            <a:endParaRPr lang="en-US" sz="2800" b="1"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F16ACB-FDEB-4EA7-A686-FA68DCDDA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80" y="1883887"/>
            <a:ext cx="11644549" cy="475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0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92"/>
    </mc:Choice>
    <mc:Fallback xmlns:p15="http://schemas.microsoft.com/office/powerpoint/2012/main" xmlns="">
      <p:transition spd="slow" advTm="1049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31D8F87-F27E-4A91-9B78-B41213A0BA93}"/>
              </a:ext>
            </a:extLst>
          </p:cNvPr>
          <p:cNvGrpSpPr/>
          <p:nvPr/>
        </p:nvGrpSpPr>
        <p:grpSpPr>
          <a:xfrm>
            <a:off x="282010" y="1101815"/>
            <a:ext cx="5677355" cy="5582764"/>
            <a:chOff x="584540" y="1105185"/>
            <a:chExt cx="5133680" cy="512266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C0E316D-7A2A-A04B-A562-53A9D52F5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4540" y="1105185"/>
              <a:ext cx="5133680" cy="5122664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DC5678E-78BE-B144-940C-58F3F6914D80}"/>
                </a:ext>
              </a:extLst>
            </p:cNvPr>
            <p:cNvCxnSpPr/>
            <p:nvPr/>
          </p:nvCxnSpPr>
          <p:spPr>
            <a:xfrm>
              <a:off x="3798276" y="4797083"/>
              <a:ext cx="647114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E37DE04-179C-B542-8A64-EA345A35A546}"/>
                </a:ext>
              </a:extLst>
            </p:cNvPr>
            <p:cNvCxnSpPr/>
            <p:nvPr/>
          </p:nvCxnSpPr>
          <p:spPr>
            <a:xfrm>
              <a:off x="2855742" y="5557002"/>
              <a:ext cx="140676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1566B5F-85B8-5E40-9DDF-3EBC65A415F9}"/>
                </a:ext>
              </a:extLst>
            </p:cNvPr>
            <p:cNvCxnSpPr/>
            <p:nvPr/>
          </p:nvCxnSpPr>
          <p:spPr>
            <a:xfrm>
              <a:off x="2782492" y="6089326"/>
              <a:ext cx="140676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E1250CA2-B3D1-47C0-94E0-72630DEC5BC3}"/>
              </a:ext>
            </a:extLst>
          </p:cNvPr>
          <p:cNvSpPr/>
          <p:nvPr/>
        </p:nvSpPr>
        <p:spPr>
          <a:xfrm>
            <a:off x="8020878" y="1391477"/>
            <a:ext cx="3747052" cy="4244009"/>
          </a:xfrm>
          <a:prstGeom prst="wedgeRectCallout">
            <a:avLst>
              <a:gd name="adj1" fmla="val -56642"/>
              <a:gd name="adj2" fmla="val 69057"/>
            </a:avLst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5C4896-2723-EA4A-B555-359DC2B3A361}"/>
              </a:ext>
            </a:extLst>
          </p:cNvPr>
          <p:cNvSpPr/>
          <p:nvPr/>
        </p:nvSpPr>
        <p:spPr>
          <a:xfrm>
            <a:off x="7803443" y="5754148"/>
            <a:ext cx="2779041" cy="915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b="0" i="0"/>
            </a:pPr>
            <a:r>
              <a:rPr lang="1106" dirty="0"/>
              <a:t>Cyfanswm y marciau a ddyfarnwyd </a:t>
            </a:r>
          </a:p>
          <a:p>
            <a:pPr algn="ctr">
              <a:defRPr b="0" i="0"/>
            </a:pPr>
            <a:r>
              <a:rPr lang="1106" dirty="0"/>
              <a:t>6/7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3AD4E8C9-199C-B54A-A14C-B7A5CAD0BBB5}"/>
              </a:ext>
            </a:extLst>
          </p:cNvPr>
          <p:cNvSpPr/>
          <p:nvPr/>
        </p:nvSpPr>
        <p:spPr>
          <a:xfrm>
            <a:off x="7361421" y="4700493"/>
            <a:ext cx="3474745" cy="815774"/>
          </a:xfrm>
          <a:prstGeom prst="wedgeRoundRectCallout">
            <a:avLst>
              <a:gd name="adj1" fmla="val -101047"/>
              <a:gd name="adj2" fmla="val -18382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defRPr b="0" i="0"/>
            </a:pPr>
            <a:r>
              <a:rPr lang="1106" dirty="0">
                <a:solidFill>
                  <a:srgbClr val="000000"/>
                </a:solidFill>
              </a:rPr>
              <a:t>Dyfarnwyd 4 marc am esbonio</a:t>
            </a:r>
          </a:p>
          <a:p>
            <a:pPr algn="ctr">
              <a:defRPr b="0" i="0"/>
            </a:pPr>
            <a:r>
              <a:rPr lang="1106" dirty="0">
                <a:solidFill>
                  <a:srgbClr val="000000"/>
                </a:solidFill>
              </a:rPr>
              <a:t>datblygiad moesol yn glir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9801A6E2-F3C9-4F96-A1F3-7F05A0EC2B44}"/>
              </a:ext>
            </a:extLst>
          </p:cNvPr>
          <p:cNvSpPr txBox="1"/>
          <p:nvPr/>
        </p:nvSpPr>
        <p:spPr>
          <a:xfrm>
            <a:off x="282011" y="254060"/>
            <a:ext cx="10223323" cy="4472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b="0" i="0"/>
            </a:pPr>
            <a:r>
              <a:rPr lang="1106" sz="1800"/>
              <a:t>Cwestiwn 3 (a), (b), (c) ateb Ymgeisydd 3 gyda sylwadau'r arholwr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E632F3B9-2EEF-2048-AA83-299C31E26010}"/>
              </a:ext>
            </a:extLst>
          </p:cNvPr>
          <p:cNvSpPr/>
          <p:nvPr/>
        </p:nvSpPr>
        <p:spPr>
          <a:xfrm>
            <a:off x="7521891" y="2466188"/>
            <a:ext cx="3871324" cy="1200329"/>
          </a:xfrm>
          <a:prstGeom prst="wedgeRoundRectCallout">
            <a:avLst>
              <a:gd name="adj1" fmla="val -93427"/>
              <a:gd name="adj2" fmla="val -17210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marL="92075" algn="ctr">
              <a:defRPr b="0" i="0"/>
            </a:pPr>
            <a:r>
              <a:rPr lang="1106"/>
              <a:t>Dyfarnwyd 1 marc am esbonio'n fyr</a:t>
            </a:r>
          </a:p>
          <a:p>
            <a:pPr marL="92075" algn="ctr">
              <a:defRPr b="0" i="0"/>
            </a:pPr>
            <a:r>
              <a:rPr lang="1106"/>
              <a:t>fod chwarae yn bwysig ar gyfer </a:t>
            </a:r>
          </a:p>
          <a:p>
            <a:pPr marL="92075" algn="ctr">
              <a:defRPr b="0" i="0"/>
            </a:pPr>
            <a:r>
              <a:rPr lang="1106"/>
              <a:t>hapusrwydd a mwynhad Skye </a:t>
            </a: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131E432C-5A78-B04F-99B2-9008A51887A4}"/>
              </a:ext>
            </a:extLst>
          </p:cNvPr>
          <p:cNvSpPr/>
          <p:nvPr/>
        </p:nvSpPr>
        <p:spPr>
          <a:xfrm>
            <a:off x="6989380" y="1202634"/>
            <a:ext cx="4246040" cy="775293"/>
          </a:xfrm>
          <a:prstGeom prst="wedgeRoundRectCallout">
            <a:avLst>
              <a:gd name="adj1" fmla="val -136633"/>
              <a:gd name="adj2" fmla="val 27886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defRPr b="0" i="0"/>
            </a:pPr>
            <a:r>
              <a:rPr lang="1106" dirty="0">
                <a:solidFill>
                  <a:srgbClr val="000000"/>
                </a:solidFill>
              </a:rPr>
              <a:t>Dyfarnwyd 1 marc am nodi'r cam bywyd </a:t>
            </a:r>
          </a:p>
          <a:p>
            <a:pPr algn="ctr">
              <a:defRPr b="0" i="0"/>
            </a:pPr>
            <a:r>
              <a:rPr lang="1106" dirty="0">
                <a:solidFill>
                  <a:srgbClr val="000000"/>
                </a:solidFill>
              </a:rPr>
              <a:t>plentyndod cywir.</a:t>
            </a:r>
          </a:p>
        </p:txBody>
      </p:sp>
    </p:spTree>
    <p:extLst>
      <p:ext uri="{BB962C8B-B14F-4D97-AF65-F5344CB8AC3E}">
        <p14:creationId xmlns:p14="http://schemas.microsoft.com/office/powerpoint/2010/main" val="137371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787"/>
    </mc:Choice>
    <mc:Fallback xmlns:p15="http://schemas.microsoft.com/office/powerpoint/2012/main" xmlns="">
      <p:transition spd="slow" advTm="9878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E1250CA2-B3D1-47C0-94E0-72630DEC5BC3}"/>
              </a:ext>
            </a:extLst>
          </p:cNvPr>
          <p:cNvSpPr/>
          <p:nvPr/>
        </p:nvSpPr>
        <p:spPr>
          <a:xfrm>
            <a:off x="8020878" y="1391477"/>
            <a:ext cx="3747052" cy="4244009"/>
          </a:xfrm>
          <a:prstGeom prst="wedgeRectCallout">
            <a:avLst>
              <a:gd name="adj1" fmla="val -56642"/>
              <a:gd name="adj2" fmla="val 69057"/>
            </a:avLst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9801A6E2-F3C9-4F96-A1F3-7F05A0EC2B44}"/>
              </a:ext>
            </a:extLst>
          </p:cNvPr>
          <p:cNvSpPr txBox="1"/>
          <p:nvPr/>
        </p:nvSpPr>
        <p:spPr>
          <a:xfrm>
            <a:off x="282011" y="254060"/>
            <a:ext cx="10223323" cy="4472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b="0" i="0"/>
            </a:pPr>
            <a:r>
              <a:rPr lang="1106" sz="1800"/>
              <a:t>Cwestiwn 3 (a), (b), (c)  Cynllun marcio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A2494BC-66E4-4CF0-AD6B-334F8E7A6941}"/>
              </a:ext>
            </a:extLst>
          </p:cNvPr>
          <p:cNvGrpSpPr/>
          <p:nvPr/>
        </p:nvGrpSpPr>
        <p:grpSpPr>
          <a:xfrm>
            <a:off x="289048" y="994477"/>
            <a:ext cx="5806952" cy="5038008"/>
            <a:chOff x="291896" y="1145526"/>
            <a:chExt cx="5806952" cy="503800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3B9EBE7-7D71-4690-8677-628C768D1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1896" y="1145526"/>
              <a:ext cx="5804104" cy="25796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696F93-0C0A-4788-8BA1-EBFA26C61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1896" y="1387371"/>
              <a:ext cx="5806952" cy="4796163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40BCBDC3-A9AA-46EF-AF49-89663DAC55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3152" y="994477"/>
            <a:ext cx="5918925" cy="537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1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787"/>
    </mc:Choice>
    <mc:Fallback xmlns:p15="http://schemas.microsoft.com/office/powerpoint/2012/main" xmlns="">
      <p:transition spd="slow" advTm="9878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A8F2AF-BC28-4991-9816-07479106F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0" i="0"/>
            </a:pPr>
            <a:r>
              <a:rPr lang="1106" sz="1800"/>
              <a:t>Cwestiwn 4 (a), (b)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7403E9-5DC2-4F42-9ECA-E65D8C289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11" y="1014412"/>
            <a:ext cx="8213345" cy="563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4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00"/>
    </mc:Choice>
    <mc:Fallback xmlns:p15="http://schemas.microsoft.com/office/powerpoint/2012/main" xmlns="">
      <p:transition spd="slow" advTm="48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394D095-CF57-4BC9-BE3A-08605170358A}"/>
              </a:ext>
            </a:extLst>
          </p:cNvPr>
          <p:cNvSpPr/>
          <p:nvPr/>
        </p:nvSpPr>
        <p:spPr>
          <a:xfrm>
            <a:off x="10318474" y="2784213"/>
            <a:ext cx="3747052" cy="5158408"/>
          </a:xfrm>
          <a:prstGeom prst="wedgeRoundRectCallout">
            <a:avLst/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9801A6E2-F3C9-4F96-A1F3-7F05A0EC2B44}"/>
              </a:ext>
            </a:extLst>
          </p:cNvPr>
          <p:cNvSpPr txBox="1"/>
          <p:nvPr/>
        </p:nvSpPr>
        <p:spPr>
          <a:xfrm>
            <a:off x="282011" y="254060"/>
            <a:ext cx="10223323" cy="4472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b="0" i="0"/>
            </a:pPr>
            <a:r>
              <a:rPr lang="1106" sz="1800" dirty="0"/>
              <a:t>Cwestiwn 4 (a), (b)  </a:t>
            </a:r>
            <a:r>
              <a:rPr lang="en-GB" sz="1800" dirty="0"/>
              <a:t>A</a:t>
            </a:r>
            <a:r>
              <a:rPr lang="1106" sz="1800" dirty="0"/>
              <a:t>teb</a:t>
            </a:r>
            <a:r>
              <a:rPr lang="en-GB" sz="1800" dirty="0"/>
              <a:t>y </a:t>
            </a:r>
            <a:r>
              <a:rPr lang="en-GB" sz="1800" dirty="0" err="1"/>
              <a:t>y</a:t>
            </a:r>
            <a:r>
              <a:rPr lang="1106" sz="1800" dirty="0"/>
              <a:t>mgeisydd 1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DAF9023-861B-8445-A29C-53519164C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070" y="3677255"/>
            <a:ext cx="7817476" cy="230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2806C244-C797-B943-AFEA-1E67BE87CA74}"/>
              </a:ext>
            </a:extLst>
          </p:cNvPr>
          <p:cNvSpPr/>
          <p:nvPr/>
        </p:nvSpPr>
        <p:spPr>
          <a:xfrm>
            <a:off x="8628845" y="3747752"/>
            <a:ext cx="914400" cy="612648"/>
          </a:xfrm>
          <a:prstGeom prst="wedgeRoundRectCallout">
            <a:avLst/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1ECAF2-4C78-B84D-A8C0-157073FEB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76" y="1339245"/>
            <a:ext cx="6898258" cy="164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7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787"/>
    </mc:Choice>
    <mc:Fallback xmlns:p15="http://schemas.microsoft.com/office/powerpoint/2012/main" xmlns="">
      <p:transition spd="slow" advTm="9878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E1250CA2-B3D1-47C0-94E0-72630DEC5BC3}"/>
              </a:ext>
            </a:extLst>
          </p:cNvPr>
          <p:cNvSpPr/>
          <p:nvPr/>
        </p:nvSpPr>
        <p:spPr>
          <a:xfrm>
            <a:off x="8020878" y="1391477"/>
            <a:ext cx="3747052" cy="4244009"/>
          </a:xfrm>
          <a:prstGeom prst="wedgeRectCallout">
            <a:avLst>
              <a:gd name="adj1" fmla="val -56642"/>
              <a:gd name="adj2" fmla="val 69057"/>
            </a:avLst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394D095-CF57-4BC9-BE3A-08605170358A}"/>
              </a:ext>
            </a:extLst>
          </p:cNvPr>
          <p:cNvSpPr/>
          <p:nvPr/>
        </p:nvSpPr>
        <p:spPr>
          <a:xfrm>
            <a:off x="10318474" y="2784213"/>
            <a:ext cx="3747052" cy="5158408"/>
          </a:xfrm>
          <a:prstGeom prst="wedgeRoundRectCallout">
            <a:avLst/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9801A6E2-F3C9-4F96-A1F3-7F05A0EC2B44}"/>
              </a:ext>
            </a:extLst>
          </p:cNvPr>
          <p:cNvSpPr txBox="1"/>
          <p:nvPr/>
        </p:nvSpPr>
        <p:spPr>
          <a:xfrm>
            <a:off x="282011" y="254060"/>
            <a:ext cx="10223323" cy="4472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b="0" i="0"/>
            </a:pPr>
            <a:r>
              <a:rPr lang="1106" sz="1800" dirty="0"/>
              <a:t>Cwestiwn 4 (a), (b)  </a:t>
            </a:r>
            <a:r>
              <a:rPr lang="en-GB" sz="1800" dirty="0"/>
              <a:t> A</a:t>
            </a:r>
            <a:r>
              <a:rPr lang="1106" sz="1800" dirty="0"/>
              <a:t>teb </a:t>
            </a:r>
            <a:r>
              <a:rPr lang="en-GB" sz="1800" dirty="0"/>
              <a:t>y</a:t>
            </a:r>
            <a:r>
              <a:rPr lang="1106" sz="1800" dirty="0"/>
              <a:t>mgeisydd 1 gyda sylwadau'r arholwr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DAF9023-861B-8445-A29C-53519164C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330" y="3560524"/>
            <a:ext cx="7817476" cy="230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2806C244-C797-B943-AFEA-1E67BE87CA74}"/>
              </a:ext>
            </a:extLst>
          </p:cNvPr>
          <p:cNvSpPr/>
          <p:nvPr/>
        </p:nvSpPr>
        <p:spPr>
          <a:xfrm>
            <a:off x="8628845" y="3747752"/>
            <a:ext cx="914400" cy="612648"/>
          </a:xfrm>
          <a:prstGeom prst="wedgeRoundRectCallout">
            <a:avLst/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A8CC42B2-318E-5742-9963-6003D8457ECD}"/>
              </a:ext>
            </a:extLst>
          </p:cNvPr>
          <p:cNvSpPr/>
          <p:nvPr/>
        </p:nvSpPr>
        <p:spPr>
          <a:xfrm>
            <a:off x="7533636" y="4360400"/>
            <a:ext cx="4412033" cy="817131"/>
          </a:xfrm>
          <a:prstGeom prst="wedgeRoundRectCallout">
            <a:avLst>
              <a:gd name="adj1" fmla="val -76442"/>
              <a:gd name="adj2" fmla="val -29860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defRPr b="0" i="0"/>
            </a:pPr>
            <a:r>
              <a:rPr lang="1106" dirty="0">
                <a:solidFill>
                  <a:srgbClr val="000000"/>
                </a:solidFill>
              </a:rPr>
              <a:t>Dyfarnwyd 1 marc oherwydd bod y ddau</a:t>
            </a:r>
          </a:p>
          <a:p>
            <a:pPr algn="ctr">
              <a:defRPr b="0" i="0"/>
            </a:pPr>
            <a:r>
              <a:rPr lang="1106" dirty="0">
                <a:solidFill>
                  <a:srgbClr val="000000"/>
                </a:solidFill>
              </a:rPr>
              <a:t>bwynt yr un fath.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7AFA94-2D3C-354F-A446-86B327C8DAB9}"/>
              </a:ext>
            </a:extLst>
          </p:cNvPr>
          <p:cNvSpPr/>
          <p:nvPr/>
        </p:nvSpPr>
        <p:spPr>
          <a:xfrm>
            <a:off x="8839035" y="5595960"/>
            <a:ext cx="2573455" cy="915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b="0" i="0"/>
            </a:pPr>
            <a:r>
              <a:rPr lang="1106" dirty="0"/>
              <a:t>Cyfanswm y marciau a ddyfarnwyd </a:t>
            </a:r>
          </a:p>
          <a:p>
            <a:pPr algn="ctr">
              <a:defRPr b="0" i="0"/>
            </a:pPr>
            <a:r>
              <a:rPr lang="1106" dirty="0"/>
              <a:t>2/4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1ECAF2-4C78-B84D-A8C0-157073FEB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36" y="1222514"/>
            <a:ext cx="6898258" cy="1647854"/>
          </a:xfrm>
          <a:prstGeom prst="rect">
            <a:avLst/>
          </a:prstGeom>
        </p:spPr>
      </p:pic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44458807-5329-EA4D-9730-03794F977CC5}"/>
              </a:ext>
            </a:extLst>
          </p:cNvPr>
          <p:cNvSpPr/>
          <p:nvPr/>
        </p:nvSpPr>
        <p:spPr>
          <a:xfrm>
            <a:off x="7677694" y="1345275"/>
            <a:ext cx="3978278" cy="1130725"/>
          </a:xfrm>
          <a:prstGeom prst="wedgeRoundRectCallout">
            <a:avLst>
              <a:gd name="adj1" fmla="val -97680"/>
              <a:gd name="adj2" fmla="val 56438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defRPr b="0" i="0"/>
            </a:pPr>
            <a:r>
              <a:rPr lang="1106" dirty="0">
                <a:solidFill>
                  <a:srgbClr val="000000"/>
                </a:solidFill>
              </a:rPr>
              <a:t>Dyfarnwyd 1 marc</a:t>
            </a:r>
          </a:p>
          <a:p>
            <a:pPr algn="ctr">
              <a:defRPr b="0" i="0"/>
            </a:pPr>
            <a:r>
              <a:rPr lang="1106" dirty="0">
                <a:solidFill>
                  <a:srgbClr val="000000"/>
                </a:solidFill>
              </a:rPr>
              <a:t> oherwydd bod y diffiniad yn aneglur, </a:t>
            </a:r>
          </a:p>
          <a:p>
            <a:pPr algn="ctr">
              <a:defRPr b="0" i="0"/>
            </a:pPr>
            <a:r>
              <a:rPr lang="1106" dirty="0">
                <a:solidFill>
                  <a:srgbClr val="000000"/>
                </a:solidFill>
              </a:rPr>
              <a:t>ac yn brin o ddealltwriaeth.</a:t>
            </a:r>
          </a:p>
        </p:txBody>
      </p:sp>
    </p:spTree>
    <p:extLst>
      <p:ext uri="{BB962C8B-B14F-4D97-AF65-F5344CB8AC3E}">
        <p14:creationId xmlns:p14="http://schemas.microsoft.com/office/powerpoint/2010/main" val="178514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787"/>
    </mc:Choice>
    <mc:Fallback xmlns:p15="http://schemas.microsoft.com/office/powerpoint/2012/main" xmlns="">
      <p:transition spd="slow" advTm="98787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E1250CA2-B3D1-47C0-94E0-72630DEC5BC3}"/>
              </a:ext>
            </a:extLst>
          </p:cNvPr>
          <p:cNvSpPr/>
          <p:nvPr/>
        </p:nvSpPr>
        <p:spPr>
          <a:xfrm>
            <a:off x="8020878" y="1391477"/>
            <a:ext cx="3747052" cy="4244009"/>
          </a:xfrm>
          <a:prstGeom prst="wedgeRectCallout">
            <a:avLst>
              <a:gd name="adj1" fmla="val -56642"/>
              <a:gd name="adj2" fmla="val 69057"/>
            </a:avLst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394D095-CF57-4BC9-BE3A-08605170358A}"/>
              </a:ext>
            </a:extLst>
          </p:cNvPr>
          <p:cNvSpPr/>
          <p:nvPr/>
        </p:nvSpPr>
        <p:spPr>
          <a:xfrm>
            <a:off x="8020878" y="1202635"/>
            <a:ext cx="3747052" cy="5158408"/>
          </a:xfrm>
          <a:prstGeom prst="wedgeRoundRectCallout">
            <a:avLst/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9801A6E2-F3C9-4F96-A1F3-7F05A0EC2B44}"/>
              </a:ext>
            </a:extLst>
          </p:cNvPr>
          <p:cNvSpPr txBox="1"/>
          <p:nvPr/>
        </p:nvSpPr>
        <p:spPr>
          <a:xfrm>
            <a:off x="282011" y="254060"/>
            <a:ext cx="10223323" cy="4472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b="0" i="0"/>
            </a:pPr>
            <a:r>
              <a:rPr lang="1106" sz="1800" dirty="0"/>
              <a:t>Cwestiwn 4 (a), (b)  </a:t>
            </a:r>
            <a:r>
              <a:rPr lang="en-GB" sz="1800" dirty="0"/>
              <a:t>A</a:t>
            </a:r>
            <a:r>
              <a:rPr lang="1106" sz="1800" dirty="0"/>
              <a:t>teb</a:t>
            </a:r>
            <a:r>
              <a:rPr lang="en-GB" sz="1800" dirty="0"/>
              <a:t> y</a:t>
            </a:r>
            <a:r>
              <a:rPr lang="1106" sz="1800" dirty="0"/>
              <a:t>mgeisydd 2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BB16974-2115-F24A-BEDA-80DB25844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101" y="3904408"/>
            <a:ext cx="6429217" cy="189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C368B6D3-7278-0C45-8454-4C3FBC82B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280" y="1284238"/>
            <a:ext cx="6661671" cy="189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17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787"/>
    </mc:Choice>
    <mc:Fallback xmlns:p15="http://schemas.microsoft.com/office/powerpoint/2012/main" xmlns="">
      <p:transition spd="slow" advTm="9878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E1250CA2-B3D1-47C0-94E0-72630DEC5BC3}"/>
              </a:ext>
            </a:extLst>
          </p:cNvPr>
          <p:cNvSpPr/>
          <p:nvPr/>
        </p:nvSpPr>
        <p:spPr>
          <a:xfrm>
            <a:off x="8020878" y="1391477"/>
            <a:ext cx="3747052" cy="4244009"/>
          </a:xfrm>
          <a:prstGeom prst="wedgeRectCallout">
            <a:avLst>
              <a:gd name="adj1" fmla="val -56642"/>
              <a:gd name="adj2" fmla="val 69057"/>
            </a:avLst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394D095-CF57-4BC9-BE3A-08605170358A}"/>
              </a:ext>
            </a:extLst>
          </p:cNvPr>
          <p:cNvSpPr/>
          <p:nvPr/>
        </p:nvSpPr>
        <p:spPr>
          <a:xfrm>
            <a:off x="8020878" y="1202635"/>
            <a:ext cx="3747052" cy="5158408"/>
          </a:xfrm>
          <a:prstGeom prst="wedgeRoundRectCallout">
            <a:avLst/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9801A6E2-F3C9-4F96-A1F3-7F05A0EC2B44}"/>
              </a:ext>
            </a:extLst>
          </p:cNvPr>
          <p:cNvSpPr txBox="1"/>
          <p:nvPr/>
        </p:nvSpPr>
        <p:spPr>
          <a:xfrm>
            <a:off x="282011" y="254060"/>
            <a:ext cx="10223323" cy="4472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b="0" i="0"/>
            </a:pPr>
            <a:r>
              <a:rPr lang="1106" sz="1800" dirty="0"/>
              <a:t>Cwestiwn 4 (a), (b)  </a:t>
            </a:r>
            <a:r>
              <a:rPr lang="en-GB" sz="1800" dirty="0"/>
              <a:t> A</a:t>
            </a:r>
            <a:r>
              <a:rPr lang="1106" sz="1800" dirty="0"/>
              <a:t>teb </a:t>
            </a:r>
            <a:r>
              <a:rPr lang="en-GB" sz="1800" dirty="0"/>
              <a:t>y</a:t>
            </a:r>
            <a:r>
              <a:rPr lang="1106" sz="1800" dirty="0"/>
              <a:t>mgeisydd 2 gyda sylwadau'r arholwr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BB16974-2115-F24A-BEDA-80DB25844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101" y="3904408"/>
            <a:ext cx="6429217" cy="189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C368B6D3-7278-0C45-8454-4C3FBC82B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070" y="1202635"/>
            <a:ext cx="6661671" cy="189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3AD4E8C9-199C-B54A-A14C-B7A5CAD0BBB5}"/>
              </a:ext>
            </a:extLst>
          </p:cNvPr>
          <p:cNvSpPr/>
          <p:nvPr/>
        </p:nvSpPr>
        <p:spPr>
          <a:xfrm>
            <a:off x="7466351" y="3012212"/>
            <a:ext cx="4330963" cy="2919898"/>
          </a:xfrm>
          <a:prstGeom prst="wedgeRoundRectCallout">
            <a:avLst>
              <a:gd name="adj1" fmla="val -83782"/>
              <a:gd name="adj2" fmla="val 32960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59EAE8-FB74-B24B-B22B-03C2578F6DD5}"/>
              </a:ext>
            </a:extLst>
          </p:cNvPr>
          <p:cNvSpPr/>
          <p:nvPr/>
        </p:nvSpPr>
        <p:spPr>
          <a:xfrm>
            <a:off x="7519768" y="3050162"/>
            <a:ext cx="422413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algn="ctr">
              <a:defRPr b="0" i="0"/>
            </a:pPr>
            <a:r>
              <a:rPr lang="1106" dirty="0"/>
              <a:t>Ni ddyfarnwyd unrhyw farciau.</a:t>
            </a:r>
          </a:p>
          <a:p>
            <a:pPr marL="92075" algn="ctr">
              <a:defRPr b="0" i="0"/>
            </a:pPr>
            <a:r>
              <a:rPr lang="1106" dirty="0"/>
              <a:t>Mae'r ymgeisydd yn cyfeirio at</a:t>
            </a:r>
          </a:p>
          <a:p>
            <a:pPr marL="92075" algn="ctr">
              <a:defRPr b="0" i="0"/>
            </a:pPr>
            <a:r>
              <a:rPr lang="1106" dirty="0"/>
              <a:t> ddewis cleient i gael ei drin gan </a:t>
            </a:r>
          </a:p>
          <a:p>
            <a:pPr marL="92075" algn="ctr">
              <a:defRPr b="0" i="0"/>
            </a:pPr>
            <a:r>
              <a:rPr lang="1106" dirty="0"/>
              <a:t>weithiwr gofal gwrywaidd neu fenywaidd.  Mae anghydraddoldeb rhywedd yn cyfeirio at unigolyn yn cael ei drin yn annheg oherwydd ei rywedd, e.e. dynion yn cael eu talu</a:t>
            </a:r>
          </a:p>
          <a:p>
            <a:pPr marL="92075" algn="ctr">
              <a:defRPr b="0" i="0"/>
            </a:pPr>
            <a:r>
              <a:rPr lang="1106" dirty="0"/>
              <a:t> mwy o arian na merched am wneud yr un swydd.</a:t>
            </a: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131E432C-5A78-B04F-99B2-9008A51887A4}"/>
              </a:ext>
            </a:extLst>
          </p:cNvPr>
          <p:cNvSpPr/>
          <p:nvPr/>
        </p:nvSpPr>
        <p:spPr>
          <a:xfrm>
            <a:off x="7924800" y="1860331"/>
            <a:ext cx="3843129" cy="692923"/>
          </a:xfrm>
          <a:prstGeom prst="wedgeRoundRectCallout">
            <a:avLst>
              <a:gd name="adj1" fmla="val -86451"/>
              <a:gd name="adj2" fmla="val 44479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defRPr b="0" i="0"/>
            </a:pPr>
            <a:r>
              <a:rPr lang="1106">
                <a:solidFill>
                  <a:srgbClr val="000000"/>
                </a:solidFill>
              </a:rPr>
              <a:t>Dyfarnwyd 2 farc am ddiffinio</a:t>
            </a:r>
          </a:p>
          <a:p>
            <a:pPr algn="ctr">
              <a:defRPr b="0" i="0"/>
            </a:pPr>
            <a:r>
              <a:rPr lang="1106">
                <a:solidFill>
                  <a:srgbClr val="000000"/>
                </a:solidFill>
              </a:rPr>
              <a:t>anghydraddoldeb rhywedd yn glir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5C4896-2723-EA4A-B555-359DC2B3A361}"/>
              </a:ext>
            </a:extLst>
          </p:cNvPr>
          <p:cNvSpPr/>
          <p:nvPr/>
        </p:nvSpPr>
        <p:spPr>
          <a:xfrm>
            <a:off x="5429932" y="5951735"/>
            <a:ext cx="2894771" cy="915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b="0" i="0"/>
            </a:pPr>
            <a:r>
              <a:rPr lang="1106" dirty="0"/>
              <a:t>Cyfanswm y marciau a ddyfarnwyd </a:t>
            </a:r>
          </a:p>
          <a:p>
            <a:pPr algn="ctr">
              <a:defRPr b="0" i="0"/>
            </a:pPr>
            <a:r>
              <a:rPr lang="1106" dirty="0"/>
              <a:t>2/4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A5846DB-34F2-2B49-8CBA-8DFA59E24036}"/>
              </a:ext>
            </a:extLst>
          </p:cNvPr>
          <p:cNvCxnSpPr/>
          <p:nvPr/>
        </p:nvCxnSpPr>
        <p:spPr>
          <a:xfrm>
            <a:off x="2546252" y="2194560"/>
            <a:ext cx="31089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50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787"/>
    </mc:Choice>
    <mc:Fallback xmlns:p15="http://schemas.microsoft.com/office/powerpoint/2012/main" xmlns="">
      <p:transition spd="slow" advTm="9878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E1250CA2-B3D1-47C0-94E0-72630DEC5BC3}"/>
              </a:ext>
            </a:extLst>
          </p:cNvPr>
          <p:cNvSpPr/>
          <p:nvPr/>
        </p:nvSpPr>
        <p:spPr>
          <a:xfrm>
            <a:off x="8020878" y="1391477"/>
            <a:ext cx="3747052" cy="4244009"/>
          </a:xfrm>
          <a:prstGeom prst="wedgeRectCallout">
            <a:avLst>
              <a:gd name="adj1" fmla="val -56642"/>
              <a:gd name="adj2" fmla="val 69057"/>
            </a:avLst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394D095-CF57-4BC9-BE3A-08605170358A}"/>
              </a:ext>
            </a:extLst>
          </p:cNvPr>
          <p:cNvSpPr/>
          <p:nvPr/>
        </p:nvSpPr>
        <p:spPr>
          <a:xfrm>
            <a:off x="8020878" y="1202635"/>
            <a:ext cx="3747052" cy="5158408"/>
          </a:xfrm>
          <a:prstGeom prst="wedgeRoundRectCallout">
            <a:avLst/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9801A6E2-F3C9-4F96-A1F3-7F05A0EC2B44}"/>
              </a:ext>
            </a:extLst>
          </p:cNvPr>
          <p:cNvSpPr txBox="1"/>
          <p:nvPr/>
        </p:nvSpPr>
        <p:spPr>
          <a:xfrm>
            <a:off x="282011" y="254060"/>
            <a:ext cx="10223323" cy="4472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b="0" i="0"/>
            </a:pPr>
            <a:r>
              <a:rPr lang="1106" sz="1800" dirty="0"/>
              <a:t>Cwestiwn 4 (a), (b) </a:t>
            </a:r>
            <a:r>
              <a:rPr lang="en-GB" sz="1800" dirty="0"/>
              <a:t> </a:t>
            </a:r>
            <a:r>
              <a:rPr lang="1106" sz="1800" dirty="0"/>
              <a:t>Cynllun marcio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9F82BE-29B8-4BE6-9BDE-4262FCCAD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11" y="1115319"/>
            <a:ext cx="6970127" cy="50204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D27512-D80B-4979-98B0-F8148D2A3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672" y="3587796"/>
            <a:ext cx="6516317" cy="296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5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787"/>
    </mc:Choice>
    <mc:Fallback xmlns:p15="http://schemas.microsoft.com/office/powerpoint/2012/main" xmlns="">
      <p:transition spd="slow" advTm="98787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A8F2AF-BC28-4991-9816-07479106F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0" i="0"/>
            </a:pPr>
            <a:r>
              <a:rPr lang="1106" sz="1800"/>
              <a:t>Cwestiwn 6 (c), (ch)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0EDF9A-5DAA-46FB-B98B-9D2DEC515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12" y="1011942"/>
            <a:ext cx="6991148" cy="3905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3FC2E6-9C19-43E5-9B05-76C7B2708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01" y="1701774"/>
            <a:ext cx="6025413" cy="23023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607CA8-18DB-4F21-BDB6-D1398CC58C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6735" y="1701774"/>
            <a:ext cx="5299064" cy="359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0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75"/>
    </mc:Choice>
    <mc:Fallback xmlns:p15="http://schemas.microsoft.com/office/powerpoint/2012/main" xmlns="">
      <p:transition spd="slow" advTm="26875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E1250CA2-B3D1-47C0-94E0-72630DEC5BC3}"/>
              </a:ext>
            </a:extLst>
          </p:cNvPr>
          <p:cNvSpPr/>
          <p:nvPr/>
        </p:nvSpPr>
        <p:spPr>
          <a:xfrm>
            <a:off x="8020878" y="1391477"/>
            <a:ext cx="3747052" cy="4244009"/>
          </a:xfrm>
          <a:prstGeom prst="wedgeRectCallout">
            <a:avLst>
              <a:gd name="adj1" fmla="val -56642"/>
              <a:gd name="adj2" fmla="val 69057"/>
            </a:avLst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394D095-CF57-4BC9-BE3A-08605170358A}"/>
              </a:ext>
            </a:extLst>
          </p:cNvPr>
          <p:cNvSpPr/>
          <p:nvPr/>
        </p:nvSpPr>
        <p:spPr>
          <a:xfrm>
            <a:off x="8020878" y="1202635"/>
            <a:ext cx="3747052" cy="5158408"/>
          </a:xfrm>
          <a:prstGeom prst="wedgeRoundRectCallout">
            <a:avLst/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9801A6E2-F3C9-4F96-A1F3-7F05A0EC2B44}"/>
              </a:ext>
            </a:extLst>
          </p:cNvPr>
          <p:cNvSpPr txBox="1"/>
          <p:nvPr/>
        </p:nvSpPr>
        <p:spPr>
          <a:xfrm>
            <a:off x="282011" y="254060"/>
            <a:ext cx="10223323" cy="4472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b="0" i="0"/>
            </a:pPr>
            <a:r>
              <a:rPr lang="1106" sz="1800" dirty="0"/>
              <a:t>Cwestiwn 6 (c), (ch)  </a:t>
            </a:r>
            <a:r>
              <a:rPr lang="en-GB" sz="1800" dirty="0"/>
              <a:t>A</a:t>
            </a:r>
            <a:r>
              <a:rPr lang="1106" sz="1800" dirty="0"/>
              <a:t>teb </a:t>
            </a:r>
            <a:r>
              <a:rPr lang="en-GB" sz="1800" dirty="0"/>
              <a:t>y</a:t>
            </a:r>
            <a:r>
              <a:rPr lang="1106" sz="1800" dirty="0"/>
              <a:t>mgeisydd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DFBEC8-A212-8643-AD38-C9C1429A1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70" y="1102139"/>
            <a:ext cx="5414022" cy="18976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51FD8F-5457-4145-961D-5FB9E9E3E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70" y="3108807"/>
            <a:ext cx="5580244" cy="325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1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787"/>
    </mc:Choice>
    <mc:Fallback xmlns:p15="http://schemas.microsoft.com/office/powerpoint/2012/main" xmlns="">
      <p:transition spd="slow" advTm="9878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D8EBE1-1839-4118-B69D-7F5F54E34893}"/>
              </a:ext>
            </a:extLst>
          </p:cNvPr>
          <p:cNvSpPr txBox="1"/>
          <p:nvPr/>
        </p:nvSpPr>
        <p:spPr>
          <a:xfrm>
            <a:off x="271380" y="325680"/>
            <a:ext cx="10020936" cy="4472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150"/>
              </a:spcBef>
              <a:defRPr b="0" i="0"/>
            </a:pPr>
            <a:r>
              <a:rPr lang="1106" sz="1800"/>
              <a:t>Uned 1:  Hybu iechyd a llesiant drwy gydol camau bywyd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7159D2-ABEC-4203-AD91-3751F6D76650}"/>
              </a:ext>
            </a:extLst>
          </p:cNvPr>
          <p:cNvSpPr/>
          <p:nvPr/>
        </p:nvSpPr>
        <p:spPr>
          <a:xfrm>
            <a:off x="5672832" y="882869"/>
            <a:ext cx="6519168" cy="5908747"/>
          </a:xfrm>
          <a:prstGeom prst="rect">
            <a:avLst/>
          </a:prstGeom>
          <a:solidFill>
            <a:schemeClr val="accent3"/>
          </a:solidFill>
          <a:effectLst>
            <a:outerShdw blurRad="50800" dist="50800" dir="5400000" algn="ctr" rotWithShape="0">
              <a:schemeClr val="accent3"/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C2D5AF-5D3B-4276-B36C-97AFA6E5BBF9}"/>
              </a:ext>
            </a:extLst>
          </p:cNvPr>
          <p:cNvSpPr txBox="1"/>
          <p:nvPr/>
        </p:nvSpPr>
        <p:spPr>
          <a:xfrm>
            <a:off x="6510845" y="5615756"/>
            <a:ext cx="5500803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106" sz="2400" b="1">
                <a:solidFill>
                  <a:schemeClr val="bg1"/>
                </a:solidFill>
              </a:rPr>
              <a:t>Adolygu arholiadau ar-lein (AAA)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D25735-823F-4728-8EDA-51AB7473F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312" y="1743310"/>
            <a:ext cx="3807976" cy="3371380"/>
          </a:xfrm>
          <a:prstGeom prst="rect">
            <a:avLst/>
          </a:prstGeom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FAA6DC-0E86-4DD5-AD0B-DC97F9693B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214" y="930567"/>
            <a:ext cx="4687614" cy="592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47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445"/>
    </mc:Choice>
    <mc:Fallback xmlns:p15="http://schemas.microsoft.com/office/powerpoint/2012/main" xmlns="">
      <p:transition spd="slow" advTm="124445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E1250CA2-B3D1-47C0-94E0-72630DEC5BC3}"/>
              </a:ext>
            </a:extLst>
          </p:cNvPr>
          <p:cNvSpPr/>
          <p:nvPr/>
        </p:nvSpPr>
        <p:spPr>
          <a:xfrm>
            <a:off x="8020878" y="1391477"/>
            <a:ext cx="3747052" cy="4244009"/>
          </a:xfrm>
          <a:prstGeom prst="wedgeRectCallout">
            <a:avLst>
              <a:gd name="adj1" fmla="val -56642"/>
              <a:gd name="adj2" fmla="val 69057"/>
            </a:avLst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394D095-CF57-4BC9-BE3A-08605170358A}"/>
              </a:ext>
            </a:extLst>
          </p:cNvPr>
          <p:cNvSpPr/>
          <p:nvPr/>
        </p:nvSpPr>
        <p:spPr>
          <a:xfrm>
            <a:off x="8020878" y="1202635"/>
            <a:ext cx="3747052" cy="5158408"/>
          </a:xfrm>
          <a:prstGeom prst="wedgeRoundRectCallout">
            <a:avLst/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91B27EA4-A427-43AC-A564-40F7D401D33F}"/>
              </a:ext>
            </a:extLst>
          </p:cNvPr>
          <p:cNvSpPr txBox="1"/>
          <p:nvPr/>
        </p:nvSpPr>
        <p:spPr>
          <a:xfrm>
            <a:off x="282011" y="254060"/>
            <a:ext cx="10223323" cy="4472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b="0" i="0"/>
            </a:pPr>
            <a:r>
              <a:rPr lang="1106" sz="1800" dirty="0"/>
              <a:t>Cwestiwn 6 (c), (ch)  </a:t>
            </a:r>
            <a:r>
              <a:rPr lang="en-GB" sz="1800" dirty="0"/>
              <a:t>A</a:t>
            </a:r>
            <a:r>
              <a:rPr lang="1106" sz="1800" dirty="0"/>
              <a:t>teb </a:t>
            </a:r>
            <a:r>
              <a:rPr lang="en-GB" sz="1800" dirty="0"/>
              <a:t>y</a:t>
            </a:r>
            <a:r>
              <a:rPr lang="1106" sz="1800" dirty="0"/>
              <a:t>mgeisydd 1 gyda sylwadau'r arholwr</a:t>
            </a:r>
          </a:p>
        </p:txBody>
      </p:sp>
      <p:sp>
        <p:nvSpPr>
          <p:cNvPr id="3" name="Multiply 2">
            <a:extLst>
              <a:ext uri="{FF2B5EF4-FFF2-40B4-BE49-F238E27FC236}">
                <a16:creationId xmlns:a16="http://schemas.microsoft.com/office/drawing/2014/main" id="{8B214178-0AAE-7140-9F26-082B272E5A42}"/>
              </a:ext>
            </a:extLst>
          </p:cNvPr>
          <p:cNvSpPr/>
          <p:nvPr/>
        </p:nvSpPr>
        <p:spPr>
          <a:xfrm>
            <a:off x="5604933" y="3429000"/>
            <a:ext cx="914400" cy="914400"/>
          </a:xfrm>
          <a:prstGeom prst="mathMultiply">
            <a:avLst/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E3EB7A-B8E3-4C42-AA41-74A3926F6D65}"/>
              </a:ext>
            </a:extLst>
          </p:cNvPr>
          <p:cNvSpPr/>
          <p:nvPr/>
        </p:nvSpPr>
        <p:spPr>
          <a:xfrm flipH="1">
            <a:off x="8244829" y="5490469"/>
            <a:ext cx="2497952" cy="915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b="0" i="0"/>
            </a:pPr>
            <a:r>
              <a:rPr lang="1106"/>
              <a:t>Cyfanswm y marciau a ddyfarnwyd</a:t>
            </a:r>
          </a:p>
          <a:p>
            <a:pPr algn="ctr">
              <a:defRPr b="0" i="0"/>
            </a:pPr>
            <a:r>
              <a:rPr lang="1106"/>
              <a:t>4/10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D7DC4C40-7C9D-1948-8B94-B2480D3F28F5}"/>
              </a:ext>
            </a:extLst>
          </p:cNvPr>
          <p:cNvSpPr/>
          <p:nvPr/>
        </p:nvSpPr>
        <p:spPr>
          <a:xfrm>
            <a:off x="8360229" y="1531917"/>
            <a:ext cx="106877" cy="570015"/>
          </a:xfrm>
          <a:prstGeom prst="wedgeRoundRectCallout">
            <a:avLst/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EE2DC5-E299-9D4F-A370-AF75BBC07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11" y="935931"/>
            <a:ext cx="5666897" cy="19862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B3DB4C-FF83-4642-AE0E-3959C4724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69" y="3138834"/>
            <a:ext cx="5686831" cy="3314356"/>
          </a:xfrm>
          <a:prstGeom prst="rect">
            <a:avLst/>
          </a:prstGeom>
        </p:spPr>
      </p:pic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D2D544A3-9BB8-CD41-BE3C-9B839BF94F80}"/>
              </a:ext>
            </a:extLst>
          </p:cNvPr>
          <p:cNvSpPr/>
          <p:nvPr/>
        </p:nvSpPr>
        <p:spPr>
          <a:xfrm>
            <a:off x="7086600" y="1457234"/>
            <a:ext cx="4212021" cy="770959"/>
          </a:xfrm>
          <a:prstGeom prst="wedgeRoundRectCallout">
            <a:avLst>
              <a:gd name="adj1" fmla="val -83441"/>
              <a:gd name="adj2" fmla="val -27016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marL="92075" algn="ctr">
              <a:defRPr b="0" i="0"/>
            </a:pPr>
            <a:r>
              <a:rPr lang="1106" dirty="0"/>
              <a:t>Dyfarnwyd 1 marc am amlinellu y gellir </a:t>
            </a:r>
            <a:endParaRPr lang="en-GB" dirty="0"/>
          </a:p>
          <a:p>
            <a:pPr marL="92075" algn="ctr">
              <a:defRPr b="0" i="0"/>
            </a:pPr>
            <a:r>
              <a:rPr lang="1106" dirty="0"/>
              <a:t>defnyddio BMI</a:t>
            </a:r>
            <a:r>
              <a:rPr lang="en-GB" dirty="0"/>
              <a:t> </a:t>
            </a:r>
            <a:r>
              <a:rPr lang="1106" dirty="0"/>
              <a:t>i olrhain pwysau.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206261-34B5-9841-816E-A9B739010787}"/>
              </a:ext>
            </a:extLst>
          </p:cNvPr>
          <p:cNvCxnSpPr/>
          <p:nvPr/>
        </p:nvCxnSpPr>
        <p:spPr>
          <a:xfrm>
            <a:off x="552822" y="1875386"/>
            <a:ext cx="12337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5560F0B3-14DE-5148-847E-6F15311772E1}"/>
              </a:ext>
            </a:extLst>
          </p:cNvPr>
          <p:cNvSpPr/>
          <p:nvPr/>
        </p:nvSpPr>
        <p:spPr>
          <a:xfrm>
            <a:off x="7379805" y="3428999"/>
            <a:ext cx="4559947" cy="1565031"/>
          </a:xfrm>
          <a:prstGeom prst="wedgeRoundRectCallout">
            <a:avLst>
              <a:gd name="adj1" fmla="val -83441"/>
              <a:gd name="adj2" fmla="val -27016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marL="92075" algn="ctr">
              <a:defRPr b="0" i="0"/>
            </a:pPr>
            <a:r>
              <a:rPr lang="1106" dirty="0"/>
              <a:t>Dyfarnwyd 3 marc am drafodaeth </a:t>
            </a:r>
            <a:endParaRPr lang="en-GB" dirty="0"/>
          </a:p>
          <a:p>
            <a:pPr marL="92075" algn="ctr">
              <a:defRPr b="0" i="0"/>
            </a:pPr>
            <a:r>
              <a:rPr lang="en-GB" dirty="0"/>
              <a:t>S</a:t>
            </a:r>
            <a:r>
              <a:rPr lang="1106" dirty="0"/>
              <a:t>ylfaenol</a:t>
            </a:r>
            <a:r>
              <a:rPr lang="en-GB" dirty="0"/>
              <a:t> </a:t>
            </a:r>
            <a:r>
              <a:rPr lang="1106" dirty="0"/>
              <a:t>yn cynnwys deiet ac </a:t>
            </a:r>
          </a:p>
          <a:p>
            <a:pPr marL="92075" algn="ctr">
              <a:defRPr b="0" i="0"/>
            </a:pPr>
            <a:r>
              <a:rPr lang="1106" dirty="0"/>
              <a:t>ymarfer corff yn unig.  Nid yw'r ymateb yn </a:t>
            </a:r>
          </a:p>
          <a:p>
            <a:pPr marL="92075" algn="ctr">
              <a:defRPr b="0" i="0"/>
            </a:pPr>
            <a:r>
              <a:rPr lang="1106" dirty="0"/>
              <a:t>trafod ffyrdd/dulliau o gynnal</a:t>
            </a:r>
          </a:p>
          <a:p>
            <a:pPr marL="92075" algn="ctr">
              <a:defRPr b="0" i="0"/>
            </a:pPr>
            <a:r>
              <a:rPr lang="1106" dirty="0"/>
              <a:t> BMI iach.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86235FF-FEC6-464C-B799-F4F079239110}"/>
              </a:ext>
            </a:extLst>
          </p:cNvPr>
          <p:cNvCxnSpPr/>
          <p:nvPr/>
        </p:nvCxnSpPr>
        <p:spPr>
          <a:xfrm>
            <a:off x="2716903" y="4508048"/>
            <a:ext cx="12337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22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787"/>
    </mc:Choice>
    <mc:Fallback xmlns:p15="http://schemas.microsoft.com/office/powerpoint/2012/main" xmlns="">
      <p:transition spd="slow" advTm="98787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E1250CA2-B3D1-47C0-94E0-72630DEC5BC3}"/>
              </a:ext>
            </a:extLst>
          </p:cNvPr>
          <p:cNvSpPr/>
          <p:nvPr/>
        </p:nvSpPr>
        <p:spPr>
          <a:xfrm>
            <a:off x="8020878" y="1391477"/>
            <a:ext cx="3747052" cy="4244009"/>
          </a:xfrm>
          <a:prstGeom prst="wedgeRectCallout">
            <a:avLst>
              <a:gd name="adj1" fmla="val -56642"/>
              <a:gd name="adj2" fmla="val 69057"/>
            </a:avLst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394D095-CF57-4BC9-BE3A-08605170358A}"/>
              </a:ext>
            </a:extLst>
          </p:cNvPr>
          <p:cNvSpPr/>
          <p:nvPr/>
        </p:nvSpPr>
        <p:spPr>
          <a:xfrm>
            <a:off x="8020878" y="1202635"/>
            <a:ext cx="3747052" cy="5158408"/>
          </a:xfrm>
          <a:prstGeom prst="wedgeRoundRectCallout">
            <a:avLst/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9801A6E2-F3C9-4F96-A1F3-7F05A0EC2B44}"/>
              </a:ext>
            </a:extLst>
          </p:cNvPr>
          <p:cNvSpPr txBox="1"/>
          <p:nvPr/>
        </p:nvSpPr>
        <p:spPr>
          <a:xfrm>
            <a:off x="282011" y="254060"/>
            <a:ext cx="10223323" cy="4472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b="0" i="0"/>
            </a:pPr>
            <a:r>
              <a:rPr lang="1106" sz="1800" dirty="0"/>
              <a:t>Cwestiwn 6 (c), (ch)  </a:t>
            </a:r>
            <a:r>
              <a:rPr lang="en-GB" sz="1800" dirty="0"/>
              <a:t>A</a:t>
            </a:r>
            <a:r>
              <a:rPr lang="1106" sz="1800" dirty="0"/>
              <a:t>teb </a:t>
            </a:r>
            <a:r>
              <a:rPr lang="en-GB" sz="1800" dirty="0"/>
              <a:t>y</a:t>
            </a:r>
            <a:r>
              <a:rPr lang="1106" sz="1800" dirty="0"/>
              <a:t>mgeisydd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CA98EA-1899-7846-9E80-B51763886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11" y="1027704"/>
            <a:ext cx="5878080" cy="17686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2D3CE6-C240-4040-803D-E1C12E61B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94" y="2796335"/>
            <a:ext cx="5857247" cy="40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3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787"/>
    </mc:Choice>
    <mc:Fallback xmlns:p15="http://schemas.microsoft.com/office/powerpoint/2012/main" xmlns="">
      <p:transition spd="slow" advTm="98787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F547CB0-3A17-431D-921E-130F24686106}"/>
              </a:ext>
            </a:extLst>
          </p:cNvPr>
          <p:cNvGrpSpPr/>
          <p:nvPr/>
        </p:nvGrpSpPr>
        <p:grpSpPr>
          <a:xfrm>
            <a:off x="191006" y="2648303"/>
            <a:ext cx="6010097" cy="4193106"/>
            <a:chOff x="5580098" y="1132977"/>
            <a:chExt cx="6010097" cy="419310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4584EF8-F760-634F-878F-57A6D1F76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80098" y="1132977"/>
              <a:ext cx="6010097" cy="4167657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B7ACAF4-2839-AA45-8D73-F1522CA47825}"/>
                </a:ext>
              </a:extLst>
            </p:cNvPr>
            <p:cNvCxnSpPr/>
            <p:nvPr/>
          </p:nvCxnSpPr>
          <p:spPr>
            <a:xfrm>
              <a:off x="7033846" y="1983545"/>
              <a:ext cx="167405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8A02BD9-4054-CD4B-B2CC-C27DEB1E5080}"/>
                </a:ext>
              </a:extLst>
            </p:cNvPr>
            <p:cNvCxnSpPr/>
            <p:nvPr/>
          </p:nvCxnSpPr>
          <p:spPr>
            <a:xfrm>
              <a:off x="6904892" y="2600178"/>
              <a:ext cx="167405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FC46B36-C72F-EB47-AC5B-21F66AEE8ACF}"/>
                </a:ext>
              </a:extLst>
            </p:cNvPr>
            <p:cNvCxnSpPr/>
            <p:nvPr/>
          </p:nvCxnSpPr>
          <p:spPr>
            <a:xfrm>
              <a:off x="7312856" y="2895600"/>
              <a:ext cx="167405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6B17B98-7165-4241-8562-421EA2303226}"/>
                </a:ext>
              </a:extLst>
            </p:cNvPr>
            <p:cNvCxnSpPr/>
            <p:nvPr/>
          </p:nvCxnSpPr>
          <p:spPr>
            <a:xfrm>
              <a:off x="5682305" y="3247292"/>
              <a:ext cx="167405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D3DCEC0-2F5E-8140-98CF-F82C2F34DFCF}"/>
                </a:ext>
              </a:extLst>
            </p:cNvPr>
            <p:cNvCxnSpPr/>
            <p:nvPr/>
          </p:nvCxnSpPr>
          <p:spPr>
            <a:xfrm>
              <a:off x="6574585" y="3866271"/>
              <a:ext cx="167405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A5476F5-655E-8142-B20A-AFD1B029F227}"/>
                </a:ext>
              </a:extLst>
            </p:cNvPr>
            <p:cNvCxnSpPr/>
            <p:nvPr/>
          </p:nvCxnSpPr>
          <p:spPr>
            <a:xfrm>
              <a:off x="7630078" y="4271911"/>
              <a:ext cx="167405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B15ECEF-CF5E-8A4C-B5D8-B1D4654012C9}"/>
                </a:ext>
              </a:extLst>
            </p:cNvPr>
            <p:cNvCxnSpPr/>
            <p:nvPr/>
          </p:nvCxnSpPr>
          <p:spPr>
            <a:xfrm>
              <a:off x="7956832" y="5326083"/>
              <a:ext cx="167405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18A82E4-91D9-9640-8210-9649FFEECD3C}"/>
                </a:ext>
              </a:extLst>
            </p:cNvPr>
            <p:cNvCxnSpPr/>
            <p:nvPr/>
          </p:nvCxnSpPr>
          <p:spPr>
            <a:xfrm>
              <a:off x="7186246" y="2135945"/>
              <a:ext cx="167405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E1250CA2-B3D1-47C0-94E0-72630DEC5BC3}"/>
              </a:ext>
            </a:extLst>
          </p:cNvPr>
          <p:cNvSpPr/>
          <p:nvPr/>
        </p:nvSpPr>
        <p:spPr>
          <a:xfrm>
            <a:off x="8020878" y="1391477"/>
            <a:ext cx="3747052" cy="4244009"/>
          </a:xfrm>
          <a:prstGeom prst="wedgeRectCallout">
            <a:avLst>
              <a:gd name="adj1" fmla="val -56642"/>
              <a:gd name="adj2" fmla="val 69057"/>
            </a:avLst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394D095-CF57-4BC9-BE3A-08605170358A}"/>
              </a:ext>
            </a:extLst>
          </p:cNvPr>
          <p:cNvSpPr/>
          <p:nvPr/>
        </p:nvSpPr>
        <p:spPr>
          <a:xfrm>
            <a:off x="8020878" y="1202635"/>
            <a:ext cx="3747052" cy="5158408"/>
          </a:xfrm>
          <a:prstGeom prst="wedgeRoundRectCallout">
            <a:avLst/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91B27EA4-A427-43AC-A564-40F7D401D33F}"/>
              </a:ext>
            </a:extLst>
          </p:cNvPr>
          <p:cNvSpPr txBox="1"/>
          <p:nvPr/>
        </p:nvSpPr>
        <p:spPr>
          <a:xfrm>
            <a:off x="282011" y="254060"/>
            <a:ext cx="10223323" cy="4472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b="0" i="0"/>
            </a:pPr>
            <a:r>
              <a:rPr lang="1106" sz="1800" dirty="0"/>
              <a:t>Cwestiwn 6 (c), (ch)  </a:t>
            </a:r>
            <a:r>
              <a:rPr lang="en-GB" sz="1800" dirty="0"/>
              <a:t>A</a:t>
            </a:r>
            <a:r>
              <a:rPr lang="1106" sz="1800" dirty="0"/>
              <a:t>teb </a:t>
            </a:r>
            <a:r>
              <a:rPr lang="en-GB" sz="1800" dirty="0"/>
              <a:t>y</a:t>
            </a:r>
            <a:r>
              <a:rPr lang="1106" sz="1800" dirty="0"/>
              <a:t>mgeisydd 2 gyda sylwadau'r arholwr</a:t>
            </a:r>
          </a:p>
        </p:txBody>
      </p:sp>
      <p:sp>
        <p:nvSpPr>
          <p:cNvPr id="3" name="Multiply 2">
            <a:extLst>
              <a:ext uri="{FF2B5EF4-FFF2-40B4-BE49-F238E27FC236}">
                <a16:creationId xmlns:a16="http://schemas.microsoft.com/office/drawing/2014/main" id="{8B214178-0AAE-7140-9F26-082B272E5A42}"/>
              </a:ext>
            </a:extLst>
          </p:cNvPr>
          <p:cNvSpPr/>
          <p:nvPr/>
        </p:nvSpPr>
        <p:spPr>
          <a:xfrm>
            <a:off x="5604933" y="3429000"/>
            <a:ext cx="914400" cy="914400"/>
          </a:xfrm>
          <a:prstGeom prst="mathMultiply">
            <a:avLst/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D7DC4C40-7C9D-1948-8B94-B2480D3F28F5}"/>
              </a:ext>
            </a:extLst>
          </p:cNvPr>
          <p:cNvSpPr/>
          <p:nvPr/>
        </p:nvSpPr>
        <p:spPr>
          <a:xfrm>
            <a:off x="8360229" y="1531917"/>
            <a:ext cx="106877" cy="570015"/>
          </a:xfrm>
          <a:prstGeom prst="wedgeRoundRectCallout">
            <a:avLst/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D2D544A3-9BB8-CD41-BE3C-9B839BF94F80}"/>
              </a:ext>
            </a:extLst>
          </p:cNvPr>
          <p:cNvSpPr/>
          <p:nvPr/>
        </p:nvSpPr>
        <p:spPr>
          <a:xfrm>
            <a:off x="7525897" y="3513481"/>
            <a:ext cx="3910367" cy="1068836"/>
          </a:xfrm>
          <a:prstGeom prst="wedgeRoundRectCallout">
            <a:avLst>
              <a:gd name="adj1" fmla="val -74381"/>
              <a:gd name="adj2" fmla="val 17013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marL="92075" algn="ctr">
              <a:defRPr b="0" i="0"/>
            </a:pPr>
            <a:r>
              <a:rPr lang="1106"/>
              <a:t>Dyfarnwyd 6 marc am drafodaeth dda</a:t>
            </a:r>
          </a:p>
          <a:p>
            <a:pPr marL="92075" algn="ctr">
              <a:defRPr b="0" i="0"/>
            </a:pPr>
            <a:r>
              <a:rPr lang="1106"/>
              <a:t>iawn o ffyrdd i gyrraedd</a:t>
            </a:r>
          </a:p>
          <a:p>
            <a:pPr marL="92075" algn="ctr">
              <a:defRPr b="0" i="0"/>
            </a:pPr>
            <a:r>
              <a:rPr lang="1106"/>
              <a:t>a chynnal BMI iach.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362A17-2BB2-FC44-8D33-23456A73F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24" y="910462"/>
            <a:ext cx="5937379" cy="1824417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2AC28D8-FB40-DF42-AEDA-FF84B33C2F28}"/>
              </a:ext>
            </a:extLst>
          </p:cNvPr>
          <p:cNvCxnSpPr/>
          <p:nvPr/>
        </p:nvCxnSpPr>
        <p:spPr>
          <a:xfrm>
            <a:off x="3189856" y="6081715"/>
            <a:ext cx="138084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0788157-1758-DE45-9A9B-780C985B3B73}"/>
              </a:ext>
            </a:extLst>
          </p:cNvPr>
          <p:cNvCxnSpPr/>
          <p:nvPr/>
        </p:nvCxnSpPr>
        <p:spPr>
          <a:xfrm>
            <a:off x="3598984" y="1981201"/>
            <a:ext cx="167405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ECCCC1A5-477E-D147-A768-DE32C7125A90}"/>
              </a:ext>
            </a:extLst>
          </p:cNvPr>
          <p:cNvSpPr/>
          <p:nvPr/>
        </p:nvSpPr>
        <p:spPr>
          <a:xfrm>
            <a:off x="7073462" y="1374669"/>
            <a:ext cx="4704328" cy="1068836"/>
          </a:xfrm>
          <a:prstGeom prst="wedgeRoundRectCallout">
            <a:avLst>
              <a:gd name="adj1" fmla="val -67926"/>
              <a:gd name="adj2" fmla="val -23512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marL="92075" algn="ctr">
              <a:defRPr b="0" i="0"/>
            </a:pPr>
            <a:r>
              <a:rPr lang="1106" dirty="0"/>
              <a:t>Dyfarnwyd 1 marc am amlinellu bod</a:t>
            </a:r>
          </a:p>
          <a:p>
            <a:pPr marL="92075" algn="ctr">
              <a:defRPr b="0" i="0"/>
            </a:pPr>
            <a:r>
              <a:rPr lang="1106" dirty="0"/>
              <a:t>pwysau a thaldra yn fesuriadau a ddefnyddir </a:t>
            </a:r>
          </a:p>
          <a:p>
            <a:pPr marL="92075" algn="ctr">
              <a:defRPr b="0" i="0"/>
            </a:pPr>
            <a:r>
              <a:rPr lang="1106" dirty="0"/>
              <a:t>i gyfrifo BMI.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EFA5DF0-24AE-1F4F-96F9-ABB78FF5A95E}"/>
              </a:ext>
            </a:extLst>
          </p:cNvPr>
          <p:cNvSpPr/>
          <p:nvPr/>
        </p:nvSpPr>
        <p:spPr>
          <a:xfrm>
            <a:off x="8178892" y="5458123"/>
            <a:ext cx="2604374" cy="915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b="0" i="0"/>
            </a:pPr>
            <a:r>
              <a:rPr lang="1106"/>
              <a:t>Cyfanswm y marciau a ddyfarnwyd </a:t>
            </a:r>
          </a:p>
          <a:p>
            <a:pPr algn="ctr">
              <a:defRPr b="0" i="0"/>
            </a:pPr>
            <a:r>
              <a:rPr lang="1106"/>
              <a:t>7/10</a:t>
            </a:r>
          </a:p>
        </p:txBody>
      </p:sp>
    </p:spTree>
    <p:extLst>
      <p:ext uri="{BB962C8B-B14F-4D97-AF65-F5344CB8AC3E}">
        <p14:creationId xmlns:p14="http://schemas.microsoft.com/office/powerpoint/2010/main" val="353775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787"/>
    </mc:Choice>
    <mc:Fallback xmlns:p15="http://schemas.microsoft.com/office/powerpoint/2012/main" xmlns="">
      <p:transition spd="slow" advTm="98787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A8F2AF-BC28-4991-9816-07479106F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0" i="0"/>
            </a:pPr>
            <a:r>
              <a:rPr lang="1106" sz="1800" dirty="0"/>
              <a:t>Cwestiwn 6 (c), (ch)  </a:t>
            </a:r>
            <a:r>
              <a:rPr lang="en-GB" sz="1800" dirty="0"/>
              <a:t>A</a:t>
            </a:r>
            <a:r>
              <a:rPr lang="1106" sz="1800" dirty="0"/>
              <a:t>teb </a:t>
            </a:r>
            <a:r>
              <a:rPr lang="en-GB" sz="1800" dirty="0"/>
              <a:t>y</a:t>
            </a:r>
            <a:r>
              <a:rPr lang="1106" sz="1800" dirty="0"/>
              <a:t>mgeisydd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5648E6-E6BF-C841-840E-0D8191EC2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70" y="1008194"/>
            <a:ext cx="5765800" cy="35007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E68D05-1E5D-D44F-B162-A81639E13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070" y="1008194"/>
            <a:ext cx="5994400" cy="564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9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75"/>
    </mc:Choice>
    <mc:Fallback xmlns:p15="http://schemas.microsoft.com/office/powerpoint/2012/main" xmlns="">
      <p:transition spd="slow" advTm="26875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A8F2AF-BC28-4991-9816-07479106F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0" i="0"/>
            </a:pPr>
            <a:r>
              <a:rPr lang="1106" sz="1800" dirty="0"/>
              <a:t>Cwestiwn 6 (c), (ch)  </a:t>
            </a:r>
            <a:r>
              <a:rPr lang="en-GB" sz="1800" dirty="0"/>
              <a:t>A</a:t>
            </a:r>
            <a:r>
              <a:rPr lang="1106" sz="1800" dirty="0"/>
              <a:t>teb </a:t>
            </a:r>
            <a:r>
              <a:rPr lang="en-GB" sz="1800" dirty="0"/>
              <a:t>y</a:t>
            </a:r>
            <a:r>
              <a:rPr lang="1106" sz="1800" dirty="0"/>
              <a:t>mgeisydd 3 gyda sylwadau'r arholwr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5648E6-E6BF-C841-840E-0D8191EC2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92" y="1007548"/>
            <a:ext cx="5765800" cy="29083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09B499-4D1A-F542-8062-7529523A7E2F}"/>
              </a:ext>
            </a:extLst>
          </p:cNvPr>
          <p:cNvSpPr/>
          <p:nvPr/>
        </p:nvSpPr>
        <p:spPr>
          <a:xfrm>
            <a:off x="1811531" y="5896528"/>
            <a:ext cx="2766014" cy="915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b="0" i="0"/>
            </a:pPr>
            <a:r>
              <a:rPr lang="1106" dirty="0"/>
              <a:t>Cyfanswm y marciau a ddyfarnwyd </a:t>
            </a:r>
          </a:p>
          <a:p>
            <a:pPr algn="ctr">
              <a:defRPr b="0" i="0"/>
            </a:pPr>
            <a:r>
              <a:rPr lang="1106" dirty="0"/>
              <a:t>9/10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1DC65030-2433-8945-AB46-43436CC22391}"/>
              </a:ext>
            </a:extLst>
          </p:cNvPr>
          <p:cNvSpPr/>
          <p:nvPr/>
        </p:nvSpPr>
        <p:spPr>
          <a:xfrm>
            <a:off x="987972" y="3779520"/>
            <a:ext cx="3205188" cy="625389"/>
          </a:xfrm>
          <a:prstGeom prst="wedgeRoundRectCallout">
            <a:avLst>
              <a:gd name="adj1" fmla="val 19863"/>
              <a:gd name="adj2" fmla="val -113114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defRPr b="0" i="0"/>
            </a:pPr>
            <a:r>
              <a:rPr lang="1106" dirty="0">
                <a:solidFill>
                  <a:srgbClr val="000000"/>
                </a:solidFill>
              </a:rPr>
              <a:t>Dyfarnwyd 2 farc am</a:t>
            </a:r>
          </a:p>
          <a:p>
            <a:pPr algn="ctr">
              <a:defRPr b="0" i="0"/>
            </a:pPr>
            <a:r>
              <a:rPr lang="1106" dirty="0">
                <a:solidFill>
                  <a:srgbClr val="000000"/>
                </a:solidFill>
              </a:rPr>
              <a:t> amlinelliad clir o bwrpas BMI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0D96B20-AE81-D24D-A6F8-BAA96471514B}"/>
              </a:ext>
            </a:extLst>
          </p:cNvPr>
          <p:cNvCxnSpPr/>
          <p:nvPr/>
        </p:nvCxnSpPr>
        <p:spPr>
          <a:xfrm>
            <a:off x="1492306" y="2586111"/>
            <a:ext cx="698695" cy="0"/>
          </a:xfrm>
          <a:prstGeom prst="line">
            <a:avLst/>
          </a:prstGeom>
          <a:ln w="15875">
            <a:solidFill>
              <a:schemeClr val="tx2">
                <a:alpha val="97957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4FA7BB2-BAA2-4347-B9F3-312DABB874A1}"/>
              </a:ext>
            </a:extLst>
          </p:cNvPr>
          <p:cNvCxnSpPr/>
          <p:nvPr/>
        </p:nvCxnSpPr>
        <p:spPr>
          <a:xfrm>
            <a:off x="3520921" y="3387879"/>
            <a:ext cx="698695" cy="0"/>
          </a:xfrm>
          <a:prstGeom prst="line">
            <a:avLst/>
          </a:prstGeom>
          <a:ln w="15875">
            <a:solidFill>
              <a:schemeClr val="tx2">
                <a:alpha val="97957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E1E1E92-65B3-DD43-9CB2-B5E5FFC95F07}"/>
              </a:ext>
            </a:extLst>
          </p:cNvPr>
          <p:cNvCxnSpPr/>
          <p:nvPr/>
        </p:nvCxnSpPr>
        <p:spPr>
          <a:xfrm>
            <a:off x="2618935" y="3078480"/>
            <a:ext cx="1151207" cy="0"/>
          </a:xfrm>
          <a:prstGeom prst="line">
            <a:avLst/>
          </a:prstGeom>
          <a:ln w="15875">
            <a:solidFill>
              <a:schemeClr val="tx2">
                <a:alpha val="97957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0BEB1CBF-184B-4290-92D1-552B0D4C057B}"/>
              </a:ext>
            </a:extLst>
          </p:cNvPr>
          <p:cNvGrpSpPr/>
          <p:nvPr/>
        </p:nvGrpSpPr>
        <p:grpSpPr>
          <a:xfrm>
            <a:off x="6004046" y="977900"/>
            <a:ext cx="5994400" cy="5422900"/>
            <a:chOff x="5853723" y="1274834"/>
            <a:chExt cx="5994400" cy="49022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DE68D05-1E5D-D44F-B162-A81639E13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53723" y="1274834"/>
              <a:ext cx="5994400" cy="4902200"/>
            </a:xfrm>
            <a:prstGeom prst="rect">
              <a:avLst/>
            </a:prstGeom>
          </p:spPr>
        </p:pic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ACA99C6-6B03-A24D-A4FE-63F7A4C534BA}"/>
                </a:ext>
              </a:extLst>
            </p:cNvPr>
            <p:cNvCxnSpPr/>
            <p:nvPr/>
          </p:nvCxnSpPr>
          <p:spPr>
            <a:xfrm>
              <a:off x="6445347" y="5295528"/>
              <a:ext cx="698695" cy="0"/>
            </a:xfrm>
            <a:prstGeom prst="line">
              <a:avLst/>
            </a:prstGeom>
            <a:ln w="15875">
              <a:solidFill>
                <a:schemeClr val="tx2">
                  <a:alpha val="97957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45FEAD9-9D51-334A-BD20-EABD4D044027}"/>
                </a:ext>
              </a:extLst>
            </p:cNvPr>
            <p:cNvCxnSpPr/>
            <p:nvPr/>
          </p:nvCxnSpPr>
          <p:spPr>
            <a:xfrm>
              <a:off x="7061982" y="5613010"/>
              <a:ext cx="698695" cy="0"/>
            </a:xfrm>
            <a:prstGeom prst="line">
              <a:avLst/>
            </a:prstGeom>
            <a:ln w="15875">
              <a:solidFill>
                <a:schemeClr val="tx2">
                  <a:alpha val="97957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0F4B649-ECC3-4A40-910A-579CE19B3894}"/>
                </a:ext>
              </a:extLst>
            </p:cNvPr>
            <p:cNvCxnSpPr/>
            <p:nvPr/>
          </p:nvCxnSpPr>
          <p:spPr>
            <a:xfrm>
              <a:off x="6782971" y="6002947"/>
              <a:ext cx="698695" cy="0"/>
            </a:xfrm>
            <a:prstGeom prst="line">
              <a:avLst/>
            </a:prstGeom>
            <a:ln w="15875">
              <a:solidFill>
                <a:schemeClr val="tx2">
                  <a:alpha val="97957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D614AA7-191F-4FF4-BC00-4442991C94D1}"/>
                </a:ext>
              </a:extLst>
            </p:cNvPr>
            <p:cNvCxnSpPr/>
            <p:nvPr/>
          </p:nvCxnSpPr>
          <p:spPr>
            <a:xfrm>
              <a:off x="6096000" y="4227654"/>
              <a:ext cx="698695" cy="0"/>
            </a:xfrm>
            <a:prstGeom prst="line">
              <a:avLst/>
            </a:prstGeom>
            <a:ln w="15875">
              <a:solidFill>
                <a:schemeClr val="tx2">
                  <a:alpha val="97957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3A01A6D-D977-4CBF-95A8-872A21ABD3F7}"/>
                </a:ext>
              </a:extLst>
            </p:cNvPr>
            <p:cNvCxnSpPr/>
            <p:nvPr/>
          </p:nvCxnSpPr>
          <p:spPr>
            <a:xfrm>
              <a:off x="8850923" y="1833801"/>
              <a:ext cx="698695" cy="0"/>
            </a:xfrm>
            <a:prstGeom prst="line">
              <a:avLst/>
            </a:prstGeom>
            <a:ln w="15875">
              <a:solidFill>
                <a:schemeClr val="tx2">
                  <a:alpha val="97957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34A7418-C87E-4C09-9645-625E2E1457A6}"/>
                </a:ext>
              </a:extLst>
            </p:cNvPr>
            <p:cNvCxnSpPr/>
            <p:nvPr/>
          </p:nvCxnSpPr>
          <p:spPr>
            <a:xfrm>
              <a:off x="6276535" y="2469044"/>
              <a:ext cx="698695" cy="0"/>
            </a:xfrm>
            <a:prstGeom prst="line">
              <a:avLst/>
            </a:prstGeom>
            <a:ln w="15875">
              <a:solidFill>
                <a:schemeClr val="tx2">
                  <a:alpha val="97957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1041DC1-E919-4B80-A587-B90394468770}"/>
                </a:ext>
              </a:extLst>
            </p:cNvPr>
            <p:cNvCxnSpPr/>
            <p:nvPr/>
          </p:nvCxnSpPr>
          <p:spPr>
            <a:xfrm>
              <a:off x="7936523" y="2790405"/>
              <a:ext cx="698695" cy="0"/>
            </a:xfrm>
            <a:prstGeom prst="line">
              <a:avLst/>
            </a:prstGeom>
            <a:ln w="15875">
              <a:solidFill>
                <a:schemeClr val="tx2">
                  <a:alpha val="97957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4528F45-2F63-4D96-B249-E596D7A7743F}"/>
                </a:ext>
              </a:extLst>
            </p:cNvPr>
            <p:cNvCxnSpPr/>
            <p:nvPr/>
          </p:nvCxnSpPr>
          <p:spPr>
            <a:xfrm>
              <a:off x="8836855" y="3085826"/>
              <a:ext cx="698695" cy="0"/>
            </a:xfrm>
            <a:prstGeom prst="line">
              <a:avLst/>
            </a:prstGeom>
            <a:ln w="15875">
              <a:solidFill>
                <a:schemeClr val="tx2">
                  <a:alpha val="97957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8AD8DFF-E91A-44FB-B1FC-6C6D88E9CD03}"/>
                </a:ext>
              </a:extLst>
            </p:cNvPr>
            <p:cNvCxnSpPr/>
            <p:nvPr/>
          </p:nvCxnSpPr>
          <p:spPr>
            <a:xfrm>
              <a:off x="9413630" y="3634467"/>
              <a:ext cx="1502899" cy="0"/>
            </a:xfrm>
            <a:prstGeom prst="line">
              <a:avLst/>
            </a:prstGeom>
            <a:ln w="15875">
              <a:solidFill>
                <a:schemeClr val="tx2">
                  <a:alpha val="97957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F44687F-56D2-463F-8068-0A9A3287F4FD}"/>
                </a:ext>
              </a:extLst>
            </p:cNvPr>
            <p:cNvCxnSpPr/>
            <p:nvPr/>
          </p:nvCxnSpPr>
          <p:spPr>
            <a:xfrm>
              <a:off x="9064282" y="4227654"/>
              <a:ext cx="698695" cy="0"/>
            </a:xfrm>
            <a:prstGeom prst="line">
              <a:avLst/>
            </a:prstGeom>
            <a:ln w="15875">
              <a:solidFill>
                <a:schemeClr val="tx2">
                  <a:alpha val="97957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9FB8B08-0F97-44D2-A932-DD4E26629215}"/>
                </a:ext>
              </a:extLst>
            </p:cNvPr>
            <p:cNvCxnSpPr/>
            <p:nvPr/>
          </p:nvCxnSpPr>
          <p:spPr>
            <a:xfrm>
              <a:off x="9345635" y="4846633"/>
              <a:ext cx="698695" cy="0"/>
            </a:xfrm>
            <a:prstGeom prst="line">
              <a:avLst/>
            </a:prstGeom>
            <a:ln w="15875">
              <a:solidFill>
                <a:schemeClr val="tx2">
                  <a:alpha val="97957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67B0053F-1B4C-4644-9B66-509A4E12F611}"/>
              </a:ext>
            </a:extLst>
          </p:cNvPr>
          <p:cNvSpPr/>
          <p:nvPr/>
        </p:nvSpPr>
        <p:spPr>
          <a:xfrm>
            <a:off x="914400" y="4897401"/>
            <a:ext cx="4867520" cy="921365"/>
          </a:xfrm>
          <a:prstGeom prst="wedgeRoundRectCallout">
            <a:avLst>
              <a:gd name="adj1" fmla="val 57853"/>
              <a:gd name="adj2" fmla="val -173025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defRPr b="0" i="0"/>
            </a:pPr>
            <a:r>
              <a:rPr lang="1106" dirty="0">
                <a:solidFill>
                  <a:srgbClr val="000000"/>
                </a:solidFill>
              </a:rPr>
              <a:t>Dyfarnwyd 7 marc am ymateb manwl</a:t>
            </a:r>
          </a:p>
          <a:p>
            <a:pPr algn="ctr">
              <a:defRPr b="0" i="0"/>
            </a:pPr>
            <a:r>
              <a:rPr lang="1106" dirty="0">
                <a:solidFill>
                  <a:srgbClr val="000000"/>
                </a:solidFill>
              </a:rPr>
              <a:t>yn trafod amrywiaeth o ffyrdd y gellir cyrraedd</a:t>
            </a:r>
          </a:p>
          <a:p>
            <a:pPr algn="ctr">
              <a:defRPr b="0" i="0"/>
            </a:pPr>
            <a:r>
              <a:rPr lang="1106" dirty="0">
                <a:solidFill>
                  <a:srgbClr val="000000"/>
                </a:solidFill>
              </a:rPr>
              <a:t>a chynnal BMI iach  </a:t>
            </a:r>
          </a:p>
        </p:txBody>
      </p:sp>
    </p:spTree>
    <p:extLst>
      <p:ext uri="{BB962C8B-B14F-4D97-AF65-F5344CB8AC3E}">
        <p14:creationId xmlns:p14="http://schemas.microsoft.com/office/powerpoint/2010/main" val="69619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75"/>
    </mc:Choice>
    <mc:Fallback xmlns:p15="http://schemas.microsoft.com/office/powerpoint/2012/main" xmlns="">
      <p:transition spd="slow" advTm="26875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E1250CA2-B3D1-47C0-94E0-72630DEC5BC3}"/>
              </a:ext>
            </a:extLst>
          </p:cNvPr>
          <p:cNvSpPr/>
          <p:nvPr/>
        </p:nvSpPr>
        <p:spPr>
          <a:xfrm>
            <a:off x="8020878" y="1391477"/>
            <a:ext cx="3747052" cy="4244009"/>
          </a:xfrm>
          <a:prstGeom prst="wedgeRectCallout">
            <a:avLst>
              <a:gd name="adj1" fmla="val -56642"/>
              <a:gd name="adj2" fmla="val 69057"/>
            </a:avLst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394D095-CF57-4BC9-BE3A-08605170358A}"/>
              </a:ext>
            </a:extLst>
          </p:cNvPr>
          <p:cNvSpPr/>
          <p:nvPr/>
        </p:nvSpPr>
        <p:spPr>
          <a:xfrm>
            <a:off x="8020878" y="1202635"/>
            <a:ext cx="3747052" cy="5158408"/>
          </a:xfrm>
          <a:prstGeom prst="wedgeRoundRectCallout">
            <a:avLst/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9801A6E2-F3C9-4F96-A1F3-7F05A0EC2B44}"/>
              </a:ext>
            </a:extLst>
          </p:cNvPr>
          <p:cNvSpPr txBox="1"/>
          <p:nvPr/>
        </p:nvSpPr>
        <p:spPr>
          <a:xfrm>
            <a:off x="282011" y="254060"/>
            <a:ext cx="10223323" cy="4472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b="0" i="0"/>
            </a:pPr>
            <a:r>
              <a:rPr lang="1106" sz="1800" dirty="0"/>
              <a:t>Cwestiwn 6 (c), (ch) </a:t>
            </a:r>
            <a:r>
              <a:rPr lang="en-GB" sz="1800" dirty="0"/>
              <a:t> </a:t>
            </a:r>
            <a:r>
              <a:rPr lang="1106" sz="1800" dirty="0"/>
              <a:t>Cynllun marcio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0B9D96-766F-4FD8-A7C8-07C047A2F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01" y="893795"/>
            <a:ext cx="6479342" cy="40250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19DE23-45A0-440E-AA7B-644D99D27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745" y="893795"/>
            <a:ext cx="5151554" cy="596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96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787"/>
    </mc:Choice>
    <mc:Fallback xmlns:p15="http://schemas.microsoft.com/office/powerpoint/2012/main" xmlns="">
      <p:transition spd="slow" advTm="9878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4A5134F-027E-40D2-8439-B2F7A631BCF8}"/>
              </a:ext>
            </a:extLst>
          </p:cNvPr>
          <p:cNvSpPr txBox="1"/>
          <p:nvPr/>
        </p:nvSpPr>
        <p:spPr>
          <a:xfrm>
            <a:off x="361628" y="1247248"/>
            <a:ext cx="10096165" cy="46857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b="0" i="0"/>
            </a:pPr>
            <a:r>
              <a:rPr lang="1106">
                <a:solidFill>
                  <a:srgbClr val="002060"/>
                </a:solidFill>
                <a:ea typeface="Cambria" panose="02040503050406030204" pitchFamily="18" charset="0"/>
              </a:rPr>
              <a:t>Darllenwch drwy'r holl gwestiwn cyn dechrau ateb.  Bydd hyn yn eich helpu i ddeall beth y mae angen i chi ei wneud.</a:t>
            </a: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b="0" i="0"/>
            </a:pPr>
            <a:r>
              <a:rPr lang="1106">
                <a:solidFill>
                  <a:srgbClr val="002060"/>
                </a:solidFill>
                <a:ea typeface="Cambria" panose="02040503050406030204" pitchFamily="18" charset="0"/>
              </a:rPr>
              <a:t>Defnyddiwch uwcholeuydd i ddewis geiriau allweddol.</a:t>
            </a: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b="0" i="0"/>
            </a:pPr>
            <a:r>
              <a:rPr lang="1106">
                <a:solidFill>
                  <a:srgbClr val="002060"/>
                </a:solidFill>
                <a:ea typeface="Cambria" panose="02040503050406030204" pitchFamily="18" charset="0"/>
              </a:rPr>
              <a:t>Edrychwch ar y geiriau gorchymyn a nifer y marciau sydd ar gael ar gyfer pob cwestiwn – a fydd yn eich helpu i benderfynu faint o fanylion y mae eu hangen.</a:t>
            </a: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b="0" i="0"/>
            </a:pPr>
            <a:r>
              <a:rPr lang="1106">
                <a:solidFill>
                  <a:srgbClr val="002060"/>
                </a:solidFill>
                <a:ea typeface="Cambria" panose="02040503050406030204" pitchFamily="18" charset="0"/>
              </a:rPr>
              <a:t>Os yw gair mewn print </a:t>
            </a:r>
            <a:r>
              <a:rPr lang="1106" b="1">
                <a:solidFill>
                  <a:srgbClr val="002060"/>
                </a:solidFill>
                <a:ea typeface="Cambria" panose="02040503050406030204" pitchFamily="18" charset="0"/>
              </a:rPr>
              <a:t>trwm</a:t>
            </a:r>
            <a:r>
              <a:rPr lang="1106">
                <a:solidFill>
                  <a:srgbClr val="002060"/>
                </a:solidFill>
                <a:ea typeface="Cambria" panose="02040503050406030204" pitchFamily="18" charset="0"/>
              </a:rPr>
              <a:t>, mae'n bwysig.</a:t>
            </a: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b="0" i="0"/>
            </a:pPr>
            <a:r>
              <a:rPr lang="1106">
                <a:solidFill>
                  <a:srgbClr val="002060"/>
                </a:solidFill>
                <a:ea typeface="Cambria" panose="02040503050406030204" pitchFamily="18" charset="0"/>
              </a:rPr>
              <a:t>Cadwch eich papur arholiad ar agor ar y taeniad tudalen ddwbl – peidiwch â'i blygu yn ei hanner.</a:t>
            </a: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b="0" i="0"/>
            </a:pPr>
            <a:r>
              <a:rPr lang="1106">
                <a:solidFill>
                  <a:srgbClr val="002060"/>
                </a:solidFill>
                <a:ea typeface="Cambria" panose="02040503050406030204" pitchFamily="18" charset="0"/>
              </a:rPr>
              <a:t>Darllenwch eich atebion i wneud yn siŵr eu bod yn gwneud synnwyr.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4C625DB-E3B3-408B-9722-FE6F5866355D}"/>
              </a:ext>
            </a:extLst>
          </p:cNvPr>
          <p:cNvSpPr txBox="1"/>
          <p:nvPr/>
        </p:nvSpPr>
        <p:spPr>
          <a:xfrm>
            <a:off x="340242" y="311916"/>
            <a:ext cx="6278022" cy="900198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9pPr>
          </a:lstStyle>
          <a:p>
            <a:pPr>
              <a:defRPr b="0" i="0"/>
            </a:pPr>
            <a:r>
              <a:rPr lang="1106" sz="1800">
                <a:solidFill>
                  <a:srgbClr val="0077C8"/>
                </a:solidFill>
              </a:rPr>
              <a:t>Pwyntiau cyffredinol ar dechneg arholiadau</a:t>
            </a:r>
          </a:p>
        </p:txBody>
      </p:sp>
    </p:spTree>
    <p:extLst>
      <p:ext uri="{BB962C8B-B14F-4D97-AF65-F5344CB8AC3E}">
        <p14:creationId xmlns:p14="http://schemas.microsoft.com/office/powerpoint/2010/main" val="2337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46"/>
    </mc:Choice>
    <mc:Fallback xmlns:p15="http://schemas.microsoft.com/office/powerpoint/2012/main" xmlns="">
      <p:transition spd="slow" advTm="3144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A8F2AF-BC28-4991-9816-07479106F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0" i="0"/>
            </a:pPr>
            <a:r>
              <a:rPr lang="1106" sz="1800"/>
              <a:t>Cwestiwn 3 (a), (b), (c)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55715C-F474-438C-8A95-9B69F923E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11" y="955458"/>
            <a:ext cx="6368776" cy="583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8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00"/>
    </mc:Choice>
    <mc:Fallback xmlns:p15="http://schemas.microsoft.com/office/powerpoint/2012/main" xmlns="">
      <p:transition spd="slow" advTm="48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394D095-CF57-4BC9-BE3A-08605170358A}"/>
              </a:ext>
            </a:extLst>
          </p:cNvPr>
          <p:cNvSpPr/>
          <p:nvPr/>
        </p:nvSpPr>
        <p:spPr>
          <a:xfrm>
            <a:off x="10318474" y="2784213"/>
            <a:ext cx="3747052" cy="5158408"/>
          </a:xfrm>
          <a:prstGeom prst="wedgeRoundRectCallout">
            <a:avLst/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9801A6E2-F3C9-4F96-A1F3-7F05A0EC2B44}"/>
              </a:ext>
            </a:extLst>
          </p:cNvPr>
          <p:cNvSpPr txBox="1"/>
          <p:nvPr/>
        </p:nvSpPr>
        <p:spPr>
          <a:xfrm>
            <a:off x="282011" y="254060"/>
            <a:ext cx="10223323" cy="4472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b="0" i="0"/>
            </a:pPr>
            <a:r>
              <a:rPr lang="1106" sz="1800" dirty="0"/>
              <a:t>Cwestiwn 3 (a), (b), (c)  </a:t>
            </a:r>
            <a:r>
              <a:rPr lang="en-GB" sz="1800" dirty="0"/>
              <a:t>A</a:t>
            </a:r>
            <a:r>
              <a:rPr lang="1106" sz="1800" dirty="0"/>
              <a:t>teb </a:t>
            </a:r>
            <a:r>
              <a:rPr lang="en-GB" sz="1800" dirty="0"/>
              <a:t>y</a:t>
            </a:r>
            <a:r>
              <a:rPr lang="1106" sz="1800" dirty="0"/>
              <a:t>mgeisydd 1 </a:t>
            </a: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2806C244-C797-B943-AFEA-1E67BE87CA74}"/>
              </a:ext>
            </a:extLst>
          </p:cNvPr>
          <p:cNvSpPr/>
          <p:nvPr/>
        </p:nvSpPr>
        <p:spPr>
          <a:xfrm>
            <a:off x="8628845" y="3747752"/>
            <a:ext cx="914400" cy="612648"/>
          </a:xfrm>
          <a:prstGeom prst="wedgeRoundRectCallout">
            <a:avLst/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3615B0-1E7B-E647-8D99-D05125EB8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11" y="1074962"/>
            <a:ext cx="6444497" cy="578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787"/>
    </mc:Choice>
    <mc:Fallback xmlns:p15="http://schemas.microsoft.com/office/powerpoint/2012/main" xmlns="">
      <p:transition spd="slow" advTm="9878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5B7DD82-D07F-4C77-8346-D9A4B0031BD4}"/>
              </a:ext>
            </a:extLst>
          </p:cNvPr>
          <p:cNvGrpSpPr/>
          <p:nvPr/>
        </p:nvGrpSpPr>
        <p:grpSpPr>
          <a:xfrm>
            <a:off x="357192" y="915517"/>
            <a:ext cx="6348408" cy="5769062"/>
            <a:chOff x="357192" y="915517"/>
            <a:chExt cx="6062563" cy="544030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9374C18-DC5D-C648-B440-44A116DD5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7192" y="915517"/>
              <a:ext cx="6062563" cy="5440306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6FD5BE3-2410-F54B-A747-459C2B61C9D1}"/>
                </a:ext>
              </a:extLst>
            </p:cNvPr>
            <p:cNvCxnSpPr/>
            <p:nvPr/>
          </p:nvCxnSpPr>
          <p:spPr>
            <a:xfrm>
              <a:off x="3545058" y="2475914"/>
              <a:ext cx="1885071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14661E5-BB7C-A24A-9E9C-181FA15FA3C4}"/>
                </a:ext>
              </a:extLst>
            </p:cNvPr>
            <p:cNvCxnSpPr/>
            <p:nvPr/>
          </p:nvCxnSpPr>
          <p:spPr>
            <a:xfrm>
              <a:off x="869852" y="3627120"/>
              <a:ext cx="1885071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E1250CA2-B3D1-47C0-94E0-72630DEC5BC3}"/>
              </a:ext>
            </a:extLst>
          </p:cNvPr>
          <p:cNvSpPr/>
          <p:nvPr/>
        </p:nvSpPr>
        <p:spPr>
          <a:xfrm>
            <a:off x="8020878" y="1391477"/>
            <a:ext cx="3747052" cy="4244009"/>
          </a:xfrm>
          <a:prstGeom prst="wedgeRectCallout">
            <a:avLst>
              <a:gd name="adj1" fmla="val -56642"/>
              <a:gd name="adj2" fmla="val 69057"/>
            </a:avLst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394D095-CF57-4BC9-BE3A-08605170358A}"/>
              </a:ext>
            </a:extLst>
          </p:cNvPr>
          <p:cNvSpPr/>
          <p:nvPr/>
        </p:nvSpPr>
        <p:spPr>
          <a:xfrm>
            <a:off x="10318474" y="2784213"/>
            <a:ext cx="3747052" cy="5158408"/>
          </a:xfrm>
          <a:prstGeom prst="wedgeRoundRectCallout">
            <a:avLst/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9801A6E2-F3C9-4F96-A1F3-7F05A0EC2B44}"/>
              </a:ext>
            </a:extLst>
          </p:cNvPr>
          <p:cNvSpPr txBox="1"/>
          <p:nvPr/>
        </p:nvSpPr>
        <p:spPr>
          <a:xfrm>
            <a:off x="282011" y="254060"/>
            <a:ext cx="10223323" cy="4472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b="0" i="0"/>
            </a:pPr>
            <a:r>
              <a:rPr lang="1106" sz="1800" dirty="0"/>
              <a:t>Cwestiwn 3 (a), (b), (c) </a:t>
            </a:r>
            <a:r>
              <a:rPr lang="en-GB" sz="1800" dirty="0"/>
              <a:t> A</a:t>
            </a:r>
            <a:r>
              <a:rPr lang="1106" sz="1800" dirty="0"/>
              <a:t>teb </a:t>
            </a:r>
            <a:r>
              <a:rPr lang="en-GB" sz="1800" dirty="0"/>
              <a:t>y</a:t>
            </a:r>
            <a:r>
              <a:rPr lang="1106" sz="1800" dirty="0"/>
              <a:t>mgeisydd 1 gyda sylwadau'r arholwr</a:t>
            </a: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2806C244-C797-B943-AFEA-1E67BE87CA74}"/>
              </a:ext>
            </a:extLst>
          </p:cNvPr>
          <p:cNvSpPr/>
          <p:nvPr/>
        </p:nvSpPr>
        <p:spPr>
          <a:xfrm>
            <a:off x="8628845" y="3747752"/>
            <a:ext cx="914400" cy="612648"/>
          </a:xfrm>
          <a:prstGeom prst="wedgeRoundRectCallout">
            <a:avLst/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7AFA94-2D3C-354F-A446-86B327C8DAB9}"/>
              </a:ext>
            </a:extLst>
          </p:cNvPr>
          <p:cNvSpPr/>
          <p:nvPr/>
        </p:nvSpPr>
        <p:spPr>
          <a:xfrm>
            <a:off x="8147451" y="5494223"/>
            <a:ext cx="2529610" cy="915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b="0" i="0"/>
            </a:pPr>
            <a:r>
              <a:rPr lang="1106" dirty="0"/>
              <a:t>Cyfanswm y marciau a ddyfarnwyd </a:t>
            </a:r>
          </a:p>
          <a:p>
            <a:pPr algn="ctr">
              <a:defRPr b="0" i="0"/>
            </a:pPr>
            <a:r>
              <a:rPr lang="1106" dirty="0"/>
              <a:t>2/7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A8CC42B2-318E-5742-9963-6003D8457ECD}"/>
              </a:ext>
            </a:extLst>
          </p:cNvPr>
          <p:cNvSpPr/>
          <p:nvPr/>
        </p:nvSpPr>
        <p:spPr>
          <a:xfrm>
            <a:off x="7256772" y="2611562"/>
            <a:ext cx="3978787" cy="1053592"/>
          </a:xfrm>
          <a:prstGeom prst="wedgeRoundRectCallout">
            <a:avLst>
              <a:gd name="adj1" fmla="val -78977"/>
              <a:gd name="adj2" fmla="val -26953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defRPr b="0" i="0"/>
            </a:pPr>
            <a:r>
              <a:rPr lang="1106" dirty="0">
                <a:solidFill>
                  <a:srgbClr val="000000"/>
                </a:solidFill>
              </a:rPr>
              <a:t>Dyfarnwyd 1 marc i'r ymgeisydd hwn </a:t>
            </a:r>
          </a:p>
          <a:p>
            <a:pPr algn="ctr">
              <a:defRPr b="0" i="0"/>
            </a:pPr>
            <a:r>
              <a:rPr lang="1106" dirty="0">
                <a:solidFill>
                  <a:srgbClr val="000000"/>
                </a:solidFill>
              </a:rPr>
              <a:t> am esboniad sylfaenol o ddeall </a:t>
            </a:r>
          </a:p>
          <a:p>
            <a:pPr algn="ctr">
              <a:defRPr b="0" i="0"/>
            </a:pPr>
            <a:r>
              <a:rPr lang="1106" dirty="0">
                <a:solidFill>
                  <a:srgbClr val="000000"/>
                </a:solidFill>
              </a:rPr>
              <a:t>a datblygu emosiynau trwy gopïo.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9AC067F2-1DB4-8D48-BD85-2DEE6C9C52E7}"/>
              </a:ext>
            </a:extLst>
          </p:cNvPr>
          <p:cNvSpPr/>
          <p:nvPr/>
        </p:nvSpPr>
        <p:spPr>
          <a:xfrm>
            <a:off x="6435092" y="4117889"/>
            <a:ext cx="5680709" cy="819431"/>
          </a:xfrm>
          <a:prstGeom prst="wedgeRoundRectCallout">
            <a:avLst>
              <a:gd name="adj1" fmla="val -81906"/>
              <a:gd name="adj2" fmla="val 27477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defRPr b="0" i="0"/>
            </a:pPr>
            <a:r>
              <a:rPr lang="1106" dirty="0">
                <a:solidFill>
                  <a:srgbClr val="000000"/>
                </a:solidFill>
              </a:rPr>
              <a:t>Ni ddyfarnwyd unrhyw farciau, gan fod yr ymgeisydd </a:t>
            </a:r>
          </a:p>
          <a:p>
            <a:pPr algn="ctr">
              <a:defRPr b="0" i="0"/>
            </a:pPr>
            <a:r>
              <a:rPr lang="en-GB" dirty="0" err="1">
                <a:solidFill>
                  <a:srgbClr val="000000"/>
                </a:solidFill>
              </a:rPr>
              <a:t>yn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1106" dirty="0">
                <a:solidFill>
                  <a:srgbClr val="000000"/>
                </a:solidFill>
              </a:rPr>
              <a:t>cyfeirio at ddatblygiad cymdeithasol.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44458807-5329-EA4D-9730-03794F977CC5}"/>
              </a:ext>
            </a:extLst>
          </p:cNvPr>
          <p:cNvSpPr/>
          <p:nvPr/>
        </p:nvSpPr>
        <p:spPr>
          <a:xfrm>
            <a:off x="7714593" y="1061291"/>
            <a:ext cx="4053337" cy="776220"/>
          </a:xfrm>
          <a:prstGeom prst="wedgeRoundRectCallout">
            <a:avLst>
              <a:gd name="adj1" fmla="val -92936"/>
              <a:gd name="adj2" fmla="val 26362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defRPr b="0" i="0"/>
            </a:pPr>
            <a:r>
              <a:rPr lang="1106">
                <a:solidFill>
                  <a:srgbClr val="000000"/>
                </a:solidFill>
              </a:rPr>
              <a:t>Dyfarnwyd 1 marc i'r ymgeisydd hwn</a:t>
            </a:r>
          </a:p>
          <a:p>
            <a:pPr algn="ctr">
              <a:defRPr b="0" i="0"/>
            </a:pPr>
            <a:r>
              <a:rPr lang="1106">
                <a:solidFill>
                  <a:srgbClr val="000000"/>
                </a:solidFill>
              </a:rPr>
              <a:t> am nodi'r cam bywyd cywir.</a:t>
            </a:r>
          </a:p>
        </p:txBody>
      </p:sp>
    </p:spTree>
    <p:extLst>
      <p:ext uri="{BB962C8B-B14F-4D97-AF65-F5344CB8AC3E}">
        <p14:creationId xmlns:p14="http://schemas.microsoft.com/office/powerpoint/2010/main" val="274300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787"/>
    </mc:Choice>
    <mc:Fallback xmlns:p15="http://schemas.microsoft.com/office/powerpoint/2012/main" xmlns="">
      <p:transition spd="slow" advTm="9878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E1250CA2-B3D1-47C0-94E0-72630DEC5BC3}"/>
              </a:ext>
            </a:extLst>
          </p:cNvPr>
          <p:cNvSpPr/>
          <p:nvPr/>
        </p:nvSpPr>
        <p:spPr>
          <a:xfrm>
            <a:off x="8020878" y="1391477"/>
            <a:ext cx="3747052" cy="4244009"/>
          </a:xfrm>
          <a:prstGeom prst="wedgeRectCallout">
            <a:avLst>
              <a:gd name="adj1" fmla="val -56642"/>
              <a:gd name="adj2" fmla="val 69057"/>
            </a:avLst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394D095-CF57-4BC9-BE3A-08605170358A}"/>
              </a:ext>
            </a:extLst>
          </p:cNvPr>
          <p:cNvSpPr/>
          <p:nvPr/>
        </p:nvSpPr>
        <p:spPr>
          <a:xfrm>
            <a:off x="8020878" y="1202635"/>
            <a:ext cx="3747052" cy="5158408"/>
          </a:xfrm>
          <a:prstGeom prst="wedgeRoundRectCallout">
            <a:avLst/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9801A6E2-F3C9-4F96-A1F3-7F05A0EC2B44}"/>
              </a:ext>
            </a:extLst>
          </p:cNvPr>
          <p:cNvSpPr txBox="1"/>
          <p:nvPr/>
        </p:nvSpPr>
        <p:spPr>
          <a:xfrm>
            <a:off x="282011" y="254060"/>
            <a:ext cx="10223323" cy="4472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b="0" i="0"/>
            </a:pPr>
            <a:r>
              <a:rPr lang="1106" sz="1800" dirty="0"/>
              <a:t>Cwestiwn 3 (a), (b), (c)  </a:t>
            </a:r>
            <a:r>
              <a:rPr lang="en-GB" sz="1800" dirty="0"/>
              <a:t>A</a:t>
            </a:r>
            <a:r>
              <a:rPr lang="1106" sz="1800" dirty="0"/>
              <a:t>teb </a:t>
            </a:r>
            <a:r>
              <a:rPr lang="en-GB" sz="1800" dirty="0"/>
              <a:t>y</a:t>
            </a:r>
            <a:r>
              <a:rPr lang="1106" sz="1800" dirty="0"/>
              <a:t>mgeisydd 2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E37717-56B8-2643-94E7-52AD9C075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11" y="1081186"/>
            <a:ext cx="6363914" cy="540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1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787"/>
    </mc:Choice>
    <mc:Fallback xmlns:p15="http://schemas.microsoft.com/office/powerpoint/2012/main" xmlns="">
      <p:transition spd="slow" advTm="9878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E1250CA2-B3D1-47C0-94E0-72630DEC5BC3}"/>
              </a:ext>
            </a:extLst>
          </p:cNvPr>
          <p:cNvSpPr/>
          <p:nvPr/>
        </p:nvSpPr>
        <p:spPr>
          <a:xfrm>
            <a:off x="8020878" y="1391477"/>
            <a:ext cx="3747052" cy="4244009"/>
          </a:xfrm>
          <a:prstGeom prst="wedgeRectCallout">
            <a:avLst>
              <a:gd name="adj1" fmla="val -56642"/>
              <a:gd name="adj2" fmla="val 69057"/>
            </a:avLst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394D095-CF57-4BC9-BE3A-08605170358A}"/>
              </a:ext>
            </a:extLst>
          </p:cNvPr>
          <p:cNvSpPr/>
          <p:nvPr/>
        </p:nvSpPr>
        <p:spPr>
          <a:xfrm>
            <a:off x="8020878" y="1202635"/>
            <a:ext cx="3747052" cy="5158408"/>
          </a:xfrm>
          <a:prstGeom prst="wedgeRoundRectCallout">
            <a:avLst/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9801A6E2-F3C9-4F96-A1F3-7F05A0EC2B44}"/>
              </a:ext>
            </a:extLst>
          </p:cNvPr>
          <p:cNvSpPr txBox="1"/>
          <p:nvPr/>
        </p:nvSpPr>
        <p:spPr>
          <a:xfrm>
            <a:off x="282011" y="254060"/>
            <a:ext cx="10223323" cy="4472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b="0" i="0"/>
            </a:pPr>
            <a:r>
              <a:rPr lang="1106" sz="1800" dirty="0"/>
              <a:t>Cwestiwn 3 (a), (b), (c)</a:t>
            </a:r>
            <a:r>
              <a:rPr lang="en-GB" sz="1800" dirty="0"/>
              <a:t> </a:t>
            </a:r>
            <a:r>
              <a:rPr lang="1106" sz="1800" dirty="0"/>
              <a:t> </a:t>
            </a:r>
            <a:r>
              <a:rPr lang="en-GB" sz="1800" dirty="0"/>
              <a:t>A</a:t>
            </a:r>
            <a:r>
              <a:rPr lang="1106" sz="1800" dirty="0"/>
              <a:t>teb </a:t>
            </a:r>
            <a:r>
              <a:rPr lang="en-GB" sz="1800" dirty="0"/>
              <a:t>y</a:t>
            </a:r>
            <a:r>
              <a:rPr lang="1106" sz="1800" dirty="0"/>
              <a:t>mgeisydd 2 gyda sylwadau'r arholwr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5C4896-2723-EA4A-B555-359DC2B3A361}"/>
              </a:ext>
            </a:extLst>
          </p:cNvPr>
          <p:cNvSpPr/>
          <p:nvPr/>
        </p:nvSpPr>
        <p:spPr>
          <a:xfrm>
            <a:off x="8151155" y="5572518"/>
            <a:ext cx="2553968" cy="915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b="0" i="0"/>
            </a:pPr>
            <a:r>
              <a:rPr lang="1106" dirty="0"/>
              <a:t>Cyfanswm y marciau a ddyfarnwyd </a:t>
            </a:r>
          </a:p>
          <a:p>
            <a:pPr algn="ctr">
              <a:defRPr b="0" i="0"/>
            </a:pPr>
            <a:r>
              <a:rPr lang="1106" dirty="0"/>
              <a:t>4/7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D665C9-9C8E-43F2-B983-514B8D0142DB}"/>
              </a:ext>
            </a:extLst>
          </p:cNvPr>
          <p:cNvGrpSpPr/>
          <p:nvPr/>
        </p:nvGrpSpPr>
        <p:grpSpPr>
          <a:xfrm>
            <a:off x="282011" y="1018940"/>
            <a:ext cx="6034706" cy="5584999"/>
            <a:chOff x="890300" y="1305175"/>
            <a:chExt cx="4533900" cy="38481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0D5A815-788B-A44B-8648-081210C77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0300" y="1305175"/>
              <a:ext cx="4533900" cy="3848100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802CF89-CED3-BF49-8F40-7623F8ED21D2}"/>
                </a:ext>
              </a:extLst>
            </p:cNvPr>
            <p:cNvCxnSpPr/>
            <p:nvPr/>
          </p:nvCxnSpPr>
          <p:spPr>
            <a:xfrm>
              <a:off x="1885071" y="2602523"/>
              <a:ext cx="140676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B3F560C-2268-0E4C-8352-07F01E1BE5A8}"/>
                </a:ext>
              </a:extLst>
            </p:cNvPr>
            <p:cNvCxnSpPr/>
            <p:nvPr/>
          </p:nvCxnSpPr>
          <p:spPr>
            <a:xfrm>
              <a:off x="2262554" y="4157945"/>
              <a:ext cx="79013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E1DB518-2B15-184A-ABAA-11E902676C23}"/>
                </a:ext>
              </a:extLst>
            </p:cNvPr>
            <p:cNvCxnSpPr/>
            <p:nvPr/>
          </p:nvCxnSpPr>
          <p:spPr>
            <a:xfrm>
              <a:off x="2754924" y="4991686"/>
              <a:ext cx="140676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131E432C-5A78-B04F-99B2-9008A51887A4}"/>
              </a:ext>
            </a:extLst>
          </p:cNvPr>
          <p:cNvSpPr/>
          <p:nvPr/>
        </p:nvSpPr>
        <p:spPr>
          <a:xfrm>
            <a:off x="7227736" y="2688068"/>
            <a:ext cx="4123436" cy="714899"/>
          </a:xfrm>
          <a:prstGeom prst="wedgeRoundRectCallout">
            <a:avLst>
              <a:gd name="adj1" fmla="val -107201"/>
              <a:gd name="adj2" fmla="val -13307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defRPr b="0" i="0"/>
            </a:pPr>
            <a:r>
              <a:rPr lang="1106">
                <a:solidFill>
                  <a:srgbClr val="000000"/>
                </a:solidFill>
              </a:rPr>
              <a:t>Dyfarnwyd 1 marc am gyfeiriad byr at</a:t>
            </a:r>
          </a:p>
          <a:p>
            <a:pPr algn="ctr">
              <a:defRPr b="0" i="0"/>
            </a:pPr>
            <a:r>
              <a:rPr lang="1106">
                <a:solidFill>
                  <a:srgbClr val="000000"/>
                </a:solidFill>
              </a:rPr>
              <a:t>deimlo'n well drwy chwarae.</a:t>
            </a: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8CEA95E0-61FE-3A4F-87BD-8DA22025E9ED}"/>
              </a:ext>
            </a:extLst>
          </p:cNvPr>
          <p:cNvSpPr/>
          <p:nvPr/>
        </p:nvSpPr>
        <p:spPr>
          <a:xfrm>
            <a:off x="7235812" y="1245537"/>
            <a:ext cx="3095857" cy="809390"/>
          </a:xfrm>
          <a:prstGeom prst="wedgeRoundRectCallout">
            <a:avLst>
              <a:gd name="adj1" fmla="val -143345"/>
              <a:gd name="adj2" fmla="val 34299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defRPr b="0" i="0"/>
            </a:pPr>
            <a:r>
              <a:rPr lang="1106" dirty="0">
                <a:solidFill>
                  <a:srgbClr val="000000"/>
                </a:solidFill>
              </a:rPr>
              <a:t>Dyfarnwyd 1 marc am nodi'r</a:t>
            </a:r>
          </a:p>
          <a:p>
            <a:pPr algn="ctr">
              <a:defRPr b="0" i="0"/>
            </a:pPr>
            <a:r>
              <a:rPr lang="1106" dirty="0">
                <a:solidFill>
                  <a:srgbClr val="000000"/>
                </a:solidFill>
              </a:rPr>
              <a:t>cam bywyd cywir.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3AD4E8C9-199C-B54A-A14C-B7A5CAD0BBB5}"/>
              </a:ext>
            </a:extLst>
          </p:cNvPr>
          <p:cNvSpPr/>
          <p:nvPr/>
        </p:nvSpPr>
        <p:spPr>
          <a:xfrm>
            <a:off x="6509151" y="4159537"/>
            <a:ext cx="5400837" cy="1032613"/>
          </a:xfrm>
          <a:prstGeom prst="wedgeRoundRectCallout">
            <a:avLst>
              <a:gd name="adj1" fmla="val -77004"/>
              <a:gd name="adj2" fmla="val 69422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defRPr b="0" i="0"/>
            </a:pPr>
            <a:r>
              <a:rPr lang="1106" dirty="0">
                <a:solidFill>
                  <a:srgbClr val="000000"/>
                </a:solidFill>
              </a:rPr>
              <a:t>Dyfarnwyd 2 farc am roi dau bwynt byr</a:t>
            </a:r>
          </a:p>
          <a:p>
            <a:pPr algn="ctr">
              <a:defRPr b="0" i="0"/>
            </a:pPr>
            <a:r>
              <a:rPr lang="1106" dirty="0">
                <a:solidFill>
                  <a:srgbClr val="000000"/>
                </a:solidFill>
              </a:rPr>
              <a:t>yn disgrifio sut mae chwarae yn cefnogi datblygiad</a:t>
            </a:r>
          </a:p>
          <a:p>
            <a:pPr algn="ctr">
              <a:defRPr b="0" i="0"/>
            </a:pPr>
            <a:r>
              <a:rPr lang="1106" dirty="0">
                <a:solidFill>
                  <a:srgbClr val="000000"/>
                </a:solidFill>
              </a:rPr>
              <a:t>moesol.</a:t>
            </a:r>
          </a:p>
        </p:txBody>
      </p:sp>
    </p:spTree>
    <p:extLst>
      <p:ext uri="{BB962C8B-B14F-4D97-AF65-F5344CB8AC3E}">
        <p14:creationId xmlns:p14="http://schemas.microsoft.com/office/powerpoint/2010/main" val="404947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787"/>
    </mc:Choice>
    <mc:Fallback xmlns:p15="http://schemas.microsoft.com/office/powerpoint/2012/main" xmlns="">
      <p:transition spd="slow" advTm="9878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E1250CA2-B3D1-47C0-94E0-72630DEC5BC3}"/>
              </a:ext>
            </a:extLst>
          </p:cNvPr>
          <p:cNvSpPr/>
          <p:nvPr/>
        </p:nvSpPr>
        <p:spPr>
          <a:xfrm>
            <a:off x="8020878" y="1391477"/>
            <a:ext cx="3747052" cy="4244009"/>
          </a:xfrm>
          <a:prstGeom prst="wedgeRectCallout">
            <a:avLst>
              <a:gd name="adj1" fmla="val -56642"/>
              <a:gd name="adj2" fmla="val 69057"/>
            </a:avLst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394D095-CF57-4BC9-BE3A-08605170358A}"/>
              </a:ext>
            </a:extLst>
          </p:cNvPr>
          <p:cNvSpPr/>
          <p:nvPr/>
        </p:nvSpPr>
        <p:spPr>
          <a:xfrm>
            <a:off x="8020878" y="1202635"/>
            <a:ext cx="3747052" cy="5158408"/>
          </a:xfrm>
          <a:prstGeom prst="wedgeRoundRectCallout">
            <a:avLst/>
          </a:prstGeom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9801A6E2-F3C9-4F96-A1F3-7F05A0EC2B44}"/>
              </a:ext>
            </a:extLst>
          </p:cNvPr>
          <p:cNvSpPr txBox="1"/>
          <p:nvPr/>
        </p:nvSpPr>
        <p:spPr>
          <a:xfrm>
            <a:off x="282011" y="254060"/>
            <a:ext cx="10223323" cy="4472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b="0" i="0"/>
            </a:pPr>
            <a:r>
              <a:rPr lang="1106" sz="1800" dirty="0"/>
              <a:t>Cwestiwn 3 (a), (b), (c)  </a:t>
            </a:r>
            <a:r>
              <a:rPr lang="en-GB" sz="1800" dirty="0"/>
              <a:t> A</a:t>
            </a:r>
            <a:r>
              <a:rPr lang="1106" sz="1800" dirty="0"/>
              <a:t>teb </a:t>
            </a:r>
            <a:r>
              <a:rPr lang="en-GB" sz="1800" dirty="0"/>
              <a:t>y</a:t>
            </a:r>
            <a:r>
              <a:rPr lang="1106" sz="1800" dirty="0"/>
              <a:t>mgeisydd 3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0E316D-7A2A-A04B-A562-53A9D52F5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11" y="937090"/>
            <a:ext cx="5813989" cy="580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6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787"/>
    </mc:Choice>
    <mc:Fallback xmlns:p15="http://schemas.microsoft.com/office/powerpoint/2012/main" xmlns="">
      <p:transition spd="slow" advTm="98787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8.04.09"/>
  <p:tag name="AS_TITLE" val="Aspose.Slides for .NET 4.0 Client Profile"/>
  <p:tag name="AS_VERSION" val="18.4"/>
</p:tagLst>
</file>

<file path=ppt/theme/theme1.xml><?xml version="1.0" encoding="utf-8"?>
<a:theme xmlns:a="http://schemas.openxmlformats.org/drawingml/2006/main" name="Office Theme">
  <a:themeElements>
    <a:clrScheme name="City and guilds 0119">
      <a:dk1>
        <a:srgbClr val="140000"/>
      </a:dk1>
      <a:lt1>
        <a:srgbClr val="FFFFFF"/>
      </a:lt1>
      <a:dk2>
        <a:srgbClr val="F94130"/>
      </a:dk2>
      <a:lt2>
        <a:srgbClr val="00B5E2"/>
      </a:lt2>
      <a:accent1>
        <a:srgbClr val="007BB9"/>
      </a:accent1>
      <a:accent2>
        <a:srgbClr val="00BFB3"/>
      </a:accent2>
      <a:accent3>
        <a:srgbClr val="FFC841"/>
      </a:accent3>
      <a:accent4>
        <a:srgbClr val="65B2E6"/>
      </a:accent4>
      <a:accent5>
        <a:srgbClr val="97D700"/>
      </a:accent5>
      <a:accent6>
        <a:srgbClr val="C6C6C6"/>
      </a:accent6>
      <a:hlink>
        <a:srgbClr val="8C286E"/>
      </a:hlink>
      <a:folHlink>
        <a:srgbClr val="CE0058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 lIns="0" tIns="0" rIns="0" bIns="0">
        <a:noAutofit/>
      </a:bodyPr>
      <a:lstStyle>
        <a:defPPr>
          <a:defRPr>
            <a:solidFill>
              <a:srgbClr val="000000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C&amp;G_PowerPoint_New_Template_V1 [Read-Only]" id="{9814EAAC-C1C9-41D0-82E1-0AF7615562C8}" vid="{3259BF9B-0B01-4419-95C1-0789706EF4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C488717DDF946B2A6B7D59C42B271" ma:contentTypeVersion="17" ma:contentTypeDescription="Create a new document." ma:contentTypeScope="" ma:versionID="fb86d1365be683fe988a56be04f2637f">
  <xsd:schema xmlns:xsd="http://www.w3.org/2001/XMLSchema" xmlns:xs="http://www.w3.org/2001/XMLSchema" xmlns:p="http://schemas.microsoft.com/office/2006/metadata/properties" xmlns:ns2="cca7418a-a5a4-41cc-ad9f-bbf8fadcfcf8" xmlns:ns3="36f98b4f-ba65-4a7d-9a34-48b23de556cb" targetNamespace="http://schemas.microsoft.com/office/2006/metadata/properties" ma:root="true" ma:fieldsID="31ecb1117caa3a529f09d06a9d2212d0" ns2:_="" ns3:_="">
    <xsd:import namespace="cca7418a-a5a4-41cc-ad9f-bbf8fadcfcf8"/>
    <xsd:import namespace="36f98b4f-ba65-4a7d-9a34-48b23de556cb"/>
    <xsd:element name="properties">
      <xsd:complexType>
        <xsd:sequence>
          <xsd:element name="documentManagement">
            <xsd:complexType>
              <xsd:all>
                <xsd:element ref="ns2:Description_x0020_of_x0020_Work"/>
                <xsd:element ref="ns2:Due_x0020_Date"/>
                <xsd:element ref="ns2:Word_x0020_Count"/>
                <xsd:element ref="ns2:Translation_x0020_Status" minOccurs="0"/>
                <xsd:element ref="ns2:Requestors_x0020_email"/>
                <xsd:element ref="ns2:Date_x0020_Uploaded" minOccurs="0"/>
                <xsd:element ref="ns2:Category" minOccurs="0"/>
                <xsd:element ref="ns2:MediaServiceMetadata" minOccurs="0"/>
                <xsd:element ref="ns2:MediaServiceFastMetadata" minOccurs="0"/>
                <xsd:element ref="ns2:Send_x0020_Completion_x0020_Email" minOccurs="0"/>
                <xsd:element ref="ns3:SharedWithUsers" minOccurs="0"/>
                <xsd:element ref="ns3:SharedWithDetails" minOccurs="0"/>
                <xsd:element ref="ns2:Cost_x0020_Centre_x0020_Code" minOccurs="0"/>
                <xsd:element ref="ns2:email_x0020_new_x0020_upload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a7418a-a5a4-41cc-ad9f-bbf8fadcfcf8" elementFormDefault="qualified">
    <xsd:import namespace="http://schemas.microsoft.com/office/2006/documentManagement/types"/>
    <xsd:import namespace="http://schemas.microsoft.com/office/infopath/2007/PartnerControls"/>
    <xsd:element name="Description_x0020_of_x0020_Work" ma:index="8" ma:displayName="Description of Work" ma:internalName="Description_x0020_of_x0020_Work">
      <xsd:simpleType>
        <xsd:restriction base="dms:Note">
          <xsd:maxLength value="255"/>
        </xsd:restriction>
      </xsd:simpleType>
    </xsd:element>
    <xsd:element name="Due_x0020_Date" ma:index="9" ma:displayName="Due Date" ma:format="DateOnly" ma:internalName="Due_x0020_Date">
      <xsd:simpleType>
        <xsd:restriction base="dms:DateTime"/>
      </xsd:simpleType>
    </xsd:element>
    <xsd:element name="Word_x0020_Count" ma:index="10" ma:displayName="Word Count" ma:internalName="Word_x0020_Count">
      <xsd:simpleType>
        <xsd:restriction base="dms:Number"/>
      </xsd:simpleType>
    </xsd:element>
    <xsd:element name="Translation_x0020_Status" ma:index="11" nillable="true" ma:displayName="Translation Status" ma:default="Not Started" ma:format="Dropdown" ma:internalName="Translation_x0020_Status">
      <xsd:simpleType>
        <xsd:restriction base="dms:Choice">
          <xsd:enumeration value="Not Started"/>
          <xsd:enumeration value="In Progress"/>
          <xsd:enumeration value="Completed"/>
          <xsd:enumeration value="Canceled"/>
          <xsd:enumeration value="Requires Updates"/>
          <xsd:enumeration value="With External Translator"/>
          <xsd:enumeration value="Proofreading"/>
          <xsd:enumeration value="25% Translated"/>
          <xsd:enumeration value="50% translated"/>
          <xsd:enumeration value="75% translated"/>
          <xsd:enumeration value="Images to be added"/>
          <xsd:enumeration value="Sent to external translator"/>
          <xsd:enumeration value="External translation completed"/>
          <xsd:enumeration value="Editing"/>
        </xsd:restriction>
      </xsd:simpleType>
    </xsd:element>
    <xsd:element name="Requestors_x0020_email" ma:index="12" ma:displayName="Requestors email" ma:list="UserInfo" ma:SharePointGroup="0" ma:internalName="Requestors_x0020_email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ate_x0020_Uploaded" ma:index="13" nillable="true" ma:displayName="Date Uploaded" ma:default="[today]" ma:format="DateOnly" ma:internalName="Date_x0020_Uploaded">
      <xsd:simpleType>
        <xsd:restriction base="dms:DateTime"/>
      </xsd:simpleType>
    </xsd:element>
    <xsd:element name="Category" ma:index="14" nillable="true" ma:displayName="Category" ma:default="General document" ma:format="Dropdown" ma:internalName="Category">
      <xsd:simpleType>
        <xsd:restriction base="dms:Choice">
          <xsd:enumeration value="General document"/>
          <xsd:enumeration value="Letter"/>
          <xsd:enumeration value="Flyer"/>
          <xsd:enumeration value="Corporate document"/>
          <xsd:enumeration value="CPD"/>
          <xsd:enumeration value="PowerPoint"/>
          <xsd:enumeration value="CPD Document"/>
          <xsd:enumeration value="Email"/>
          <xsd:enumeration value="Web page content"/>
          <xsd:enumeration value="Confidential document"/>
        </xsd:restriction>
      </xsd:simpleType>
    </xsd:element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Send_x0020_Completion_x0020_Email" ma:index="17" nillable="true" ma:displayName="Send Completion Email" ma:internalName="Send_x0020_Completion_x0020_Emai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Cost_x0020_Centre_x0020_Code" ma:index="20" nillable="true" ma:displayName="Cost Centre Code" ma:internalName="Cost_x0020_Centre_x0020_Code">
      <xsd:simpleType>
        <xsd:restriction base="dms:Text">
          <xsd:maxLength value="255"/>
        </xsd:restriction>
      </xsd:simpleType>
    </xsd:element>
    <xsd:element name="email_x0020_new_x0020_upload" ma:index="21" nillable="true" ma:displayName="email new upload 240119" ma:internalName="email_x0020_new_x0020_upload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f98b4f-ba65-4a7d-9a34-48b23de556c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6f98b4f-ba65-4a7d-9a34-48b23de556cb">
      <UserInfo>
        <DisplayName>Richards, Catherine</DisplayName>
        <AccountId>37813</AccountId>
        <AccountType/>
      </UserInfo>
      <UserInfo>
        <DisplayName>Gwerfyl, Saran</DisplayName>
        <AccountId>38276</AccountId>
        <AccountType/>
      </UserInfo>
      <UserInfo>
        <DisplayName>Baish, Zoe</DisplayName>
        <AccountId>147</AccountId>
        <AccountType/>
      </UserInfo>
      <UserInfo>
        <DisplayName>Thomas, Amy</DisplayName>
        <AccountId>38356</AccountId>
        <AccountType/>
      </UserInfo>
      <UserInfo>
        <DisplayName>Wyman, Hilary</DisplayName>
        <AccountId>260</AccountId>
        <AccountType/>
      </UserInfo>
    </SharedWithUsers>
    <Translation_x0020_Status xmlns="cca7418a-a5a4-41cc-ad9f-bbf8fadcfcf8">Not Started</Translation_x0020_Status>
    <Category xmlns="cca7418a-a5a4-41cc-ad9f-bbf8fadcfcf8">PowerPoint</Category>
    <email_x0020_new_x0020_upload xmlns="cca7418a-a5a4-41cc-ad9f-bbf8fadcfcf8">
      <Url xsi:nil="true"/>
      <Description xsi:nil="true"/>
    </email_x0020_new_x0020_upload>
    <Send_x0020_Completion_x0020_Email xmlns="cca7418a-a5a4-41cc-ad9f-bbf8fadcfcf8">
      <Url xsi:nil="true"/>
      <Description xsi:nil="true"/>
    </Send_x0020_Completion_x0020_Email>
    <Cost_x0020_Centre_x0020_Code xmlns="cca7418a-a5a4-41cc-ad9f-bbf8fadcfcf8" xsi:nil="true"/>
    <Description_x0020_of_x0020_Work xmlns="cca7418a-a5a4-41cc-ad9f-bbf8fadcfcf8">OER PPT for Level 2 HSC: Principles and Contexts Unit 1 - Jan 2022</Description_x0020_of_x0020_Work>
    <Word_x0020_Count xmlns="cca7418a-a5a4-41cc-ad9f-bbf8fadcfcf8">772</Word_x0020_Count>
    <Due_x0020_Date xmlns="cca7418a-a5a4-41cc-ad9f-bbf8fadcfcf8">2022-03-31T23:00:00+00:00</Due_x0020_Date>
    <Date_x0020_Uploaded xmlns="cca7418a-a5a4-41cc-ad9f-bbf8fadcfcf8">2022-03-25T00:00:00+00:00</Date_x0020_Uploaded>
    <Requestors_x0020_email xmlns="cca7418a-a5a4-41cc-ad9f-bbf8fadcfcf8">
      <UserInfo>
        <DisplayName>Wyman, Hilary</DisplayName>
        <AccountId>260</AccountId>
        <AccountType/>
      </UserInfo>
    </Requestors_x0020_emai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798628-AC6A-4804-BD02-1E347BF6CF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a7418a-a5a4-41cc-ad9f-bbf8fadcfcf8"/>
    <ds:schemaRef ds:uri="36f98b4f-ba65-4a7d-9a34-48b23de556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CF2C5D-BA0A-4ADC-ACA3-AA75CD9BCC39}">
  <ds:schemaRefs>
    <ds:schemaRef ds:uri="36f98b4f-ba65-4a7d-9a34-48b23de556cb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e3a6d8c0-ef40-4695-9941-c9fc2513bc54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cca7418a-a5a4-41cc-ad9f-bbf8fadcfcf8"/>
  </ds:schemaRefs>
</ds:datastoreItem>
</file>

<file path=customXml/itemProps3.xml><?xml version="1.0" encoding="utf-8"?>
<ds:datastoreItem xmlns:ds="http://schemas.openxmlformats.org/officeDocument/2006/customXml" ds:itemID="{BD7F1651-5B2A-4B16-9EFE-F4259EAB82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20670</TotalTime>
  <Words>844</Words>
  <Application>Microsoft Office PowerPoint</Application>
  <PresentationFormat>Widescreen</PresentationFormat>
  <Paragraphs>105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Lato</vt:lpstr>
      <vt:lpstr>Office Theme</vt:lpstr>
      <vt:lpstr>PowerPoint Presentation</vt:lpstr>
      <vt:lpstr>PowerPoint Presentation</vt:lpstr>
      <vt:lpstr>PowerPoint Presentation</vt:lpstr>
      <vt:lpstr>Cwestiwn 3 (a), (b), (c)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Cwestiwn 4 (a), (b)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Cwestiwn 6 (c), (ch)  </vt:lpstr>
      <vt:lpstr>PowerPoint Presentation</vt:lpstr>
      <vt:lpstr>PowerPoint Presentation</vt:lpstr>
      <vt:lpstr>PowerPoint Presentation</vt:lpstr>
      <vt:lpstr>PowerPoint Presentation</vt:lpstr>
      <vt:lpstr>Cwestiwn 6 (c), (ch)  Ateb ymgeisydd 3</vt:lpstr>
      <vt:lpstr>Cwestiwn 6 (c), (ch)  Ateb ymgeisydd 3 gyda sylwadau'r arholwr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Thomas</dc:creator>
  <cp:lastModifiedBy>Wyman, Hilary</cp:lastModifiedBy>
  <cp:revision>98</cp:revision>
  <dcterms:created xsi:type="dcterms:W3CDTF">2020-04-27T11:12:25Z</dcterms:created>
  <dcterms:modified xsi:type="dcterms:W3CDTF">2022-04-08T14:54:41Z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a87a6a0bdfe4bfb97a25745bc8270e2">
    <vt:lpwstr/>
  </property>
  <property fmtid="{D5CDD505-2E9C-101B-9397-08002B2CF9AE}" pid="3" name="ComplianceAssetId">
    <vt:lpwstr/>
  </property>
  <property fmtid="{D5CDD505-2E9C-101B-9397-08002B2CF9AE}" pid="4" name="ContentTypeId">
    <vt:lpwstr>0x010100935C488717DDF946B2A6B7D59C42B271</vt:lpwstr>
  </property>
  <property fmtid="{D5CDD505-2E9C-101B-9397-08002B2CF9AE}" pid="5" name="k48d8005054a4dd09ad49b7c837f0781">
    <vt:lpwstr/>
  </property>
  <property fmtid="{D5CDD505-2E9C-101B-9397-08002B2CF9AE}" pid="6" name="Order">
    <vt:r8>32612300</vt:r8>
  </property>
  <property fmtid="{D5CDD505-2E9C-101B-9397-08002B2CF9AE}" pid="7" name="SharedWithUsers">
    <vt:lpwstr>37813;#Richards, Catherine;#38276;#Gwerfyl, Saran;#147;#Baish, Zoe;#38356;#Thomas, Amy</vt:lpwstr>
  </property>
  <property fmtid="{D5CDD505-2E9C-101B-9397-08002B2CF9AE}" pid="8" name="TaxCatchAll">
    <vt:lpwstr/>
  </property>
  <property fmtid="{D5CDD505-2E9C-101B-9397-08002B2CF9AE}" pid="9" name="TemplateUrl">
    <vt:lpwstr/>
  </property>
  <property fmtid="{D5CDD505-2E9C-101B-9397-08002B2CF9AE}" pid="10" name="WJEC Audiences">
    <vt:lpwstr/>
  </property>
  <property fmtid="{D5CDD505-2E9C-101B-9397-08002B2CF9AE}" pid="11" name="WJEC Department">
    <vt:lpwstr/>
  </property>
  <property fmtid="{D5CDD505-2E9C-101B-9397-08002B2CF9AE}" pid="12" name="WJEC_x0020_Audiences">
    <vt:lpwstr/>
  </property>
  <property fmtid="{D5CDD505-2E9C-101B-9397-08002B2CF9AE}" pid="13" name="xd_ProgID">
    <vt:lpwstr/>
  </property>
  <property fmtid="{D5CDD505-2E9C-101B-9397-08002B2CF9AE}" pid="14" name="xd_Signature">
    <vt:bool>false</vt:bool>
  </property>
</Properties>
</file>